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322" r:id="rId11"/>
    <p:sldId id="323" r:id="rId12"/>
    <p:sldId id="324" r:id="rId13"/>
    <p:sldId id="325" r:id="rId14"/>
    <p:sldId id="327" r:id="rId15"/>
    <p:sldId id="328" r:id="rId16"/>
    <p:sldId id="329" r:id="rId17"/>
    <p:sldId id="330" r:id="rId18"/>
    <p:sldId id="332" r:id="rId19"/>
    <p:sldId id="331" r:id="rId20"/>
    <p:sldId id="271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</p:sldIdLst>
  <p:sldSz cx="13004800" cy="9753600"/>
  <p:notesSz cx="13004800" cy="97536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6F6E571-1C47-BA4A-860B-58152A950C3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9"/>
            <p14:sldId id="270"/>
          </p14:sldIdLst>
        </p14:section>
        <p14:section name="Section sans titre" id="{C900B9C8-F77F-CA4F-8FC4-6FF06B2F38DA}">
          <p14:sldIdLst>
            <p14:sldId id="322"/>
            <p14:sldId id="323"/>
            <p14:sldId id="324"/>
            <p14:sldId id="325"/>
            <p14:sldId id="327"/>
            <p14:sldId id="328"/>
            <p14:sldId id="329"/>
            <p14:sldId id="330"/>
            <p14:sldId id="332"/>
            <p14:sldId id="331"/>
            <p14:sldId id="271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5"/>
    <p:restoredTop sz="72426" autoAdjust="0"/>
  </p:normalViewPr>
  <p:slideViewPr>
    <p:cSldViewPr>
      <p:cViewPr varScale="1">
        <p:scale>
          <a:sx n="37" d="100"/>
          <a:sy n="37" d="100"/>
        </p:scale>
        <p:origin x="214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4CBE9-84B7-4CF8-8711-A2A265EA7647}" type="datetimeFigureOut">
              <a:rPr lang="fr-CA" smtClean="0"/>
              <a:t>2019-09-08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3E5FC-8465-4264-B052-88E4677879C4}" type="slidenum">
              <a:rPr lang="fr-CA" smtClean="0"/>
              <a:t>‹#›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3891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951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12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5143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 compile the program</a:t>
            </a:r>
            <a:endParaRPr lang="fr-CA" dirty="0"/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will check not only for errors but also for all kinds warning like unused variables errors, it is good practice to use this flag while compiling the code.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 opt: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This will compile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source.c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but instead of giving default name hence executed using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./opt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 will give output file as opt.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for output file option.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16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9699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19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967918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fr-FR" b="1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7159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25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1478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28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7240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29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51299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30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3652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33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33853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34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53448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88336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35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5236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5277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44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21112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47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6042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52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8859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53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65061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90420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162993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34510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58238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857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88442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26422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5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6188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45318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18635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7927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10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876723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fr-FR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3E5FC-8465-4264-B052-88E4677879C4}" type="slidenum">
              <a:rPr lang="fr-CA" smtClean="0"/>
              <a:t>11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8730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625600" y="1596249"/>
            <a:ext cx="9753600" cy="3395698"/>
          </a:xfrm>
        </p:spPr>
        <p:txBody>
          <a:bodyPr anchor="b"/>
          <a:lstStyle>
            <a:lvl1pPr algn="ctr">
              <a:defRPr sz="64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25600" y="5122898"/>
            <a:ext cx="9753600" cy="2354862"/>
          </a:xfrm>
        </p:spPr>
        <p:txBody>
          <a:bodyPr/>
          <a:lstStyle>
            <a:lvl1pPr marL="0" indent="0" algn="ctr">
              <a:buNone/>
              <a:defRPr sz="2560"/>
            </a:lvl1pPr>
            <a:lvl2pPr marL="487695" indent="0" algn="ctr">
              <a:buNone/>
              <a:defRPr sz="2133"/>
            </a:lvl2pPr>
            <a:lvl3pPr marL="975390" indent="0" algn="ctr">
              <a:buNone/>
              <a:defRPr sz="1920"/>
            </a:lvl3pPr>
            <a:lvl4pPr marL="1463086" indent="0" algn="ctr">
              <a:buNone/>
              <a:defRPr sz="1707"/>
            </a:lvl4pPr>
            <a:lvl5pPr marL="1950781" indent="0" algn="ctr">
              <a:buNone/>
              <a:defRPr sz="1707"/>
            </a:lvl5pPr>
            <a:lvl6pPr marL="2438476" indent="0" algn="ctr">
              <a:buNone/>
              <a:defRPr sz="1707"/>
            </a:lvl6pPr>
            <a:lvl7pPr marL="2926171" indent="0" algn="ctr">
              <a:buNone/>
              <a:defRPr sz="1707"/>
            </a:lvl7pPr>
            <a:lvl8pPr marL="3413867" indent="0" algn="ctr">
              <a:buNone/>
              <a:defRPr sz="1707"/>
            </a:lvl8pPr>
            <a:lvl9pPr marL="3901562" indent="0" algn="ctr">
              <a:buNone/>
              <a:defRPr sz="1707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FA04C-D7CF-4861-95F0-3F5ACF508755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72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5B24B-F41A-4540-8EEC-C29B4F79802D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9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306560" y="519289"/>
            <a:ext cx="2804160" cy="8265725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94080" y="519289"/>
            <a:ext cx="8249920" cy="82657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F989E-5397-49EE-B0F5-E72D9FFD7EC0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092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C42F-EA91-460E-9436-9A6C9B1CB0C6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0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87307" y="2431628"/>
            <a:ext cx="11216640" cy="4057226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87307" y="6527237"/>
            <a:ext cx="11216640" cy="2133599"/>
          </a:xfrm>
        </p:spPr>
        <p:txBody>
          <a:bodyPr/>
          <a:lstStyle>
            <a:lvl1pPr marL="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1pPr>
            <a:lvl2pPr marL="487695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9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8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78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476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171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86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5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D4350-0632-4F67-B357-AFC21C62564D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178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94080" y="2596444"/>
            <a:ext cx="5527040" cy="6188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83680" y="2596444"/>
            <a:ext cx="5527040" cy="618857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1A35-803D-44FA-BA88-E6B5FB347587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5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5774" y="519290"/>
            <a:ext cx="11216640" cy="1885245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95775" y="2390987"/>
            <a:ext cx="5501639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95775" y="3562773"/>
            <a:ext cx="5501639" cy="5240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83680" y="2390987"/>
            <a:ext cx="5528734" cy="1171786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83680" y="3562773"/>
            <a:ext cx="5528734" cy="5240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56CED-B3EE-49D9-9922-CBB48E543356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33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237B0-CC05-45CB-9D8E-44851499E325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09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41777-83B6-4CFA-89A1-52400FB2059F}" type="datetimeFigureOut">
              <a:rPr lang="en-US" smtClean="0"/>
              <a:t>9/8/2019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7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AA2A1-C9A8-42DC-AF5F-29D58FE3A81E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957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95774" y="650240"/>
            <a:ext cx="4194386" cy="2275840"/>
          </a:xfrm>
        </p:spPr>
        <p:txBody>
          <a:bodyPr anchor="b"/>
          <a:lstStyle>
            <a:lvl1pPr>
              <a:defRPr sz="3413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528734" y="1404338"/>
            <a:ext cx="6583680" cy="6931378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95774" y="2926080"/>
            <a:ext cx="4194386" cy="5420925"/>
          </a:xfrm>
        </p:spPr>
        <p:txBody>
          <a:bodyPr/>
          <a:lstStyle>
            <a:lvl1pPr marL="0" indent="0">
              <a:buNone/>
              <a:defRPr sz="1707"/>
            </a:lvl1pPr>
            <a:lvl2pPr marL="487695" indent="0">
              <a:buNone/>
              <a:defRPr sz="1493"/>
            </a:lvl2pPr>
            <a:lvl3pPr marL="975390" indent="0">
              <a:buNone/>
              <a:defRPr sz="1280"/>
            </a:lvl3pPr>
            <a:lvl4pPr marL="1463086" indent="0">
              <a:buNone/>
              <a:defRPr sz="1067"/>
            </a:lvl4pPr>
            <a:lvl5pPr marL="1950781" indent="0">
              <a:buNone/>
              <a:defRPr sz="1067"/>
            </a:lvl5pPr>
            <a:lvl6pPr marL="2438476" indent="0">
              <a:buNone/>
              <a:defRPr sz="1067"/>
            </a:lvl6pPr>
            <a:lvl7pPr marL="2926171" indent="0">
              <a:buNone/>
              <a:defRPr sz="1067"/>
            </a:lvl7pPr>
            <a:lvl8pPr marL="3413867" indent="0">
              <a:buNone/>
              <a:defRPr sz="1067"/>
            </a:lvl8pPr>
            <a:lvl9pPr marL="3901562" indent="0">
              <a:buNone/>
              <a:defRPr sz="1067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28B6-2144-4760-B3DF-18C646FA52B1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94080" y="519290"/>
            <a:ext cx="11216640" cy="1885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94080" y="2596444"/>
            <a:ext cx="11216640" cy="6188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9408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F38EA-B09F-4C97-9264-D1353869D1EA}" type="datetimeFigureOut">
              <a:rPr lang="en-US" smtClean="0"/>
              <a:t>9/8/2019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307840" y="9040143"/>
            <a:ext cx="43891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9184640" y="9040143"/>
            <a:ext cx="292608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96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75390" rtl="0" eaLnBrk="1" latinLnBrk="0" hangingPunct="1">
        <a:lnSpc>
          <a:spcPct val="90000"/>
        </a:lnSpc>
        <a:spcBef>
          <a:spcPct val="0"/>
        </a:spcBef>
        <a:buNone/>
        <a:defRPr sz="46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3848" indent="-243848" algn="l" defTabSz="975390" rtl="0" eaLnBrk="1" latinLnBrk="0" hangingPunct="1">
        <a:lnSpc>
          <a:spcPct val="90000"/>
        </a:lnSpc>
        <a:spcBef>
          <a:spcPts val="1067"/>
        </a:spcBef>
        <a:buFont typeface="Arial"/>
        <a:buChar char="•"/>
        <a:defRPr sz="2987" kern="1200">
          <a:solidFill>
            <a:schemeClr val="tx1"/>
          </a:solidFill>
          <a:latin typeface="+mn-lt"/>
          <a:ea typeface="+mn-ea"/>
          <a:cs typeface="+mn-cs"/>
        </a:defRPr>
      </a:lvl1pPr>
      <a:lvl2pPr marL="73154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38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1706933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219462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68232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3170019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657714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4145410" indent="-243848" algn="l" defTabSz="975390" rtl="0" eaLnBrk="1" latinLnBrk="0" hangingPunct="1">
        <a:lnSpc>
          <a:spcPct val="90000"/>
        </a:lnSpc>
        <a:spcBef>
          <a:spcPts val="533"/>
        </a:spcBef>
        <a:buFont typeface="Arial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975390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55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4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11" Type="http://schemas.openxmlformats.org/officeDocument/2006/relationships/image" Target="../media/image14.png"/><Relationship Id="rId5" Type="http://schemas.openxmlformats.org/officeDocument/2006/relationships/image" Target="../media/image19.jp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1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13.png"/><Relationship Id="rId3" Type="http://schemas.openxmlformats.org/officeDocument/2006/relationships/image" Target="../media/image24.jpg"/><Relationship Id="rId7" Type="http://schemas.openxmlformats.org/officeDocument/2006/relationships/image" Target="../media/image27.png"/><Relationship Id="rId12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1.png"/><Relationship Id="rId9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5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66.png"/><Relationship Id="rId4" Type="http://schemas.openxmlformats.org/officeDocument/2006/relationships/image" Target="../media/image43.png"/><Relationship Id="rId9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10" Type="http://schemas.openxmlformats.org/officeDocument/2006/relationships/image" Target="../media/image67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66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4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4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6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4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3.png"/><Relationship Id="rId9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2.png"/><Relationship Id="rId5" Type="http://schemas.openxmlformats.org/officeDocument/2006/relationships/image" Target="../media/image45.png"/><Relationship Id="rId10" Type="http://schemas.openxmlformats.org/officeDocument/2006/relationships/image" Target="../media/image51.png"/><Relationship Id="rId4" Type="http://schemas.openxmlformats.org/officeDocument/2006/relationships/image" Target="../media/image44.png"/><Relationship Id="rId9" Type="http://schemas.openxmlformats.org/officeDocument/2006/relationships/image" Target="../media/image5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68.png"/><Relationship Id="rId7" Type="http://schemas.openxmlformats.org/officeDocument/2006/relationships/image" Target="../media/image4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51.png"/><Relationship Id="rId5" Type="http://schemas.openxmlformats.org/officeDocument/2006/relationships/image" Target="../media/image43.png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gl.developpez.com/tutoriel/outil/makefile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35.png"/><Relationship Id="rId5" Type="http://schemas.openxmlformats.org/officeDocument/2006/relationships/image" Target="../media/image37.png"/><Relationship Id="rId10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-825500" y="0"/>
            <a:ext cx="146431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27434" y="158721"/>
            <a:ext cx="1219366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Le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7734" y="158721"/>
            <a:ext cx="367344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système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2100" y="158721"/>
            <a:ext cx="1240276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de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3309" y="158721"/>
            <a:ext cx="550960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ma</a:t>
            </a:r>
            <a:r>
              <a:rPr sz="8400" spc="-79" dirty="0">
                <a:solidFill>
                  <a:srgbClr val="FFFFFF"/>
                </a:solidFill>
                <a:latin typeface="Gill Sans MT"/>
                <a:cs typeface="Gill Sans MT"/>
              </a:rPr>
              <a:t>n</a:t>
            </a: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ufactu</a:t>
            </a:r>
            <a:r>
              <a:rPr sz="8400" spc="-169" dirty="0">
                <a:solidFill>
                  <a:srgbClr val="FFFFFF"/>
                </a:solidFill>
                <a:latin typeface="Gill Sans MT"/>
                <a:cs typeface="Gill Sans MT"/>
              </a:rPr>
              <a:t>r</a:t>
            </a: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e</a:t>
            </a:r>
            <a:endParaRPr sz="8400" dirty="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76070" y="1377921"/>
            <a:ext cx="260851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(build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5556" y="1377921"/>
            <a:ext cx="350727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solidFill>
                  <a:srgbClr val="FFFFFF"/>
                </a:solidFill>
                <a:latin typeface="Gill Sans MT"/>
                <a:cs typeface="Gill Sans MT"/>
              </a:rPr>
              <a:t>system)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26200" y="9327690"/>
            <a:ext cx="173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1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40000" y="4267200"/>
            <a:ext cx="71036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Exemple 1 </a:t>
            </a:r>
          </a:p>
        </p:txBody>
      </p:sp>
    </p:spTree>
    <p:extLst>
      <p:ext uri="{BB962C8B-B14F-4D97-AF65-F5344CB8AC3E}">
        <p14:creationId xmlns:p14="http://schemas.microsoft.com/office/powerpoint/2010/main" val="1833557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177800" y="685800"/>
            <a:ext cx="12268200" cy="906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Un projet C est constitué des sources suivants : </a:t>
            </a:r>
          </a:p>
          <a:p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structure.c</a:t>
            </a: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operation.c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Il est possible de compiler ce projet de trois manières différentes, les parties suivantes précisent ces différentes étapes.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En une seule commande 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-Wall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structure.c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operation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2. une commande pour chaque fichier source et une autre pour créer l'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éxécutable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br>
              <a:rPr lang="fr-FR" sz="28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structure.c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   </a:t>
            </a:r>
            <a:br>
              <a:rPr lang="fr-FR" sz="28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operation.c</a:t>
            </a:r>
            <a:endParaRPr lang="fr-FR" sz="2800" b="1" dirty="0">
              <a:latin typeface="Garamond" charset="0"/>
              <a:ea typeface="Garamond" charset="0"/>
              <a:cs typeface="Garamond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8" name="Flèche vers la droite 7"/>
          <p:cNvSpPr/>
          <p:nvPr/>
        </p:nvSpPr>
        <p:spPr>
          <a:xfrm>
            <a:off x="4140200" y="6858000"/>
            <a:ext cx="160020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6197600" y="6096000"/>
            <a:ext cx="51054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6311900" y="6116732"/>
            <a:ext cx="487680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, </a:t>
            </a:r>
          </a:p>
          <a:p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 </a:t>
            </a:r>
          </a:p>
          <a:p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77800" y="8991600"/>
            <a:ext cx="6607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8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283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0200" y="381000"/>
            <a:ext cx="11780520" cy="9144000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La Difficulté :</a:t>
            </a:r>
            <a:endParaRPr lang="fr-FR" sz="2500" b="1" dirty="0">
              <a:solidFill>
                <a:schemeClr val="tx2"/>
              </a:solidFill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Le cycle de travail sur un projet nécessite plusieurs corrections d'erreurs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après chaque correction, il faut recompiler le fichier source modifié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La compilation de ce fichier source produira un fichier objet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Il faudra ensuite recréer l'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éxécutable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Par exemple :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Modification de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701800" y="5105400"/>
            <a:ext cx="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635000" y="6248400"/>
            <a:ext cx="32766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2161309" y="5652655"/>
            <a:ext cx="1302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engendre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1163280" y="7314901"/>
            <a:ext cx="12933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12" name="Connecteur droit avec flèche 11"/>
          <p:cNvCxnSpPr/>
          <p:nvPr/>
        </p:nvCxnSpPr>
        <p:spPr>
          <a:xfrm>
            <a:off x="1701800" y="6725454"/>
            <a:ext cx="0" cy="690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314010" y="6985226"/>
            <a:ext cx="91018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Créer 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-64165" y="8616068"/>
            <a:ext cx="54482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  <p:cxnSp>
        <p:nvCxnSpPr>
          <p:cNvPr id="23" name="Connecteur droit avec flèche 22"/>
          <p:cNvCxnSpPr/>
          <p:nvPr/>
        </p:nvCxnSpPr>
        <p:spPr>
          <a:xfrm>
            <a:off x="1701800" y="8001000"/>
            <a:ext cx="0" cy="47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ZoneTexte 26"/>
          <p:cNvSpPr txBox="1"/>
          <p:nvPr/>
        </p:nvSpPr>
        <p:spPr>
          <a:xfrm>
            <a:off x="2008518" y="8107518"/>
            <a:ext cx="13029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engendre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922641" y="3886200"/>
            <a:ext cx="6679914" cy="49683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6217201" y="3962400"/>
            <a:ext cx="6198319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Un projet "moyen" comporte une dizaine de fichiers sources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Il devient vite pénible de taper toutes les commandes nécessaires à la compilation du projet. 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Le risque d'erreur ou d'oubli augmente très rapidement,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d'ou la nécessité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d'un outil permettant d'automatiser la construction du projet.</a:t>
            </a:r>
          </a:p>
          <a:p>
            <a:pPr marL="342900" indent="-342900">
              <a:buFont typeface="Arial" charset="0"/>
              <a:buChar char="•"/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Ce qui correspond à la troisième méthode de compilation :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Make</a:t>
            </a: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02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28600"/>
            <a:ext cx="10886440" cy="671945"/>
          </a:xfrm>
        </p:spPr>
        <p:txBody>
          <a:bodyPr>
            <a:normAutofit fontScale="90000"/>
          </a:bodyPr>
          <a:lstStyle/>
          <a:p>
            <a:r>
              <a:rPr lang="fr-FR" sz="44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Make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00545"/>
            <a:ext cx="12110720" cy="900545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a pour rôle de produire automatiquement la séquence de commandes permettant de construire un projet.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Pour créer l’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éxécutable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il faut que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génère la séquence de commandes décrite dans l’exemple précèdent</a:t>
            </a:r>
          </a:p>
          <a:p>
            <a:pPr marL="487695" lvl="1" indent="0">
              <a:lnSpc>
                <a:spcPct val="150000"/>
              </a:lnSpc>
              <a:buNone/>
            </a:pP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br>
              <a:rPr lang="fr-FR" sz="22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structure.c</a:t>
            </a:r>
            <a:br>
              <a:rPr lang="fr-FR" sz="22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operation.c</a:t>
            </a:r>
            <a:br>
              <a:rPr lang="fr-FR" sz="22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2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De la même manière, après la modification de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doit générer la séquence de commandes suivante</a:t>
            </a:r>
          </a:p>
          <a:p>
            <a:pPr marL="487695" lvl="1" indent="0">
              <a:lnSpc>
                <a:spcPct val="150000"/>
              </a:lnSpc>
              <a:buNone/>
            </a:pP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br>
              <a:rPr lang="fr-FR" sz="2200" b="1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2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200" b="1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2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827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827" dirty="0">
                <a:latin typeface="Garamond" charset="0"/>
                <a:ea typeface="Garamond" charset="0"/>
                <a:cs typeface="Garamond" charset="0"/>
              </a:rPr>
              <a:t> est basé sur les dépendances (ou les relations) entre les fichiers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800" dirty="0">
                <a:latin typeface="Garamond" charset="0"/>
                <a:ea typeface="Garamond" charset="0"/>
                <a:cs typeface="Garamond" charset="0"/>
              </a:rPr>
              <a:t> produit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br>
              <a:rPr lang="fr-FR" sz="2800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800" dirty="0">
                <a:latin typeface="Garamond" charset="0"/>
                <a:ea typeface="Garamond" charset="0"/>
                <a:cs typeface="Garamond" charset="0"/>
              </a:rPr>
              <a:t>      et </a:t>
            </a:r>
            <a:br>
              <a:rPr lang="fr-FR" sz="2800" dirty="0">
                <a:latin typeface="Garamond" charset="0"/>
                <a:ea typeface="Garamond" charset="0"/>
                <a:cs typeface="Garamond" charset="0"/>
              </a:rPr>
            </a:b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800" b="1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800" dirty="0">
                <a:latin typeface="Garamond" charset="0"/>
                <a:ea typeface="Garamond" charset="0"/>
                <a:cs typeface="Garamond" charset="0"/>
              </a:rPr>
              <a:t> et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operation.o</a:t>
            </a:r>
            <a:r>
              <a:rPr lang="fr-FR" sz="2800" dirty="0">
                <a:latin typeface="Garamond" charset="0"/>
                <a:ea typeface="Garamond" charset="0"/>
                <a:cs typeface="Garamond" charset="0"/>
              </a:rPr>
              <a:t> permettent de construire le projet </a:t>
            </a:r>
            <a:r>
              <a:rPr lang="fr-FR" sz="28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endParaRPr lang="fr-FR" sz="2827" dirty="0">
              <a:latin typeface="Garamond" charset="0"/>
              <a:ea typeface="Garamond" charset="0"/>
              <a:cs typeface="Garamond" charset="0"/>
            </a:endParaRPr>
          </a:p>
          <a:p>
            <a:pPr marL="487695" lvl="1" indent="0">
              <a:lnSpc>
                <a:spcPct val="150000"/>
              </a:lnSpc>
              <a:buNone/>
            </a:pPr>
            <a:endParaRPr lang="fr-FR" sz="22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948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28600"/>
            <a:ext cx="10886440" cy="671945"/>
          </a:xfrm>
        </p:spPr>
        <p:txBody>
          <a:bodyPr>
            <a:normAutofit fontScale="90000"/>
          </a:bodyPr>
          <a:lstStyle/>
          <a:p>
            <a:r>
              <a:rPr lang="fr-FR" sz="44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Make</a:t>
            </a:r>
            <a:br>
              <a:rPr lang="fr-FR" b="1" dirty="0"/>
            </a:b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18" y="900545"/>
            <a:ext cx="12110720" cy="90054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a besoin de décrire les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relations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ainsi que les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commandes associées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pour qu'il puisse produire la séquence de commandes correcte.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Les relations sont décrites dans un fichier texte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Ce fichier est constitué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des descriptions des relations entre les fichiers sources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et les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fichiers objets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ainsi que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des relations entre les fichiers objets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et le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projet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Dans un fichier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une relation s'écrit :</a:t>
            </a:r>
          </a:p>
          <a:p>
            <a:pPr marL="975390" lvl="2" indent="0">
              <a:lnSpc>
                <a:spcPct val="150000"/>
              </a:lnSpc>
              <a:buNone/>
            </a:pP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produit : source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commande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produit</a:t>
            </a:r>
            <a:r>
              <a:rPr lang="fr-FR" sz="2500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est crée à partir de 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source</a:t>
            </a:r>
            <a:r>
              <a:rPr lang="fr-FR" sz="2500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et que c'est 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commande</a:t>
            </a:r>
            <a:r>
              <a:rPr lang="fr-FR" sz="2500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qui permet de le faire.</a:t>
            </a:r>
          </a:p>
          <a:p>
            <a:pPr marL="0" indent="0">
              <a:lnSpc>
                <a:spcPct val="150000"/>
              </a:lnSpc>
              <a:buNone/>
            </a:pP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002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2110720" cy="762000"/>
          </a:xfrm>
        </p:spPr>
        <p:txBody>
          <a:bodyPr>
            <a:normAutofit/>
          </a:bodyPr>
          <a:lstStyle/>
          <a:p>
            <a:r>
              <a:rPr lang="fr-FR" sz="40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4000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 :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800" y="1066800"/>
            <a:ext cx="11932920" cy="84582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Par exemple la relation entre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et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est produit par la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compilation de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ce qui donne :</a:t>
            </a:r>
          </a:p>
          <a:p>
            <a:pPr marL="975390" lvl="2" indent="0">
              <a:lnSpc>
                <a:spcPct val="150000"/>
              </a:lnSpc>
              <a:buNone/>
            </a:pP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main.c</a:t>
            </a:r>
            <a:endParaRPr lang="fr-FR" sz="2500" b="1" dirty="0">
              <a:solidFill>
                <a:schemeClr val="accent2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La relation entre les fichiers objets et le projet s'écrit :</a:t>
            </a:r>
          </a:p>
          <a:p>
            <a:pPr marL="975390" lvl="2" indent="0">
              <a:lnSpc>
                <a:spcPct val="150000"/>
              </a:lnSpc>
              <a:buNone/>
            </a:pP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endParaRPr lang="fr-FR" sz="2500" b="1" dirty="0">
              <a:solidFill>
                <a:schemeClr val="accent2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Pour achever la création du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il ne reste plus qu'à écrire les règles pour 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structure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et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operation</a:t>
            </a: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  <a:p>
            <a:pPr marL="975390" lvl="2" indent="0">
              <a:lnSpc>
                <a:spcPct val="150000"/>
              </a:lnSpc>
              <a:buNone/>
            </a:pP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operation.c</a:t>
            </a:r>
            <a:endParaRPr lang="fr-FR" sz="2500" b="1" dirty="0">
              <a:solidFill>
                <a:schemeClr val="accent2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2546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"/>
            <a:ext cx="11216640" cy="762000"/>
          </a:xfrm>
        </p:spPr>
        <p:txBody>
          <a:bodyPr>
            <a:normAutofit/>
          </a:bodyPr>
          <a:lstStyle/>
          <a:p>
            <a:r>
              <a:rPr lang="fr-FR" sz="40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4000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 : Exemple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9236" y="1219200"/>
            <a:ext cx="12827000" cy="899159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Le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est composé de plusieurs relations,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il faut à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laquelle construire en priorité : par convention, c'est la première.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Il suffit d'écrire la règle décrivant la construction du projet au début du fichier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-o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main.c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structure.c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operation.o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: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operation.c</a:t>
            </a:r>
            <a:b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</a:b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   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gcc</a:t>
            </a:r>
            <a:r>
              <a:rPr lang="fr-FR" sz="2500" b="1" dirty="0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 -c -Wall </a:t>
            </a:r>
            <a:r>
              <a:rPr lang="fr-FR" sz="2500" b="1" dirty="0" err="1">
                <a:solidFill>
                  <a:schemeClr val="accent2">
                    <a:lumMod val="50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operation.c</a:t>
            </a:r>
            <a:endParaRPr lang="fr-FR" sz="2500" b="1" dirty="0">
              <a:solidFill>
                <a:schemeClr val="accent2">
                  <a:lumMod val="50000"/>
                </a:schemeClr>
              </a:solidFill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38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20782"/>
            <a:ext cx="11216640" cy="706581"/>
          </a:xfrm>
        </p:spPr>
        <p:txBody>
          <a:bodyPr>
            <a:normAutofit fontScale="90000"/>
          </a:bodyPr>
          <a:lstStyle/>
          <a:p>
            <a:r>
              <a:rPr lang="fr-FR" sz="48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4800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 : Modification d’un fichier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914400"/>
            <a:ext cx="12110720" cy="787061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Lors d'une modification,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se base sur la date de modification des fichiers pour déterminer les mises à jours à effectuer.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Dans le scénario précédent, le projet complet est compilé et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éxécuté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Lors de ce premier appel à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ni les fichiers objets, ni l'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éxécutable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n'existent, ils sont donc créés en utilisant la commande associée à leur règle. 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Ensuite,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est modifié,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devient donc plus récent que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et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analyse les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régles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définies dans le </a:t>
            </a:r>
            <a:r>
              <a:rPr lang="fr-FR" sz="2500" dirty="0" err="1">
                <a:latin typeface="Garamond" charset="0"/>
                <a:ea typeface="Garamond" charset="0"/>
                <a:cs typeface="Garamond" charset="0"/>
              </a:rPr>
              <a:t>makefile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et vérifie les dates des fichiers. Comme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r>
              <a:rPr lang="fr-FR" sz="25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est plus récent que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ce dernier ne peut être le produit de la version actuelle de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main.c</a:t>
            </a:r>
            <a:endParaRPr lang="fr-FR" sz="2500" b="1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il faut donc le recompiler, la commande associée à la règle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sera donc exécutée.</a:t>
            </a:r>
          </a:p>
          <a:p>
            <a:pPr>
              <a:lnSpc>
                <a:spcPct val="150000"/>
              </a:lnSpc>
            </a:pP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Après la compilation, la date de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main.o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est plus récente que celle de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, il faudra donc récréer </a:t>
            </a:r>
            <a:r>
              <a:rPr lang="fr-FR" sz="2500" b="1" dirty="0" err="1">
                <a:latin typeface="Garamond" charset="0"/>
                <a:ea typeface="Garamond" charset="0"/>
                <a:cs typeface="Garamond" charset="0"/>
              </a:rPr>
              <a:t>prog</a:t>
            </a:r>
            <a:r>
              <a:rPr lang="fr-FR" sz="2500" dirty="0">
                <a:latin typeface="Garamond" charset="0"/>
                <a:ea typeface="Garamond" charset="0"/>
                <a:cs typeface="Garamond" charset="0"/>
              </a:rPr>
              <a:t> avec la commande correspondante.</a:t>
            </a:r>
            <a:br>
              <a:rPr lang="fr-FR" sz="2500" dirty="0">
                <a:latin typeface="Garamond" charset="0"/>
                <a:ea typeface="Garamond" charset="0"/>
                <a:cs typeface="Garamond" charset="0"/>
              </a:rPr>
            </a:b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692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23091" y="2492586"/>
            <a:ext cx="12110720" cy="7261014"/>
          </a:xfrm>
        </p:spPr>
        <p:txBody>
          <a:bodyPr>
            <a:normAutofit/>
          </a:bodyPr>
          <a:lstStyle/>
          <a:p>
            <a:pPr marL="12700">
              <a:lnSpc>
                <a:spcPts val="4100"/>
              </a:lnSpc>
              <a:spcBef>
                <a:spcPts val="5457"/>
              </a:spcBef>
            </a:pPr>
            <a:r>
              <a:rPr lang="fr-FR" sz="2500" spc="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500" spc="0" dirty="0" err="1">
                <a:latin typeface="Garamond" charset="0"/>
                <a:ea typeface="Garamond" charset="0"/>
                <a:cs typeface="Garamond" charset="0"/>
              </a:rPr>
              <a:t>Ma</a:t>
            </a:r>
            <a:r>
              <a:rPr lang="fr-FR" sz="2500" spc="-104" dirty="0" err="1">
                <a:latin typeface="Garamond" charset="0"/>
                <a:ea typeface="Garamond" charset="0"/>
                <a:cs typeface="Garamond" charset="0"/>
              </a:rPr>
              <a:t>k</a:t>
            </a:r>
            <a:r>
              <a:rPr lang="fr-FR" sz="2500" spc="0" dirty="0" err="1">
                <a:latin typeface="Garamond" charset="0"/>
                <a:ea typeface="Garamond" charset="0"/>
                <a:cs typeface="Garamond" charset="0"/>
              </a:rPr>
              <a:t>efiles</a:t>
            </a:r>
            <a:r>
              <a:rPr lang="fr-FR" sz="2500" spc="83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spc="0" dirty="0">
                <a:latin typeface="Garamond" charset="0"/>
                <a:ea typeface="Garamond" charset="0"/>
                <a:cs typeface="Garamond" charset="0"/>
              </a:rPr>
              <a:t>sont des fichiers</a:t>
            </a:r>
            <a:r>
              <a:rPr lang="fr-FR" sz="2500" spc="58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500" spc="0" dirty="0">
                <a:latin typeface="Garamond" charset="0"/>
                <a:ea typeface="Garamond" charset="0"/>
                <a:cs typeface="Garamond" charset="0"/>
              </a:rPr>
              <a:t>utilisés pour exécuter un ensemble </a:t>
            </a:r>
            <a:r>
              <a:rPr lang="fr-FR" sz="2500" u="heavy" spc="0" dirty="0">
                <a:latin typeface="Garamond" charset="0"/>
                <a:ea typeface="Garamond" charset="0"/>
                <a:cs typeface="Garamond" charset="0"/>
              </a:rPr>
              <a:t>d'actions:</a:t>
            </a: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Su</a:t>
            </a:r>
            <a:r>
              <a:rPr lang="fr-FR" sz="2800" spc="6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tout la compilation d'un p</a:t>
            </a:r>
            <a:r>
              <a:rPr lang="fr-FR" sz="2800" spc="-8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ojet</a:t>
            </a: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Mais aussi l'a</a:t>
            </a:r>
            <a:r>
              <a:rPr lang="fr-FR" sz="2800" spc="-8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chivage de document ou la mise à jour</a:t>
            </a:r>
            <a:r>
              <a:rPr lang="fr-FR" sz="28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d’un site</a:t>
            </a:r>
            <a:r>
              <a:rPr lang="fr-FR" sz="2800" spc="-444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-325" dirty="0">
                <a:latin typeface="Garamond" charset="0"/>
                <a:ea typeface="Garamond" charset="0"/>
                <a:cs typeface="Garamond" charset="0"/>
              </a:rPr>
              <a:t>W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eb ou aut</a:t>
            </a:r>
            <a:r>
              <a:rPr lang="fr-FR" sz="2800" spc="-6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</a:t>
            </a: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En exécutant</a:t>
            </a:r>
            <a:r>
              <a:rPr lang="fr-FR" sz="2800" spc="-359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“</a:t>
            </a:r>
            <a:r>
              <a:rPr lang="fr-FR" sz="2800" spc="0" dirty="0" err="1">
                <a:latin typeface="Garamond" charset="0"/>
                <a:ea typeface="Garamond" charset="0"/>
                <a:cs typeface="Garamond" charset="0"/>
              </a:rPr>
              <a:t>ma</a:t>
            </a:r>
            <a:r>
              <a:rPr lang="fr-FR" sz="2800" spc="-104" dirty="0" err="1">
                <a:latin typeface="Garamond" charset="0"/>
                <a:ea typeface="Garamond" charset="0"/>
                <a:cs typeface="Garamond" charset="0"/>
              </a:rPr>
              <a:t>k</a:t>
            </a:r>
            <a:r>
              <a:rPr lang="fr-FR" sz="2800" spc="0" dirty="0" err="1">
                <a:latin typeface="Garamond" charset="0"/>
                <a:ea typeface="Garamond" charset="0"/>
                <a:cs typeface="Garamond" charset="0"/>
              </a:rPr>
              <a:t>e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”,</a:t>
            </a:r>
            <a:r>
              <a:rPr lang="fr-FR" sz="2800" spc="-359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la p</a:t>
            </a:r>
            <a:r>
              <a:rPr lang="fr-FR" sz="2800" spc="-6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emiè</a:t>
            </a:r>
            <a:r>
              <a:rPr lang="fr-FR" sz="2800" spc="-6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 règle </a:t>
            </a:r>
            <a:r>
              <a:rPr lang="fr-FR" sz="2800" spc="-6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encontrée est exécuté</a:t>
            </a:r>
            <a:r>
              <a:rPr lang="fr-FR" sz="2800" spc="69" dirty="0">
                <a:latin typeface="Garamond" charset="0"/>
                <a:ea typeface="Garamond" charset="0"/>
                <a:cs typeface="Garamond" charset="0"/>
              </a:rPr>
              <a:t>e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,</a:t>
            </a:r>
            <a:r>
              <a:rPr lang="fr-FR" sz="2800" spc="-359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ou celle dont le nom est spécifiée</a:t>
            </a:r>
            <a:r>
              <a:rPr lang="fr-FR" sz="2800" spc="102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lors de l’</a:t>
            </a:r>
            <a:r>
              <a:rPr lang="fr-FR" sz="2800" spc="-34" dirty="0">
                <a:latin typeface="Garamond" charset="0"/>
                <a:ea typeface="Garamond" charset="0"/>
                <a:cs typeface="Garamond" charset="0"/>
              </a:rPr>
              <a:t>a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ppel du p</a:t>
            </a:r>
            <a:r>
              <a:rPr lang="fr-FR" sz="2800" spc="-89" dirty="0">
                <a:latin typeface="Garamond" charset="0"/>
                <a:ea typeface="Garamond" charset="0"/>
                <a:cs typeface="Garamond" charset="0"/>
              </a:rPr>
              <a:t>r</a:t>
            </a:r>
            <a:r>
              <a:rPr lang="fr-FR" sz="2800" spc="0" dirty="0">
                <a:latin typeface="Garamond" charset="0"/>
                <a:ea typeface="Garamond" charset="0"/>
                <a:cs typeface="Garamond" charset="0"/>
              </a:rPr>
              <a:t>ogramme </a:t>
            </a:r>
            <a:r>
              <a:rPr lang="fr-FR" sz="2800" spc="0" dirty="0" err="1">
                <a:latin typeface="Garamond" charset="0"/>
                <a:ea typeface="Garamond" charset="0"/>
                <a:cs typeface="Garamond" charset="0"/>
              </a:rPr>
              <a:t>ma</a:t>
            </a:r>
            <a:r>
              <a:rPr lang="fr-FR" sz="2800" spc="-104" dirty="0" err="1">
                <a:latin typeface="Garamond" charset="0"/>
                <a:ea typeface="Garamond" charset="0"/>
                <a:cs typeface="Garamond" charset="0"/>
              </a:rPr>
              <a:t>k</a:t>
            </a:r>
            <a:r>
              <a:rPr lang="fr-FR" sz="2800" spc="0" dirty="0" err="1">
                <a:latin typeface="Garamond" charset="0"/>
                <a:ea typeface="Garamond" charset="0"/>
                <a:cs typeface="Garamond" charset="0"/>
              </a:rPr>
              <a:t>e</a:t>
            </a:r>
            <a:endParaRPr lang="fr-FR" sz="2800" dirty="0">
              <a:latin typeface="Garamond" charset="0"/>
              <a:ea typeface="Garamond" charset="0"/>
              <a:cs typeface="Garamond" charset="0"/>
            </a:endParaRP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endParaRPr lang="fr-FR" sz="2800" dirty="0">
              <a:latin typeface="Garamond" charset="0"/>
              <a:ea typeface="Garamond" charset="0"/>
              <a:cs typeface="Garamond" charset="0"/>
            </a:endParaRP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endParaRPr lang="fr-FR" sz="2500" u="heavy" spc="0" dirty="0">
              <a:latin typeface="Garamond" charset="0"/>
              <a:ea typeface="Garamond" charset="0"/>
              <a:cs typeface="Garamond" charset="0"/>
            </a:endParaRPr>
          </a:p>
          <a:p>
            <a:pPr marL="12700">
              <a:lnSpc>
                <a:spcPts val="4100"/>
              </a:lnSpc>
              <a:spcBef>
                <a:spcPts val="5457"/>
              </a:spcBef>
            </a:pPr>
            <a:endParaRPr lang="fr-FR" sz="25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0" y="20782"/>
            <a:ext cx="12110720" cy="1885245"/>
          </a:xfrm>
        </p:spPr>
        <p:txBody>
          <a:bodyPr>
            <a:normAutofit/>
          </a:bodyPr>
          <a:lstStyle/>
          <a:p>
            <a:r>
              <a:rPr lang="fr-FR" sz="4800" b="1" dirty="0" err="1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Dénition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765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540000" y="4267200"/>
            <a:ext cx="710369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500" b="1" dirty="0">
                <a:solidFill>
                  <a:schemeClr val="tx2"/>
                </a:solidFill>
                <a:latin typeface="Garamond" charset="0"/>
                <a:ea typeface="Garamond" charset="0"/>
                <a:cs typeface="Garamond" charset="0"/>
              </a:rPr>
              <a:t>Exemple 2 </a:t>
            </a:r>
          </a:p>
        </p:txBody>
      </p:sp>
    </p:spTree>
    <p:extLst>
      <p:ext uri="{BB962C8B-B14F-4D97-AF65-F5344CB8AC3E}">
        <p14:creationId xmlns:p14="http://schemas.microsoft.com/office/powerpoint/2010/main" val="366383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/>
          <p:cNvSpPr/>
          <p:nvPr/>
        </p:nvSpPr>
        <p:spPr>
          <a:xfrm>
            <a:off x="-3708400" y="393700"/>
            <a:ext cx="6959600" cy="321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33500" y="2971800"/>
            <a:ext cx="584200" cy="203200"/>
          </a:xfrm>
          <a:custGeom>
            <a:avLst/>
            <a:gdLst/>
            <a:ahLst/>
            <a:cxnLst/>
            <a:rect l="l" t="t" r="r" b="b"/>
            <a:pathLst>
              <a:path w="584200" h="203200">
                <a:moveTo>
                  <a:pt x="0" y="0"/>
                </a:moveTo>
                <a:lnTo>
                  <a:pt x="0" y="203200"/>
                </a:lnTo>
                <a:lnTo>
                  <a:pt x="584200" y="203200"/>
                </a:lnTo>
                <a:lnTo>
                  <a:pt x="584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33500" y="2971800"/>
            <a:ext cx="584200" cy="203200"/>
          </a:xfrm>
          <a:custGeom>
            <a:avLst/>
            <a:gdLst/>
            <a:ahLst/>
            <a:cxnLst/>
            <a:rect l="l" t="t" r="r" b="b"/>
            <a:pathLst>
              <a:path w="584200" h="203200">
                <a:moveTo>
                  <a:pt x="0" y="0"/>
                </a:moveTo>
                <a:lnTo>
                  <a:pt x="584200" y="0"/>
                </a:lnTo>
                <a:lnTo>
                  <a:pt x="584200" y="203200"/>
                </a:lnTo>
                <a:lnTo>
                  <a:pt x="0" y="203200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53182" y="2894798"/>
            <a:ext cx="617635" cy="357202"/>
          </a:xfrm>
          <a:custGeom>
            <a:avLst/>
            <a:gdLst/>
            <a:ahLst/>
            <a:cxnLst/>
            <a:rect l="l" t="t" r="r" b="b"/>
            <a:pathLst>
              <a:path w="617635" h="357202">
                <a:moveTo>
                  <a:pt x="617635" y="195233"/>
                </a:moveTo>
                <a:lnTo>
                  <a:pt x="561298" y="0"/>
                </a:lnTo>
                <a:lnTo>
                  <a:pt x="0" y="161969"/>
                </a:lnTo>
                <a:lnTo>
                  <a:pt x="56337" y="357202"/>
                </a:lnTo>
                <a:lnTo>
                  <a:pt x="617635" y="1952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53182" y="2894798"/>
            <a:ext cx="617635" cy="357203"/>
          </a:xfrm>
          <a:custGeom>
            <a:avLst/>
            <a:gdLst/>
            <a:ahLst/>
            <a:cxnLst/>
            <a:rect l="l" t="t" r="r" b="b"/>
            <a:pathLst>
              <a:path w="617635" h="357203">
                <a:moveTo>
                  <a:pt x="617635" y="195234"/>
                </a:moveTo>
                <a:lnTo>
                  <a:pt x="561298" y="0"/>
                </a:lnTo>
                <a:lnTo>
                  <a:pt x="0" y="161969"/>
                </a:lnTo>
                <a:lnTo>
                  <a:pt x="56337" y="357203"/>
                </a:lnTo>
                <a:lnTo>
                  <a:pt x="617635" y="19523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47900" y="190500"/>
            <a:ext cx="3035300" cy="23749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85688" y="2259300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501961" y="251471"/>
                </a:moveTo>
                <a:lnTo>
                  <a:pt x="571112" y="320622"/>
                </a:lnTo>
                <a:lnTo>
                  <a:pt x="676210" y="0"/>
                </a:lnTo>
                <a:lnTo>
                  <a:pt x="355586" y="105097"/>
                </a:lnTo>
                <a:lnTo>
                  <a:pt x="424737" y="174247"/>
                </a:lnTo>
                <a:lnTo>
                  <a:pt x="0" y="598986"/>
                </a:lnTo>
                <a:lnTo>
                  <a:pt x="77223" y="676210"/>
                </a:lnTo>
                <a:lnTo>
                  <a:pt x="501961" y="251471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85688" y="2259300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501961" y="251472"/>
                </a:moveTo>
                <a:lnTo>
                  <a:pt x="571113" y="320623"/>
                </a:lnTo>
                <a:lnTo>
                  <a:pt x="676210" y="0"/>
                </a:lnTo>
              </a:path>
              <a:path w="676210" h="676210">
                <a:moveTo>
                  <a:pt x="676210" y="0"/>
                </a:moveTo>
                <a:lnTo>
                  <a:pt x="355586" y="105097"/>
                </a:lnTo>
                <a:lnTo>
                  <a:pt x="424738" y="174248"/>
                </a:lnTo>
                <a:lnTo>
                  <a:pt x="0" y="598986"/>
                </a:lnTo>
                <a:lnTo>
                  <a:pt x="77223" y="676210"/>
                </a:lnTo>
                <a:lnTo>
                  <a:pt x="501961" y="25147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00700" y="38100"/>
            <a:ext cx="5372100" cy="2540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08600" y="1696562"/>
            <a:ext cx="902812" cy="304800"/>
          </a:xfrm>
          <a:custGeom>
            <a:avLst/>
            <a:gdLst/>
            <a:ahLst/>
            <a:cxnLst/>
            <a:rect l="l" t="t" r="r" b="b"/>
            <a:pathLst>
              <a:path w="902812" h="304800">
                <a:moveTo>
                  <a:pt x="596900" y="208437"/>
                </a:moveTo>
                <a:lnTo>
                  <a:pt x="596900" y="304800"/>
                </a:lnTo>
                <a:lnTo>
                  <a:pt x="902812" y="152400"/>
                </a:lnTo>
                <a:lnTo>
                  <a:pt x="596900" y="0"/>
                </a:lnTo>
                <a:lnTo>
                  <a:pt x="596900" y="94137"/>
                </a:lnTo>
                <a:lnTo>
                  <a:pt x="0" y="94137"/>
                </a:lnTo>
                <a:lnTo>
                  <a:pt x="0" y="208437"/>
                </a:lnTo>
                <a:lnTo>
                  <a:pt x="596900" y="20843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08600" y="1696562"/>
            <a:ext cx="902812" cy="304800"/>
          </a:xfrm>
          <a:custGeom>
            <a:avLst/>
            <a:gdLst/>
            <a:ahLst/>
            <a:cxnLst/>
            <a:rect l="l" t="t" r="r" b="b"/>
            <a:pathLst>
              <a:path w="902812" h="304800">
                <a:moveTo>
                  <a:pt x="596899" y="208437"/>
                </a:moveTo>
                <a:lnTo>
                  <a:pt x="596899" y="304800"/>
                </a:lnTo>
                <a:lnTo>
                  <a:pt x="902812" y="152400"/>
                </a:lnTo>
                <a:lnTo>
                  <a:pt x="596899" y="0"/>
                </a:lnTo>
                <a:lnTo>
                  <a:pt x="596899" y="94137"/>
                </a:lnTo>
                <a:lnTo>
                  <a:pt x="0" y="94137"/>
                </a:lnTo>
                <a:lnTo>
                  <a:pt x="0" y="208437"/>
                </a:lnTo>
                <a:lnTo>
                  <a:pt x="596899" y="20843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24433" y="4872259"/>
            <a:ext cx="1490262" cy="471886"/>
          </a:xfrm>
          <a:custGeom>
            <a:avLst/>
            <a:gdLst/>
            <a:ahLst/>
            <a:cxnLst/>
            <a:rect l="l" t="t" r="r" b="b"/>
            <a:pathLst>
              <a:path w="1490262" h="471886">
                <a:moveTo>
                  <a:pt x="322662" y="376097"/>
                </a:moveTo>
                <a:lnTo>
                  <a:pt x="1190199" y="229815"/>
                </a:lnTo>
                <a:lnTo>
                  <a:pt x="1206351" y="325603"/>
                </a:lnTo>
                <a:lnTo>
                  <a:pt x="1490262" y="110300"/>
                </a:lnTo>
                <a:lnTo>
                  <a:pt x="1151448" y="0"/>
                </a:lnTo>
                <a:lnTo>
                  <a:pt x="1167599" y="95788"/>
                </a:lnTo>
                <a:lnTo>
                  <a:pt x="300062" y="242070"/>
                </a:lnTo>
                <a:lnTo>
                  <a:pt x="283911" y="146282"/>
                </a:lnTo>
                <a:lnTo>
                  <a:pt x="0" y="361585"/>
                </a:lnTo>
                <a:lnTo>
                  <a:pt x="338814" y="471886"/>
                </a:lnTo>
                <a:lnTo>
                  <a:pt x="322662" y="37609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24433" y="4872260"/>
            <a:ext cx="1490262" cy="471886"/>
          </a:xfrm>
          <a:custGeom>
            <a:avLst/>
            <a:gdLst/>
            <a:ahLst/>
            <a:cxnLst/>
            <a:rect l="l" t="t" r="r" b="b"/>
            <a:pathLst>
              <a:path w="1490262" h="471886">
                <a:moveTo>
                  <a:pt x="0" y="361585"/>
                </a:moveTo>
                <a:lnTo>
                  <a:pt x="338814" y="471886"/>
                </a:lnTo>
                <a:lnTo>
                  <a:pt x="322662" y="376098"/>
                </a:lnTo>
              </a:path>
              <a:path w="1490262" h="471886">
                <a:moveTo>
                  <a:pt x="1206351" y="325603"/>
                </a:moveTo>
                <a:lnTo>
                  <a:pt x="1490262" y="110300"/>
                </a:lnTo>
                <a:lnTo>
                  <a:pt x="1151448" y="0"/>
                </a:lnTo>
                <a:lnTo>
                  <a:pt x="1167600" y="95788"/>
                </a:lnTo>
                <a:lnTo>
                  <a:pt x="300063" y="242070"/>
                </a:lnTo>
                <a:lnTo>
                  <a:pt x="283911" y="146282"/>
                </a:lnTo>
                <a:lnTo>
                  <a:pt x="0" y="361585"/>
                </a:lnTo>
              </a:path>
              <a:path w="1490262" h="471886">
                <a:moveTo>
                  <a:pt x="1206351" y="325603"/>
                </a:moveTo>
                <a:lnTo>
                  <a:pt x="1190199" y="229815"/>
                </a:lnTo>
                <a:lnTo>
                  <a:pt x="322662" y="37609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15500" y="2235200"/>
            <a:ext cx="3378200" cy="3340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80538" y="1877788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571112" y="355587"/>
                </a:moveTo>
                <a:lnTo>
                  <a:pt x="501961" y="424737"/>
                </a:lnTo>
                <a:lnTo>
                  <a:pt x="77223" y="0"/>
                </a:lnTo>
                <a:lnTo>
                  <a:pt x="0" y="77223"/>
                </a:lnTo>
                <a:lnTo>
                  <a:pt x="424737" y="501962"/>
                </a:lnTo>
                <a:lnTo>
                  <a:pt x="355587" y="571112"/>
                </a:lnTo>
                <a:lnTo>
                  <a:pt x="676210" y="676210"/>
                </a:lnTo>
                <a:lnTo>
                  <a:pt x="571112" y="3555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180539" y="1877788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424738" y="501961"/>
                </a:moveTo>
                <a:lnTo>
                  <a:pt x="355586" y="571113"/>
                </a:lnTo>
                <a:lnTo>
                  <a:pt x="676210" y="676210"/>
                </a:lnTo>
              </a:path>
              <a:path w="676210" h="676210">
                <a:moveTo>
                  <a:pt x="571113" y="355586"/>
                </a:moveTo>
                <a:lnTo>
                  <a:pt x="501961" y="424738"/>
                </a:lnTo>
                <a:lnTo>
                  <a:pt x="77223" y="0"/>
                </a:lnTo>
                <a:lnTo>
                  <a:pt x="0" y="77223"/>
                </a:lnTo>
                <a:lnTo>
                  <a:pt x="424738" y="501961"/>
                </a:lnTo>
              </a:path>
              <a:path w="676210" h="676210">
                <a:moveTo>
                  <a:pt x="676210" y="676210"/>
                </a:moveTo>
                <a:lnTo>
                  <a:pt x="571113" y="35558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39200" y="6172200"/>
            <a:ext cx="2374900" cy="2832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851963" y="6076251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320622" y="571112"/>
                </a:moveTo>
                <a:lnTo>
                  <a:pt x="251471" y="501961"/>
                </a:lnTo>
                <a:lnTo>
                  <a:pt x="676210" y="77223"/>
                </a:lnTo>
                <a:lnTo>
                  <a:pt x="598986" y="0"/>
                </a:lnTo>
                <a:lnTo>
                  <a:pt x="174247" y="424737"/>
                </a:lnTo>
                <a:lnTo>
                  <a:pt x="105096" y="355586"/>
                </a:lnTo>
                <a:lnTo>
                  <a:pt x="0" y="676210"/>
                </a:lnTo>
                <a:lnTo>
                  <a:pt x="320622" y="57111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0851962" y="6076251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174248" y="424738"/>
                </a:moveTo>
                <a:lnTo>
                  <a:pt x="105097" y="355586"/>
                </a:lnTo>
                <a:lnTo>
                  <a:pt x="0" y="676210"/>
                </a:lnTo>
              </a:path>
              <a:path w="676210" h="676210">
                <a:moveTo>
                  <a:pt x="320623" y="571113"/>
                </a:moveTo>
                <a:lnTo>
                  <a:pt x="251472" y="501961"/>
                </a:lnTo>
                <a:lnTo>
                  <a:pt x="676210" y="77223"/>
                </a:lnTo>
                <a:lnTo>
                  <a:pt x="598986" y="0"/>
                </a:lnTo>
                <a:lnTo>
                  <a:pt x="174248" y="424738"/>
                </a:lnTo>
              </a:path>
              <a:path w="676210" h="676210">
                <a:moveTo>
                  <a:pt x="0" y="676210"/>
                </a:moveTo>
                <a:lnTo>
                  <a:pt x="320623" y="571113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07450" y="6178550"/>
            <a:ext cx="2400300" cy="3517900"/>
          </a:xfrm>
          <a:custGeom>
            <a:avLst/>
            <a:gdLst/>
            <a:ahLst/>
            <a:cxnLst/>
            <a:rect l="l" t="t" r="r" b="b"/>
            <a:pathLst>
              <a:path w="2400300" h="3517900">
                <a:moveTo>
                  <a:pt x="0" y="3409950"/>
                </a:moveTo>
                <a:lnTo>
                  <a:pt x="0" y="101121"/>
                </a:lnTo>
                <a:lnTo>
                  <a:pt x="1070" y="86372"/>
                </a:lnTo>
                <a:lnTo>
                  <a:pt x="15896" y="47598"/>
                </a:lnTo>
                <a:lnTo>
                  <a:pt x="44916" y="18909"/>
                </a:lnTo>
                <a:lnTo>
                  <a:pt x="83979" y="2716"/>
                </a:lnTo>
                <a:lnTo>
                  <a:pt x="109852" y="0"/>
                </a:lnTo>
                <a:lnTo>
                  <a:pt x="2286478" y="0"/>
                </a:lnTo>
                <a:lnTo>
                  <a:pt x="2329342" y="7467"/>
                </a:lnTo>
                <a:lnTo>
                  <a:pt x="2365708" y="28354"/>
                </a:lnTo>
                <a:lnTo>
                  <a:pt x="2390914" y="60387"/>
                </a:lnTo>
                <a:lnTo>
                  <a:pt x="2400300" y="101121"/>
                </a:lnTo>
                <a:lnTo>
                  <a:pt x="2400300" y="3404078"/>
                </a:lnTo>
                <a:lnTo>
                  <a:pt x="2391803" y="3444746"/>
                </a:lnTo>
                <a:lnTo>
                  <a:pt x="2368942" y="3479826"/>
                </a:lnTo>
                <a:lnTo>
                  <a:pt x="2335662" y="3505373"/>
                </a:lnTo>
                <a:lnTo>
                  <a:pt x="2295907" y="3517444"/>
                </a:lnTo>
                <a:lnTo>
                  <a:pt x="2286478" y="3517900"/>
                </a:lnTo>
                <a:lnTo>
                  <a:pt x="109852" y="3517900"/>
                </a:lnTo>
                <a:lnTo>
                  <a:pt x="68059" y="3509551"/>
                </a:lnTo>
                <a:lnTo>
                  <a:pt x="33301" y="3486796"/>
                </a:lnTo>
                <a:lnTo>
                  <a:pt x="9359" y="3453071"/>
                </a:lnTo>
                <a:lnTo>
                  <a:pt x="16" y="3411814"/>
                </a:lnTo>
                <a:lnTo>
                  <a:pt x="0" y="3409950"/>
                </a:lnTo>
                <a:close/>
              </a:path>
            </a:pathLst>
          </a:custGeom>
          <a:ln w="63500">
            <a:solidFill>
              <a:srgbClr val="FF26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55800" y="6921500"/>
            <a:ext cx="6350000" cy="2146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9712" y="8287862"/>
            <a:ext cx="900587" cy="304799"/>
          </a:xfrm>
          <a:custGeom>
            <a:avLst/>
            <a:gdLst/>
            <a:ahLst/>
            <a:cxnLst/>
            <a:rect l="l" t="t" r="r" b="b"/>
            <a:pathLst>
              <a:path w="900587" h="304799">
                <a:moveTo>
                  <a:pt x="0" y="152400"/>
                </a:moveTo>
                <a:lnTo>
                  <a:pt x="303687" y="304799"/>
                </a:lnTo>
                <a:lnTo>
                  <a:pt x="303687" y="208437"/>
                </a:lnTo>
                <a:lnTo>
                  <a:pt x="900587" y="208437"/>
                </a:lnTo>
                <a:lnTo>
                  <a:pt x="900587" y="94137"/>
                </a:lnTo>
                <a:lnTo>
                  <a:pt x="303687" y="94137"/>
                </a:lnTo>
                <a:lnTo>
                  <a:pt x="303687" y="0"/>
                </a:lnTo>
                <a:lnTo>
                  <a:pt x="0" y="15240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9712" y="8287862"/>
            <a:ext cx="900587" cy="304800"/>
          </a:xfrm>
          <a:custGeom>
            <a:avLst/>
            <a:gdLst/>
            <a:ahLst/>
            <a:cxnLst/>
            <a:rect l="l" t="t" r="r" b="b"/>
            <a:pathLst>
              <a:path w="900587" h="304800">
                <a:moveTo>
                  <a:pt x="303687" y="94137"/>
                </a:moveTo>
                <a:lnTo>
                  <a:pt x="303687" y="0"/>
                </a:lnTo>
                <a:lnTo>
                  <a:pt x="0" y="152400"/>
                </a:lnTo>
                <a:lnTo>
                  <a:pt x="303687" y="304800"/>
                </a:lnTo>
                <a:lnTo>
                  <a:pt x="303687" y="208437"/>
                </a:lnTo>
                <a:lnTo>
                  <a:pt x="900587" y="208437"/>
                </a:lnTo>
                <a:lnTo>
                  <a:pt x="900587" y="94137"/>
                </a:lnTo>
                <a:lnTo>
                  <a:pt x="303687" y="9413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47939" y="6679538"/>
            <a:ext cx="763322" cy="763322"/>
          </a:xfrm>
          <a:custGeom>
            <a:avLst/>
            <a:gdLst/>
            <a:ahLst/>
            <a:cxnLst/>
            <a:rect l="l" t="t" r="r" b="b"/>
            <a:pathLst>
              <a:path w="763322" h="763322">
                <a:moveTo>
                  <a:pt x="656790" y="423303"/>
                </a:moveTo>
                <a:lnTo>
                  <a:pt x="588101" y="491992"/>
                </a:lnTo>
                <a:lnTo>
                  <a:pt x="271329" y="175220"/>
                </a:lnTo>
                <a:lnTo>
                  <a:pt x="340018" y="106531"/>
                </a:lnTo>
                <a:lnTo>
                  <a:pt x="0" y="0"/>
                </a:lnTo>
                <a:lnTo>
                  <a:pt x="106531" y="340018"/>
                </a:lnTo>
                <a:lnTo>
                  <a:pt x="175219" y="271330"/>
                </a:lnTo>
                <a:lnTo>
                  <a:pt x="491991" y="588102"/>
                </a:lnTo>
                <a:lnTo>
                  <a:pt x="423303" y="656790"/>
                </a:lnTo>
                <a:lnTo>
                  <a:pt x="763322" y="763322"/>
                </a:lnTo>
                <a:lnTo>
                  <a:pt x="656790" y="42330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47939" y="6679538"/>
            <a:ext cx="763321" cy="763321"/>
          </a:xfrm>
          <a:custGeom>
            <a:avLst/>
            <a:gdLst/>
            <a:ahLst/>
            <a:cxnLst/>
            <a:rect l="l" t="t" r="r" b="b"/>
            <a:pathLst>
              <a:path w="763321" h="763321">
                <a:moveTo>
                  <a:pt x="0" y="0"/>
                </a:moveTo>
                <a:lnTo>
                  <a:pt x="106531" y="340018"/>
                </a:lnTo>
                <a:lnTo>
                  <a:pt x="175219" y="271329"/>
                </a:lnTo>
              </a:path>
              <a:path w="763321" h="763321">
                <a:moveTo>
                  <a:pt x="656790" y="423303"/>
                </a:moveTo>
                <a:lnTo>
                  <a:pt x="588101" y="491992"/>
                </a:lnTo>
                <a:lnTo>
                  <a:pt x="271329" y="175219"/>
                </a:lnTo>
                <a:lnTo>
                  <a:pt x="340018" y="106531"/>
                </a:lnTo>
                <a:lnTo>
                  <a:pt x="0" y="0"/>
                </a:lnTo>
              </a:path>
              <a:path w="763321" h="763321">
                <a:moveTo>
                  <a:pt x="423303" y="656790"/>
                </a:moveTo>
                <a:lnTo>
                  <a:pt x="763321" y="763321"/>
                </a:lnTo>
                <a:lnTo>
                  <a:pt x="656790" y="423303"/>
                </a:lnTo>
              </a:path>
              <a:path w="763321" h="763321">
                <a:moveTo>
                  <a:pt x="491992" y="588101"/>
                </a:moveTo>
                <a:lnTo>
                  <a:pt x="175219" y="271329"/>
                </a:lnTo>
              </a:path>
              <a:path w="763321" h="763321">
                <a:moveTo>
                  <a:pt x="423303" y="656790"/>
                </a:moveTo>
                <a:lnTo>
                  <a:pt x="491992" y="58810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956102" y="6680536"/>
            <a:ext cx="908193" cy="583528"/>
          </a:xfrm>
          <a:custGeom>
            <a:avLst/>
            <a:gdLst/>
            <a:ahLst/>
            <a:cxnLst/>
            <a:rect l="l" t="t" r="r" b="b"/>
            <a:pathLst>
              <a:path w="908193" h="583528">
                <a:moveTo>
                  <a:pt x="354896" y="551743"/>
                </a:moveTo>
                <a:lnTo>
                  <a:pt x="302387" y="470018"/>
                </a:lnTo>
                <a:lnTo>
                  <a:pt x="679279" y="227859"/>
                </a:lnTo>
                <a:lnTo>
                  <a:pt x="731789" y="309584"/>
                </a:lnTo>
                <a:lnTo>
                  <a:pt x="908193" y="0"/>
                </a:lnTo>
                <a:lnTo>
                  <a:pt x="553298" y="31784"/>
                </a:lnTo>
                <a:lnTo>
                  <a:pt x="605807" y="113508"/>
                </a:lnTo>
                <a:lnTo>
                  <a:pt x="228914" y="355668"/>
                </a:lnTo>
                <a:lnTo>
                  <a:pt x="176405" y="273942"/>
                </a:lnTo>
                <a:lnTo>
                  <a:pt x="0" y="583528"/>
                </a:lnTo>
                <a:lnTo>
                  <a:pt x="354896" y="55174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56102" y="6680536"/>
            <a:ext cx="908193" cy="583527"/>
          </a:xfrm>
          <a:custGeom>
            <a:avLst/>
            <a:gdLst/>
            <a:ahLst/>
            <a:cxnLst/>
            <a:rect l="l" t="t" r="r" b="b"/>
            <a:pathLst>
              <a:path w="908193" h="583527">
                <a:moveTo>
                  <a:pt x="354895" y="551743"/>
                </a:moveTo>
                <a:lnTo>
                  <a:pt x="302386" y="470018"/>
                </a:lnTo>
              </a:path>
              <a:path w="908193" h="583527">
                <a:moveTo>
                  <a:pt x="0" y="583527"/>
                </a:moveTo>
                <a:lnTo>
                  <a:pt x="354895" y="551743"/>
                </a:lnTo>
              </a:path>
              <a:path w="908193" h="583527">
                <a:moveTo>
                  <a:pt x="731788" y="309584"/>
                </a:moveTo>
                <a:lnTo>
                  <a:pt x="908193" y="0"/>
                </a:lnTo>
                <a:lnTo>
                  <a:pt x="553297" y="31783"/>
                </a:lnTo>
                <a:lnTo>
                  <a:pt x="605807" y="113508"/>
                </a:lnTo>
                <a:lnTo>
                  <a:pt x="228914" y="355668"/>
                </a:lnTo>
                <a:lnTo>
                  <a:pt x="176405" y="273943"/>
                </a:lnTo>
                <a:lnTo>
                  <a:pt x="0" y="583527"/>
                </a:lnTo>
              </a:path>
              <a:path w="908193" h="583527">
                <a:moveTo>
                  <a:pt x="731788" y="309584"/>
                </a:moveTo>
                <a:lnTo>
                  <a:pt x="679279" y="227859"/>
                </a:lnTo>
                <a:lnTo>
                  <a:pt x="302386" y="47001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5100" y="4965700"/>
            <a:ext cx="3200400" cy="22225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23463" y="4154012"/>
            <a:ext cx="304799" cy="798987"/>
          </a:xfrm>
          <a:custGeom>
            <a:avLst/>
            <a:gdLst/>
            <a:ahLst/>
            <a:cxnLst/>
            <a:rect l="l" t="t" r="r" b="b"/>
            <a:pathLst>
              <a:path w="304799" h="798987">
                <a:moveTo>
                  <a:pt x="152400" y="0"/>
                </a:moveTo>
                <a:lnTo>
                  <a:pt x="0" y="303687"/>
                </a:lnTo>
                <a:lnTo>
                  <a:pt x="94136" y="303687"/>
                </a:lnTo>
                <a:lnTo>
                  <a:pt x="94136" y="798987"/>
                </a:lnTo>
                <a:lnTo>
                  <a:pt x="208436" y="798987"/>
                </a:lnTo>
                <a:lnTo>
                  <a:pt x="208436" y="303687"/>
                </a:lnTo>
                <a:lnTo>
                  <a:pt x="304799" y="303687"/>
                </a:lnTo>
                <a:lnTo>
                  <a:pt x="1524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23463" y="4154012"/>
            <a:ext cx="304800" cy="798987"/>
          </a:xfrm>
          <a:custGeom>
            <a:avLst/>
            <a:gdLst/>
            <a:ahLst/>
            <a:cxnLst/>
            <a:rect l="l" t="t" r="r" b="b"/>
            <a:pathLst>
              <a:path w="304800" h="798987">
                <a:moveTo>
                  <a:pt x="208436" y="303687"/>
                </a:moveTo>
                <a:lnTo>
                  <a:pt x="304800" y="303687"/>
                </a:lnTo>
                <a:lnTo>
                  <a:pt x="152400" y="0"/>
                </a:lnTo>
                <a:lnTo>
                  <a:pt x="0" y="303687"/>
                </a:lnTo>
                <a:lnTo>
                  <a:pt x="94136" y="303687"/>
                </a:lnTo>
                <a:lnTo>
                  <a:pt x="94136" y="798987"/>
                </a:lnTo>
                <a:lnTo>
                  <a:pt x="208436" y="798987"/>
                </a:lnTo>
                <a:lnTo>
                  <a:pt x="208436" y="303687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1455" y="5280212"/>
            <a:ext cx="1733468" cy="765252"/>
          </a:xfrm>
          <a:custGeom>
            <a:avLst/>
            <a:gdLst/>
            <a:ahLst/>
            <a:cxnLst/>
            <a:rect l="l" t="t" r="r" b="b"/>
            <a:pathLst>
              <a:path w="1733468" h="765252">
                <a:moveTo>
                  <a:pt x="318422" y="675055"/>
                </a:moveTo>
                <a:lnTo>
                  <a:pt x="1465508" y="216402"/>
                </a:lnTo>
                <a:lnTo>
                  <a:pt x="1501574" y="306600"/>
                </a:lnTo>
                <a:lnTo>
                  <a:pt x="1733468" y="36070"/>
                </a:lnTo>
                <a:lnTo>
                  <a:pt x="1378982" y="0"/>
                </a:lnTo>
                <a:lnTo>
                  <a:pt x="1415047" y="90197"/>
                </a:lnTo>
                <a:lnTo>
                  <a:pt x="267959" y="548850"/>
                </a:lnTo>
                <a:lnTo>
                  <a:pt x="231895" y="458652"/>
                </a:lnTo>
                <a:lnTo>
                  <a:pt x="0" y="729181"/>
                </a:lnTo>
                <a:lnTo>
                  <a:pt x="354486" y="765252"/>
                </a:lnTo>
                <a:lnTo>
                  <a:pt x="318422" y="675055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1455" y="5280213"/>
            <a:ext cx="1733468" cy="765252"/>
          </a:xfrm>
          <a:custGeom>
            <a:avLst/>
            <a:gdLst/>
            <a:ahLst/>
            <a:cxnLst/>
            <a:rect l="l" t="t" r="r" b="b"/>
            <a:pathLst>
              <a:path w="1733468" h="765252">
                <a:moveTo>
                  <a:pt x="0" y="729181"/>
                </a:moveTo>
                <a:lnTo>
                  <a:pt x="354485" y="765252"/>
                </a:lnTo>
                <a:lnTo>
                  <a:pt x="318421" y="675054"/>
                </a:lnTo>
              </a:path>
              <a:path w="1733468" h="765252">
                <a:moveTo>
                  <a:pt x="1501572" y="306599"/>
                </a:moveTo>
                <a:lnTo>
                  <a:pt x="1733468" y="36070"/>
                </a:lnTo>
                <a:lnTo>
                  <a:pt x="1378981" y="0"/>
                </a:lnTo>
                <a:lnTo>
                  <a:pt x="1415046" y="90197"/>
                </a:lnTo>
                <a:lnTo>
                  <a:pt x="267959" y="548849"/>
                </a:lnTo>
                <a:lnTo>
                  <a:pt x="231894" y="458652"/>
                </a:lnTo>
                <a:lnTo>
                  <a:pt x="0" y="729181"/>
                </a:lnTo>
              </a:path>
              <a:path w="1733468" h="765252">
                <a:moveTo>
                  <a:pt x="1501572" y="306599"/>
                </a:moveTo>
                <a:lnTo>
                  <a:pt x="1465508" y="216402"/>
                </a:lnTo>
                <a:lnTo>
                  <a:pt x="318421" y="675054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113250" y="7923499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676210" y="598986"/>
                </a:moveTo>
                <a:lnTo>
                  <a:pt x="251471" y="174249"/>
                </a:lnTo>
                <a:lnTo>
                  <a:pt x="320622" y="105097"/>
                </a:lnTo>
                <a:lnTo>
                  <a:pt x="0" y="0"/>
                </a:lnTo>
                <a:lnTo>
                  <a:pt x="105097" y="320624"/>
                </a:lnTo>
                <a:lnTo>
                  <a:pt x="174247" y="251472"/>
                </a:lnTo>
                <a:lnTo>
                  <a:pt x="598986" y="676210"/>
                </a:lnTo>
                <a:lnTo>
                  <a:pt x="676210" y="598986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13250" y="7923499"/>
            <a:ext cx="676210" cy="676210"/>
          </a:xfrm>
          <a:custGeom>
            <a:avLst/>
            <a:gdLst/>
            <a:ahLst/>
            <a:cxnLst/>
            <a:rect l="l" t="t" r="r" b="b"/>
            <a:pathLst>
              <a:path w="676210" h="676210">
                <a:moveTo>
                  <a:pt x="320623" y="105097"/>
                </a:moveTo>
                <a:lnTo>
                  <a:pt x="0" y="0"/>
                </a:lnTo>
              </a:path>
              <a:path w="676210" h="676210">
                <a:moveTo>
                  <a:pt x="251472" y="174248"/>
                </a:moveTo>
                <a:lnTo>
                  <a:pt x="320623" y="105097"/>
                </a:lnTo>
              </a:path>
              <a:path w="676210" h="676210">
                <a:moveTo>
                  <a:pt x="676210" y="598986"/>
                </a:moveTo>
                <a:lnTo>
                  <a:pt x="251472" y="174248"/>
                </a:lnTo>
              </a:path>
              <a:path w="676210" h="676210">
                <a:moveTo>
                  <a:pt x="0" y="0"/>
                </a:moveTo>
                <a:lnTo>
                  <a:pt x="105097" y="320623"/>
                </a:lnTo>
                <a:lnTo>
                  <a:pt x="174248" y="251472"/>
                </a:lnTo>
                <a:lnTo>
                  <a:pt x="598986" y="676210"/>
                </a:lnTo>
                <a:lnTo>
                  <a:pt x="676210" y="59898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1100" y="3543300"/>
            <a:ext cx="3048000" cy="26670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9840" y="3563002"/>
            <a:ext cx="636036" cy="856458"/>
          </a:xfrm>
          <a:custGeom>
            <a:avLst/>
            <a:gdLst/>
            <a:ahLst/>
            <a:cxnLst/>
            <a:rect l="l" t="t" r="r" b="b"/>
            <a:pathLst>
              <a:path w="636036" h="856458">
                <a:moveTo>
                  <a:pt x="320804" y="701393"/>
                </a:moveTo>
                <a:lnTo>
                  <a:pt x="242817" y="643477"/>
                </a:lnTo>
                <a:lnTo>
                  <a:pt x="502338" y="294018"/>
                </a:lnTo>
                <a:lnTo>
                  <a:pt x="580325" y="351934"/>
                </a:lnTo>
                <a:lnTo>
                  <a:pt x="636036" y="0"/>
                </a:lnTo>
                <a:lnTo>
                  <a:pt x="315230" y="155065"/>
                </a:lnTo>
                <a:lnTo>
                  <a:pt x="393217" y="212981"/>
                </a:lnTo>
                <a:lnTo>
                  <a:pt x="133697" y="562439"/>
                </a:lnTo>
                <a:lnTo>
                  <a:pt x="55711" y="504524"/>
                </a:lnTo>
                <a:lnTo>
                  <a:pt x="0" y="856458"/>
                </a:lnTo>
                <a:lnTo>
                  <a:pt x="320804" y="701393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99839" y="3563002"/>
            <a:ext cx="636035" cy="856458"/>
          </a:xfrm>
          <a:custGeom>
            <a:avLst/>
            <a:gdLst/>
            <a:ahLst/>
            <a:cxnLst/>
            <a:rect l="l" t="t" r="r" b="b"/>
            <a:pathLst>
              <a:path w="636035" h="856458">
                <a:moveTo>
                  <a:pt x="320805" y="701392"/>
                </a:moveTo>
                <a:lnTo>
                  <a:pt x="242818" y="643476"/>
                </a:lnTo>
              </a:path>
              <a:path w="636035" h="856458">
                <a:moveTo>
                  <a:pt x="0" y="856458"/>
                </a:moveTo>
                <a:lnTo>
                  <a:pt x="320805" y="701392"/>
                </a:lnTo>
              </a:path>
              <a:path w="636035" h="856458">
                <a:moveTo>
                  <a:pt x="580325" y="351934"/>
                </a:moveTo>
                <a:lnTo>
                  <a:pt x="636035" y="0"/>
                </a:lnTo>
                <a:lnTo>
                  <a:pt x="315230" y="155065"/>
                </a:lnTo>
                <a:lnTo>
                  <a:pt x="393217" y="212981"/>
                </a:lnTo>
                <a:lnTo>
                  <a:pt x="133697" y="562440"/>
                </a:lnTo>
                <a:lnTo>
                  <a:pt x="55710" y="504524"/>
                </a:lnTo>
                <a:lnTo>
                  <a:pt x="0" y="856458"/>
                </a:lnTo>
              </a:path>
              <a:path w="636035" h="856458">
                <a:moveTo>
                  <a:pt x="580325" y="351934"/>
                </a:moveTo>
                <a:lnTo>
                  <a:pt x="502338" y="294018"/>
                </a:lnTo>
                <a:lnTo>
                  <a:pt x="242818" y="643476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71904" y="3445951"/>
            <a:ext cx="796991" cy="728096"/>
          </a:xfrm>
          <a:custGeom>
            <a:avLst/>
            <a:gdLst/>
            <a:ahLst/>
            <a:cxnLst/>
            <a:rect l="l" t="t" r="r" b="b"/>
            <a:pathLst>
              <a:path w="796991" h="728096">
                <a:moveTo>
                  <a:pt x="675224" y="393232"/>
                </a:moveTo>
                <a:lnTo>
                  <a:pt x="609705" y="464950"/>
                </a:lnTo>
                <a:lnTo>
                  <a:pt x="278960" y="162796"/>
                </a:lnTo>
                <a:lnTo>
                  <a:pt x="344479" y="91078"/>
                </a:lnTo>
                <a:lnTo>
                  <a:pt x="0" y="0"/>
                </a:lnTo>
                <a:lnTo>
                  <a:pt x="121767" y="334863"/>
                </a:lnTo>
                <a:lnTo>
                  <a:pt x="187285" y="263145"/>
                </a:lnTo>
                <a:lnTo>
                  <a:pt x="518030" y="565299"/>
                </a:lnTo>
                <a:lnTo>
                  <a:pt x="452512" y="637018"/>
                </a:lnTo>
                <a:lnTo>
                  <a:pt x="796991" y="728096"/>
                </a:lnTo>
                <a:lnTo>
                  <a:pt x="675224" y="39323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71904" y="3445951"/>
            <a:ext cx="796991" cy="728096"/>
          </a:xfrm>
          <a:custGeom>
            <a:avLst/>
            <a:gdLst/>
            <a:ahLst/>
            <a:cxnLst/>
            <a:rect l="l" t="t" r="r" b="b"/>
            <a:pathLst>
              <a:path w="796991" h="728096">
                <a:moveTo>
                  <a:pt x="0" y="0"/>
                </a:moveTo>
                <a:lnTo>
                  <a:pt x="121767" y="334864"/>
                </a:lnTo>
                <a:lnTo>
                  <a:pt x="187285" y="263145"/>
                </a:lnTo>
              </a:path>
              <a:path w="796991" h="728096">
                <a:moveTo>
                  <a:pt x="675223" y="393232"/>
                </a:moveTo>
                <a:lnTo>
                  <a:pt x="609705" y="464951"/>
                </a:lnTo>
                <a:lnTo>
                  <a:pt x="278960" y="162796"/>
                </a:lnTo>
                <a:lnTo>
                  <a:pt x="344479" y="91078"/>
                </a:lnTo>
                <a:lnTo>
                  <a:pt x="0" y="0"/>
                </a:lnTo>
              </a:path>
              <a:path w="796991" h="728096">
                <a:moveTo>
                  <a:pt x="452511" y="637018"/>
                </a:moveTo>
                <a:lnTo>
                  <a:pt x="796991" y="728096"/>
                </a:lnTo>
                <a:lnTo>
                  <a:pt x="675223" y="393232"/>
                </a:lnTo>
              </a:path>
              <a:path w="796991" h="728096">
                <a:moveTo>
                  <a:pt x="518030" y="565300"/>
                </a:moveTo>
                <a:lnTo>
                  <a:pt x="187285" y="263145"/>
                </a:lnTo>
              </a:path>
              <a:path w="796991" h="728096">
                <a:moveTo>
                  <a:pt x="452511" y="637018"/>
                </a:moveTo>
                <a:lnTo>
                  <a:pt x="518030" y="56530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166404" y="2676510"/>
            <a:ext cx="1339164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vision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48336" y="2676510"/>
            <a:ext cx="438785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&amp;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9890" y="2676510"/>
            <a:ext cx="1417022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equis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0191" y="2689210"/>
            <a:ext cx="2715391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a</a:t>
            </a:r>
            <a:r>
              <a:rPr sz="4200" spc="-10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chitectu</a:t>
            </a: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9505" y="3641710"/>
            <a:ext cx="1272708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client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83657" y="5445110"/>
            <a:ext cx="2511470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conception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46612" y="6042010"/>
            <a:ext cx="2204974" cy="558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assurance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4360" y="6042010"/>
            <a:ext cx="1533434" cy="558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qualité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2933" y="7223110"/>
            <a:ext cx="2794285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déploiement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59769" y="8975710"/>
            <a:ext cx="1616107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codage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00655" y="8988410"/>
            <a:ext cx="2444262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intégration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33500" y="2971800"/>
            <a:ext cx="584200" cy="20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object 87"/>
          <p:cNvSpPr txBox="1"/>
          <p:nvPr/>
        </p:nvSpPr>
        <p:spPr>
          <a:xfrm>
            <a:off x="9099544" y="84408"/>
            <a:ext cx="3898762" cy="33035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44"/>
              </a:spcBef>
            </a:pPr>
            <a:endParaRPr sz="900"/>
          </a:p>
          <a:p>
            <a:pPr marL="140387">
              <a:lnSpc>
                <a:spcPts val="4070"/>
              </a:lnSpc>
              <a:spcBef>
                <a:spcPts val="21203"/>
              </a:spcBef>
            </a:pPr>
            <a:r>
              <a:rPr sz="5400" spc="0" baseline="-1596" dirty="0">
                <a:latin typeface="Gill Sans MT"/>
                <a:cs typeface="Gill Sans MT"/>
              </a:rPr>
              <a:t>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131976" y="69220"/>
            <a:ext cx="3794806" cy="2903316"/>
          </a:xfrm>
          <a:custGeom>
            <a:avLst/>
            <a:gdLst/>
            <a:ahLst/>
            <a:cxnLst/>
            <a:rect l="l" t="t" r="r" b="b"/>
            <a:pathLst>
              <a:path w="3794806" h="2903316">
                <a:moveTo>
                  <a:pt x="487424" y="0"/>
                </a:moveTo>
                <a:lnTo>
                  <a:pt x="0" y="2155372"/>
                </a:lnTo>
                <a:lnTo>
                  <a:pt x="3307383" y="2903316"/>
                </a:lnTo>
                <a:lnTo>
                  <a:pt x="3794806" y="747943"/>
                </a:lnTo>
                <a:lnTo>
                  <a:pt x="487424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099544" y="84408"/>
            <a:ext cx="3898762" cy="31031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0850" y="2139950"/>
            <a:ext cx="6705600" cy="1549400"/>
          </a:xfrm>
          <a:custGeom>
            <a:avLst/>
            <a:gdLst/>
            <a:ahLst/>
            <a:cxnLst/>
            <a:rect l="l" t="t" r="r" b="b"/>
            <a:pathLst>
              <a:path w="6705600" h="1549400">
                <a:moveTo>
                  <a:pt x="0" y="13525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6513181" y="0"/>
                </a:lnTo>
                <a:lnTo>
                  <a:pt x="6559077" y="5150"/>
                </a:lnTo>
                <a:lnTo>
                  <a:pt x="6601141" y="19891"/>
                </a:lnTo>
                <a:lnTo>
                  <a:pt x="6637972" y="43156"/>
                </a:lnTo>
                <a:lnTo>
                  <a:pt x="6668169" y="73878"/>
                </a:lnTo>
                <a:lnTo>
                  <a:pt x="6690329" y="110990"/>
                </a:lnTo>
                <a:lnTo>
                  <a:pt x="6703052" y="153427"/>
                </a:lnTo>
                <a:lnTo>
                  <a:pt x="6705600" y="184150"/>
                </a:lnTo>
                <a:lnTo>
                  <a:pt x="6705600" y="1352550"/>
                </a:lnTo>
                <a:lnTo>
                  <a:pt x="6699947" y="1398715"/>
                </a:lnTo>
                <a:lnTo>
                  <a:pt x="6683922" y="1441467"/>
                </a:lnTo>
                <a:lnTo>
                  <a:pt x="6658927" y="1479225"/>
                </a:lnTo>
                <a:lnTo>
                  <a:pt x="6626363" y="1510409"/>
                </a:lnTo>
                <a:lnTo>
                  <a:pt x="6587632" y="1533437"/>
                </a:lnTo>
                <a:lnTo>
                  <a:pt x="6544134" y="1546728"/>
                </a:lnTo>
                <a:lnTo>
                  <a:pt x="6513181" y="1549400"/>
                </a:lnTo>
                <a:lnTo>
                  <a:pt x="184150" y="1549400"/>
                </a:lnTo>
                <a:lnTo>
                  <a:pt x="138756" y="1543477"/>
                </a:lnTo>
                <a:lnTo>
                  <a:pt x="97975" y="1526765"/>
                </a:lnTo>
                <a:lnTo>
                  <a:pt x="62874" y="1500843"/>
                </a:lnTo>
                <a:lnTo>
                  <a:pt x="34520" y="1467292"/>
                </a:lnTo>
                <a:lnTo>
                  <a:pt x="13978" y="1427693"/>
                </a:lnTo>
                <a:lnTo>
                  <a:pt x="2315" y="1383627"/>
                </a:lnTo>
                <a:lnTo>
                  <a:pt x="0" y="13525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7700" y="7429500"/>
            <a:ext cx="390207" cy="629377"/>
          </a:xfrm>
          <a:custGeom>
            <a:avLst/>
            <a:gdLst/>
            <a:ahLst/>
            <a:cxnLst/>
            <a:rect l="l" t="t" r="r" b="b"/>
            <a:pathLst>
              <a:path w="390207" h="629377">
                <a:moveTo>
                  <a:pt x="0" y="0"/>
                </a:moveTo>
                <a:lnTo>
                  <a:pt x="390207" y="629377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77359" y="7460598"/>
            <a:ext cx="1480098" cy="586218"/>
          </a:xfrm>
          <a:custGeom>
            <a:avLst/>
            <a:gdLst/>
            <a:ahLst/>
            <a:cxnLst/>
            <a:rect l="l" t="t" r="r" b="b"/>
            <a:pathLst>
              <a:path w="1480098" h="586218">
                <a:moveTo>
                  <a:pt x="1480098" y="0"/>
                </a:moveTo>
                <a:lnTo>
                  <a:pt x="0" y="5862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823957" y="7459403"/>
            <a:ext cx="269960" cy="597541"/>
          </a:xfrm>
          <a:custGeom>
            <a:avLst/>
            <a:gdLst/>
            <a:ahLst/>
            <a:cxnLst/>
            <a:rect l="l" t="t" r="r" b="b"/>
            <a:pathLst>
              <a:path w="269960" h="597541">
                <a:moveTo>
                  <a:pt x="269960" y="0"/>
                </a:moveTo>
                <a:lnTo>
                  <a:pt x="0" y="59754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24500" y="9137649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1206500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226945" y="2632739"/>
            <a:ext cx="2271713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390"/>
              </a:lnSpc>
              <a:spcBef>
                <a:spcPts val="219"/>
              </a:spcBef>
            </a:pPr>
            <a:r>
              <a:rPr sz="6300" b="1" spc="-84" baseline="1368" dirty="0">
                <a:latin typeface="Gill Sans MT"/>
                <a:cs typeface="Gill Sans MT"/>
              </a:rPr>
              <a:t>r</a:t>
            </a:r>
            <a:r>
              <a:rPr sz="6300" b="1" spc="0" baseline="1368" dirty="0">
                <a:latin typeface="Gill Sans MT"/>
                <a:cs typeface="Gill Sans MT"/>
              </a:rPr>
              <a:t>ègle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6100" y="3085180"/>
            <a:ext cx="5255189" cy="378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 dirty="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 dirty="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 dirty="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 dirty="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34444" y="3085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212" y="6963439"/>
            <a:ext cx="1183870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390"/>
              </a:lnSpc>
              <a:spcBef>
                <a:spcPts val="219"/>
              </a:spcBef>
            </a:pPr>
            <a:r>
              <a:rPr sz="6300" b="1" spc="0" baseline="1368" dirty="0">
                <a:latin typeface="Gill Sans MT"/>
                <a:cs typeface="Gill Sans MT"/>
              </a:rPr>
              <a:t>cible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23206" y="6880237"/>
            <a:ext cx="3745501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390"/>
              </a:lnSpc>
              <a:spcBef>
                <a:spcPts val="219"/>
              </a:spcBef>
            </a:pPr>
            <a:r>
              <a:rPr sz="6300" b="1" baseline="1368" dirty="0">
                <a:latin typeface="Gill Sans MT"/>
                <a:cs typeface="Gill Sans MT"/>
              </a:rPr>
              <a:t>dépendances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6100" y="8038180"/>
            <a:ext cx="50609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0300" y="8863680"/>
            <a:ext cx="43516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3961" y="8868439"/>
            <a:ext cx="3513635" cy="558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390"/>
              </a:lnSpc>
              <a:spcBef>
                <a:spcPts val="219"/>
              </a:spcBef>
            </a:pPr>
            <a:r>
              <a:rPr sz="6300" b="1" baseline="1368" dirty="0">
                <a:latin typeface="Gill Sans MT"/>
                <a:cs typeface="Gill Sans MT"/>
              </a:rPr>
              <a:t>commandes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720000">
            <a:off x="10227385" y="406547"/>
            <a:ext cx="803949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g</a:t>
            </a:r>
            <a:r>
              <a:rPr sz="3600" spc="0" dirty="0">
                <a:latin typeface="Gill Sans MT"/>
                <a:cs typeface="Gill Sans MT"/>
              </a:rPr>
              <a:t>ra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720000">
            <a:off x="10785277" y="542356"/>
            <a:ext cx="895428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phe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720000">
            <a:off x="11552406" y="696275"/>
            <a:ext cx="709578" cy="460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5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720000">
            <a:off x="9553086" y="762682"/>
            <a:ext cx="560906" cy="460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720000">
            <a:off x="9845438" y="907742"/>
            <a:ext cx="1305775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720000">
            <a:off x="10946697" y="1144724"/>
            <a:ext cx="119956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720000">
            <a:off x="12020931" y="1330011"/>
            <a:ext cx="651331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720000">
            <a:off x="9482799" y="1289632"/>
            <a:ext cx="64939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a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720000">
            <a:off x="10006099" y="1456092"/>
            <a:ext cx="1105770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rè</a:t>
            </a:r>
            <a:r>
              <a:rPr sz="3600" spc="-44" dirty="0">
                <a:latin typeface="Gill Sans MT"/>
                <a:cs typeface="Gill Sans MT"/>
              </a:rPr>
              <a:t>gl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720000">
            <a:off x="11030577" y="1725525"/>
            <a:ext cx="1461711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"m</a:t>
            </a:r>
            <a:r>
              <a:rPr sz="3600" spc="-44" dirty="0">
                <a:latin typeface="Gill Sans MT"/>
                <a:cs typeface="Gill Sans MT"/>
              </a:rPr>
              <a:t>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e"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720000">
            <a:off x="9365459" y="1872585"/>
            <a:ext cx="1366211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c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-79" dirty="0">
                <a:latin typeface="Gill Sans MT"/>
                <a:cs typeface="Gill Sans MT"/>
              </a:rPr>
              <a:t>r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720000">
            <a:off x="10530679" y="2130185"/>
            <a:ext cx="1311583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a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720000">
            <a:off x="11617194" y="2325345"/>
            <a:ext cx="830507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nte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14400" y="1162021"/>
            <a:ext cx="3611103" cy="2189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5859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Ana</a:t>
            </a:r>
            <a:r>
              <a:rPr sz="12600" spc="-79" baseline="1368" dirty="0">
                <a:latin typeface="Gill Sans MT"/>
                <a:cs typeface="Gill Sans MT"/>
              </a:rPr>
              <a:t>l</a:t>
            </a:r>
            <a:r>
              <a:rPr sz="12600" spc="0" baseline="1368" dirty="0">
                <a:latin typeface="Gill Sans MT"/>
                <a:cs typeface="Gill Sans MT"/>
              </a:rPr>
              <a:t>yse</a:t>
            </a:r>
            <a:endParaRPr sz="8400" dirty="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4096"/>
              </a:spcBef>
            </a:pPr>
            <a:r>
              <a:rPr sz="3600" spc="0" dirty="0">
                <a:latin typeface="Gill Sans MT"/>
                <a:cs typeface="Gill Sans MT"/>
              </a:rPr>
              <a:t>Ensuite: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636436" y="1162021"/>
            <a:ext cx="750106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des dépendances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1900" y="3550998"/>
            <a:ext cx="419436" cy="2153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440"/>
              </a:lnSpc>
              <a:spcBef>
                <a:spcPts val="322"/>
              </a:spcBef>
            </a:pPr>
            <a:r>
              <a:rPr sz="9225" spc="0" baseline="1402" dirty="0">
                <a:latin typeface="Gill Sans MT"/>
                <a:cs typeface="Gill Sans MT"/>
              </a:rPr>
              <a:t>•</a:t>
            </a:r>
            <a:endParaRPr sz="6150">
              <a:latin typeface="Gill Sans MT"/>
              <a:cs typeface="Gill Sans MT"/>
            </a:endParaRPr>
          </a:p>
          <a:p>
            <a:pPr marL="12700">
              <a:lnSpc>
                <a:spcPts val="7050"/>
              </a:lnSpc>
              <a:spcBef>
                <a:spcPts val="3498"/>
              </a:spcBef>
            </a:pPr>
            <a:r>
              <a:rPr sz="6150" spc="0" dirty="0">
                <a:latin typeface="Gill Sans MT"/>
                <a:cs typeface="Gill Sans MT"/>
              </a:rPr>
              <a:t>•</a:t>
            </a:r>
            <a:endParaRPr sz="615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1756" y="3694780"/>
            <a:ext cx="9456247" cy="1003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Si une dépendance est la cible d'une aut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 règle du</a:t>
            </a:r>
            <a:endParaRPr sz="3600" dirty="0">
              <a:latin typeface="Gill Sans MT"/>
              <a:cs typeface="Gill Sans MT"/>
            </a:endParaRPr>
          </a:p>
          <a:p>
            <a:pPr marL="12700" marR="68579">
              <a:lnSpc>
                <a:spcPts val="4095"/>
              </a:lnSpc>
              <a:spcBef>
                <a:spcPts val="14"/>
              </a:spcBef>
            </a:pPr>
            <a:r>
              <a:rPr sz="3600" spc="0" dirty="0">
                <a:latin typeface="Gill Sans MT"/>
                <a:cs typeface="Gill Sans MT"/>
              </a:rPr>
              <a:t>Ma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efil</a:t>
            </a:r>
            <a:r>
              <a:rPr sz="3600" spc="69" dirty="0">
                <a:latin typeface="Gill Sans MT"/>
                <a:cs typeface="Gill Sans MT"/>
              </a:rPr>
              <a:t>e</a:t>
            </a:r>
            <a:r>
              <a:rPr sz="3600" spc="0" dirty="0">
                <a:latin typeface="Gill Sans MT"/>
                <a:cs typeface="Gill Sans MT"/>
              </a:rPr>
              <a:t>,</a:t>
            </a:r>
            <a:r>
              <a:rPr sz="3600" spc="-275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cette règle est à son tour ana</a:t>
            </a:r>
            <a:r>
              <a:rPr sz="3600" spc="-3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ysé</a:t>
            </a:r>
            <a:r>
              <a:rPr sz="3600" spc="69" dirty="0">
                <a:latin typeface="Gill Sans MT"/>
                <a:cs typeface="Gill Sans MT"/>
              </a:rPr>
              <a:t>e</a:t>
            </a:r>
            <a:r>
              <a:rPr sz="3600" spc="0" dirty="0">
                <a:latin typeface="Gill Sans MT"/>
                <a:cs typeface="Gill Sans MT"/>
              </a:rPr>
              <a:t>.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21756" y="5040980"/>
            <a:ext cx="417681" cy="1540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u="heavy" spc="0" dirty="0">
                <a:latin typeface="Gill Sans MT"/>
                <a:cs typeface="Gill Sans MT"/>
              </a:rPr>
              <a:t>SI</a:t>
            </a:r>
            <a:endParaRPr sz="3600">
              <a:latin typeface="Gill Sans MT"/>
              <a:cs typeface="Gill Sans MT"/>
            </a:endParaRPr>
          </a:p>
          <a:p>
            <a:pPr marL="12700" marR="28369">
              <a:lnSpc>
                <a:spcPts val="4100"/>
              </a:lnSpc>
              <a:spcBef>
                <a:spcPts val="14"/>
              </a:spcBef>
            </a:pPr>
            <a:r>
              <a:rPr sz="3600" spc="0" dirty="0">
                <a:latin typeface="Gill Sans MT"/>
                <a:cs typeface="Gill Sans MT"/>
              </a:rPr>
              <a:t>la</a:t>
            </a:r>
            <a:endParaRPr sz="3600">
              <a:latin typeface="Gill Sans MT"/>
              <a:cs typeface="Gill Sans MT"/>
            </a:endParaRPr>
          </a:p>
          <a:p>
            <a:pPr marL="12700" marR="47534">
              <a:lnSpc>
                <a:spcPts val="4170"/>
              </a:lnSpc>
              <a:spcBef>
                <a:spcPts val="58"/>
              </a:spcBef>
            </a:pPr>
            <a:r>
              <a:rPr sz="3600" spc="0" dirty="0">
                <a:latin typeface="Gill Sans MT"/>
                <a:cs typeface="Gill Sans MT"/>
              </a:rPr>
              <a:t>si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72468" y="5040980"/>
            <a:ext cx="554023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toutes les dépendances d’une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5736" y="5040980"/>
            <a:ext cx="4341819" cy="15445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cible sont ana</a:t>
            </a:r>
            <a:r>
              <a:rPr sz="3600" spc="-3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ysées </a:t>
            </a:r>
            <a:r>
              <a:rPr sz="3600" u="heavy" spc="0" dirty="0">
                <a:latin typeface="Gill Sans MT"/>
                <a:cs typeface="Gill Sans MT"/>
              </a:rPr>
              <a:t>ET</a:t>
            </a:r>
            <a:endParaRPr sz="3600">
              <a:latin typeface="Gill Sans MT"/>
              <a:cs typeface="Gill Sans MT"/>
            </a:endParaRPr>
          </a:p>
          <a:p>
            <a:pPr marL="41682" marR="68579">
              <a:lnSpc>
                <a:spcPts val="4100"/>
              </a:lnSpc>
              <a:spcBef>
                <a:spcPts val="14"/>
              </a:spcBef>
            </a:pPr>
            <a:r>
              <a:rPr sz="3600" spc="0" dirty="0">
                <a:latin typeface="Gill Sans MT"/>
                <a:cs typeface="Gill Sans MT"/>
              </a:rPr>
              <a:t>la copie de tr</a:t>
            </a:r>
            <a:r>
              <a:rPr sz="3600" spc="-125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vail </a:t>
            </a:r>
            <a:r>
              <a:rPr sz="3600" u="heavy" spc="0" dirty="0">
                <a:latin typeface="Gill Sans MT"/>
                <a:cs typeface="Gill Sans MT"/>
              </a:rPr>
              <a:t>OU</a:t>
            </a:r>
            <a:endParaRPr sz="3600">
              <a:latin typeface="Gill Sans MT"/>
              <a:cs typeface="Gill Sans MT"/>
            </a:endParaRPr>
          </a:p>
          <a:p>
            <a:pPr marL="53952" marR="68579">
              <a:lnSpc>
                <a:spcPct val="96638"/>
              </a:lnSpc>
            </a:pPr>
            <a:r>
              <a:rPr sz="3600" b="1" spc="-64" dirty="0">
                <a:latin typeface="Gill Sans MT"/>
                <a:cs typeface="Gill Sans MT"/>
              </a:rPr>
              <a:t>r</a:t>
            </a:r>
            <a:r>
              <a:rPr sz="3600" b="1" spc="0" dirty="0">
                <a:latin typeface="Gill Sans MT"/>
                <a:cs typeface="Gill Sans MT"/>
              </a:rPr>
              <a:t>écente</a:t>
            </a:r>
            <a:r>
              <a:rPr sz="3600" b="1" spc="14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que la cibl</a:t>
            </a:r>
            <a:r>
              <a:rPr sz="3600" spc="69" dirty="0">
                <a:latin typeface="Gill Sans MT"/>
                <a:cs typeface="Gill Sans MT"/>
              </a:rPr>
              <a:t>e</a:t>
            </a:r>
            <a:r>
              <a:rPr sz="3600" spc="0" dirty="0">
                <a:latin typeface="Gill Sans MT"/>
                <a:cs typeface="Gill Sans MT"/>
              </a:rPr>
              <a:t>,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24915" y="5561680"/>
            <a:ext cx="4706674" cy="10197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1902" marR="49653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cible n’existe pas enco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0"/>
              </a:lnSpc>
              <a:spcBef>
                <a:spcPts val="73"/>
              </a:spcBef>
            </a:pPr>
            <a:r>
              <a:rPr sz="3600" spc="0" dirty="0">
                <a:latin typeface="Gill Sans MT"/>
                <a:cs typeface="Gill Sans MT"/>
              </a:rPr>
              <a:t>une des dépendances est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14964" y="5561680"/>
            <a:ext cx="939036" cy="1023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2328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dans</a:t>
            </a:r>
            <a:endParaRPr sz="3600">
              <a:latin typeface="Gill Sans MT"/>
              <a:cs typeface="Gill Sans MT"/>
            </a:endParaRPr>
          </a:p>
          <a:p>
            <a:pPr marL="62322">
              <a:lnSpc>
                <a:spcPct val="96638"/>
              </a:lnSpc>
            </a:pPr>
            <a:r>
              <a:rPr sz="3600" b="1" spc="0" dirty="0">
                <a:latin typeface="Gill Sans MT"/>
                <a:cs typeface="Gill Sans MT"/>
              </a:rPr>
              <a:t>plus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21756" y="6628480"/>
            <a:ext cx="9542986" cy="152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u="heavy" spc="0" dirty="0">
                <a:latin typeface="Gill Sans MT"/>
                <a:cs typeface="Gill Sans MT"/>
              </a:rPr>
              <a:t>ALORS</a:t>
            </a:r>
            <a:r>
              <a:rPr sz="3600" spc="0" dirty="0">
                <a:latin typeface="Gill Sans MT"/>
                <a:cs typeface="Gill Sans MT"/>
              </a:rPr>
              <a:t> les diffé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entes commandes sont exécutées.</a:t>
            </a:r>
            <a:endParaRPr sz="3600" dirty="0">
              <a:latin typeface="Gill Sans MT"/>
              <a:cs typeface="Gill Sans MT"/>
            </a:endParaRPr>
          </a:p>
          <a:p>
            <a:pPr marL="12700" marR="68579">
              <a:lnSpc>
                <a:spcPts val="4100"/>
              </a:lnSpc>
              <a:spcBef>
                <a:spcPts val="14"/>
              </a:spcBef>
            </a:pPr>
            <a:r>
              <a:rPr sz="3600" u="heavy" spc="0" dirty="0">
                <a:latin typeface="Gill Sans MT"/>
                <a:cs typeface="Gill Sans MT"/>
              </a:rPr>
              <a:t>SINON</a:t>
            </a:r>
            <a:r>
              <a:rPr sz="3600" spc="0" dirty="0">
                <a:latin typeface="Gill Sans MT"/>
                <a:cs typeface="Gill Sans MT"/>
              </a:rPr>
              <a:t>,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rien ne se pass</a:t>
            </a:r>
            <a:r>
              <a:rPr sz="3600" spc="69" dirty="0">
                <a:latin typeface="Gill Sans MT"/>
                <a:cs typeface="Gill Sans MT"/>
              </a:rPr>
              <a:t>e</a:t>
            </a:r>
            <a:r>
              <a:rPr sz="3600" spc="0" dirty="0">
                <a:latin typeface="Gill Sans MT"/>
                <a:cs typeface="Gill Sans MT"/>
              </a:rPr>
              <a:t>,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et ma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 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etourne </a:t>
            </a:r>
            <a:r>
              <a:rPr sz="3600" spc="-69" dirty="0">
                <a:latin typeface="Gill Sans MT"/>
                <a:cs typeface="Gill Sans MT"/>
              </a:rPr>
              <a:t>v</a:t>
            </a:r>
            <a:r>
              <a:rPr sz="3600" spc="0" dirty="0">
                <a:latin typeface="Gill Sans MT"/>
                <a:cs typeface="Gill Sans MT"/>
              </a:rPr>
              <a:t>ers la</a:t>
            </a:r>
            <a:endParaRPr sz="3600" dirty="0">
              <a:latin typeface="Gill Sans MT"/>
              <a:cs typeface="Gill Sans MT"/>
            </a:endParaRPr>
          </a:p>
          <a:p>
            <a:pPr marL="12700" marR="68579">
              <a:lnSpc>
                <a:spcPts val="4095"/>
              </a:lnSpc>
            </a:pPr>
            <a:r>
              <a:rPr sz="3600" spc="0" dirty="0">
                <a:latin typeface="Gill Sans MT"/>
                <a:cs typeface="Gill Sans MT"/>
              </a:rPr>
              <a:t>derniè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 règle pour y conti</a:t>
            </a:r>
            <a:r>
              <a:rPr sz="3600" spc="-34" dirty="0">
                <a:latin typeface="Gill Sans MT"/>
                <a:cs typeface="Gill Sans MT"/>
              </a:rPr>
              <a:t>n</a:t>
            </a:r>
            <a:r>
              <a:rPr sz="3600" spc="0" dirty="0">
                <a:latin typeface="Gill Sans MT"/>
                <a:cs typeface="Gill Sans MT"/>
              </a:rPr>
              <a:t>uer</a:t>
            </a:r>
            <a:endParaRPr sz="36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514350" y="2520950"/>
            <a:ext cx="1143000" cy="711200"/>
          </a:xfrm>
          <a:custGeom>
            <a:avLst/>
            <a:gdLst/>
            <a:ahLst/>
            <a:cxnLst/>
            <a:rect l="l" t="t" r="r" b="b"/>
            <a:pathLst>
              <a:path w="1143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946150" y="0"/>
                </a:lnTo>
                <a:lnTo>
                  <a:pt x="992315" y="5150"/>
                </a:lnTo>
                <a:lnTo>
                  <a:pt x="1035067" y="19891"/>
                </a:lnTo>
                <a:lnTo>
                  <a:pt x="1072825" y="43156"/>
                </a:lnTo>
                <a:lnTo>
                  <a:pt x="1104009" y="73878"/>
                </a:lnTo>
                <a:lnTo>
                  <a:pt x="1127037" y="110990"/>
                </a:lnTo>
                <a:lnTo>
                  <a:pt x="1140328" y="153427"/>
                </a:lnTo>
                <a:lnTo>
                  <a:pt x="1143000" y="184150"/>
                </a:lnTo>
                <a:lnTo>
                  <a:pt x="1143000" y="514350"/>
                </a:lnTo>
                <a:lnTo>
                  <a:pt x="1137077" y="560515"/>
                </a:lnTo>
                <a:lnTo>
                  <a:pt x="1120365" y="603267"/>
                </a:lnTo>
                <a:lnTo>
                  <a:pt x="1094442" y="641025"/>
                </a:lnTo>
                <a:lnTo>
                  <a:pt x="1060892" y="672209"/>
                </a:lnTo>
                <a:lnTo>
                  <a:pt x="1021293" y="695237"/>
                </a:lnTo>
                <a:lnTo>
                  <a:pt x="977227" y="708528"/>
                </a:lnTo>
                <a:lnTo>
                  <a:pt x="9461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720850" y="2520950"/>
            <a:ext cx="1231900" cy="711200"/>
          </a:xfrm>
          <a:custGeom>
            <a:avLst/>
            <a:gdLst/>
            <a:ahLst/>
            <a:cxnLst/>
            <a:rect l="l" t="t" r="r" b="b"/>
            <a:pathLst>
              <a:path w="12319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35050" y="0"/>
                </a:lnTo>
                <a:lnTo>
                  <a:pt x="1081215" y="5150"/>
                </a:lnTo>
                <a:lnTo>
                  <a:pt x="1123967" y="19891"/>
                </a:lnTo>
                <a:lnTo>
                  <a:pt x="1161725" y="43156"/>
                </a:lnTo>
                <a:lnTo>
                  <a:pt x="1192909" y="73878"/>
                </a:lnTo>
                <a:lnTo>
                  <a:pt x="1215937" y="110990"/>
                </a:lnTo>
                <a:lnTo>
                  <a:pt x="1229228" y="153427"/>
                </a:lnTo>
                <a:lnTo>
                  <a:pt x="1231900" y="184150"/>
                </a:lnTo>
                <a:lnTo>
                  <a:pt x="1231900" y="514350"/>
                </a:lnTo>
                <a:lnTo>
                  <a:pt x="1225977" y="560515"/>
                </a:lnTo>
                <a:lnTo>
                  <a:pt x="1209265" y="603267"/>
                </a:lnTo>
                <a:lnTo>
                  <a:pt x="1183342" y="641025"/>
                </a:lnTo>
                <a:lnTo>
                  <a:pt x="1149792" y="672209"/>
                </a:lnTo>
                <a:lnTo>
                  <a:pt x="1110193" y="695237"/>
                </a:lnTo>
                <a:lnTo>
                  <a:pt x="1066127" y="708528"/>
                </a:lnTo>
                <a:lnTo>
                  <a:pt x="10350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 txBox="1"/>
          <p:nvPr/>
        </p:nvSpPr>
        <p:spPr>
          <a:xfrm>
            <a:off x="157391" y="2934784"/>
            <a:ext cx="7063467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81279">
              <a:lnSpc>
                <a:spcPts val="800"/>
              </a:lnSpc>
              <a:spcBef>
                <a:spcPts val="16"/>
              </a:spcBef>
            </a:pPr>
            <a:endParaRPr sz="800"/>
          </a:p>
          <a:p>
            <a:pPr marL="1049108">
              <a:lnSpc>
                <a:spcPct val="96638"/>
              </a:lnSpc>
              <a:spcBef>
                <a:spcPts val="300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20850" y="2520950"/>
            <a:ext cx="1231900" cy="711200"/>
          </a:xfrm>
          <a:custGeom>
            <a:avLst/>
            <a:gdLst/>
            <a:ahLst/>
            <a:cxnLst/>
            <a:rect l="l" t="t" r="r" b="b"/>
            <a:pathLst>
              <a:path w="12319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35050" y="0"/>
                </a:lnTo>
                <a:lnTo>
                  <a:pt x="1081215" y="5150"/>
                </a:lnTo>
                <a:lnTo>
                  <a:pt x="1123967" y="19891"/>
                </a:lnTo>
                <a:lnTo>
                  <a:pt x="1161725" y="43156"/>
                </a:lnTo>
                <a:lnTo>
                  <a:pt x="1192909" y="73878"/>
                </a:lnTo>
                <a:lnTo>
                  <a:pt x="1215937" y="110990"/>
                </a:lnTo>
                <a:lnTo>
                  <a:pt x="1229228" y="153427"/>
                </a:lnTo>
                <a:lnTo>
                  <a:pt x="1231900" y="184150"/>
                </a:lnTo>
                <a:lnTo>
                  <a:pt x="1231900" y="514350"/>
                </a:lnTo>
                <a:lnTo>
                  <a:pt x="1225977" y="560515"/>
                </a:lnTo>
                <a:lnTo>
                  <a:pt x="1209265" y="603267"/>
                </a:lnTo>
                <a:lnTo>
                  <a:pt x="1183342" y="641025"/>
                </a:lnTo>
                <a:lnTo>
                  <a:pt x="1149792" y="672209"/>
                </a:lnTo>
                <a:lnTo>
                  <a:pt x="1110193" y="695237"/>
                </a:lnTo>
                <a:lnTo>
                  <a:pt x="1066127" y="708528"/>
                </a:lnTo>
                <a:lnTo>
                  <a:pt x="10350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24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49350" y="0"/>
                </a:lnTo>
                <a:lnTo>
                  <a:pt x="1195515" y="5150"/>
                </a:lnTo>
                <a:lnTo>
                  <a:pt x="1238267" y="19891"/>
                </a:lnTo>
                <a:lnTo>
                  <a:pt x="1276025" y="43156"/>
                </a:lnTo>
                <a:lnTo>
                  <a:pt x="1307209" y="73878"/>
                </a:lnTo>
                <a:lnTo>
                  <a:pt x="1330237" y="110990"/>
                </a:lnTo>
                <a:lnTo>
                  <a:pt x="1343528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277" y="560515"/>
                </a:lnTo>
                <a:lnTo>
                  <a:pt x="1323565" y="603267"/>
                </a:lnTo>
                <a:lnTo>
                  <a:pt x="1297642" y="641025"/>
                </a:lnTo>
                <a:lnTo>
                  <a:pt x="1264092" y="672209"/>
                </a:lnTo>
                <a:lnTo>
                  <a:pt x="1224493" y="695237"/>
                </a:lnTo>
                <a:lnTo>
                  <a:pt x="1180427" y="708528"/>
                </a:lnTo>
                <a:lnTo>
                  <a:pt x="11493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0626" y="2921720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34095" y="0"/>
                </a:moveTo>
                <a:lnTo>
                  <a:pt x="0" y="1167902"/>
                </a:lnTo>
                <a:lnTo>
                  <a:pt x="6842384" y="1367657"/>
                </a:lnTo>
                <a:lnTo>
                  <a:pt x="6876480" y="199755"/>
                </a:lnTo>
                <a:lnTo>
                  <a:pt x="34095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7391" y="2934784"/>
            <a:ext cx="6945512" cy="1559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09600" y="781021"/>
            <a:ext cx="3618338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</a:t>
            </a:r>
            <a:endParaRPr sz="8400">
              <a:latin typeface="Gill Sans MT"/>
              <a:cs typeface="Gill Sans MT"/>
            </a:endParaRPr>
          </a:p>
          <a:p>
            <a:pPr marL="12700" marR="142606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8505" y="781021"/>
            <a:ext cx="2484084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33061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9600" y="4291680"/>
            <a:ext cx="5059205" cy="4610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104668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104668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1460794" y="3084580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2834536" y="3127633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4552710" y="3173502"/>
            <a:ext cx="1265863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NO</a:t>
            </a:r>
            <a:r>
              <a:rPr sz="3600" spc="0" dirty="0">
                <a:latin typeface="Gill Sans MT"/>
                <a:cs typeface="Gill Sans MT"/>
              </a:rPr>
              <a:t>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367013" y="3569532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une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1183975" y="3594891"/>
            <a:ext cx="1104815" cy="464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4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rè</a:t>
            </a:r>
            <a:r>
              <a:rPr sz="3600" spc="-39" dirty="0">
                <a:latin typeface="Gill Sans MT"/>
                <a:cs typeface="Gill Sans MT"/>
              </a:rPr>
              <a:t>gl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2227597" y="3625823"/>
            <a:ext cx="1157210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3322662" y="3657109"/>
            <a:ext cx="1082590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4352397" y="3689919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5587430" y="3724713"/>
            <a:ext cx="1268082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0" dirty="0">
                <a:latin typeface="Gill Sans MT"/>
                <a:cs typeface="Gill Sans MT"/>
              </a:rPr>
              <a:t>?</a:t>
            </a:r>
            <a:r>
              <a:rPr sz="3600" spc="-39" dirty="0">
                <a:latin typeface="Gill Sans MT"/>
                <a:cs typeface="Gill Sans MT"/>
              </a:rPr>
              <a:t> 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 txBox="1"/>
          <p:nvPr/>
        </p:nvSpPr>
        <p:spPr>
          <a:xfrm>
            <a:off x="0" y="455930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6500">
              <a:lnSpc>
                <a:spcPct val="96638"/>
              </a:lnSpc>
              <a:spcBef>
                <a:spcPts val="30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9621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155700" y="0"/>
                </a:lnTo>
                <a:lnTo>
                  <a:pt x="1201479" y="5150"/>
                </a:lnTo>
                <a:lnTo>
                  <a:pt x="1243245" y="19891"/>
                </a:lnTo>
                <a:lnTo>
                  <a:pt x="1279675" y="43156"/>
                </a:lnTo>
                <a:lnTo>
                  <a:pt x="1309444" y="73878"/>
                </a:lnTo>
                <a:lnTo>
                  <a:pt x="1331229" y="110990"/>
                </a:lnTo>
                <a:lnTo>
                  <a:pt x="1343706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663" y="560515"/>
                </a:lnTo>
                <a:lnTo>
                  <a:pt x="1324936" y="603267"/>
                </a:lnTo>
                <a:lnTo>
                  <a:pt x="1300343" y="641025"/>
                </a:lnTo>
                <a:lnTo>
                  <a:pt x="1268206" y="672209"/>
                </a:lnTo>
                <a:lnTo>
                  <a:pt x="1229851" y="695237"/>
                </a:lnTo>
                <a:lnTo>
                  <a:pt x="1186600" y="708528"/>
                </a:lnTo>
                <a:lnTo>
                  <a:pt x="1155700" y="711200"/>
                </a:lnTo>
                <a:lnTo>
                  <a:pt x="190500" y="711200"/>
                </a:lnTo>
                <a:lnTo>
                  <a:pt x="144720" y="705277"/>
                </a:lnTo>
                <a:lnTo>
                  <a:pt x="102954" y="688565"/>
                </a:lnTo>
                <a:lnTo>
                  <a:pt x="66524" y="662642"/>
                </a:lnTo>
                <a:lnTo>
                  <a:pt x="36755" y="629092"/>
                </a:lnTo>
                <a:lnTo>
                  <a:pt x="14970" y="589493"/>
                </a:lnTo>
                <a:lnTo>
                  <a:pt x="2493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-107671" y="4546234"/>
            <a:ext cx="6876480" cy="1367659"/>
          </a:xfrm>
          <a:custGeom>
            <a:avLst/>
            <a:gdLst/>
            <a:ahLst/>
            <a:cxnLst/>
            <a:rect l="l" t="t" r="r" b="b"/>
            <a:pathLst>
              <a:path w="6876480" h="1367659">
                <a:moveTo>
                  <a:pt x="6876480" y="199755"/>
                </a:moveTo>
                <a:lnTo>
                  <a:pt x="107671" y="2147"/>
                </a:lnTo>
                <a:lnTo>
                  <a:pt x="107671" y="1171046"/>
                </a:lnTo>
                <a:lnTo>
                  <a:pt x="6842384" y="1367659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-100906" y="4559300"/>
            <a:ext cx="6945512" cy="15599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600" y="3466180"/>
            <a:ext cx="4194394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5942680"/>
            <a:ext cx="5059205" cy="2959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57110" y="4980013"/>
            <a:ext cx="1357425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80387" y="5022003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86513" y="5065577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 txBox="1"/>
          <p:nvPr/>
        </p:nvSpPr>
        <p:spPr>
          <a:xfrm>
            <a:off x="0" y="4764670"/>
            <a:ext cx="6933457" cy="1647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 marR="1369320" indent="584200">
              <a:lnSpc>
                <a:spcPct val="150462"/>
              </a:lnSpc>
              <a:spcBef>
                <a:spcPts val="1061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464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155700" y="0"/>
                </a:lnTo>
                <a:lnTo>
                  <a:pt x="1201479" y="5150"/>
                </a:lnTo>
                <a:lnTo>
                  <a:pt x="1243245" y="19891"/>
                </a:lnTo>
                <a:lnTo>
                  <a:pt x="1279675" y="43156"/>
                </a:lnTo>
                <a:lnTo>
                  <a:pt x="1309444" y="73878"/>
                </a:lnTo>
                <a:lnTo>
                  <a:pt x="1331229" y="110990"/>
                </a:lnTo>
                <a:lnTo>
                  <a:pt x="1343706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663" y="560515"/>
                </a:lnTo>
                <a:lnTo>
                  <a:pt x="1324936" y="603267"/>
                </a:lnTo>
                <a:lnTo>
                  <a:pt x="1300343" y="641025"/>
                </a:lnTo>
                <a:lnTo>
                  <a:pt x="1268206" y="672209"/>
                </a:lnTo>
                <a:lnTo>
                  <a:pt x="1229851" y="695237"/>
                </a:lnTo>
                <a:lnTo>
                  <a:pt x="1186600" y="708528"/>
                </a:lnTo>
                <a:lnTo>
                  <a:pt x="1155700" y="711200"/>
                </a:lnTo>
                <a:lnTo>
                  <a:pt x="190500" y="711200"/>
                </a:lnTo>
                <a:lnTo>
                  <a:pt x="144720" y="705277"/>
                </a:lnTo>
                <a:lnTo>
                  <a:pt x="102954" y="688565"/>
                </a:lnTo>
                <a:lnTo>
                  <a:pt x="66524" y="662642"/>
                </a:lnTo>
                <a:lnTo>
                  <a:pt x="36755" y="629092"/>
                </a:lnTo>
                <a:lnTo>
                  <a:pt x="14970" y="589493"/>
                </a:lnTo>
                <a:lnTo>
                  <a:pt x="2493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-18819" y="4751604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34095" y="0"/>
                </a:lnTo>
                <a:lnTo>
                  <a:pt x="18819" y="523253"/>
                </a:lnTo>
                <a:lnTo>
                  <a:pt x="18819" y="1168451"/>
                </a:lnTo>
                <a:lnTo>
                  <a:pt x="6842385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-12054" y="4764670"/>
            <a:ext cx="6945512" cy="1559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3466180"/>
            <a:ext cx="4194394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9600" y="6768180"/>
            <a:ext cx="505920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596900" indent="-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 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32626" y="5185217"/>
            <a:ext cx="1384151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783408" y="522778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489534" y="527136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bject 30"/>
          <p:cNvSpPr/>
          <p:nvPr/>
        </p:nvSpPr>
        <p:spPr>
          <a:xfrm>
            <a:off x="1117600" y="50800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631" y="485524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4318000" y="660400"/>
                </a:lnTo>
                <a:lnTo>
                  <a:pt x="4363779" y="654863"/>
                </a:lnTo>
                <a:lnTo>
                  <a:pt x="4405545" y="639136"/>
                </a:lnTo>
                <a:lnTo>
                  <a:pt x="4441975" y="614543"/>
                </a:lnTo>
                <a:lnTo>
                  <a:pt x="4471744" y="582406"/>
                </a:lnTo>
                <a:lnTo>
                  <a:pt x="4493529" y="544051"/>
                </a:lnTo>
                <a:lnTo>
                  <a:pt x="4506006" y="500800"/>
                </a:lnTo>
                <a:lnTo>
                  <a:pt x="4508500" y="469900"/>
                </a:lnTo>
                <a:lnTo>
                  <a:pt x="4508500" y="190500"/>
                </a:lnTo>
                <a:lnTo>
                  <a:pt x="4502963" y="144720"/>
                </a:lnTo>
                <a:lnTo>
                  <a:pt x="4487236" y="102954"/>
                </a:lnTo>
                <a:lnTo>
                  <a:pt x="4462643" y="66524"/>
                </a:lnTo>
                <a:lnTo>
                  <a:pt x="4430506" y="36755"/>
                </a:lnTo>
                <a:lnTo>
                  <a:pt x="4392151" y="14970"/>
                </a:lnTo>
                <a:lnTo>
                  <a:pt x="4348900" y="2493"/>
                </a:lnTo>
                <a:lnTo>
                  <a:pt x="43180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17600" y="50800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4318000" y="0"/>
                </a:lnTo>
                <a:lnTo>
                  <a:pt x="4363779" y="5536"/>
                </a:lnTo>
                <a:lnTo>
                  <a:pt x="4405545" y="21263"/>
                </a:lnTo>
                <a:lnTo>
                  <a:pt x="4441975" y="45856"/>
                </a:lnTo>
                <a:lnTo>
                  <a:pt x="4471744" y="77993"/>
                </a:lnTo>
                <a:lnTo>
                  <a:pt x="4493529" y="116348"/>
                </a:lnTo>
                <a:lnTo>
                  <a:pt x="4506006" y="159599"/>
                </a:lnTo>
                <a:lnTo>
                  <a:pt x="4508500" y="190500"/>
                </a:lnTo>
                <a:lnTo>
                  <a:pt x="4508500" y="469900"/>
                </a:lnTo>
                <a:lnTo>
                  <a:pt x="4502963" y="515679"/>
                </a:lnTo>
                <a:lnTo>
                  <a:pt x="4487236" y="557445"/>
                </a:lnTo>
                <a:lnTo>
                  <a:pt x="4462643" y="593875"/>
                </a:lnTo>
                <a:lnTo>
                  <a:pt x="4430506" y="623644"/>
                </a:lnTo>
                <a:lnTo>
                  <a:pt x="4392151" y="645429"/>
                </a:lnTo>
                <a:lnTo>
                  <a:pt x="4348900" y="657906"/>
                </a:lnTo>
                <a:lnTo>
                  <a:pt x="4318000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016250" y="25209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616936" y="3218248"/>
            <a:ext cx="4978400" cy="3295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442200" y="3187700"/>
            <a:ext cx="5067300" cy="3378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16599" y="4870449"/>
            <a:ext cx="1092200" cy="0"/>
          </a:xfrm>
          <a:custGeom>
            <a:avLst/>
            <a:gdLst/>
            <a:ahLst/>
            <a:cxnLst/>
            <a:rect l="l" t="t" r="r" b="b"/>
            <a:pathLst>
              <a:path w="1092200">
                <a:moveTo>
                  <a:pt x="1092200" y="0"/>
                </a:moveTo>
                <a:lnTo>
                  <a:pt x="1038793" y="0"/>
                </a:lnTo>
                <a:lnTo>
                  <a:pt x="0" y="0"/>
                </a:lnTo>
              </a:path>
            </a:pathLst>
          </a:custGeom>
          <a:ln w="11430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41159" y="4649470"/>
            <a:ext cx="441960" cy="441959"/>
          </a:xfrm>
          <a:custGeom>
            <a:avLst/>
            <a:gdLst/>
            <a:ahLst/>
            <a:cxnLst/>
            <a:rect l="l" t="t" r="r" b="b"/>
            <a:pathLst>
              <a:path w="441960" h="441959">
                <a:moveTo>
                  <a:pt x="441960" y="220979"/>
                </a:moveTo>
                <a:lnTo>
                  <a:pt x="0" y="0"/>
                </a:lnTo>
                <a:lnTo>
                  <a:pt x="110490" y="220979"/>
                </a:lnTo>
                <a:lnTo>
                  <a:pt x="0" y="441959"/>
                </a:lnTo>
                <a:lnTo>
                  <a:pt x="441960" y="2209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44100" y="8077200"/>
            <a:ext cx="2781300" cy="952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65600" y="7467600"/>
            <a:ext cx="2463800" cy="1524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13600" y="8382000"/>
            <a:ext cx="1905000" cy="622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82198" y="6859271"/>
            <a:ext cx="3528565" cy="1667613"/>
          </a:xfrm>
          <a:custGeom>
            <a:avLst/>
            <a:gdLst/>
            <a:ahLst/>
            <a:cxnLst/>
            <a:rect l="l" t="t" r="r" b="b"/>
            <a:pathLst>
              <a:path w="3528565" h="1667613">
                <a:moveTo>
                  <a:pt x="3351924" y="0"/>
                </a:moveTo>
                <a:lnTo>
                  <a:pt x="0" y="512643"/>
                </a:lnTo>
                <a:lnTo>
                  <a:pt x="176640" y="1667613"/>
                </a:lnTo>
                <a:lnTo>
                  <a:pt x="3528565" y="1154969"/>
                </a:lnTo>
                <a:lnTo>
                  <a:pt x="3351924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96672" y="6860304"/>
            <a:ext cx="3620136" cy="1865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24000" y="6985000"/>
            <a:ext cx="2070100" cy="2019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2217" y="438121"/>
            <a:ext cx="519244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</a:t>
            </a:r>
            <a:r>
              <a:rPr sz="8400" spc="-125" dirty="0">
                <a:latin typeface="Gill Sans MT"/>
                <a:cs typeface="Gill Sans MT"/>
              </a:rPr>
              <a:t>n</a:t>
            </a:r>
            <a:r>
              <a:rPr sz="8400" spc="-169" dirty="0">
                <a:latin typeface="Gill Sans MT"/>
                <a:cs typeface="Gill Sans MT"/>
              </a:rPr>
              <a:t>v</a:t>
            </a:r>
            <a:r>
              <a:rPr sz="8400" spc="0" dirty="0">
                <a:latin typeface="Gill Sans MT"/>
                <a:cs typeface="Gill Sans MT"/>
              </a:rPr>
              <a:t>ersion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45600" y="438121"/>
            <a:ext cx="165074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07314" y="438121"/>
            <a:ext cx="32972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dirty="0">
                <a:latin typeface="Gill Sans MT"/>
                <a:cs typeface="Gill Sans MT"/>
              </a:rPr>
              <a:t>fichiers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15526" y="438121"/>
            <a:ext cx="2296194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code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5981" y="1657321"/>
            <a:ext cx="309212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sou</a:t>
            </a:r>
            <a:r>
              <a:rPr sz="8400" spc="-209" dirty="0">
                <a:latin typeface="Gill Sans MT"/>
                <a:cs typeface="Gill Sans MT"/>
              </a:rPr>
              <a:t>r</a:t>
            </a:r>
            <a:r>
              <a:rPr sz="8400" spc="0" dirty="0">
                <a:latin typeface="Gill Sans MT"/>
                <a:cs typeface="Gill Sans MT"/>
              </a:rPr>
              <a:t>ce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69048" y="1657321"/>
            <a:ext cx="122982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en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09802" y="1657321"/>
            <a:ext cx="336971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p</a:t>
            </a:r>
            <a:r>
              <a:rPr sz="8400" spc="-209" dirty="0">
                <a:latin typeface="Gill Sans MT"/>
                <a:cs typeface="Gill Sans MT"/>
              </a:rPr>
              <a:t>r</a:t>
            </a:r>
            <a:r>
              <a:rPr sz="8400" spc="0" dirty="0">
                <a:latin typeface="Gill Sans MT"/>
                <a:cs typeface="Gill Sans MT"/>
              </a:rPr>
              <a:t>oduit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90450" y="16573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7969" y="7972410"/>
            <a:ext cx="1244434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Ma</a:t>
            </a:r>
            <a:r>
              <a:rPr sz="4200" spc="-125" dirty="0">
                <a:latin typeface="Gill Sans MT"/>
                <a:cs typeface="Gill Sans MT"/>
              </a:rPr>
              <a:t>k</a:t>
            </a:r>
            <a:r>
              <a:rPr sz="4200" spc="0" dirty="0">
                <a:latin typeface="Gill Sans MT"/>
                <a:cs typeface="Gill Sans MT"/>
              </a:rPr>
              <a:t>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95760" y="9001110"/>
            <a:ext cx="2288277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Autotools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26200" y="9327690"/>
            <a:ext cx="173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3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8429165" y="7094578"/>
            <a:ext cx="1190616" cy="460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5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44" dirty="0">
                <a:latin typeface="Gill Sans MT"/>
                <a:cs typeface="Gill Sans MT"/>
              </a:rPr>
              <a:t>il</a:t>
            </a:r>
            <a:r>
              <a:rPr sz="5400" spc="0" baseline="1596" dirty="0">
                <a:latin typeface="Gill Sans MT"/>
                <a:cs typeface="Gill Sans MT"/>
              </a:rPr>
              <a:t>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21120000">
            <a:off x="6676905" y="7372900"/>
            <a:ext cx="1030776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4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</a:t>
            </a:r>
            <a:r>
              <a:rPr sz="3600" spc="-44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21120000">
            <a:off x="7497721" y="7243182"/>
            <a:ext cx="1007525" cy="466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5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eurs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21120000">
            <a:off x="8856824" y="7590184"/>
            <a:ext cx="668267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ça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7974510" y="7703373"/>
            <a:ext cx="1001190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f</a:t>
            </a:r>
            <a:r>
              <a:rPr sz="3600" spc="-44" dirty="0">
                <a:latin typeface="Gill Sans MT"/>
                <a:cs typeface="Gill Sans MT"/>
              </a:rPr>
              <a:t>ai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21120000">
            <a:off x="6972297" y="7848964"/>
            <a:ext cx="1082885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16599" y="4813299"/>
            <a:ext cx="1092200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900"/>
              </a:lnSpc>
            </a:pPr>
            <a:endParaRPr sz="9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0" y="4626899"/>
            <a:ext cx="6958858" cy="1785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67"/>
              </a:spcBef>
            </a:pPr>
            <a:endParaRPr sz="1100"/>
          </a:p>
          <a:p>
            <a:pPr marL="622300" marR="1394721" indent="584200">
              <a:lnSpc>
                <a:spcPct val="150462"/>
              </a:lnSpc>
              <a:spcBef>
                <a:spcPts val="981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2450" y="5861050"/>
            <a:ext cx="1143000" cy="711200"/>
          </a:xfrm>
          <a:custGeom>
            <a:avLst/>
            <a:gdLst/>
            <a:ahLst/>
            <a:cxnLst/>
            <a:rect l="l" t="t" r="r" b="b"/>
            <a:pathLst>
              <a:path w="1143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946150" y="0"/>
                </a:lnTo>
                <a:lnTo>
                  <a:pt x="992315" y="5150"/>
                </a:lnTo>
                <a:lnTo>
                  <a:pt x="1035067" y="19891"/>
                </a:lnTo>
                <a:lnTo>
                  <a:pt x="1072825" y="43156"/>
                </a:lnTo>
                <a:lnTo>
                  <a:pt x="1104009" y="73878"/>
                </a:lnTo>
                <a:lnTo>
                  <a:pt x="1127037" y="110990"/>
                </a:lnTo>
                <a:lnTo>
                  <a:pt x="1140328" y="153427"/>
                </a:lnTo>
                <a:lnTo>
                  <a:pt x="1143000" y="184150"/>
                </a:lnTo>
                <a:lnTo>
                  <a:pt x="1143000" y="514350"/>
                </a:lnTo>
                <a:lnTo>
                  <a:pt x="1137077" y="560515"/>
                </a:lnTo>
                <a:lnTo>
                  <a:pt x="1120365" y="603267"/>
                </a:lnTo>
                <a:lnTo>
                  <a:pt x="1094442" y="641025"/>
                </a:lnTo>
                <a:lnTo>
                  <a:pt x="1060892" y="672209"/>
                </a:lnTo>
                <a:lnTo>
                  <a:pt x="1021293" y="695237"/>
                </a:lnTo>
                <a:lnTo>
                  <a:pt x="977227" y="708528"/>
                </a:lnTo>
                <a:lnTo>
                  <a:pt x="9461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221922" y="4613833"/>
            <a:ext cx="7104983" cy="1374329"/>
          </a:xfrm>
          <a:custGeom>
            <a:avLst/>
            <a:gdLst/>
            <a:ahLst/>
            <a:cxnLst/>
            <a:rect l="l" t="t" r="r" b="b"/>
            <a:pathLst>
              <a:path w="7104983" h="1374329">
                <a:moveTo>
                  <a:pt x="7104983" y="206427"/>
                </a:moveTo>
                <a:lnTo>
                  <a:pt x="221922" y="5483"/>
                </a:lnTo>
                <a:lnTo>
                  <a:pt x="221922" y="1174382"/>
                </a:lnTo>
                <a:lnTo>
                  <a:pt x="7070887" y="1374329"/>
                </a:lnTo>
                <a:lnTo>
                  <a:pt x="7104983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-215157" y="4626899"/>
            <a:ext cx="7174015" cy="1566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16250" y="25209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" y="3466180"/>
            <a:ext cx="4194394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600" y="6768180"/>
            <a:ext cx="505920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596900" indent="-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 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1344504" y="4781746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2423629" y="4818627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4141803" y="4864496"/>
            <a:ext cx="1265863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NO</a:t>
            </a:r>
            <a:r>
              <a:rPr sz="3600" spc="0" dirty="0">
                <a:latin typeface="Gill Sans MT"/>
                <a:cs typeface="Gill Sans MT"/>
              </a:rPr>
              <a:t>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4242104" y="5388415"/>
            <a:ext cx="1262468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il.o</a:t>
            </a:r>
            <a:r>
              <a:rPr sz="3600" spc="0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61348" y="5269437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une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1078310" y="5294797"/>
            <a:ext cx="1104815" cy="464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4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rè</a:t>
            </a:r>
            <a:r>
              <a:rPr sz="3600" spc="-39" dirty="0">
                <a:latin typeface="Gill Sans MT"/>
                <a:cs typeface="Gill Sans MT"/>
              </a:rPr>
              <a:t>gl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2121932" y="5325728"/>
            <a:ext cx="1157210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3216997" y="5357014"/>
            <a:ext cx="1082590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5443071" y="5421465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object 54"/>
          <p:cNvSpPr txBox="1"/>
          <p:nvPr/>
        </p:nvSpPr>
        <p:spPr>
          <a:xfrm>
            <a:off x="0" y="6328699"/>
            <a:ext cx="6844605" cy="1734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6500">
              <a:lnSpc>
                <a:spcPct val="96638"/>
              </a:lnSpc>
              <a:spcBef>
                <a:spcPts val="2092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R="45121"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100"/>
              </a:lnSpc>
              <a:spcBef>
                <a:spcPts val="23"/>
              </a:spcBef>
            </a:pPr>
            <a:r>
              <a:rPr sz="5400" spc="0" baseline="1596" dirty="0">
                <a:latin typeface="Gill Sans MT"/>
                <a:cs typeface="Gill Sans MT"/>
              </a:rPr>
              <a:t>main.o: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main.c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20850" y="5861050"/>
            <a:ext cx="939800" cy="711200"/>
          </a:xfrm>
          <a:custGeom>
            <a:avLst/>
            <a:gdLst/>
            <a:ahLst/>
            <a:cxnLst/>
            <a:rect l="l" t="t" r="r" b="b"/>
            <a:pathLst>
              <a:path w="9398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751681" y="0"/>
                </a:lnTo>
                <a:lnTo>
                  <a:pt x="797315" y="5150"/>
                </a:lnTo>
                <a:lnTo>
                  <a:pt x="838712" y="19891"/>
                </a:lnTo>
                <a:lnTo>
                  <a:pt x="874643" y="43156"/>
                </a:lnTo>
                <a:lnTo>
                  <a:pt x="903882" y="73878"/>
                </a:lnTo>
                <a:lnTo>
                  <a:pt x="925201" y="110990"/>
                </a:lnTo>
                <a:lnTo>
                  <a:pt x="937373" y="153427"/>
                </a:lnTo>
                <a:lnTo>
                  <a:pt x="939800" y="184150"/>
                </a:lnTo>
                <a:lnTo>
                  <a:pt x="939800" y="514350"/>
                </a:lnTo>
                <a:lnTo>
                  <a:pt x="934408" y="560515"/>
                </a:lnTo>
                <a:lnTo>
                  <a:pt x="919051" y="603267"/>
                </a:lnTo>
                <a:lnTo>
                  <a:pt x="894955" y="641025"/>
                </a:lnTo>
                <a:lnTo>
                  <a:pt x="863349" y="672209"/>
                </a:lnTo>
                <a:lnTo>
                  <a:pt x="825460" y="695237"/>
                </a:lnTo>
                <a:lnTo>
                  <a:pt x="782514" y="708528"/>
                </a:lnTo>
                <a:lnTo>
                  <a:pt x="751681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-107671" y="6315633"/>
            <a:ext cx="6876480" cy="1367659"/>
          </a:xfrm>
          <a:custGeom>
            <a:avLst/>
            <a:gdLst/>
            <a:ahLst/>
            <a:cxnLst/>
            <a:rect l="l" t="t" r="r" b="b"/>
            <a:pathLst>
              <a:path w="6876480" h="1367659">
                <a:moveTo>
                  <a:pt x="6876480" y="199755"/>
                </a:moveTo>
                <a:lnTo>
                  <a:pt x="107671" y="2147"/>
                </a:lnTo>
                <a:lnTo>
                  <a:pt x="107671" y="1171046"/>
                </a:lnTo>
                <a:lnTo>
                  <a:pt x="6842384" y="1367659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-100906" y="6328699"/>
            <a:ext cx="6945512" cy="1559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00" y="3466180"/>
            <a:ext cx="5255189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600" y="5117180"/>
            <a:ext cx="3167066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3896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09715" y="5117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84746" y="5117180"/>
            <a:ext cx="128114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6770" y="7367648"/>
            <a:ext cx="48117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800" y="8419180"/>
            <a:ext cx="25726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9474" y="8419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4505" y="8419180"/>
            <a:ext cx="127089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98199" y="6751129"/>
            <a:ext cx="1074646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527754" y="6786945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233880" y="6830520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object 60"/>
          <p:cNvSpPr txBox="1"/>
          <p:nvPr/>
        </p:nvSpPr>
        <p:spPr>
          <a:xfrm>
            <a:off x="13345" y="6328699"/>
            <a:ext cx="6975323" cy="1734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193154">
              <a:lnSpc>
                <a:spcPct val="96638"/>
              </a:lnSpc>
              <a:spcBef>
                <a:spcPts val="2092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08954">
              <a:lnSpc>
                <a:spcPts val="3100"/>
              </a:lnSpc>
              <a:spcBef>
                <a:spcPts val="23"/>
              </a:spcBef>
            </a:pPr>
            <a:r>
              <a:rPr sz="5400" spc="0" baseline="1596" dirty="0">
                <a:latin typeface="Gill Sans MT"/>
                <a:cs typeface="Gill Sans MT"/>
              </a:rPr>
              <a:t>main.o: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main.c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24150" y="5861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80" y="6315633"/>
            <a:ext cx="6876480" cy="1367659"/>
          </a:xfrm>
          <a:custGeom>
            <a:avLst/>
            <a:gdLst/>
            <a:ahLst/>
            <a:cxnLst/>
            <a:rect l="l" t="t" r="r" b="b"/>
            <a:pathLst>
              <a:path w="6876480" h="1367659">
                <a:moveTo>
                  <a:pt x="34095" y="0"/>
                </a:moveTo>
                <a:lnTo>
                  <a:pt x="0" y="1167903"/>
                </a:lnTo>
                <a:lnTo>
                  <a:pt x="6842385" y="1367659"/>
                </a:lnTo>
                <a:lnTo>
                  <a:pt x="6876480" y="199755"/>
                </a:lnTo>
                <a:lnTo>
                  <a:pt x="34095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3345" y="6328699"/>
            <a:ext cx="6945512" cy="1559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" y="3466180"/>
            <a:ext cx="5255189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600" y="5117180"/>
            <a:ext cx="3167066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3896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9715" y="5117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84746" y="5117180"/>
            <a:ext cx="128114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800" y="8419180"/>
            <a:ext cx="25726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99474" y="8419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74505" y="8419180"/>
            <a:ext cx="127089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599628" y="6750963"/>
            <a:ext cx="1100345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56175" y="678736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62301" y="6830935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bject 50"/>
          <p:cNvSpPr/>
          <p:nvPr/>
        </p:nvSpPr>
        <p:spPr>
          <a:xfrm>
            <a:off x="1117600" y="6718300"/>
            <a:ext cx="4000500" cy="660400"/>
          </a:xfrm>
          <a:custGeom>
            <a:avLst/>
            <a:gdLst/>
            <a:ahLst/>
            <a:cxnLst/>
            <a:rect l="l" t="t" r="r" b="b"/>
            <a:pathLst>
              <a:path w="4000500" h="660400">
                <a:moveTo>
                  <a:pt x="631" y="485524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3805956" y="660400"/>
                </a:lnTo>
                <a:lnTo>
                  <a:pt x="3851981" y="654863"/>
                </a:lnTo>
                <a:lnTo>
                  <a:pt x="3894375" y="639136"/>
                </a:lnTo>
                <a:lnTo>
                  <a:pt x="3931651" y="614543"/>
                </a:lnTo>
                <a:lnTo>
                  <a:pt x="3962321" y="582406"/>
                </a:lnTo>
                <a:lnTo>
                  <a:pt x="3984897" y="544051"/>
                </a:lnTo>
                <a:lnTo>
                  <a:pt x="3997893" y="500800"/>
                </a:lnTo>
                <a:lnTo>
                  <a:pt x="4000500" y="469900"/>
                </a:lnTo>
                <a:lnTo>
                  <a:pt x="4000500" y="190500"/>
                </a:lnTo>
                <a:lnTo>
                  <a:pt x="3994717" y="144720"/>
                </a:lnTo>
                <a:lnTo>
                  <a:pt x="3978363" y="102954"/>
                </a:lnTo>
                <a:lnTo>
                  <a:pt x="3952923" y="66524"/>
                </a:lnTo>
                <a:lnTo>
                  <a:pt x="3919886" y="36755"/>
                </a:lnTo>
                <a:lnTo>
                  <a:pt x="3880739" y="14970"/>
                </a:lnTo>
                <a:lnTo>
                  <a:pt x="3836969" y="2493"/>
                </a:lnTo>
                <a:lnTo>
                  <a:pt x="3805956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117600" y="6718300"/>
            <a:ext cx="4000500" cy="660400"/>
          </a:xfrm>
          <a:custGeom>
            <a:avLst/>
            <a:gdLst/>
            <a:ahLst/>
            <a:cxnLst/>
            <a:rect l="l" t="t" r="r" b="b"/>
            <a:pathLst>
              <a:path w="40005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3805956" y="0"/>
                </a:lnTo>
                <a:lnTo>
                  <a:pt x="3851981" y="5536"/>
                </a:lnTo>
                <a:lnTo>
                  <a:pt x="3894375" y="21263"/>
                </a:lnTo>
                <a:lnTo>
                  <a:pt x="3931651" y="45856"/>
                </a:lnTo>
                <a:lnTo>
                  <a:pt x="3962321" y="77993"/>
                </a:lnTo>
                <a:lnTo>
                  <a:pt x="3984897" y="116348"/>
                </a:lnTo>
                <a:lnTo>
                  <a:pt x="3997893" y="159599"/>
                </a:lnTo>
                <a:lnTo>
                  <a:pt x="4000500" y="190500"/>
                </a:lnTo>
                <a:lnTo>
                  <a:pt x="4000500" y="469900"/>
                </a:lnTo>
                <a:lnTo>
                  <a:pt x="3994717" y="515679"/>
                </a:lnTo>
                <a:lnTo>
                  <a:pt x="3978363" y="557445"/>
                </a:lnTo>
                <a:lnTo>
                  <a:pt x="3952923" y="593875"/>
                </a:lnTo>
                <a:lnTo>
                  <a:pt x="3919886" y="623644"/>
                </a:lnTo>
                <a:lnTo>
                  <a:pt x="3880739" y="645429"/>
                </a:lnTo>
                <a:lnTo>
                  <a:pt x="3836969" y="657906"/>
                </a:lnTo>
                <a:lnTo>
                  <a:pt x="3805956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33850" y="25209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75"/>
          <p:cNvSpPr txBox="1"/>
          <p:nvPr/>
        </p:nvSpPr>
        <p:spPr>
          <a:xfrm>
            <a:off x="0" y="6304824"/>
            <a:ext cx="6988668" cy="17587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6500">
              <a:lnSpc>
                <a:spcPct val="96638"/>
              </a:lnSpc>
              <a:spcBef>
                <a:spcPts val="228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100"/>
              </a:lnSpc>
              <a:spcBef>
                <a:spcPts val="23"/>
              </a:spcBef>
            </a:pPr>
            <a:r>
              <a:rPr sz="5400" spc="0" baseline="1596" dirty="0">
                <a:latin typeface="Gill Sans MT"/>
                <a:cs typeface="Gill Sans MT"/>
              </a:rPr>
              <a:t>main.o: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main.c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2450" y="7512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49350" y="0"/>
                </a:lnTo>
                <a:lnTo>
                  <a:pt x="1195515" y="5150"/>
                </a:lnTo>
                <a:lnTo>
                  <a:pt x="1238267" y="19891"/>
                </a:lnTo>
                <a:lnTo>
                  <a:pt x="1276025" y="43156"/>
                </a:lnTo>
                <a:lnTo>
                  <a:pt x="1307209" y="73878"/>
                </a:lnTo>
                <a:lnTo>
                  <a:pt x="1330237" y="110990"/>
                </a:lnTo>
                <a:lnTo>
                  <a:pt x="1343528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277" y="560515"/>
                </a:lnTo>
                <a:lnTo>
                  <a:pt x="1323565" y="603267"/>
                </a:lnTo>
                <a:lnTo>
                  <a:pt x="1297642" y="641025"/>
                </a:lnTo>
                <a:lnTo>
                  <a:pt x="1264092" y="672209"/>
                </a:lnTo>
                <a:lnTo>
                  <a:pt x="1224493" y="695237"/>
                </a:lnTo>
                <a:lnTo>
                  <a:pt x="1180427" y="708528"/>
                </a:lnTo>
                <a:lnTo>
                  <a:pt x="11493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-221922" y="6291759"/>
            <a:ext cx="7104983" cy="1374329"/>
          </a:xfrm>
          <a:custGeom>
            <a:avLst/>
            <a:gdLst/>
            <a:ahLst/>
            <a:cxnLst/>
            <a:rect l="l" t="t" r="r" b="b"/>
            <a:pathLst>
              <a:path w="7104983" h="1374329">
                <a:moveTo>
                  <a:pt x="7104983" y="206427"/>
                </a:moveTo>
                <a:lnTo>
                  <a:pt x="221922" y="5483"/>
                </a:lnTo>
                <a:lnTo>
                  <a:pt x="221922" y="1174380"/>
                </a:lnTo>
                <a:lnTo>
                  <a:pt x="7070887" y="1374329"/>
                </a:lnTo>
                <a:lnTo>
                  <a:pt x="7104983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215157" y="6304824"/>
            <a:ext cx="7174015" cy="1566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33850" y="25209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600" y="3466180"/>
            <a:ext cx="5255189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9600" y="5117180"/>
            <a:ext cx="3167066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3896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09715" y="5117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284746" y="5117180"/>
            <a:ext cx="128114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3800" y="8419180"/>
            <a:ext cx="25726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99474" y="8419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4505" y="8419180"/>
            <a:ext cx="127089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1207342" y="6458013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2571134" y="6500858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4289308" y="6546727"/>
            <a:ext cx="1265863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NO</a:t>
            </a:r>
            <a:r>
              <a:rPr sz="3600" spc="0" dirty="0">
                <a:latin typeface="Gill Sans MT"/>
                <a:cs typeface="Gill Sans MT"/>
              </a:rPr>
              <a:t>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13848" y="6943056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une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930810" y="6968415"/>
            <a:ext cx="1104815" cy="4641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4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rè</a:t>
            </a:r>
            <a:r>
              <a:rPr sz="3600" spc="-39" dirty="0">
                <a:latin typeface="Gill Sans MT"/>
                <a:cs typeface="Gill Sans MT"/>
              </a:rPr>
              <a:t>gl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1974432" y="6999346"/>
            <a:ext cx="1157210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-104" dirty="0">
                <a:latin typeface="Gill Sans MT"/>
                <a:cs typeface="Gill Sans MT"/>
              </a:rPr>
              <a:t>k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3069497" y="7030632"/>
            <a:ext cx="1082590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4098944" y="7063353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5324029" y="7097938"/>
            <a:ext cx="1268082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0" dirty="0">
                <a:latin typeface="Gill Sans MT"/>
                <a:cs typeface="Gill Sans MT"/>
              </a:rPr>
              <a:t>?</a:t>
            </a:r>
            <a:r>
              <a:rPr sz="3600" spc="-39" dirty="0">
                <a:latin typeface="Gill Sans MT"/>
                <a:cs typeface="Gill Sans MT"/>
              </a:rPr>
              <a:t> 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62150" y="75120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-107671" y="8174996"/>
            <a:ext cx="6876480" cy="1367658"/>
          </a:xfrm>
          <a:custGeom>
            <a:avLst/>
            <a:gdLst/>
            <a:ahLst/>
            <a:cxnLst/>
            <a:rect l="l" t="t" r="r" b="b"/>
            <a:pathLst>
              <a:path w="6876480" h="1367658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8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3466180"/>
            <a:ext cx="5255189" cy="4610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ct val="96638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61933" y="8608833"/>
            <a:ext cx="13477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75255" y="86506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81380" y="8694189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object 70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21050" y="7512050"/>
            <a:ext cx="1270000" cy="711200"/>
          </a:xfrm>
          <a:custGeom>
            <a:avLst/>
            <a:gdLst/>
            <a:ahLst/>
            <a:cxnLst/>
            <a:rect l="l" t="t" r="r" b="b"/>
            <a:pathLst>
              <a:path w="1270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74274" y="0"/>
                </a:lnTo>
                <a:lnTo>
                  <a:pt x="1120371" y="5150"/>
                </a:lnTo>
                <a:lnTo>
                  <a:pt x="1162948" y="19891"/>
                </a:lnTo>
                <a:lnTo>
                  <a:pt x="1200471" y="43156"/>
                </a:lnTo>
                <a:lnTo>
                  <a:pt x="1231405" y="73878"/>
                </a:lnTo>
                <a:lnTo>
                  <a:pt x="1254213" y="110990"/>
                </a:lnTo>
                <a:lnTo>
                  <a:pt x="1267360" y="153427"/>
                </a:lnTo>
                <a:lnTo>
                  <a:pt x="1270000" y="184150"/>
                </a:lnTo>
                <a:lnTo>
                  <a:pt x="1270000" y="514350"/>
                </a:lnTo>
                <a:lnTo>
                  <a:pt x="1264146" y="560515"/>
                </a:lnTo>
                <a:lnTo>
                  <a:pt x="1247608" y="603267"/>
                </a:lnTo>
                <a:lnTo>
                  <a:pt x="1221921" y="641025"/>
                </a:lnTo>
                <a:lnTo>
                  <a:pt x="1188620" y="672209"/>
                </a:lnTo>
                <a:lnTo>
                  <a:pt x="1149242" y="695237"/>
                </a:lnTo>
                <a:lnTo>
                  <a:pt x="1105320" y="708528"/>
                </a:lnTo>
                <a:lnTo>
                  <a:pt x="1074274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-107671" y="8174996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3466180"/>
            <a:ext cx="5255189" cy="4610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ct val="96638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43774" y="8608607"/>
            <a:ext cx="1384151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94556" y="8651177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400682" y="8694752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bject 72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54550" y="7512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07671" y="8174996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3466180"/>
            <a:ext cx="5255189" cy="4610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ct val="96638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85377" y="8610324"/>
            <a:ext cx="1100345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541924" y="8646721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248049" y="8690296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object 68"/>
          <p:cNvSpPr/>
          <p:nvPr/>
        </p:nvSpPr>
        <p:spPr>
          <a:xfrm>
            <a:off x="1117600" y="83693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631" y="485523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4318000" y="660400"/>
                </a:lnTo>
                <a:lnTo>
                  <a:pt x="4363779" y="654863"/>
                </a:lnTo>
                <a:lnTo>
                  <a:pt x="4405545" y="639136"/>
                </a:lnTo>
                <a:lnTo>
                  <a:pt x="4441975" y="614543"/>
                </a:lnTo>
                <a:lnTo>
                  <a:pt x="4471744" y="582406"/>
                </a:lnTo>
                <a:lnTo>
                  <a:pt x="4493529" y="544051"/>
                </a:lnTo>
                <a:lnTo>
                  <a:pt x="4506006" y="500800"/>
                </a:lnTo>
                <a:lnTo>
                  <a:pt x="4508500" y="469900"/>
                </a:lnTo>
                <a:lnTo>
                  <a:pt x="4508500" y="190500"/>
                </a:lnTo>
                <a:lnTo>
                  <a:pt x="4502963" y="144720"/>
                </a:lnTo>
                <a:lnTo>
                  <a:pt x="4487236" y="102954"/>
                </a:lnTo>
                <a:lnTo>
                  <a:pt x="4462643" y="66524"/>
                </a:lnTo>
                <a:lnTo>
                  <a:pt x="4430506" y="36755"/>
                </a:lnTo>
                <a:lnTo>
                  <a:pt x="4392151" y="14970"/>
                </a:lnTo>
                <a:lnTo>
                  <a:pt x="4348900" y="2493"/>
                </a:lnTo>
                <a:lnTo>
                  <a:pt x="43180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3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7600" y="83693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4318000" y="0"/>
                </a:lnTo>
                <a:lnTo>
                  <a:pt x="4363779" y="5536"/>
                </a:lnTo>
                <a:lnTo>
                  <a:pt x="4405545" y="21263"/>
                </a:lnTo>
                <a:lnTo>
                  <a:pt x="4441975" y="45856"/>
                </a:lnTo>
                <a:lnTo>
                  <a:pt x="4471744" y="77993"/>
                </a:lnTo>
                <a:lnTo>
                  <a:pt x="4493529" y="116348"/>
                </a:lnTo>
                <a:lnTo>
                  <a:pt x="4506006" y="159599"/>
                </a:lnTo>
                <a:lnTo>
                  <a:pt x="4508500" y="190500"/>
                </a:lnTo>
                <a:lnTo>
                  <a:pt x="4508500" y="469900"/>
                </a:lnTo>
                <a:lnTo>
                  <a:pt x="4502963" y="515679"/>
                </a:lnTo>
                <a:lnTo>
                  <a:pt x="4487236" y="557445"/>
                </a:lnTo>
                <a:lnTo>
                  <a:pt x="4462643" y="593875"/>
                </a:lnTo>
                <a:lnTo>
                  <a:pt x="4430506" y="623644"/>
                </a:lnTo>
                <a:lnTo>
                  <a:pt x="4392151" y="645429"/>
                </a:lnTo>
                <a:lnTo>
                  <a:pt x="4348900" y="657906"/>
                </a:lnTo>
                <a:lnTo>
                  <a:pt x="4318000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/>
          <p:nvPr/>
        </p:nvSpPr>
        <p:spPr>
          <a:xfrm>
            <a:off x="2552700" y="5435600"/>
            <a:ext cx="5854700" cy="3898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8209" y="6095408"/>
            <a:ext cx="3455265" cy="2793011"/>
          </a:xfrm>
          <a:custGeom>
            <a:avLst/>
            <a:gdLst/>
            <a:ahLst/>
            <a:cxnLst/>
            <a:rect l="l" t="t" r="r" b="b"/>
            <a:pathLst>
              <a:path w="3455265" h="2793011">
                <a:moveTo>
                  <a:pt x="23363" y="221381"/>
                </a:moveTo>
                <a:lnTo>
                  <a:pt x="26483" y="223395"/>
                </a:lnTo>
                <a:lnTo>
                  <a:pt x="23675" y="166440"/>
                </a:lnTo>
                <a:lnTo>
                  <a:pt x="23106" y="196284"/>
                </a:lnTo>
                <a:lnTo>
                  <a:pt x="20875" y="199802"/>
                </a:lnTo>
                <a:lnTo>
                  <a:pt x="19890" y="196604"/>
                </a:lnTo>
                <a:lnTo>
                  <a:pt x="15370" y="221037"/>
                </a:lnTo>
                <a:lnTo>
                  <a:pt x="23363" y="221381"/>
                </a:lnTo>
                <a:close/>
              </a:path>
              <a:path w="3455265" h="2793011">
                <a:moveTo>
                  <a:pt x="19836" y="82568"/>
                </a:moveTo>
                <a:lnTo>
                  <a:pt x="20810" y="88643"/>
                </a:lnTo>
                <a:lnTo>
                  <a:pt x="20298" y="64925"/>
                </a:lnTo>
                <a:lnTo>
                  <a:pt x="19207" y="65810"/>
                </a:lnTo>
                <a:lnTo>
                  <a:pt x="19050" y="73557"/>
                </a:lnTo>
                <a:lnTo>
                  <a:pt x="19836" y="82568"/>
                </a:lnTo>
                <a:close/>
              </a:path>
              <a:path w="3455265" h="2793011">
                <a:moveTo>
                  <a:pt x="83682" y="116613"/>
                </a:moveTo>
                <a:lnTo>
                  <a:pt x="79602" y="115093"/>
                </a:lnTo>
                <a:lnTo>
                  <a:pt x="80669" y="130762"/>
                </a:lnTo>
                <a:lnTo>
                  <a:pt x="82360" y="132374"/>
                </a:lnTo>
                <a:lnTo>
                  <a:pt x="86560" y="125368"/>
                </a:lnTo>
                <a:lnTo>
                  <a:pt x="86501" y="120076"/>
                </a:lnTo>
                <a:lnTo>
                  <a:pt x="83682" y="116613"/>
                </a:lnTo>
                <a:close/>
              </a:path>
              <a:path w="3455265" h="2793011">
                <a:moveTo>
                  <a:pt x="75761" y="115633"/>
                </a:moveTo>
                <a:lnTo>
                  <a:pt x="73658" y="118347"/>
                </a:lnTo>
                <a:lnTo>
                  <a:pt x="74794" y="123352"/>
                </a:lnTo>
                <a:lnTo>
                  <a:pt x="80669" y="130762"/>
                </a:lnTo>
                <a:lnTo>
                  <a:pt x="79602" y="115093"/>
                </a:lnTo>
                <a:lnTo>
                  <a:pt x="75761" y="115633"/>
                </a:lnTo>
                <a:close/>
              </a:path>
              <a:path w="3455265" h="2793011">
                <a:moveTo>
                  <a:pt x="462487" y="58601"/>
                </a:moveTo>
                <a:lnTo>
                  <a:pt x="468051" y="57798"/>
                </a:lnTo>
                <a:lnTo>
                  <a:pt x="472676" y="57837"/>
                </a:lnTo>
                <a:lnTo>
                  <a:pt x="479681" y="72562"/>
                </a:lnTo>
                <a:lnTo>
                  <a:pt x="483213" y="16585"/>
                </a:lnTo>
                <a:lnTo>
                  <a:pt x="483792" y="15316"/>
                </a:lnTo>
                <a:lnTo>
                  <a:pt x="486494" y="8949"/>
                </a:lnTo>
                <a:lnTo>
                  <a:pt x="486111" y="7769"/>
                </a:lnTo>
                <a:lnTo>
                  <a:pt x="482957" y="10016"/>
                </a:lnTo>
                <a:lnTo>
                  <a:pt x="477343" y="13931"/>
                </a:lnTo>
                <a:lnTo>
                  <a:pt x="469583" y="17755"/>
                </a:lnTo>
                <a:lnTo>
                  <a:pt x="462487" y="58601"/>
                </a:lnTo>
                <a:close/>
              </a:path>
              <a:path w="3455265" h="2793011">
                <a:moveTo>
                  <a:pt x="459988" y="19729"/>
                </a:moveTo>
                <a:lnTo>
                  <a:pt x="448871" y="18093"/>
                </a:lnTo>
                <a:lnTo>
                  <a:pt x="450593" y="80333"/>
                </a:lnTo>
                <a:lnTo>
                  <a:pt x="457803" y="62992"/>
                </a:lnTo>
                <a:lnTo>
                  <a:pt x="462487" y="58601"/>
                </a:lnTo>
                <a:lnTo>
                  <a:pt x="469583" y="17755"/>
                </a:lnTo>
                <a:lnTo>
                  <a:pt x="459988" y="19729"/>
                </a:lnTo>
                <a:close/>
              </a:path>
              <a:path w="3455265" h="2793011">
                <a:moveTo>
                  <a:pt x="428049" y="76035"/>
                </a:moveTo>
                <a:lnTo>
                  <a:pt x="436408" y="79081"/>
                </a:lnTo>
                <a:lnTo>
                  <a:pt x="442708" y="82555"/>
                </a:lnTo>
                <a:lnTo>
                  <a:pt x="445012" y="85318"/>
                </a:lnTo>
                <a:lnTo>
                  <a:pt x="450593" y="80333"/>
                </a:lnTo>
                <a:lnTo>
                  <a:pt x="448871" y="18093"/>
                </a:lnTo>
                <a:lnTo>
                  <a:pt x="436953" y="10748"/>
                </a:lnTo>
                <a:lnTo>
                  <a:pt x="428049" y="76035"/>
                </a:lnTo>
                <a:close/>
              </a:path>
              <a:path w="3455265" h="2793011">
                <a:moveTo>
                  <a:pt x="425958" y="8123"/>
                </a:moveTo>
                <a:lnTo>
                  <a:pt x="417550" y="10337"/>
                </a:lnTo>
                <a:lnTo>
                  <a:pt x="419091" y="73994"/>
                </a:lnTo>
                <a:lnTo>
                  <a:pt x="428049" y="76035"/>
                </a:lnTo>
                <a:lnTo>
                  <a:pt x="436953" y="10748"/>
                </a:lnTo>
                <a:lnTo>
                  <a:pt x="425958" y="8123"/>
                </a:lnTo>
                <a:close/>
              </a:path>
              <a:path w="3455265" h="2793011">
                <a:moveTo>
                  <a:pt x="403591" y="77283"/>
                </a:moveTo>
                <a:lnTo>
                  <a:pt x="405237" y="75225"/>
                </a:lnTo>
                <a:lnTo>
                  <a:pt x="411000" y="73532"/>
                </a:lnTo>
                <a:lnTo>
                  <a:pt x="419091" y="73994"/>
                </a:lnTo>
                <a:lnTo>
                  <a:pt x="417550" y="10337"/>
                </a:lnTo>
                <a:lnTo>
                  <a:pt x="411005" y="15633"/>
                </a:lnTo>
                <a:lnTo>
                  <a:pt x="405599" y="22254"/>
                </a:lnTo>
                <a:lnTo>
                  <a:pt x="403591" y="77283"/>
                </a:lnTo>
                <a:close/>
              </a:path>
              <a:path w="3455265" h="2793011">
                <a:moveTo>
                  <a:pt x="400607" y="28444"/>
                </a:moveTo>
                <a:lnTo>
                  <a:pt x="395307" y="32448"/>
                </a:lnTo>
                <a:lnTo>
                  <a:pt x="395482" y="50980"/>
                </a:lnTo>
                <a:lnTo>
                  <a:pt x="396632" y="74286"/>
                </a:lnTo>
                <a:lnTo>
                  <a:pt x="397630" y="78162"/>
                </a:lnTo>
                <a:lnTo>
                  <a:pt x="398229" y="94092"/>
                </a:lnTo>
                <a:lnTo>
                  <a:pt x="403591" y="77283"/>
                </a:lnTo>
                <a:lnTo>
                  <a:pt x="405599" y="22254"/>
                </a:lnTo>
                <a:lnTo>
                  <a:pt x="400607" y="28444"/>
                </a:lnTo>
                <a:close/>
              </a:path>
              <a:path w="3455265" h="2793011">
                <a:moveTo>
                  <a:pt x="553869" y="72017"/>
                </a:moveTo>
                <a:lnTo>
                  <a:pt x="558820" y="66466"/>
                </a:lnTo>
                <a:lnTo>
                  <a:pt x="565087" y="61788"/>
                </a:lnTo>
                <a:lnTo>
                  <a:pt x="571712" y="58672"/>
                </a:lnTo>
                <a:lnTo>
                  <a:pt x="566788" y="7392"/>
                </a:lnTo>
                <a:lnTo>
                  <a:pt x="559808" y="9620"/>
                </a:lnTo>
                <a:lnTo>
                  <a:pt x="555485" y="12414"/>
                </a:lnTo>
                <a:lnTo>
                  <a:pt x="553098" y="15051"/>
                </a:lnTo>
                <a:lnTo>
                  <a:pt x="550341" y="14792"/>
                </a:lnTo>
                <a:lnTo>
                  <a:pt x="548485" y="9571"/>
                </a:lnTo>
                <a:lnTo>
                  <a:pt x="543487" y="14084"/>
                </a:lnTo>
                <a:lnTo>
                  <a:pt x="539835" y="79282"/>
                </a:lnTo>
                <a:lnTo>
                  <a:pt x="541694" y="79971"/>
                </a:lnTo>
                <a:lnTo>
                  <a:pt x="547551" y="90562"/>
                </a:lnTo>
                <a:lnTo>
                  <a:pt x="548936" y="40017"/>
                </a:lnTo>
                <a:lnTo>
                  <a:pt x="550391" y="38053"/>
                </a:lnTo>
                <a:lnTo>
                  <a:pt x="554386" y="38477"/>
                </a:lnTo>
                <a:lnTo>
                  <a:pt x="559059" y="39456"/>
                </a:lnTo>
                <a:lnTo>
                  <a:pt x="563282" y="40704"/>
                </a:lnTo>
                <a:lnTo>
                  <a:pt x="565929" y="41936"/>
                </a:lnTo>
                <a:lnTo>
                  <a:pt x="565875" y="42865"/>
                </a:lnTo>
                <a:lnTo>
                  <a:pt x="561992" y="43206"/>
                </a:lnTo>
                <a:lnTo>
                  <a:pt x="553869" y="72017"/>
                </a:lnTo>
                <a:close/>
              </a:path>
              <a:path w="3455265" h="2793011">
                <a:moveTo>
                  <a:pt x="536273" y="19435"/>
                </a:moveTo>
                <a:lnTo>
                  <a:pt x="532007" y="20921"/>
                </a:lnTo>
                <a:lnTo>
                  <a:pt x="535316" y="82061"/>
                </a:lnTo>
                <a:lnTo>
                  <a:pt x="539835" y="79282"/>
                </a:lnTo>
                <a:lnTo>
                  <a:pt x="543487" y="14084"/>
                </a:lnTo>
                <a:lnTo>
                  <a:pt x="536273" y="19435"/>
                </a:lnTo>
                <a:close/>
              </a:path>
              <a:path w="3455265" h="2793011">
                <a:moveTo>
                  <a:pt x="529825" y="19733"/>
                </a:moveTo>
                <a:lnTo>
                  <a:pt x="528864" y="17066"/>
                </a:lnTo>
                <a:lnTo>
                  <a:pt x="529516" y="85867"/>
                </a:lnTo>
                <a:lnTo>
                  <a:pt x="535316" y="82061"/>
                </a:lnTo>
                <a:lnTo>
                  <a:pt x="532007" y="20921"/>
                </a:lnTo>
                <a:lnTo>
                  <a:pt x="529825" y="19733"/>
                </a:lnTo>
                <a:close/>
              </a:path>
              <a:path w="3455265" h="2793011">
                <a:moveTo>
                  <a:pt x="528864" y="17066"/>
                </a:moveTo>
                <a:lnTo>
                  <a:pt x="528258" y="14113"/>
                </a:lnTo>
                <a:lnTo>
                  <a:pt x="524655" y="12122"/>
                </a:lnTo>
                <a:lnTo>
                  <a:pt x="520816" y="75421"/>
                </a:lnTo>
                <a:lnTo>
                  <a:pt x="516865" y="77937"/>
                </a:lnTo>
                <a:lnTo>
                  <a:pt x="512544" y="78557"/>
                </a:lnTo>
                <a:lnTo>
                  <a:pt x="511459" y="74857"/>
                </a:lnTo>
                <a:lnTo>
                  <a:pt x="512765" y="95558"/>
                </a:lnTo>
                <a:lnTo>
                  <a:pt x="517406" y="93406"/>
                </a:lnTo>
                <a:lnTo>
                  <a:pt x="523268" y="89912"/>
                </a:lnTo>
                <a:lnTo>
                  <a:pt x="529516" y="85867"/>
                </a:lnTo>
                <a:lnTo>
                  <a:pt x="528864" y="17066"/>
                </a:lnTo>
                <a:close/>
              </a:path>
              <a:path w="3455265" h="2793011">
                <a:moveTo>
                  <a:pt x="520793" y="73431"/>
                </a:moveTo>
                <a:lnTo>
                  <a:pt x="520816" y="75421"/>
                </a:lnTo>
                <a:lnTo>
                  <a:pt x="524655" y="12122"/>
                </a:lnTo>
                <a:lnTo>
                  <a:pt x="519930" y="15470"/>
                </a:lnTo>
                <a:lnTo>
                  <a:pt x="516373" y="16599"/>
                </a:lnTo>
                <a:lnTo>
                  <a:pt x="513191" y="74389"/>
                </a:lnTo>
                <a:lnTo>
                  <a:pt x="520793" y="73431"/>
                </a:lnTo>
                <a:close/>
              </a:path>
              <a:path w="3455265" h="2793011">
                <a:moveTo>
                  <a:pt x="513191" y="74389"/>
                </a:moveTo>
                <a:lnTo>
                  <a:pt x="516373" y="16599"/>
                </a:lnTo>
                <a:lnTo>
                  <a:pt x="510153" y="16487"/>
                </a:lnTo>
                <a:lnTo>
                  <a:pt x="506171" y="13753"/>
                </a:lnTo>
                <a:lnTo>
                  <a:pt x="503383" y="9992"/>
                </a:lnTo>
                <a:lnTo>
                  <a:pt x="511149" y="91310"/>
                </a:lnTo>
                <a:lnTo>
                  <a:pt x="511459" y="74857"/>
                </a:lnTo>
                <a:lnTo>
                  <a:pt x="513191" y="74389"/>
                </a:lnTo>
                <a:close/>
              </a:path>
              <a:path w="3455265" h="2793011">
                <a:moveTo>
                  <a:pt x="500739" y="6800"/>
                </a:moveTo>
                <a:lnTo>
                  <a:pt x="497195" y="5771"/>
                </a:lnTo>
                <a:lnTo>
                  <a:pt x="497987" y="72085"/>
                </a:lnTo>
                <a:lnTo>
                  <a:pt x="500081" y="85068"/>
                </a:lnTo>
                <a:lnTo>
                  <a:pt x="511149" y="91310"/>
                </a:lnTo>
                <a:lnTo>
                  <a:pt x="503383" y="9992"/>
                </a:lnTo>
                <a:lnTo>
                  <a:pt x="500739" y="6800"/>
                </a:lnTo>
                <a:close/>
              </a:path>
              <a:path w="3455265" h="2793011">
                <a:moveTo>
                  <a:pt x="495824" y="70270"/>
                </a:moveTo>
                <a:lnTo>
                  <a:pt x="497987" y="72085"/>
                </a:lnTo>
                <a:lnTo>
                  <a:pt x="497195" y="5771"/>
                </a:lnTo>
                <a:lnTo>
                  <a:pt x="491701" y="8501"/>
                </a:lnTo>
                <a:lnTo>
                  <a:pt x="483213" y="16585"/>
                </a:lnTo>
                <a:lnTo>
                  <a:pt x="479681" y="72562"/>
                </a:lnTo>
                <a:lnTo>
                  <a:pt x="495824" y="70270"/>
                </a:lnTo>
                <a:close/>
              </a:path>
              <a:path w="3455265" h="2793011">
                <a:moveTo>
                  <a:pt x="471213" y="60866"/>
                </a:moveTo>
                <a:lnTo>
                  <a:pt x="467387" y="62884"/>
                </a:lnTo>
                <a:lnTo>
                  <a:pt x="467652" y="81751"/>
                </a:lnTo>
                <a:lnTo>
                  <a:pt x="471207" y="77503"/>
                </a:lnTo>
                <a:lnTo>
                  <a:pt x="479681" y="72562"/>
                </a:lnTo>
                <a:lnTo>
                  <a:pt x="472676" y="57837"/>
                </a:lnTo>
                <a:lnTo>
                  <a:pt x="471213" y="60866"/>
                </a:lnTo>
                <a:close/>
              </a:path>
              <a:path w="3455265" h="2793011">
                <a:moveTo>
                  <a:pt x="467387" y="62884"/>
                </a:moveTo>
                <a:lnTo>
                  <a:pt x="463002" y="64592"/>
                </a:lnTo>
                <a:lnTo>
                  <a:pt x="464611" y="76037"/>
                </a:lnTo>
                <a:lnTo>
                  <a:pt x="466261" y="81963"/>
                </a:lnTo>
                <a:lnTo>
                  <a:pt x="467652" y="81751"/>
                </a:lnTo>
                <a:lnTo>
                  <a:pt x="467387" y="62884"/>
                </a:lnTo>
                <a:close/>
              </a:path>
              <a:path w="3455265" h="2793011">
                <a:moveTo>
                  <a:pt x="459190" y="65502"/>
                </a:moveTo>
                <a:lnTo>
                  <a:pt x="457803" y="62992"/>
                </a:lnTo>
                <a:lnTo>
                  <a:pt x="458589" y="74753"/>
                </a:lnTo>
                <a:lnTo>
                  <a:pt x="464611" y="76037"/>
                </a:lnTo>
                <a:lnTo>
                  <a:pt x="463002" y="64592"/>
                </a:lnTo>
                <a:lnTo>
                  <a:pt x="459190" y="65502"/>
                </a:lnTo>
                <a:close/>
              </a:path>
              <a:path w="3455265" h="2793011">
                <a:moveTo>
                  <a:pt x="512765" y="95558"/>
                </a:moveTo>
                <a:lnTo>
                  <a:pt x="511459" y="74857"/>
                </a:lnTo>
                <a:lnTo>
                  <a:pt x="511149" y="91310"/>
                </a:lnTo>
                <a:lnTo>
                  <a:pt x="510475" y="92677"/>
                </a:lnTo>
                <a:lnTo>
                  <a:pt x="510176" y="95578"/>
                </a:lnTo>
                <a:lnTo>
                  <a:pt x="512765" y="95558"/>
                </a:lnTo>
                <a:close/>
              </a:path>
              <a:path w="3455265" h="2793011">
                <a:moveTo>
                  <a:pt x="443272" y="88491"/>
                </a:moveTo>
                <a:lnTo>
                  <a:pt x="445483" y="85884"/>
                </a:lnTo>
                <a:lnTo>
                  <a:pt x="445012" y="85318"/>
                </a:lnTo>
                <a:lnTo>
                  <a:pt x="442550" y="87518"/>
                </a:lnTo>
                <a:lnTo>
                  <a:pt x="439979" y="88990"/>
                </a:lnTo>
                <a:lnTo>
                  <a:pt x="443272" y="88491"/>
                </a:lnTo>
                <a:close/>
              </a:path>
              <a:path w="3455265" h="2793011">
                <a:moveTo>
                  <a:pt x="418939" y="82341"/>
                </a:moveTo>
                <a:lnTo>
                  <a:pt x="421798" y="84804"/>
                </a:lnTo>
                <a:lnTo>
                  <a:pt x="425142" y="85477"/>
                </a:lnTo>
                <a:lnTo>
                  <a:pt x="431604" y="84698"/>
                </a:lnTo>
                <a:lnTo>
                  <a:pt x="431663" y="83227"/>
                </a:lnTo>
                <a:lnTo>
                  <a:pt x="427840" y="82682"/>
                </a:lnTo>
                <a:lnTo>
                  <a:pt x="423169" y="82362"/>
                </a:lnTo>
                <a:lnTo>
                  <a:pt x="418939" y="82341"/>
                </a:lnTo>
                <a:close/>
              </a:path>
              <a:path w="3455265" h="2793011">
                <a:moveTo>
                  <a:pt x="424276" y="90283"/>
                </a:moveTo>
                <a:lnTo>
                  <a:pt x="420232" y="91615"/>
                </a:lnTo>
                <a:lnTo>
                  <a:pt x="421162" y="93801"/>
                </a:lnTo>
                <a:lnTo>
                  <a:pt x="423185" y="93277"/>
                </a:lnTo>
                <a:lnTo>
                  <a:pt x="425978" y="90562"/>
                </a:lnTo>
                <a:lnTo>
                  <a:pt x="424276" y="90283"/>
                </a:lnTo>
                <a:close/>
              </a:path>
              <a:path w="3455265" h="2793011">
                <a:moveTo>
                  <a:pt x="421162" y="93801"/>
                </a:moveTo>
                <a:lnTo>
                  <a:pt x="420232" y="91615"/>
                </a:lnTo>
                <a:lnTo>
                  <a:pt x="415998" y="93733"/>
                </a:lnTo>
                <a:lnTo>
                  <a:pt x="423670" y="96563"/>
                </a:lnTo>
                <a:lnTo>
                  <a:pt x="424682" y="96292"/>
                </a:lnTo>
                <a:lnTo>
                  <a:pt x="421162" y="93801"/>
                </a:lnTo>
                <a:close/>
              </a:path>
              <a:path w="3455265" h="2793011">
                <a:moveTo>
                  <a:pt x="537088" y="91555"/>
                </a:moveTo>
                <a:lnTo>
                  <a:pt x="533407" y="93996"/>
                </a:lnTo>
                <a:lnTo>
                  <a:pt x="537282" y="95175"/>
                </a:lnTo>
                <a:lnTo>
                  <a:pt x="541206" y="94260"/>
                </a:lnTo>
                <a:lnTo>
                  <a:pt x="537088" y="91555"/>
                </a:lnTo>
                <a:close/>
              </a:path>
              <a:path w="3455265" h="2793011">
                <a:moveTo>
                  <a:pt x="567989" y="72457"/>
                </a:moveTo>
                <a:lnTo>
                  <a:pt x="563359" y="73010"/>
                </a:lnTo>
                <a:lnTo>
                  <a:pt x="564006" y="75910"/>
                </a:lnTo>
                <a:lnTo>
                  <a:pt x="566887" y="76103"/>
                </a:lnTo>
                <a:lnTo>
                  <a:pt x="571862" y="73714"/>
                </a:lnTo>
                <a:lnTo>
                  <a:pt x="571526" y="72595"/>
                </a:lnTo>
                <a:lnTo>
                  <a:pt x="567989" y="72457"/>
                </a:lnTo>
                <a:close/>
              </a:path>
              <a:path w="3455265" h="2793011">
                <a:moveTo>
                  <a:pt x="559746" y="73963"/>
                </a:moveTo>
                <a:lnTo>
                  <a:pt x="559258" y="75026"/>
                </a:lnTo>
                <a:lnTo>
                  <a:pt x="564006" y="75910"/>
                </a:lnTo>
                <a:lnTo>
                  <a:pt x="563359" y="73010"/>
                </a:lnTo>
                <a:lnTo>
                  <a:pt x="559746" y="73963"/>
                </a:lnTo>
                <a:close/>
              </a:path>
              <a:path w="3455265" h="2793011">
                <a:moveTo>
                  <a:pt x="832256" y="88965"/>
                </a:moveTo>
                <a:lnTo>
                  <a:pt x="838177" y="92817"/>
                </a:lnTo>
                <a:lnTo>
                  <a:pt x="837226" y="91210"/>
                </a:lnTo>
                <a:lnTo>
                  <a:pt x="832633" y="81680"/>
                </a:lnTo>
                <a:lnTo>
                  <a:pt x="831760" y="75668"/>
                </a:lnTo>
                <a:lnTo>
                  <a:pt x="828843" y="82068"/>
                </a:lnTo>
                <a:lnTo>
                  <a:pt x="828575" y="87676"/>
                </a:lnTo>
                <a:lnTo>
                  <a:pt x="832256" y="88965"/>
                </a:lnTo>
                <a:close/>
              </a:path>
              <a:path w="3455265" h="2793011">
                <a:moveTo>
                  <a:pt x="817137" y="96492"/>
                </a:moveTo>
                <a:lnTo>
                  <a:pt x="821032" y="94903"/>
                </a:lnTo>
                <a:lnTo>
                  <a:pt x="824890" y="90139"/>
                </a:lnTo>
                <a:lnTo>
                  <a:pt x="828575" y="87676"/>
                </a:lnTo>
                <a:lnTo>
                  <a:pt x="828843" y="82068"/>
                </a:lnTo>
                <a:lnTo>
                  <a:pt x="821942" y="86156"/>
                </a:lnTo>
                <a:lnTo>
                  <a:pt x="817137" y="96492"/>
                </a:lnTo>
                <a:close/>
              </a:path>
              <a:path w="3455265" h="2793011">
                <a:moveTo>
                  <a:pt x="821942" y="86156"/>
                </a:moveTo>
                <a:lnTo>
                  <a:pt x="816367" y="87476"/>
                </a:lnTo>
                <a:lnTo>
                  <a:pt x="812561" y="86293"/>
                </a:lnTo>
                <a:lnTo>
                  <a:pt x="810346" y="83330"/>
                </a:lnTo>
                <a:lnTo>
                  <a:pt x="809600" y="79572"/>
                </a:lnTo>
                <a:lnTo>
                  <a:pt x="810915" y="96668"/>
                </a:lnTo>
                <a:lnTo>
                  <a:pt x="817137" y="96492"/>
                </a:lnTo>
                <a:lnTo>
                  <a:pt x="821942" y="86156"/>
                </a:lnTo>
                <a:close/>
              </a:path>
              <a:path w="3455265" h="2793011">
                <a:moveTo>
                  <a:pt x="787645" y="89802"/>
                </a:moveTo>
                <a:lnTo>
                  <a:pt x="788451" y="90132"/>
                </a:lnTo>
                <a:lnTo>
                  <a:pt x="801607" y="94769"/>
                </a:lnTo>
                <a:lnTo>
                  <a:pt x="810915" y="96668"/>
                </a:lnTo>
                <a:lnTo>
                  <a:pt x="809600" y="79572"/>
                </a:lnTo>
                <a:lnTo>
                  <a:pt x="806257" y="81813"/>
                </a:lnTo>
                <a:lnTo>
                  <a:pt x="798705" y="85450"/>
                </a:lnTo>
                <a:lnTo>
                  <a:pt x="787645" y="89802"/>
                </a:lnTo>
                <a:close/>
              </a:path>
              <a:path w="3455265" h="2793011">
                <a:moveTo>
                  <a:pt x="809547" y="79307"/>
                </a:moveTo>
                <a:lnTo>
                  <a:pt x="809600" y="79572"/>
                </a:lnTo>
                <a:lnTo>
                  <a:pt x="810678" y="78850"/>
                </a:lnTo>
                <a:lnTo>
                  <a:pt x="811642" y="74783"/>
                </a:lnTo>
                <a:lnTo>
                  <a:pt x="810277" y="74185"/>
                </a:lnTo>
                <a:lnTo>
                  <a:pt x="809989" y="74946"/>
                </a:lnTo>
                <a:lnTo>
                  <a:pt x="809547" y="79307"/>
                </a:lnTo>
                <a:close/>
              </a:path>
              <a:path w="3455265" h="2793011">
                <a:moveTo>
                  <a:pt x="653307" y="90851"/>
                </a:moveTo>
                <a:lnTo>
                  <a:pt x="644114" y="89944"/>
                </a:lnTo>
                <a:lnTo>
                  <a:pt x="646373" y="96417"/>
                </a:lnTo>
                <a:lnTo>
                  <a:pt x="650789" y="97742"/>
                </a:lnTo>
                <a:lnTo>
                  <a:pt x="653893" y="96700"/>
                </a:lnTo>
                <a:lnTo>
                  <a:pt x="653801" y="92123"/>
                </a:lnTo>
                <a:lnTo>
                  <a:pt x="653307" y="90851"/>
                </a:lnTo>
                <a:close/>
              </a:path>
              <a:path w="3455265" h="2793011">
                <a:moveTo>
                  <a:pt x="644114" y="89944"/>
                </a:moveTo>
                <a:lnTo>
                  <a:pt x="641151" y="91349"/>
                </a:lnTo>
                <a:lnTo>
                  <a:pt x="642532" y="93896"/>
                </a:lnTo>
                <a:lnTo>
                  <a:pt x="646373" y="96417"/>
                </a:lnTo>
                <a:lnTo>
                  <a:pt x="644114" y="89944"/>
                </a:lnTo>
                <a:close/>
              </a:path>
              <a:path w="3455265" h="2793011">
                <a:moveTo>
                  <a:pt x="645766" y="79839"/>
                </a:moveTo>
                <a:lnTo>
                  <a:pt x="638894" y="78563"/>
                </a:lnTo>
                <a:lnTo>
                  <a:pt x="639526" y="81952"/>
                </a:lnTo>
                <a:lnTo>
                  <a:pt x="643810" y="82373"/>
                </a:lnTo>
                <a:lnTo>
                  <a:pt x="645766" y="79839"/>
                </a:lnTo>
                <a:close/>
              </a:path>
              <a:path w="3455265" h="2793011">
                <a:moveTo>
                  <a:pt x="714262" y="79068"/>
                </a:moveTo>
                <a:lnTo>
                  <a:pt x="707456" y="77856"/>
                </a:lnTo>
                <a:lnTo>
                  <a:pt x="707967" y="82847"/>
                </a:lnTo>
                <a:lnTo>
                  <a:pt x="712450" y="82267"/>
                </a:lnTo>
                <a:lnTo>
                  <a:pt x="715700" y="81376"/>
                </a:lnTo>
                <a:lnTo>
                  <a:pt x="714262" y="79068"/>
                </a:lnTo>
                <a:close/>
              </a:path>
              <a:path w="3455265" h="2793011">
                <a:moveTo>
                  <a:pt x="704121" y="77479"/>
                </a:moveTo>
                <a:lnTo>
                  <a:pt x="698884" y="79997"/>
                </a:lnTo>
                <a:lnTo>
                  <a:pt x="699537" y="82661"/>
                </a:lnTo>
                <a:lnTo>
                  <a:pt x="703310" y="83012"/>
                </a:lnTo>
                <a:lnTo>
                  <a:pt x="707967" y="82847"/>
                </a:lnTo>
                <a:lnTo>
                  <a:pt x="707456" y="77856"/>
                </a:lnTo>
                <a:lnTo>
                  <a:pt x="704121" y="77479"/>
                </a:lnTo>
                <a:close/>
              </a:path>
              <a:path w="3455265" h="2793011">
                <a:moveTo>
                  <a:pt x="311710" y="80371"/>
                </a:moveTo>
                <a:lnTo>
                  <a:pt x="307489" y="82427"/>
                </a:lnTo>
                <a:lnTo>
                  <a:pt x="310706" y="82919"/>
                </a:lnTo>
                <a:lnTo>
                  <a:pt x="314143" y="82068"/>
                </a:lnTo>
                <a:lnTo>
                  <a:pt x="311710" y="80371"/>
                </a:lnTo>
                <a:close/>
              </a:path>
              <a:path w="3455265" h="2793011">
                <a:moveTo>
                  <a:pt x="541192" y="2708178"/>
                </a:moveTo>
                <a:lnTo>
                  <a:pt x="543078" y="2708536"/>
                </a:lnTo>
                <a:lnTo>
                  <a:pt x="551724" y="2706388"/>
                </a:lnTo>
                <a:lnTo>
                  <a:pt x="564114" y="2700136"/>
                </a:lnTo>
                <a:lnTo>
                  <a:pt x="550986" y="2701698"/>
                </a:lnTo>
                <a:lnTo>
                  <a:pt x="543642" y="2704429"/>
                </a:lnTo>
                <a:lnTo>
                  <a:pt x="541192" y="2708178"/>
                </a:lnTo>
                <a:close/>
              </a:path>
              <a:path w="3455265" h="2793011">
                <a:moveTo>
                  <a:pt x="544492" y="2777954"/>
                </a:moveTo>
                <a:lnTo>
                  <a:pt x="545341" y="2782401"/>
                </a:lnTo>
                <a:lnTo>
                  <a:pt x="549090" y="2784249"/>
                </a:lnTo>
                <a:lnTo>
                  <a:pt x="556064" y="2785494"/>
                </a:lnTo>
                <a:lnTo>
                  <a:pt x="567021" y="2785873"/>
                </a:lnTo>
                <a:lnTo>
                  <a:pt x="569754" y="2714834"/>
                </a:lnTo>
                <a:lnTo>
                  <a:pt x="564755" y="2717736"/>
                </a:lnTo>
                <a:lnTo>
                  <a:pt x="558503" y="2718352"/>
                </a:lnTo>
                <a:lnTo>
                  <a:pt x="552004" y="2717177"/>
                </a:lnTo>
                <a:lnTo>
                  <a:pt x="547465" y="2774263"/>
                </a:lnTo>
                <a:lnTo>
                  <a:pt x="544492" y="2777954"/>
                </a:lnTo>
                <a:close/>
              </a:path>
              <a:path w="3455265" h="2793011">
                <a:moveTo>
                  <a:pt x="456755" y="84064"/>
                </a:moveTo>
                <a:lnTo>
                  <a:pt x="452134" y="83777"/>
                </a:lnTo>
                <a:lnTo>
                  <a:pt x="452250" y="86030"/>
                </a:lnTo>
                <a:lnTo>
                  <a:pt x="453046" y="86329"/>
                </a:lnTo>
                <a:lnTo>
                  <a:pt x="460235" y="85695"/>
                </a:lnTo>
                <a:lnTo>
                  <a:pt x="460463" y="84821"/>
                </a:lnTo>
                <a:lnTo>
                  <a:pt x="456755" y="84064"/>
                </a:lnTo>
                <a:close/>
              </a:path>
              <a:path w="3455265" h="2793011">
                <a:moveTo>
                  <a:pt x="251013" y="89060"/>
                </a:moveTo>
                <a:lnTo>
                  <a:pt x="246390" y="88758"/>
                </a:lnTo>
                <a:lnTo>
                  <a:pt x="247351" y="91310"/>
                </a:lnTo>
                <a:lnTo>
                  <a:pt x="254470" y="90681"/>
                </a:lnTo>
                <a:lnTo>
                  <a:pt x="254698" y="89816"/>
                </a:lnTo>
                <a:lnTo>
                  <a:pt x="251013" y="89060"/>
                </a:lnTo>
                <a:close/>
              </a:path>
              <a:path w="3455265" h="2793011">
                <a:moveTo>
                  <a:pt x="582208" y="59895"/>
                </a:moveTo>
                <a:lnTo>
                  <a:pt x="584165" y="65615"/>
                </a:lnTo>
                <a:lnTo>
                  <a:pt x="587605" y="67479"/>
                </a:lnTo>
                <a:lnTo>
                  <a:pt x="588693" y="70570"/>
                </a:lnTo>
                <a:lnTo>
                  <a:pt x="587953" y="74434"/>
                </a:lnTo>
                <a:lnTo>
                  <a:pt x="586185" y="78685"/>
                </a:lnTo>
                <a:lnTo>
                  <a:pt x="589942" y="92237"/>
                </a:lnTo>
                <a:lnTo>
                  <a:pt x="590661" y="26549"/>
                </a:lnTo>
                <a:lnTo>
                  <a:pt x="591606" y="7528"/>
                </a:lnTo>
                <a:lnTo>
                  <a:pt x="582208" y="59895"/>
                </a:lnTo>
                <a:close/>
              </a:path>
              <a:path w="3455265" h="2793011">
                <a:moveTo>
                  <a:pt x="584844" y="91841"/>
                </a:moveTo>
                <a:lnTo>
                  <a:pt x="589942" y="92237"/>
                </a:lnTo>
                <a:lnTo>
                  <a:pt x="586185" y="78685"/>
                </a:lnTo>
                <a:lnTo>
                  <a:pt x="584190" y="82938"/>
                </a:lnTo>
                <a:lnTo>
                  <a:pt x="582768" y="86805"/>
                </a:lnTo>
                <a:lnTo>
                  <a:pt x="582719" y="89902"/>
                </a:lnTo>
                <a:lnTo>
                  <a:pt x="584844" y="91841"/>
                </a:lnTo>
                <a:close/>
              </a:path>
              <a:path w="3455265" h="2793011">
                <a:moveTo>
                  <a:pt x="556476" y="86983"/>
                </a:moveTo>
                <a:lnTo>
                  <a:pt x="566017" y="89081"/>
                </a:lnTo>
                <a:lnTo>
                  <a:pt x="558725" y="85187"/>
                </a:lnTo>
                <a:lnTo>
                  <a:pt x="554904" y="85328"/>
                </a:lnTo>
                <a:lnTo>
                  <a:pt x="554745" y="85515"/>
                </a:lnTo>
                <a:lnTo>
                  <a:pt x="556476" y="86983"/>
                </a:lnTo>
                <a:close/>
              </a:path>
              <a:path w="3455265" h="2793011">
                <a:moveTo>
                  <a:pt x="550989" y="89956"/>
                </a:moveTo>
                <a:lnTo>
                  <a:pt x="554745" y="85515"/>
                </a:lnTo>
                <a:lnTo>
                  <a:pt x="551740" y="82966"/>
                </a:lnTo>
                <a:lnTo>
                  <a:pt x="551189" y="77747"/>
                </a:lnTo>
                <a:lnTo>
                  <a:pt x="548936" y="40017"/>
                </a:lnTo>
                <a:lnTo>
                  <a:pt x="547551" y="90562"/>
                </a:lnTo>
                <a:lnTo>
                  <a:pt x="550989" y="89956"/>
                </a:lnTo>
                <a:close/>
              </a:path>
              <a:path w="3455265" h="2793011">
                <a:moveTo>
                  <a:pt x="612262" y="86853"/>
                </a:moveTo>
                <a:lnTo>
                  <a:pt x="613892" y="88428"/>
                </a:lnTo>
                <a:lnTo>
                  <a:pt x="619688" y="93744"/>
                </a:lnTo>
                <a:lnTo>
                  <a:pt x="623171" y="96239"/>
                </a:lnTo>
                <a:lnTo>
                  <a:pt x="625907" y="94713"/>
                </a:lnTo>
                <a:lnTo>
                  <a:pt x="625292" y="63733"/>
                </a:lnTo>
                <a:lnTo>
                  <a:pt x="622149" y="64644"/>
                </a:lnTo>
                <a:lnTo>
                  <a:pt x="621652" y="62417"/>
                </a:lnTo>
                <a:lnTo>
                  <a:pt x="622429" y="72152"/>
                </a:lnTo>
                <a:lnTo>
                  <a:pt x="624132" y="75664"/>
                </a:lnTo>
                <a:lnTo>
                  <a:pt x="623618" y="79719"/>
                </a:lnTo>
                <a:lnTo>
                  <a:pt x="620660" y="82786"/>
                </a:lnTo>
                <a:lnTo>
                  <a:pt x="615034" y="83336"/>
                </a:lnTo>
                <a:lnTo>
                  <a:pt x="612262" y="86853"/>
                </a:lnTo>
                <a:close/>
              </a:path>
              <a:path w="3455265" h="2793011">
                <a:moveTo>
                  <a:pt x="622429" y="72152"/>
                </a:moveTo>
                <a:lnTo>
                  <a:pt x="621652" y="62417"/>
                </a:lnTo>
                <a:lnTo>
                  <a:pt x="619304" y="20292"/>
                </a:lnTo>
                <a:lnTo>
                  <a:pt x="612180" y="19381"/>
                </a:lnTo>
                <a:lnTo>
                  <a:pt x="605445" y="17746"/>
                </a:lnTo>
                <a:lnTo>
                  <a:pt x="601529" y="25067"/>
                </a:lnTo>
                <a:lnTo>
                  <a:pt x="600690" y="27310"/>
                </a:lnTo>
                <a:lnTo>
                  <a:pt x="601532" y="59387"/>
                </a:lnTo>
                <a:lnTo>
                  <a:pt x="606514" y="79839"/>
                </a:lnTo>
                <a:lnTo>
                  <a:pt x="613273" y="72871"/>
                </a:lnTo>
                <a:lnTo>
                  <a:pt x="618734" y="70711"/>
                </a:lnTo>
                <a:lnTo>
                  <a:pt x="622429" y="72152"/>
                </a:lnTo>
                <a:close/>
              </a:path>
              <a:path w="3455265" h="2793011">
                <a:moveTo>
                  <a:pt x="624148" y="7789"/>
                </a:moveTo>
                <a:lnTo>
                  <a:pt x="624315" y="9717"/>
                </a:lnTo>
                <a:lnTo>
                  <a:pt x="628789" y="13701"/>
                </a:lnTo>
                <a:lnTo>
                  <a:pt x="629702" y="15240"/>
                </a:lnTo>
                <a:lnTo>
                  <a:pt x="629396" y="18567"/>
                </a:lnTo>
                <a:lnTo>
                  <a:pt x="627271" y="51830"/>
                </a:lnTo>
                <a:lnTo>
                  <a:pt x="628590" y="51973"/>
                </a:lnTo>
                <a:lnTo>
                  <a:pt x="632164" y="56307"/>
                </a:lnTo>
                <a:lnTo>
                  <a:pt x="634153" y="8182"/>
                </a:lnTo>
                <a:lnTo>
                  <a:pt x="627643" y="7437"/>
                </a:lnTo>
                <a:lnTo>
                  <a:pt x="624148" y="7789"/>
                </a:lnTo>
                <a:close/>
              </a:path>
              <a:path w="3455265" h="2793011">
                <a:moveTo>
                  <a:pt x="625487" y="20136"/>
                </a:moveTo>
                <a:lnTo>
                  <a:pt x="619304" y="20292"/>
                </a:lnTo>
                <a:lnTo>
                  <a:pt x="621652" y="62417"/>
                </a:lnTo>
                <a:lnTo>
                  <a:pt x="622925" y="58544"/>
                </a:lnTo>
                <a:lnTo>
                  <a:pt x="625090" y="54518"/>
                </a:lnTo>
                <a:lnTo>
                  <a:pt x="627271" y="51830"/>
                </a:lnTo>
                <a:lnTo>
                  <a:pt x="629396" y="18567"/>
                </a:lnTo>
                <a:lnTo>
                  <a:pt x="625487" y="20136"/>
                </a:lnTo>
                <a:close/>
              </a:path>
              <a:path w="3455265" h="2793011">
                <a:moveTo>
                  <a:pt x="677438" y="12550"/>
                </a:moveTo>
                <a:lnTo>
                  <a:pt x="665321" y="12208"/>
                </a:lnTo>
                <a:lnTo>
                  <a:pt x="670728" y="70367"/>
                </a:lnTo>
                <a:lnTo>
                  <a:pt x="674359" y="72285"/>
                </a:lnTo>
                <a:lnTo>
                  <a:pt x="676085" y="75828"/>
                </a:lnTo>
                <a:lnTo>
                  <a:pt x="676590" y="79918"/>
                </a:lnTo>
                <a:lnTo>
                  <a:pt x="677645" y="84674"/>
                </a:lnTo>
                <a:lnTo>
                  <a:pt x="685547" y="17241"/>
                </a:lnTo>
                <a:lnTo>
                  <a:pt x="689343" y="11593"/>
                </a:lnTo>
                <a:lnTo>
                  <a:pt x="677438" y="12550"/>
                </a:lnTo>
                <a:close/>
              </a:path>
              <a:path w="3455265" h="2793011">
                <a:moveTo>
                  <a:pt x="632164" y="56307"/>
                </a:moveTo>
                <a:lnTo>
                  <a:pt x="633452" y="79201"/>
                </a:lnTo>
                <a:lnTo>
                  <a:pt x="639726" y="75562"/>
                </a:lnTo>
                <a:lnTo>
                  <a:pt x="649111" y="72991"/>
                </a:lnTo>
                <a:lnTo>
                  <a:pt x="662286" y="71973"/>
                </a:lnTo>
                <a:lnTo>
                  <a:pt x="664503" y="71155"/>
                </a:lnTo>
                <a:lnTo>
                  <a:pt x="670728" y="70367"/>
                </a:lnTo>
                <a:lnTo>
                  <a:pt x="665321" y="12208"/>
                </a:lnTo>
                <a:lnTo>
                  <a:pt x="653638" y="11047"/>
                </a:lnTo>
                <a:lnTo>
                  <a:pt x="643033" y="9545"/>
                </a:lnTo>
                <a:lnTo>
                  <a:pt x="634153" y="8182"/>
                </a:lnTo>
                <a:lnTo>
                  <a:pt x="632164" y="56307"/>
                </a:lnTo>
                <a:close/>
              </a:path>
              <a:path w="3455265" h="2793011">
                <a:moveTo>
                  <a:pt x="704709" y="57678"/>
                </a:moveTo>
                <a:lnTo>
                  <a:pt x="704555" y="54021"/>
                </a:lnTo>
                <a:lnTo>
                  <a:pt x="703705" y="15528"/>
                </a:lnTo>
                <a:lnTo>
                  <a:pt x="697185" y="9899"/>
                </a:lnTo>
                <a:lnTo>
                  <a:pt x="689343" y="11593"/>
                </a:lnTo>
                <a:lnTo>
                  <a:pt x="685547" y="17241"/>
                </a:lnTo>
                <a:lnTo>
                  <a:pt x="688540" y="16819"/>
                </a:lnTo>
                <a:lnTo>
                  <a:pt x="694830" y="17523"/>
                </a:lnTo>
                <a:lnTo>
                  <a:pt x="697825" y="66613"/>
                </a:lnTo>
                <a:lnTo>
                  <a:pt x="701850" y="69456"/>
                </a:lnTo>
                <a:lnTo>
                  <a:pt x="704709" y="57678"/>
                </a:lnTo>
                <a:close/>
              </a:path>
              <a:path w="3455265" h="2793011">
                <a:moveTo>
                  <a:pt x="697825" y="66613"/>
                </a:moveTo>
                <a:lnTo>
                  <a:pt x="694830" y="17523"/>
                </a:lnTo>
                <a:lnTo>
                  <a:pt x="692784" y="20084"/>
                </a:lnTo>
                <a:lnTo>
                  <a:pt x="687867" y="21117"/>
                </a:lnTo>
                <a:lnTo>
                  <a:pt x="685547" y="17241"/>
                </a:lnTo>
                <a:lnTo>
                  <a:pt x="680132" y="80158"/>
                </a:lnTo>
                <a:lnTo>
                  <a:pt x="684829" y="70793"/>
                </a:lnTo>
                <a:lnTo>
                  <a:pt x="687232" y="67859"/>
                </a:lnTo>
                <a:lnTo>
                  <a:pt x="691161" y="63762"/>
                </a:lnTo>
                <a:lnTo>
                  <a:pt x="693534" y="62820"/>
                </a:lnTo>
                <a:lnTo>
                  <a:pt x="697825" y="66613"/>
                </a:lnTo>
                <a:close/>
              </a:path>
              <a:path w="3455265" h="2793011">
                <a:moveTo>
                  <a:pt x="631960" y="58192"/>
                </a:moveTo>
                <a:lnTo>
                  <a:pt x="625292" y="63733"/>
                </a:lnTo>
                <a:lnTo>
                  <a:pt x="625907" y="94713"/>
                </a:lnTo>
                <a:lnTo>
                  <a:pt x="626517" y="91663"/>
                </a:lnTo>
                <a:lnTo>
                  <a:pt x="627526" y="87738"/>
                </a:lnTo>
                <a:lnTo>
                  <a:pt x="629611" y="83421"/>
                </a:lnTo>
                <a:lnTo>
                  <a:pt x="633452" y="79201"/>
                </a:lnTo>
                <a:lnTo>
                  <a:pt x="632164" y="56307"/>
                </a:lnTo>
                <a:lnTo>
                  <a:pt x="631960" y="58192"/>
                </a:lnTo>
                <a:close/>
              </a:path>
              <a:path w="3455265" h="2793011">
                <a:moveTo>
                  <a:pt x="606514" y="79839"/>
                </a:moveTo>
                <a:lnTo>
                  <a:pt x="601532" y="59387"/>
                </a:lnTo>
                <a:lnTo>
                  <a:pt x="599819" y="61997"/>
                </a:lnTo>
                <a:lnTo>
                  <a:pt x="598815" y="90703"/>
                </a:lnTo>
                <a:lnTo>
                  <a:pt x="612262" y="86853"/>
                </a:lnTo>
                <a:lnTo>
                  <a:pt x="615034" y="83336"/>
                </a:lnTo>
                <a:lnTo>
                  <a:pt x="606514" y="79839"/>
                </a:lnTo>
                <a:close/>
              </a:path>
              <a:path w="3455265" h="2793011">
                <a:moveTo>
                  <a:pt x="598815" y="90703"/>
                </a:moveTo>
                <a:lnTo>
                  <a:pt x="599819" y="61997"/>
                </a:lnTo>
                <a:lnTo>
                  <a:pt x="595945" y="64584"/>
                </a:lnTo>
                <a:lnTo>
                  <a:pt x="592734" y="66255"/>
                </a:lnTo>
                <a:lnTo>
                  <a:pt x="592193" y="65687"/>
                </a:lnTo>
                <a:lnTo>
                  <a:pt x="589942" y="92237"/>
                </a:lnTo>
                <a:lnTo>
                  <a:pt x="598815" y="90703"/>
                </a:lnTo>
                <a:close/>
              </a:path>
              <a:path w="3455265" h="2793011">
                <a:moveTo>
                  <a:pt x="592193" y="65687"/>
                </a:moveTo>
                <a:lnTo>
                  <a:pt x="596328" y="61551"/>
                </a:lnTo>
                <a:lnTo>
                  <a:pt x="593703" y="30354"/>
                </a:lnTo>
                <a:lnTo>
                  <a:pt x="593809" y="27073"/>
                </a:lnTo>
                <a:lnTo>
                  <a:pt x="590661" y="26549"/>
                </a:lnTo>
                <a:lnTo>
                  <a:pt x="589942" y="92237"/>
                </a:lnTo>
                <a:lnTo>
                  <a:pt x="592193" y="65687"/>
                </a:lnTo>
                <a:close/>
              </a:path>
              <a:path w="3455265" h="2793011">
                <a:moveTo>
                  <a:pt x="628170" y="56438"/>
                </a:moveTo>
                <a:lnTo>
                  <a:pt x="626520" y="59322"/>
                </a:lnTo>
                <a:lnTo>
                  <a:pt x="632164" y="56307"/>
                </a:lnTo>
                <a:lnTo>
                  <a:pt x="628590" y="51973"/>
                </a:lnTo>
                <a:lnTo>
                  <a:pt x="628170" y="56438"/>
                </a:lnTo>
                <a:close/>
              </a:path>
              <a:path w="3455265" h="2793011">
                <a:moveTo>
                  <a:pt x="772399" y="2717542"/>
                </a:moveTo>
                <a:lnTo>
                  <a:pt x="769503" y="2717216"/>
                </a:lnTo>
                <a:lnTo>
                  <a:pt x="766986" y="2714004"/>
                </a:lnTo>
                <a:lnTo>
                  <a:pt x="765850" y="2697229"/>
                </a:lnTo>
                <a:lnTo>
                  <a:pt x="758411" y="2697282"/>
                </a:lnTo>
                <a:lnTo>
                  <a:pt x="755569" y="2708395"/>
                </a:lnTo>
                <a:lnTo>
                  <a:pt x="747327" y="2716928"/>
                </a:lnTo>
                <a:lnTo>
                  <a:pt x="738334" y="2721505"/>
                </a:lnTo>
                <a:lnTo>
                  <a:pt x="730498" y="2721450"/>
                </a:lnTo>
                <a:lnTo>
                  <a:pt x="724231" y="2718112"/>
                </a:lnTo>
                <a:lnTo>
                  <a:pt x="732338" y="2769838"/>
                </a:lnTo>
                <a:lnTo>
                  <a:pt x="747027" y="2773419"/>
                </a:lnTo>
                <a:lnTo>
                  <a:pt x="753666" y="2786883"/>
                </a:lnTo>
                <a:lnTo>
                  <a:pt x="755576" y="2720908"/>
                </a:lnTo>
                <a:lnTo>
                  <a:pt x="761654" y="2709902"/>
                </a:lnTo>
                <a:lnTo>
                  <a:pt x="766922" y="2787266"/>
                </a:lnTo>
                <a:lnTo>
                  <a:pt x="772629" y="2787040"/>
                </a:lnTo>
                <a:lnTo>
                  <a:pt x="772399" y="2717542"/>
                </a:lnTo>
                <a:close/>
              </a:path>
              <a:path w="3455265" h="2793011">
                <a:moveTo>
                  <a:pt x="721748" y="2772463"/>
                </a:moveTo>
                <a:lnTo>
                  <a:pt x="732338" y="2769838"/>
                </a:lnTo>
                <a:lnTo>
                  <a:pt x="724231" y="2718112"/>
                </a:lnTo>
                <a:lnTo>
                  <a:pt x="719947" y="2712838"/>
                </a:lnTo>
                <a:lnTo>
                  <a:pt x="718564" y="2770665"/>
                </a:lnTo>
                <a:lnTo>
                  <a:pt x="715375" y="2772367"/>
                </a:lnTo>
                <a:lnTo>
                  <a:pt x="713534" y="2778134"/>
                </a:lnTo>
                <a:lnTo>
                  <a:pt x="721748" y="2772463"/>
                </a:lnTo>
                <a:close/>
              </a:path>
              <a:path w="3455265" h="2793011">
                <a:moveTo>
                  <a:pt x="712537" y="2707593"/>
                </a:moveTo>
                <a:lnTo>
                  <a:pt x="702331" y="2708847"/>
                </a:lnTo>
                <a:lnTo>
                  <a:pt x="705972" y="2783690"/>
                </a:lnTo>
                <a:lnTo>
                  <a:pt x="713534" y="2778134"/>
                </a:lnTo>
                <a:lnTo>
                  <a:pt x="715375" y="2772367"/>
                </a:lnTo>
                <a:lnTo>
                  <a:pt x="710885" y="2773536"/>
                </a:lnTo>
                <a:lnTo>
                  <a:pt x="707294" y="2773585"/>
                </a:lnTo>
                <a:lnTo>
                  <a:pt x="706806" y="2771928"/>
                </a:lnTo>
                <a:lnTo>
                  <a:pt x="712537" y="2707593"/>
                </a:lnTo>
                <a:close/>
              </a:path>
              <a:path w="3455265" h="2793011">
                <a:moveTo>
                  <a:pt x="752106" y="2697780"/>
                </a:moveTo>
                <a:lnTo>
                  <a:pt x="747449" y="2698763"/>
                </a:lnTo>
                <a:lnTo>
                  <a:pt x="748499" y="2705047"/>
                </a:lnTo>
                <a:lnTo>
                  <a:pt x="755569" y="2708395"/>
                </a:lnTo>
                <a:lnTo>
                  <a:pt x="758411" y="2697282"/>
                </a:lnTo>
                <a:lnTo>
                  <a:pt x="752106" y="2697780"/>
                </a:lnTo>
                <a:close/>
              </a:path>
              <a:path w="3455265" h="2793011">
                <a:moveTo>
                  <a:pt x="780099" y="2780564"/>
                </a:moveTo>
                <a:lnTo>
                  <a:pt x="783053" y="2778373"/>
                </a:lnTo>
                <a:lnTo>
                  <a:pt x="785103" y="2722532"/>
                </a:lnTo>
                <a:lnTo>
                  <a:pt x="779261" y="2721663"/>
                </a:lnTo>
                <a:lnTo>
                  <a:pt x="777327" y="2786496"/>
                </a:lnTo>
                <a:lnTo>
                  <a:pt x="780719" y="2785606"/>
                </a:lnTo>
                <a:lnTo>
                  <a:pt x="782510" y="2784340"/>
                </a:lnTo>
                <a:lnTo>
                  <a:pt x="780099" y="2780564"/>
                </a:lnTo>
                <a:close/>
              </a:path>
              <a:path w="3455265" h="2793011">
                <a:moveTo>
                  <a:pt x="774922" y="2720532"/>
                </a:moveTo>
                <a:lnTo>
                  <a:pt x="772399" y="2717542"/>
                </a:lnTo>
                <a:lnTo>
                  <a:pt x="772629" y="2787040"/>
                </a:lnTo>
                <a:lnTo>
                  <a:pt x="777327" y="2786496"/>
                </a:lnTo>
                <a:lnTo>
                  <a:pt x="779261" y="2721663"/>
                </a:lnTo>
                <a:lnTo>
                  <a:pt x="774922" y="2720532"/>
                </a:lnTo>
                <a:close/>
              </a:path>
              <a:path w="3455265" h="2793011">
                <a:moveTo>
                  <a:pt x="864012" y="2711672"/>
                </a:moveTo>
                <a:lnTo>
                  <a:pt x="859974" y="2710902"/>
                </a:lnTo>
                <a:lnTo>
                  <a:pt x="862749" y="2736877"/>
                </a:lnTo>
                <a:lnTo>
                  <a:pt x="867677" y="2776827"/>
                </a:lnTo>
                <a:lnTo>
                  <a:pt x="871273" y="2777708"/>
                </a:lnTo>
                <a:lnTo>
                  <a:pt x="872390" y="2778628"/>
                </a:lnTo>
                <a:lnTo>
                  <a:pt x="874819" y="2723598"/>
                </a:lnTo>
                <a:lnTo>
                  <a:pt x="866436" y="2722176"/>
                </a:lnTo>
                <a:lnTo>
                  <a:pt x="861582" y="2717698"/>
                </a:lnTo>
                <a:lnTo>
                  <a:pt x="864012" y="2711672"/>
                </a:lnTo>
                <a:close/>
              </a:path>
              <a:path w="3455265" h="2793011">
                <a:moveTo>
                  <a:pt x="859974" y="2710902"/>
                </a:moveTo>
                <a:lnTo>
                  <a:pt x="852296" y="2708907"/>
                </a:lnTo>
                <a:lnTo>
                  <a:pt x="854053" y="2729333"/>
                </a:lnTo>
                <a:lnTo>
                  <a:pt x="859901" y="2732534"/>
                </a:lnTo>
                <a:lnTo>
                  <a:pt x="862749" y="2736877"/>
                </a:lnTo>
                <a:lnTo>
                  <a:pt x="859974" y="2710902"/>
                </a:lnTo>
                <a:close/>
              </a:path>
              <a:path w="3455265" h="2793011">
                <a:moveTo>
                  <a:pt x="846696" y="2702327"/>
                </a:moveTo>
                <a:lnTo>
                  <a:pt x="843028" y="2704235"/>
                </a:lnTo>
                <a:lnTo>
                  <a:pt x="846918" y="2728330"/>
                </a:lnTo>
                <a:lnTo>
                  <a:pt x="854053" y="2729333"/>
                </a:lnTo>
                <a:lnTo>
                  <a:pt x="852296" y="2708907"/>
                </a:lnTo>
                <a:lnTo>
                  <a:pt x="847715" y="2706931"/>
                </a:lnTo>
                <a:lnTo>
                  <a:pt x="845569" y="2705076"/>
                </a:lnTo>
                <a:lnTo>
                  <a:pt x="846696" y="2702327"/>
                </a:lnTo>
                <a:close/>
              </a:path>
              <a:path w="3455265" h="2793011">
                <a:moveTo>
                  <a:pt x="826422" y="2711017"/>
                </a:moveTo>
                <a:lnTo>
                  <a:pt x="833839" y="2713612"/>
                </a:lnTo>
                <a:lnTo>
                  <a:pt x="837943" y="2715896"/>
                </a:lnTo>
                <a:lnTo>
                  <a:pt x="840208" y="2730580"/>
                </a:lnTo>
                <a:lnTo>
                  <a:pt x="846918" y="2728330"/>
                </a:lnTo>
                <a:lnTo>
                  <a:pt x="843028" y="2704235"/>
                </a:lnTo>
                <a:lnTo>
                  <a:pt x="836491" y="2707097"/>
                </a:lnTo>
                <a:lnTo>
                  <a:pt x="826422" y="2711017"/>
                </a:lnTo>
                <a:close/>
              </a:path>
              <a:path w="3455265" h="2793011">
                <a:moveTo>
                  <a:pt x="996459" y="2705249"/>
                </a:moveTo>
                <a:lnTo>
                  <a:pt x="996370" y="2711199"/>
                </a:lnTo>
                <a:lnTo>
                  <a:pt x="993745" y="2720207"/>
                </a:lnTo>
                <a:lnTo>
                  <a:pt x="993538" y="2720915"/>
                </a:lnTo>
                <a:lnTo>
                  <a:pt x="988577" y="2730654"/>
                </a:lnTo>
                <a:lnTo>
                  <a:pt x="983210" y="2697055"/>
                </a:lnTo>
                <a:lnTo>
                  <a:pt x="976561" y="2753979"/>
                </a:lnTo>
                <a:lnTo>
                  <a:pt x="979982" y="2779449"/>
                </a:lnTo>
                <a:lnTo>
                  <a:pt x="980115" y="2780390"/>
                </a:lnTo>
                <a:lnTo>
                  <a:pt x="982675" y="2747072"/>
                </a:lnTo>
                <a:lnTo>
                  <a:pt x="977767" y="2750172"/>
                </a:lnTo>
                <a:lnTo>
                  <a:pt x="982861" y="2740408"/>
                </a:lnTo>
                <a:lnTo>
                  <a:pt x="989333" y="2736992"/>
                </a:lnTo>
                <a:lnTo>
                  <a:pt x="993225" y="2727015"/>
                </a:lnTo>
                <a:lnTo>
                  <a:pt x="997552" y="2783355"/>
                </a:lnTo>
                <a:lnTo>
                  <a:pt x="996459" y="2705249"/>
                </a:lnTo>
                <a:close/>
              </a:path>
              <a:path w="3455265" h="2793011">
                <a:moveTo>
                  <a:pt x="982675" y="2747072"/>
                </a:moveTo>
                <a:lnTo>
                  <a:pt x="980115" y="2780390"/>
                </a:lnTo>
                <a:lnTo>
                  <a:pt x="986513" y="2786075"/>
                </a:lnTo>
                <a:lnTo>
                  <a:pt x="989333" y="2736992"/>
                </a:lnTo>
                <a:lnTo>
                  <a:pt x="982861" y="2740408"/>
                </a:lnTo>
                <a:lnTo>
                  <a:pt x="977767" y="2750172"/>
                </a:lnTo>
                <a:lnTo>
                  <a:pt x="982675" y="2747072"/>
                </a:lnTo>
                <a:close/>
              </a:path>
              <a:path w="3455265" h="2793011">
                <a:moveTo>
                  <a:pt x="993745" y="2720207"/>
                </a:moveTo>
                <a:lnTo>
                  <a:pt x="993982" y="2717097"/>
                </a:lnTo>
                <a:lnTo>
                  <a:pt x="991236" y="2707191"/>
                </a:lnTo>
                <a:lnTo>
                  <a:pt x="984618" y="2697252"/>
                </a:lnTo>
                <a:lnTo>
                  <a:pt x="983210" y="2697055"/>
                </a:lnTo>
                <a:lnTo>
                  <a:pt x="988577" y="2730654"/>
                </a:lnTo>
                <a:lnTo>
                  <a:pt x="993538" y="2720915"/>
                </a:lnTo>
                <a:lnTo>
                  <a:pt x="993745" y="2720207"/>
                </a:lnTo>
                <a:close/>
              </a:path>
              <a:path w="3455265" h="2793011">
                <a:moveTo>
                  <a:pt x="972194" y="2758736"/>
                </a:moveTo>
                <a:lnTo>
                  <a:pt x="973620" y="2757302"/>
                </a:lnTo>
                <a:lnTo>
                  <a:pt x="976561" y="2753979"/>
                </a:lnTo>
                <a:lnTo>
                  <a:pt x="983210" y="2697055"/>
                </a:lnTo>
                <a:lnTo>
                  <a:pt x="973314" y="2700791"/>
                </a:lnTo>
                <a:lnTo>
                  <a:pt x="973537" y="2703020"/>
                </a:lnTo>
                <a:lnTo>
                  <a:pt x="975682" y="2707680"/>
                </a:lnTo>
                <a:lnTo>
                  <a:pt x="974717" y="2710256"/>
                </a:lnTo>
                <a:lnTo>
                  <a:pt x="972194" y="2758736"/>
                </a:lnTo>
                <a:close/>
              </a:path>
              <a:path w="3455265" h="2793011">
                <a:moveTo>
                  <a:pt x="970264" y="2709822"/>
                </a:moveTo>
                <a:lnTo>
                  <a:pt x="963356" y="2707738"/>
                </a:lnTo>
                <a:lnTo>
                  <a:pt x="963419" y="2749034"/>
                </a:lnTo>
                <a:lnTo>
                  <a:pt x="963931" y="2749138"/>
                </a:lnTo>
                <a:lnTo>
                  <a:pt x="964377" y="2758985"/>
                </a:lnTo>
                <a:lnTo>
                  <a:pt x="966972" y="2760526"/>
                </a:lnTo>
                <a:lnTo>
                  <a:pt x="972194" y="2758736"/>
                </a:lnTo>
                <a:lnTo>
                  <a:pt x="974717" y="2710256"/>
                </a:lnTo>
                <a:lnTo>
                  <a:pt x="970264" y="2709822"/>
                </a:lnTo>
                <a:close/>
              </a:path>
              <a:path w="3455265" h="2793011">
                <a:moveTo>
                  <a:pt x="963356" y="2707738"/>
                </a:moveTo>
                <a:lnTo>
                  <a:pt x="955026" y="2705367"/>
                </a:lnTo>
                <a:lnTo>
                  <a:pt x="956533" y="2762997"/>
                </a:lnTo>
                <a:lnTo>
                  <a:pt x="956792" y="2762450"/>
                </a:lnTo>
                <a:lnTo>
                  <a:pt x="961320" y="2752979"/>
                </a:lnTo>
                <a:lnTo>
                  <a:pt x="963419" y="2749034"/>
                </a:lnTo>
                <a:lnTo>
                  <a:pt x="963356" y="2707738"/>
                </a:lnTo>
                <a:close/>
              </a:path>
              <a:path w="3455265" h="2793011">
                <a:moveTo>
                  <a:pt x="949686" y="2717899"/>
                </a:moveTo>
                <a:lnTo>
                  <a:pt x="950866" y="2786059"/>
                </a:lnTo>
                <a:lnTo>
                  <a:pt x="955901" y="2782296"/>
                </a:lnTo>
                <a:lnTo>
                  <a:pt x="960160" y="2777893"/>
                </a:lnTo>
                <a:lnTo>
                  <a:pt x="962997" y="2773305"/>
                </a:lnTo>
                <a:lnTo>
                  <a:pt x="963769" y="2768989"/>
                </a:lnTo>
                <a:lnTo>
                  <a:pt x="961829" y="2765401"/>
                </a:lnTo>
                <a:lnTo>
                  <a:pt x="956533" y="2762997"/>
                </a:lnTo>
                <a:lnTo>
                  <a:pt x="955026" y="2705367"/>
                </a:lnTo>
                <a:lnTo>
                  <a:pt x="949686" y="2717899"/>
                </a:lnTo>
                <a:close/>
              </a:path>
              <a:path w="3455265" h="2793011">
                <a:moveTo>
                  <a:pt x="937560" y="2788942"/>
                </a:moveTo>
                <a:lnTo>
                  <a:pt x="941051" y="2789838"/>
                </a:lnTo>
                <a:lnTo>
                  <a:pt x="943154" y="2716562"/>
                </a:lnTo>
                <a:lnTo>
                  <a:pt x="943747" y="2712245"/>
                </a:lnTo>
                <a:lnTo>
                  <a:pt x="947097" y="2711126"/>
                </a:lnTo>
                <a:lnTo>
                  <a:pt x="949686" y="2717899"/>
                </a:lnTo>
                <a:lnTo>
                  <a:pt x="955026" y="2705367"/>
                </a:lnTo>
                <a:lnTo>
                  <a:pt x="946306" y="2704073"/>
                </a:lnTo>
                <a:lnTo>
                  <a:pt x="938229" y="2705218"/>
                </a:lnTo>
                <a:lnTo>
                  <a:pt x="940160" y="2770338"/>
                </a:lnTo>
                <a:lnTo>
                  <a:pt x="937560" y="2788942"/>
                </a:lnTo>
                <a:close/>
              </a:path>
              <a:path w="3455265" h="2793011">
                <a:moveTo>
                  <a:pt x="913036" y="2781239"/>
                </a:moveTo>
                <a:lnTo>
                  <a:pt x="915254" y="2776595"/>
                </a:lnTo>
                <a:lnTo>
                  <a:pt x="919621" y="2772323"/>
                </a:lnTo>
                <a:lnTo>
                  <a:pt x="927478" y="2769784"/>
                </a:lnTo>
                <a:lnTo>
                  <a:pt x="940160" y="2770338"/>
                </a:lnTo>
                <a:lnTo>
                  <a:pt x="938229" y="2705218"/>
                </a:lnTo>
                <a:lnTo>
                  <a:pt x="931828" y="2710165"/>
                </a:lnTo>
                <a:lnTo>
                  <a:pt x="925604" y="2715092"/>
                </a:lnTo>
                <a:lnTo>
                  <a:pt x="917296" y="2720632"/>
                </a:lnTo>
                <a:lnTo>
                  <a:pt x="913036" y="2781239"/>
                </a:lnTo>
                <a:close/>
              </a:path>
              <a:path w="3455265" h="2793011">
                <a:moveTo>
                  <a:pt x="903182" y="2781088"/>
                </a:moveTo>
                <a:lnTo>
                  <a:pt x="905915" y="2783806"/>
                </a:lnTo>
                <a:lnTo>
                  <a:pt x="909705" y="2786205"/>
                </a:lnTo>
                <a:lnTo>
                  <a:pt x="911633" y="2784896"/>
                </a:lnTo>
                <a:lnTo>
                  <a:pt x="913036" y="2781239"/>
                </a:lnTo>
                <a:lnTo>
                  <a:pt x="917296" y="2720632"/>
                </a:lnTo>
                <a:lnTo>
                  <a:pt x="910923" y="2723545"/>
                </a:lnTo>
                <a:lnTo>
                  <a:pt x="906217" y="2724266"/>
                </a:lnTo>
                <a:lnTo>
                  <a:pt x="903182" y="2781088"/>
                </a:lnTo>
                <a:close/>
              </a:path>
              <a:path w="3455265" h="2793011">
                <a:moveTo>
                  <a:pt x="903182" y="2781088"/>
                </a:moveTo>
                <a:lnTo>
                  <a:pt x="906217" y="2724266"/>
                </a:lnTo>
                <a:lnTo>
                  <a:pt x="902906" y="2723226"/>
                </a:lnTo>
                <a:lnTo>
                  <a:pt x="900721" y="2720859"/>
                </a:lnTo>
                <a:lnTo>
                  <a:pt x="899392" y="2717597"/>
                </a:lnTo>
                <a:lnTo>
                  <a:pt x="898648" y="2713872"/>
                </a:lnTo>
                <a:lnTo>
                  <a:pt x="898220" y="2710119"/>
                </a:lnTo>
                <a:lnTo>
                  <a:pt x="897838" y="2706769"/>
                </a:lnTo>
                <a:lnTo>
                  <a:pt x="897230" y="2704254"/>
                </a:lnTo>
                <a:lnTo>
                  <a:pt x="894261" y="2703465"/>
                </a:lnTo>
                <a:lnTo>
                  <a:pt x="891360" y="2706056"/>
                </a:lnTo>
                <a:lnTo>
                  <a:pt x="888923" y="2780207"/>
                </a:lnTo>
                <a:lnTo>
                  <a:pt x="903182" y="2781088"/>
                </a:lnTo>
                <a:close/>
              </a:path>
              <a:path w="3455265" h="2793011">
                <a:moveTo>
                  <a:pt x="891360" y="2706056"/>
                </a:moveTo>
                <a:lnTo>
                  <a:pt x="887153" y="2711213"/>
                </a:lnTo>
                <a:lnTo>
                  <a:pt x="882975" y="2720458"/>
                </a:lnTo>
                <a:lnTo>
                  <a:pt x="874819" y="2723598"/>
                </a:lnTo>
                <a:lnTo>
                  <a:pt x="872390" y="2778628"/>
                </a:lnTo>
                <a:lnTo>
                  <a:pt x="869709" y="2779060"/>
                </a:lnTo>
                <a:lnTo>
                  <a:pt x="873266" y="2782313"/>
                </a:lnTo>
                <a:lnTo>
                  <a:pt x="879482" y="2780787"/>
                </a:lnTo>
                <a:lnTo>
                  <a:pt x="888923" y="2780207"/>
                </a:lnTo>
                <a:lnTo>
                  <a:pt x="891360" y="2706056"/>
                </a:lnTo>
                <a:close/>
              </a:path>
              <a:path w="3455265" h="2793011">
                <a:moveTo>
                  <a:pt x="860885" y="2741309"/>
                </a:moveTo>
                <a:lnTo>
                  <a:pt x="852598" y="2744774"/>
                </a:lnTo>
                <a:lnTo>
                  <a:pt x="858072" y="2787438"/>
                </a:lnTo>
                <a:lnTo>
                  <a:pt x="860059" y="2777580"/>
                </a:lnTo>
                <a:lnTo>
                  <a:pt x="867677" y="2776827"/>
                </a:lnTo>
                <a:lnTo>
                  <a:pt x="862749" y="2736877"/>
                </a:lnTo>
                <a:lnTo>
                  <a:pt x="860885" y="2741309"/>
                </a:lnTo>
                <a:close/>
              </a:path>
              <a:path w="3455265" h="2793011">
                <a:moveTo>
                  <a:pt x="840058" y="2780147"/>
                </a:moveTo>
                <a:lnTo>
                  <a:pt x="843807" y="2787250"/>
                </a:lnTo>
                <a:lnTo>
                  <a:pt x="848855" y="2787616"/>
                </a:lnTo>
                <a:lnTo>
                  <a:pt x="858072" y="2787438"/>
                </a:lnTo>
                <a:lnTo>
                  <a:pt x="852598" y="2744774"/>
                </a:lnTo>
                <a:lnTo>
                  <a:pt x="847062" y="2743972"/>
                </a:lnTo>
                <a:lnTo>
                  <a:pt x="840058" y="2780147"/>
                </a:lnTo>
                <a:close/>
              </a:path>
              <a:path w="3455265" h="2793011">
                <a:moveTo>
                  <a:pt x="847062" y="2743972"/>
                </a:moveTo>
                <a:lnTo>
                  <a:pt x="836692" y="2743021"/>
                </a:lnTo>
                <a:lnTo>
                  <a:pt x="835561" y="2737367"/>
                </a:lnTo>
                <a:lnTo>
                  <a:pt x="834396" y="2720924"/>
                </a:lnTo>
                <a:lnTo>
                  <a:pt x="829264" y="2722005"/>
                </a:lnTo>
                <a:lnTo>
                  <a:pt x="822827" y="2722796"/>
                </a:lnTo>
                <a:lnTo>
                  <a:pt x="820660" y="2776041"/>
                </a:lnTo>
                <a:lnTo>
                  <a:pt x="820633" y="2776235"/>
                </a:lnTo>
                <a:lnTo>
                  <a:pt x="822827" y="2722796"/>
                </a:lnTo>
                <a:lnTo>
                  <a:pt x="815485" y="2723300"/>
                </a:lnTo>
                <a:lnTo>
                  <a:pt x="819892" y="2783912"/>
                </a:lnTo>
                <a:lnTo>
                  <a:pt x="820631" y="2776337"/>
                </a:lnTo>
                <a:lnTo>
                  <a:pt x="822566" y="2784096"/>
                </a:lnTo>
                <a:lnTo>
                  <a:pt x="826126" y="2782433"/>
                </a:lnTo>
                <a:lnTo>
                  <a:pt x="830624" y="2779828"/>
                </a:lnTo>
                <a:lnTo>
                  <a:pt x="835466" y="2778369"/>
                </a:lnTo>
                <a:lnTo>
                  <a:pt x="840058" y="2780147"/>
                </a:lnTo>
                <a:lnTo>
                  <a:pt x="847062" y="2743972"/>
                </a:lnTo>
                <a:close/>
              </a:path>
              <a:path w="3455265" h="2793011">
                <a:moveTo>
                  <a:pt x="963700" y="2751815"/>
                </a:moveTo>
                <a:lnTo>
                  <a:pt x="963567" y="2755589"/>
                </a:lnTo>
                <a:lnTo>
                  <a:pt x="964377" y="2758985"/>
                </a:lnTo>
                <a:lnTo>
                  <a:pt x="963931" y="2749138"/>
                </a:lnTo>
                <a:lnTo>
                  <a:pt x="963700" y="2751815"/>
                </a:lnTo>
                <a:close/>
              </a:path>
              <a:path w="3455265" h="2793011">
                <a:moveTo>
                  <a:pt x="946731" y="2723100"/>
                </a:moveTo>
                <a:lnTo>
                  <a:pt x="944561" y="2723777"/>
                </a:lnTo>
                <a:lnTo>
                  <a:pt x="945701" y="2788725"/>
                </a:lnTo>
                <a:lnTo>
                  <a:pt x="950866" y="2786059"/>
                </a:lnTo>
                <a:lnTo>
                  <a:pt x="949686" y="2717899"/>
                </a:lnTo>
                <a:lnTo>
                  <a:pt x="946731" y="2723100"/>
                </a:lnTo>
                <a:close/>
              </a:path>
              <a:path w="3455265" h="2793011">
                <a:moveTo>
                  <a:pt x="945701" y="2788725"/>
                </a:moveTo>
                <a:lnTo>
                  <a:pt x="944561" y="2723777"/>
                </a:lnTo>
                <a:lnTo>
                  <a:pt x="943397" y="2721001"/>
                </a:lnTo>
                <a:lnTo>
                  <a:pt x="943154" y="2716562"/>
                </a:lnTo>
                <a:lnTo>
                  <a:pt x="941051" y="2789838"/>
                </a:lnTo>
                <a:lnTo>
                  <a:pt x="945701" y="2788725"/>
                </a:lnTo>
                <a:close/>
              </a:path>
              <a:path w="3455265" h="2793011">
                <a:moveTo>
                  <a:pt x="936639" y="2779298"/>
                </a:moveTo>
                <a:lnTo>
                  <a:pt x="935874" y="2785581"/>
                </a:lnTo>
                <a:lnTo>
                  <a:pt x="937560" y="2788942"/>
                </a:lnTo>
                <a:lnTo>
                  <a:pt x="940160" y="2770338"/>
                </a:lnTo>
                <a:lnTo>
                  <a:pt x="936639" y="2779298"/>
                </a:lnTo>
                <a:close/>
              </a:path>
              <a:path w="3455265" h="2793011">
                <a:moveTo>
                  <a:pt x="873266" y="2782313"/>
                </a:moveTo>
                <a:lnTo>
                  <a:pt x="869709" y="2779060"/>
                </a:lnTo>
                <a:lnTo>
                  <a:pt x="865183" y="2779088"/>
                </a:lnTo>
                <a:lnTo>
                  <a:pt x="860765" y="2778794"/>
                </a:lnTo>
                <a:lnTo>
                  <a:pt x="860059" y="2777580"/>
                </a:lnTo>
                <a:lnTo>
                  <a:pt x="864152" y="2786152"/>
                </a:lnTo>
                <a:lnTo>
                  <a:pt x="868687" y="2784273"/>
                </a:lnTo>
                <a:lnTo>
                  <a:pt x="873266" y="2782313"/>
                </a:lnTo>
                <a:close/>
              </a:path>
              <a:path w="3455265" h="2793011">
                <a:moveTo>
                  <a:pt x="837821" y="2719548"/>
                </a:moveTo>
                <a:lnTo>
                  <a:pt x="834396" y="2720924"/>
                </a:lnTo>
                <a:lnTo>
                  <a:pt x="835561" y="2737367"/>
                </a:lnTo>
                <a:lnTo>
                  <a:pt x="835634" y="2737137"/>
                </a:lnTo>
                <a:lnTo>
                  <a:pt x="840208" y="2730580"/>
                </a:lnTo>
                <a:lnTo>
                  <a:pt x="837943" y="2715896"/>
                </a:lnTo>
                <a:lnTo>
                  <a:pt x="837821" y="2719548"/>
                </a:lnTo>
                <a:close/>
              </a:path>
              <a:path w="3455265" h="2793011">
                <a:moveTo>
                  <a:pt x="819892" y="2783912"/>
                </a:moveTo>
                <a:lnTo>
                  <a:pt x="815485" y="2723300"/>
                </a:lnTo>
                <a:lnTo>
                  <a:pt x="807641" y="2723522"/>
                </a:lnTo>
                <a:lnTo>
                  <a:pt x="799694" y="2723465"/>
                </a:lnTo>
                <a:lnTo>
                  <a:pt x="792048" y="2723133"/>
                </a:lnTo>
                <a:lnTo>
                  <a:pt x="785103" y="2722532"/>
                </a:lnTo>
                <a:lnTo>
                  <a:pt x="783053" y="2778373"/>
                </a:lnTo>
                <a:lnTo>
                  <a:pt x="790033" y="2778546"/>
                </a:lnTo>
                <a:lnTo>
                  <a:pt x="798643" y="2781263"/>
                </a:lnTo>
                <a:lnTo>
                  <a:pt x="807447" y="2784447"/>
                </a:lnTo>
                <a:lnTo>
                  <a:pt x="815009" y="2786022"/>
                </a:lnTo>
                <a:lnTo>
                  <a:pt x="819892" y="2783912"/>
                </a:lnTo>
                <a:close/>
              </a:path>
              <a:path w="3455265" h="2793011">
                <a:moveTo>
                  <a:pt x="731495" y="92637"/>
                </a:moveTo>
                <a:lnTo>
                  <a:pt x="732347" y="90424"/>
                </a:lnTo>
                <a:lnTo>
                  <a:pt x="727221" y="90463"/>
                </a:lnTo>
                <a:lnTo>
                  <a:pt x="721637" y="91900"/>
                </a:lnTo>
                <a:lnTo>
                  <a:pt x="724686" y="92489"/>
                </a:lnTo>
                <a:lnTo>
                  <a:pt x="727826" y="95073"/>
                </a:lnTo>
                <a:lnTo>
                  <a:pt x="731495" y="92637"/>
                </a:lnTo>
                <a:close/>
              </a:path>
              <a:path w="3455265" h="2793011">
                <a:moveTo>
                  <a:pt x="838401" y="20780"/>
                </a:moveTo>
                <a:lnTo>
                  <a:pt x="845478" y="19113"/>
                </a:lnTo>
                <a:lnTo>
                  <a:pt x="845627" y="10741"/>
                </a:lnTo>
                <a:lnTo>
                  <a:pt x="834457" y="10317"/>
                </a:lnTo>
                <a:lnTo>
                  <a:pt x="838614" y="71749"/>
                </a:lnTo>
                <a:lnTo>
                  <a:pt x="841099" y="24550"/>
                </a:lnTo>
                <a:lnTo>
                  <a:pt x="841435" y="21369"/>
                </a:lnTo>
                <a:lnTo>
                  <a:pt x="838401" y="20780"/>
                </a:lnTo>
                <a:close/>
              </a:path>
              <a:path w="3455265" h="2793011">
                <a:moveTo>
                  <a:pt x="834457" y="10317"/>
                </a:moveTo>
                <a:lnTo>
                  <a:pt x="825724" y="10851"/>
                </a:lnTo>
                <a:lnTo>
                  <a:pt x="828843" y="82068"/>
                </a:lnTo>
                <a:lnTo>
                  <a:pt x="831760" y="75668"/>
                </a:lnTo>
                <a:lnTo>
                  <a:pt x="833967" y="72561"/>
                </a:lnTo>
                <a:lnTo>
                  <a:pt x="838614" y="71749"/>
                </a:lnTo>
                <a:lnTo>
                  <a:pt x="834457" y="10317"/>
                </a:lnTo>
                <a:close/>
              </a:path>
              <a:path w="3455265" h="2793011">
                <a:moveTo>
                  <a:pt x="813891" y="68095"/>
                </a:moveTo>
                <a:lnTo>
                  <a:pt x="816999" y="67047"/>
                </a:lnTo>
                <a:lnTo>
                  <a:pt x="820644" y="68545"/>
                </a:lnTo>
                <a:lnTo>
                  <a:pt x="824651" y="73312"/>
                </a:lnTo>
                <a:lnTo>
                  <a:pt x="828843" y="82068"/>
                </a:lnTo>
                <a:lnTo>
                  <a:pt x="825724" y="10851"/>
                </a:lnTo>
                <a:lnTo>
                  <a:pt x="818198" y="13594"/>
                </a:lnTo>
                <a:lnTo>
                  <a:pt x="813891" y="68095"/>
                </a:lnTo>
                <a:close/>
              </a:path>
              <a:path w="3455265" h="2793011">
                <a:moveTo>
                  <a:pt x="808941" y="73599"/>
                </a:moveTo>
                <a:lnTo>
                  <a:pt x="810277" y="74185"/>
                </a:lnTo>
                <a:lnTo>
                  <a:pt x="811495" y="70969"/>
                </a:lnTo>
                <a:lnTo>
                  <a:pt x="813891" y="68095"/>
                </a:lnTo>
                <a:lnTo>
                  <a:pt x="818198" y="13594"/>
                </a:lnTo>
                <a:lnTo>
                  <a:pt x="810650" y="19797"/>
                </a:lnTo>
                <a:lnTo>
                  <a:pt x="808941" y="73599"/>
                </a:lnTo>
                <a:close/>
              </a:path>
              <a:path w="3455265" h="2793011">
                <a:moveTo>
                  <a:pt x="808941" y="73599"/>
                </a:moveTo>
                <a:lnTo>
                  <a:pt x="810650" y="19797"/>
                </a:lnTo>
                <a:lnTo>
                  <a:pt x="804499" y="16262"/>
                </a:lnTo>
                <a:lnTo>
                  <a:pt x="798825" y="9471"/>
                </a:lnTo>
                <a:lnTo>
                  <a:pt x="788870" y="10948"/>
                </a:lnTo>
                <a:lnTo>
                  <a:pt x="783439" y="15957"/>
                </a:lnTo>
                <a:lnTo>
                  <a:pt x="779345" y="17369"/>
                </a:lnTo>
                <a:lnTo>
                  <a:pt x="785739" y="73587"/>
                </a:lnTo>
                <a:lnTo>
                  <a:pt x="792643" y="72962"/>
                </a:lnTo>
                <a:lnTo>
                  <a:pt x="799063" y="72729"/>
                </a:lnTo>
                <a:lnTo>
                  <a:pt x="804622" y="72928"/>
                </a:lnTo>
                <a:lnTo>
                  <a:pt x="808941" y="73599"/>
                </a:lnTo>
                <a:close/>
              </a:path>
              <a:path w="3455265" h="2793011">
                <a:moveTo>
                  <a:pt x="778730" y="74563"/>
                </a:moveTo>
                <a:lnTo>
                  <a:pt x="785739" y="73587"/>
                </a:lnTo>
                <a:lnTo>
                  <a:pt x="779345" y="17369"/>
                </a:lnTo>
                <a:lnTo>
                  <a:pt x="776072" y="16165"/>
                </a:lnTo>
                <a:lnTo>
                  <a:pt x="772984" y="13460"/>
                </a:lnTo>
                <a:lnTo>
                  <a:pt x="771994" y="75849"/>
                </a:lnTo>
                <a:lnTo>
                  <a:pt x="778730" y="74563"/>
                </a:lnTo>
                <a:close/>
              </a:path>
              <a:path w="3455265" h="2793011">
                <a:moveTo>
                  <a:pt x="760637" y="71379"/>
                </a:moveTo>
                <a:lnTo>
                  <a:pt x="764310" y="69324"/>
                </a:lnTo>
                <a:lnTo>
                  <a:pt x="765908" y="77406"/>
                </a:lnTo>
                <a:lnTo>
                  <a:pt x="771994" y="75849"/>
                </a:lnTo>
                <a:lnTo>
                  <a:pt x="772984" y="13460"/>
                </a:lnTo>
                <a:lnTo>
                  <a:pt x="769449" y="10369"/>
                </a:lnTo>
                <a:lnTo>
                  <a:pt x="764831" y="8008"/>
                </a:lnTo>
                <a:lnTo>
                  <a:pt x="760637" y="71379"/>
                </a:lnTo>
                <a:close/>
              </a:path>
              <a:path w="3455265" h="2793011">
                <a:moveTo>
                  <a:pt x="755637" y="85532"/>
                </a:moveTo>
                <a:lnTo>
                  <a:pt x="757202" y="81170"/>
                </a:lnTo>
                <a:lnTo>
                  <a:pt x="760851" y="79193"/>
                </a:lnTo>
                <a:lnTo>
                  <a:pt x="765908" y="77406"/>
                </a:lnTo>
                <a:lnTo>
                  <a:pt x="764310" y="69324"/>
                </a:lnTo>
                <a:lnTo>
                  <a:pt x="762163" y="71620"/>
                </a:lnTo>
                <a:lnTo>
                  <a:pt x="758567" y="74362"/>
                </a:lnTo>
                <a:lnTo>
                  <a:pt x="755637" y="85532"/>
                </a:lnTo>
                <a:close/>
              </a:path>
              <a:path w="3455265" h="2793011">
                <a:moveTo>
                  <a:pt x="754774" y="77094"/>
                </a:moveTo>
                <a:lnTo>
                  <a:pt x="751895" y="79012"/>
                </a:lnTo>
                <a:lnTo>
                  <a:pt x="753541" y="83482"/>
                </a:lnTo>
                <a:lnTo>
                  <a:pt x="754115" y="86815"/>
                </a:lnTo>
                <a:lnTo>
                  <a:pt x="754999" y="98394"/>
                </a:lnTo>
                <a:lnTo>
                  <a:pt x="755637" y="85532"/>
                </a:lnTo>
                <a:lnTo>
                  <a:pt x="758567" y="74362"/>
                </a:lnTo>
                <a:lnTo>
                  <a:pt x="754774" y="77094"/>
                </a:lnTo>
                <a:close/>
              </a:path>
              <a:path w="3455265" h="2793011">
                <a:moveTo>
                  <a:pt x="752106" y="92293"/>
                </a:moveTo>
                <a:lnTo>
                  <a:pt x="746083" y="94612"/>
                </a:lnTo>
                <a:lnTo>
                  <a:pt x="747156" y="98643"/>
                </a:lnTo>
                <a:lnTo>
                  <a:pt x="754999" y="98394"/>
                </a:lnTo>
                <a:lnTo>
                  <a:pt x="754115" y="86815"/>
                </a:lnTo>
                <a:lnTo>
                  <a:pt x="752106" y="92293"/>
                </a:lnTo>
                <a:close/>
              </a:path>
              <a:path w="3455265" h="2793011">
                <a:moveTo>
                  <a:pt x="844346" y="24063"/>
                </a:moveTo>
                <a:lnTo>
                  <a:pt x="845061" y="72620"/>
                </a:lnTo>
                <a:lnTo>
                  <a:pt x="852668" y="74561"/>
                </a:lnTo>
                <a:lnTo>
                  <a:pt x="860462" y="10875"/>
                </a:lnTo>
                <a:lnTo>
                  <a:pt x="845627" y="10741"/>
                </a:lnTo>
                <a:lnTo>
                  <a:pt x="849546" y="19492"/>
                </a:lnTo>
                <a:lnTo>
                  <a:pt x="848166" y="21759"/>
                </a:lnTo>
                <a:lnTo>
                  <a:pt x="844346" y="24063"/>
                </a:lnTo>
                <a:close/>
              </a:path>
              <a:path w="3455265" h="2793011">
                <a:moveTo>
                  <a:pt x="841099" y="24550"/>
                </a:moveTo>
                <a:lnTo>
                  <a:pt x="838614" y="71749"/>
                </a:lnTo>
                <a:lnTo>
                  <a:pt x="845061" y="72620"/>
                </a:lnTo>
                <a:lnTo>
                  <a:pt x="844346" y="24063"/>
                </a:lnTo>
                <a:lnTo>
                  <a:pt x="841099" y="24550"/>
                </a:lnTo>
                <a:close/>
              </a:path>
              <a:path w="3455265" h="2793011">
                <a:moveTo>
                  <a:pt x="228050" y="11683"/>
                </a:moveTo>
                <a:lnTo>
                  <a:pt x="219587" y="10792"/>
                </a:lnTo>
                <a:lnTo>
                  <a:pt x="216092" y="32621"/>
                </a:lnTo>
                <a:lnTo>
                  <a:pt x="218125" y="47982"/>
                </a:lnTo>
                <a:lnTo>
                  <a:pt x="218520" y="51977"/>
                </a:lnTo>
                <a:lnTo>
                  <a:pt x="221036" y="52188"/>
                </a:lnTo>
                <a:lnTo>
                  <a:pt x="231735" y="50342"/>
                </a:lnTo>
                <a:lnTo>
                  <a:pt x="231386" y="25658"/>
                </a:lnTo>
                <a:lnTo>
                  <a:pt x="235279" y="20617"/>
                </a:lnTo>
                <a:lnTo>
                  <a:pt x="228050" y="11683"/>
                </a:lnTo>
                <a:lnTo>
                  <a:pt x="224218" y="26207"/>
                </a:lnTo>
                <a:lnTo>
                  <a:pt x="228468" y="27662"/>
                </a:lnTo>
                <a:lnTo>
                  <a:pt x="229948" y="47819"/>
                </a:lnTo>
                <a:lnTo>
                  <a:pt x="224022" y="42111"/>
                </a:lnTo>
                <a:lnTo>
                  <a:pt x="221090" y="35449"/>
                </a:lnTo>
                <a:lnTo>
                  <a:pt x="218506" y="49411"/>
                </a:lnTo>
                <a:lnTo>
                  <a:pt x="221090" y="35449"/>
                </a:lnTo>
                <a:lnTo>
                  <a:pt x="224218" y="26207"/>
                </a:lnTo>
                <a:lnTo>
                  <a:pt x="228050" y="11683"/>
                </a:lnTo>
                <a:close/>
              </a:path>
              <a:path w="3455265" h="2793011">
                <a:moveTo>
                  <a:pt x="213524" y="39745"/>
                </a:moveTo>
                <a:lnTo>
                  <a:pt x="218520" y="51977"/>
                </a:lnTo>
                <a:lnTo>
                  <a:pt x="218125" y="47982"/>
                </a:lnTo>
                <a:lnTo>
                  <a:pt x="216092" y="32621"/>
                </a:lnTo>
                <a:lnTo>
                  <a:pt x="219587" y="10792"/>
                </a:lnTo>
                <a:lnTo>
                  <a:pt x="211182" y="12319"/>
                </a:lnTo>
                <a:lnTo>
                  <a:pt x="207065" y="51015"/>
                </a:lnTo>
                <a:lnTo>
                  <a:pt x="218520" y="51977"/>
                </a:lnTo>
                <a:lnTo>
                  <a:pt x="213524" y="39745"/>
                </a:lnTo>
                <a:close/>
              </a:path>
              <a:path w="3455265" h="2793011">
                <a:moveTo>
                  <a:pt x="220732" y="74209"/>
                </a:moveTo>
                <a:lnTo>
                  <a:pt x="221036" y="52188"/>
                </a:lnTo>
                <a:lnTo>
                  <a:pt x="218526" y="53104"/>
                </a:lnTo>
                <a:lnTo>
                  <a:pt x="218147" y="57811"/>
                </a:lnTo>
                <a:lnTo>
                  <a:pt x="217946" y="63109"/>
                </a:lnTo>
                <a:lnTo>
                  <a:pt x="218498" y="68575"/>
                </a:lnTo>
                <a:lnTo>
                  <a:pt x="220379" y="73786"/>
                </a:lnTo>
                <a:lnTo>
                  <a:pt x="220732" y="74209"/>
                </a:lnTo>
                <a:close/>
              </a:path>
              <a:path w="3455265" h="2793011">
                <a:moveTo>
                  <a:pt x="236297" y="20102"/>
                </a:moveTo>
                <a:lnTo>
                  <a:pt x="235279" y="20617"/>
                </a:lnTo>
                <a:lnTo>
                  <a:pt x="231735" y="50342"/>
                </a:lnTo>
                <a:lnTo>
                  <a:pt x="226615" y="76561"/>
                </a:lnTo>
                <a:lnTo>
                  <a:pt x="224165" y="78320"/>
                </a:lnTo>
                <a:lnTo>
                  <a:pt x="222775" y="76656"/>
                </a:lnTo>
                <a:lnTo>
                  <a:pt x="218372" y="76764"/>
                </a:lnTo>
                <a:lnTo>
                  <a:pt x="220038" y="83604"/>
                </a:lnTo>
                <a:lnTo>
                  <a:pt x="224699" y="78613"/>
                </a:lnTo>
                <a:lnTo>
                  <a:pt x="230431" y="81754"/>
                </a:lnTo>
                <a:lnTo>
                  <a:pt x="239754" y="83665"/>
                </a:lnTo>
                <a:lnTo>
                  <a:pt x="236297" y="20102"/>
                </a:lnTo>
                <a:close/>
              </a:path>
              <a:path w="3455265" h="2793011">
                <a:moveTo>
                  <a:pt x="226615" y="76561"/>
                </a:moveTo>
                <a:lnTo>
                  <a:pt x="222439" y="76254"/>
                </a:lnTo>
                <a:lnTo>
                  <a:pt x="222775" y="76656"/>
                </a:lnTo>
                <a:lnTo>
                  <a:pt x="224165" y="78320"/>
                </a:lnTo>
                <a:lnTo>
                  <a:pt x="226615" y="76561"/>
                </a:lnTo>
                <a:close/>
              </a:path>
              <a:path w="3455265" h="2793011">
                <a:moveTo>
                  <a:pt x="228468" y="27662"/>
                </a:moveTo>
                <a:lnTo>
                  <a:pt x="224218" y="26207"/>
                </a:lnTo>
                <a:lnTo>
                  <a:pt x="221090" y="35449"/>
                </a:lnTo>
                <a:lnTo>
                  <a:pt x="224022" y="42111"/>
                </a:lnTo>
                <a:lnTo>
                  <a:pt x="229948" y="47819"/>
                </a:lnTo>
                <a:lnTo>
                  <a:pt x="228468" y="27662"/>
                </a:lnTo>
                <a:close/>
              </a:path>
              <a:path w="3455265" h="2793011">
                <a:moveTo>
                  <a:pt x="553309" y="0"/>
                </a:moveTo>
                <a:lnTo>
                  <a:pt x="549456" y="2364"/>
                </a:lnTo>
                <a:lnTo>
                  <a:pt x="552793" y="3745"/>
                </a:lnTo>
                <a:lnTo>
                  <a:pt x="557360" y="2754"/>
                </a:lnTo>
                <a:lnTo>
                  <a:pt x="553309" y="0"/>
                </a:lnTo>
                <a:close/>
              </a:path>
              <a:path w="3455265" h="2793011">
                <a:moveTo>
                  <a:pt x="609009" y="10882"/>
                </a:moveTo>
                <a:lnTo>
                  <a:pt x="591606" y="7528"/>
                </a:lnTo>
                <a:lnTo>
                  <a:pt x="596429" y="25067"/>
                </a:lnTo>
                <a:lnTo>
                  <a:pt x="601529" y="25067"/>
                </a:lnTo>
                <a:lnTo>
                  <a:pt x="605445" y="17746"/>
                </a:lnTo>
                <a:lnTo>
                  <a:pt x="600430" y="15734"/>
                </a:lnTo>
                <a:lnTo>
                  <a:pt x="600881" y="11957"/>
                </a:lnTo>
                <a:lnTo>
                  <a:pt x="609009" y="10882"/>
                </a:lnTo>
                <a:close/>
              </a:path>
              <a:path w="3455265" h="2793011">
                <a:moveTo>
                  <a:pt x="566788" y="7392"/>
                </a:moveTo>
                <a:lnTo>
                  <a:pt x="571712" y="58672"/>
                </a:lnTo>
                <a:lnTo>
                  <a:pt x="577738" y="57811"/>
                </a:lnTo>
                <a:lnTo>
                  <a:pt x="582208" y="59895"/>
                </a:lnTo>
                <a:lnTo>
                  <a:pt x="591606" y="7528"/>
                </a:lnTo>
                <a:lnTo>
                  <a:pt x="577147" y="6454"/>
                </a:lnTo>
                <a:lnTo>
                  <a:pt x="566788" y="7392"/>
                </a:lnTo>
                <a:close/>
              </a:path>
              <a:path w="3455265" h="2793011">
                <a:moveTo>
                  <a:pt x="553155" y="42672"/>
                </a:moveTo>
                <a:lnTo>
                  <a:pt x="548936" y="40017"/>
                </a:lnTo>
                <a:lnTo>
                  <a:pt x="551189" y="77747"/>
                </a:lnTo>
                <a:lnTo>
                  <a:pt x="553869" y="72017"/>
                </a:lnTo>
                <a:lnTo>
                  <a:pt x="561992" y="43206"/>
                </a:lnTo>
                <a:lnTo>
                  <a:pt x="553155" y="42672"/>
                </a:lnTo>
                <a:close/>
              </a:path>
              <a:path w="3455265" h="2793011">
                <a:moveTo>
                  <a:pt x="541694" y="79971"/>
                </a:moveTo>
                <a:lnTo>
                  <a:pt x="537367" y="85017"/>
                </a:lnTo>
                <a:lnTo>
                  <a:pt x="540897" y="87444"/>
                </a:lnTo>
                <a:lnTo>
                  <a:pt x="547551" y="90562"/>
                </a:lnTo>
                <a:lnTo>
                  <a:pt x="541694" y="79971"/>
                </a:lnTo>
                <a:close/>
              </a:path>
              <a:path w="3455265" h="2793011">
                <a:moveTo>
                  <a:pt x="597039" y="29753"/>
                </a:moveTo>
                <a:lnTo>
                  <a:pt x="593703" y="30354"/>
                </a:lnTo>
                <a:lnTo>
                  <a:pt x="596328" y="61551"/>
                </a:lnTo>
                <a:lnTo>
                  <a:pt x="601532" y="59387"/>
                </a:lnTo>
                <a:lnTo>
                  <a:pt x="600690" y="27310"/>
                </a:lnTo>
                <a:lnTo>
                  <a:pt x="597039" y="29753"/>
                </a:lnTo>
                <a:close/>
              </a:path>
              <a:path w="3455265" h="2793011">
                <a:moveTo>
                  <a:pt x="889168" y="15813"/>
                </a:moveTo>
                <a:lnTo>
                  <a:pt x="892113" y="14329"/>
                </a:lnTo>
                <a:lnTo>
                  <a:pt x="894884" y="83258"/>
                </a:lnTo>
                <a:lnTo>
                  <a:pt x="901487" y="77308"/>
                </a:lnTo>
                <a:lnTo>
                  <a:pt x="905901" y="72883"/>
                </a:lnTo>
                <a:lnTo>
                  <a:pt x="907615" y="71166"/>
                </a:lnTo>
                <a:lnTo>
                  <a:pt x="910989" y="87717"/>
                </a:lnTo>
                <a:lnTo>
                  <a:pt x="919784" y="97930"/>
                </a:lnTo>
                <a:lnTo>
                  <a:pt x="912574" y="65435"/>
                </a:lnTo>
                <a:lnTo>
                  <a:pt x="907740" y="57080"/>
                </a:lnTo>
                <a:lnTo>
                  <a:pt x="905389" y="67342"/>
                </a:lnTo>
                <a:lnTo>
                  <a:pt x="903856" y="8901"/>
                </a:lnTo>
                <a:lnTo>
                  <a:pt x="892805" y="8789"/>
                </a:lnTo>
                <a:lnTo>
                  <a:pt x="889168" y="15813"/>
                </a:lnTo>
                <a:close/>
              </a:path>
              <a:path w="3455265" h="2793011">
                <a:moveTo>
                  <a:pt x="876050" y="80694"/>
                </a:moveTo>
                <a:lnTo>
                  <a:pt x="878842" y="24168"/>
                </a:lnTo>
                <a:lnTo>
                  <a:pt x="880580" y="22176"/>
                </a:lnTo>
                <a:lnTo>
                  <a:pt x="887268" y="16913"/>
                </a:lnTo>
                <a:lnTo>
                  <a:pt x="889168" y="15813"/>
                </a:lnTo>
                <a:lnTo>
                  <a:pt x="892805" y="8789"/>
                </a:lnTo>
                <a:lnTo>
                  <a:pt x="878671" y="9637"/>
                </a:lnTo>
                <a:lnTo>
                  <a:pt x="876050" y="80694"/>
                </a:lnTo>
                <a:close/>
              </a:path>
              <a:path w="3455265" h="2793011">
                <a:moveTo>
                  <a:pt x="879150" y="93927"/>
                </a:moveTo>
                <a:lnTo>
                  <a:pt x="883024" y="92170"/>
                </a:lnTo>
                <a:lnTo>
                  <a:pt x="888499" y="88413"/>
                </a:lnTo>
                <a:lnTo>
                  <a:pt x="889172" y="17060"/>
                </a:lnTo>
                <a:lnTo>
                  <a:pt x="885440" y="19777"/>
                </a:lnTo>
                <a:lnTo>
                  <a:pt x="885706" y="78921"/>
                </a:lnTo>
                <a:lnTo>
                  <a:pt x="884069" y="81162"/>
                </a:lnTo>
                <a:lnTo>
                  <a:pt x="879150" y="93927"/>
                </a:lnTo>
                <a:close/>
              </a:path>
              <a:path w="3455265" h="2793011">
                <a:moveTo>
                  <a:pt x="878981" y="89026"/>
                </a:moveTo>
                <a:lnTo>
                  <a:pt x="877572" y="93080"/>
                </a:lnTo>
                <a:lnTo>
                  <a:pt x="879150" y="93927"/>
                </a:lnTo>
                <a:lnTo>
                  <a:pt x="884069" y="81162"/>
                </a:lnTo>
                <a:lnTo>
                  <a:pt x="878981" y="89026"/>
                </a:lnTo>
                <a:close/>
              </a:path>
              <a:path w="3455265" h="2793011">
                <a:moveTo>
                  <a:pt x="280941" y="90416"/>
                </a:moveTo>
                <a:lnTo>
                  <a:pt x="281431" y="88599"/>
                </a:lnTo>
                <a:lnTo>
                  <a:pt x="274271" y="86001"/>
                </a:lnTo>
                <a:lnTo>
                  <a:pt x="269173" y="86949"/>
                </a:lnTo>
                <a:lnTo>
                  <a:pt x="269055" y="88105"/>
                </a:lnTo>
                <a:lnTo>
                  <a:pt x="272152" y="89227"/>
                </a:lnTo>
                <a:lnTo>
                  <a:pt x="276702" y="90077"/>
                </a:lnTo>
                <a:lnTo>
                  <a:pt x="280941" y="90416"/>
                </a:lnTo>
                <a:close/>
              </a:path>
              <a:path w="3455265" h="2793011">
                <a:moveTo>
                  <a:pt x="702494" y="91220"/>
                </a:moveTo>
                <a:lnTo>
                  <a:pt x="698005" y="89734"/>
                </a:lnTo>
                <a:lnTo>
                  <a:pt x="700669" y="96504"/>
                </a:lnTo>
                <a:lnTo>
                  <a:pt x="705893" y="95882"/>
                </a:lnTo>
                <a:lnTo>
                  <a:pt x="705905" y="92940"/>
                </a:lnTo>
                <a:lnTo>
                  <a:pt x="702494" y="91220"/>
                </a:lnTo>
                <a:close/>
              </a:path>
              <a:path w="3455265" h="2793011">
                <a:moveTo>
                  <a:pt x="693339" y="88779"/>
                </a:moveTo>
                <a:lnTo>
                  <a:pt x="689395" y="88657"/>
                </a:lnTo>
                <a:lnTo>
                  <a:pt x="690768" y="96161"/>
                </a:lnTo>
                <a:lnTo>
                  <a:pt x="700669" y="96504"/>
                </a:lnTo>
                <a:lnTo>
                  <a:pt x="698005" y="89734"/>
                </a:lnTo>
                <a:lnTo>
                  <a:pt x="693339" y="88779"/>
                </a:lnTo>
                <a:close/>
              </a:path>
              <a:path w="3455265" h="2793011">
                <a:moveTo>
                  <a:pt x="477325" y="89003"/>
                </a:moveTo>
                <a:lnTo>
                  <a:pt x="474532" y="93080"/>
                </a:lnTo>
                <a:lnTo>
                  <a:pt x="478960" y="94563"/>
                </a:lnTo>
                <a:lnTo>
                  <a:pt x="479683" y="90487"/>
                </a:lnTo>
                <a:lnTo>
                  <a:pt x="477325" y="89003"/>
                </a:lnTo>
                <a:close/>
              </a:path>
              <a:path w="3455265" h="2793011">
                <a:moveTo>
                  <a:pt x="734092" y="70400"/>
                </a:moveTo>
                <a:lnTo>
                  <a:pt x="727967" y="76285"/>
                </a:lnTo>
                <a:lnTo>
                  <a:pt x="731383" y="84379"/>
                </a:lnTo>
                <a:lnTo>
                  <a:pt x="736536" y="83249"/>
                </a:lnTo>
                <a:lnTo>
                  <a:pt x="736518" y="59640"/>
                </a:lnTo>
                <a:lnTo>
                  <a:pt x="733006" y="61513"/>
                </a:lnTo>
                <a:lnTo>
                  <a:pt x="729509" y="61809"/>
                </a:lnTo>
                <a:lnTo>
                  <a:pt x="725285" y="61741"/>
                </a:lnTo>
                <a:lnTo>
                  <a:pt x="720662" y="61360"/>
                </a:lnTo>
                <a:lnTo>
                  <a:pt x="718930" y="72296"/>
                </a:lnTo>
                <a:lnTo>
                  <a:pt x="734092" y="70400"/>
                </a:lnTo>
                <a:close/>
              </a:path>
              <a:path w="3455265" h="2793011">
                <a:moveTo>
                  <a:pt x="720662" y="61360"/>
                </a:moveTo>
                <a:lnTo>
                  <a:pt x="715967" y="60715"/>
                </a:lnTo>
                <a:lnTo>
                  <a:pt x="711525" y="59853"/>
                </a:lnTo>
                <a:lnTo>
                  <a:pt x="707664" y="58825"/>
                </a:lnTo>
                <a:lnTo>
                  <a:pt x="704709" y="57678"/>
                </a:lnTo>
                <a:lnTo>
                  <a:pt x="708534" y="71665"/>
                </a:lnTo>
                <a:lnTo>
                  <a:pt x="718930" y="72296"/>
                </a:lnTo>
                <a:lnTo>
                  <a:pt x="720662" y="61360"/>
                </a:lnTo>
                <a:close/>
              </a:path>
              <a:path w="3455265" h="2793011">
                <a:moveTo>
                  <a:pt x="750942" y="81876"/>
                </a:moveTo>
                <a:lnTo>
                  <a:pt x="753541" y="83482"/>
                </a:lnTo>
                <a:lnTo>
                  <a:pt x="751895" y="79012"/>
                </a:lnTo>
                <a:lnTo>
                  <a:pt x="758497" y="7492"/>
                </a:lnTo>
                <a:lnTo>
                  <a:pt x="749812" y="9935"/>
                </a:lnTo>
                <a:lnTo>
                  <a:pt x="746871" y="81580"/>
                </a:lnTo>
                <a:lnTo>
                  <a:pt x="750942" y="81876"/>
                </a:lnTo>
                <a:close/>
              </a:path>
              <a:path w="3455265" h="2793011">
                <a:moveTo>
                  <a:pt x="751895" y="79012"/>
                </a:moveTo>
                <a:lnTo>
                  <a:pt x="753335" y="77191"/>
                </a:lnTo>
                <a:lnTo>
                  <a:pt x="759879" y="71842"/>
                </a:lnTo>
                <a:lnTo>
                  <a:pt x="760637" y="71379"/>
                </a:lnTo>
                <a:lnTo>
                  <a:pt x="764831" y="8008"/>
                </a:lnTo>
                <a:lnTo>
                  <a:pt x="758497" y="7492"/>
                </a:lnTo>
                <a:lnTo>
                  <a:pt x="751895" y="79012"/>
                </a:lnTo>
                <a:close/>
              </a:path>
              <a:path w="3455265" h="2793011">
                <a:moveTo>
                  <a:pt x="741884" y="82177"/>
                </a:moveTo>
                <a:lnTo>
                  <a:pt x="746871" y="81580"/>
                </a:lnTo>
                <a:lnTo>
                  <a:pt x="749812" y="9935"/>
                </a:lnTo>
                <a:lnTo>
                  <a:pt x="738142" y="16453"/>
                </a:lnTo>
                <a:lnTo>
                  <a:pt x="737902" y="21246"/>
                </a:lnTo>
                <a:lnTo>
                  <a:pt x="736536" y="83249"/>
                </a:lnTo>
                <a:lnTo>
                  <a:pt x="741884" y="82177"/>
                </a:lnTo>
                <a:close/>
              </a:path>
              <a:path w="3455265" h="2793011">
                <a:moveTo>
                  <a:pt x="737902" y="21246"/>
                </a:moveTo>
                <a:lnTo>
                  <a:pt x="733001" y="26546"/>
                </a:lnTo>
                <a:lnTo>
                  <a:pt x="733207" y="55729"/>
                </a:lnTo>
                <a:lnTo>
                  <a:pt x="735878" y="57963"/>
                </a:lnTo>
                <a:lnTo>
                  <a:pt x="736518" y="59640"/>
                </a:lnTo>
                <a:lnTo>
                  <a:pt x="736536" y="83249"/>
                </a:lnTo>
                <a:lnTo>
                  <a:pt x="737902" y="21246"/>
                </a:lnTo>
                <a:close/>
              </a:path>
              <a:path w="3455265" h="2793011">
                <a:moveTo>
                  <a:pt x="704555" y="54021"/>
                </a:moveTo>
                <a:lnTo>
                  <a:pt x="708495" y="52892"/>
                </a:lnTo>
                <a:lnTo>
                  <a:pt x="714975" y="51890"/>
                </a:lnTo>
                <a:lnTo>
                  <a:pt x="724321" y="51063"/>
                </a:lnTo>
                <a:lnTo>
                  <a:pt x="728176" y="52887"/>
                </a:lnTo>
                <a:lnTo>
                  <a:pt x="733207" y="55729"/>
                </a:lnTo>
                <a:lnTo>
                  <a:pt x="733001" y="26546"/>
                </a:lnTo>
                <a:lnTo>
                  <a:pt x="724046" y="25956"/>
                </a:lnTo>
                <a:lnTo>
                  <a:pt x="713469" y="21582"/>
                </a:lnTo>
                <a:lnTo>
                  <a:pt x="704555" y="54021"/>
                </a:lnTo>
                <a:close/>
              </a:path>
              <a:path w="3455265" h="2793011">
                <a:moveTo>
                  <a:pt x="789837" y="2711082"/>
                </a:moveTo>
                <a:lnTo>
                  <a:pt x="780635" y="2713464"/>
                </a:lnTo>
                <a:lnTo>
                  <a:pt x="783089" y="2716274"/>
                </a:lnTo>
                <a:lnTo>
                  <a:pt x="787326" y="2714465"/>
                </a:lnTo>
                <a:lnTo>
                  <a:pt x="790206" y="2711925"/>
                </a:lnTo>
                <a:lnTo>
                  <a:pt x="790441" y="2710961"/>
                </a:lnTo>
                <a:lnTo>
                  <a:pt x="789837" y="2711082"/>
                </a:lnTo>
                <a:close/>
              </a:path>
              <a:path w="3455265" h="2793011">
                <a:moveTo>
                  <a:pt x="772399" y="2717542"/>
                </a:moveTo>
                <a:lnTo>
                  <a:pt x="773450" y="2717660"/>
                </a:lnTo>
                <a:lnTo>
                  <a:pt x="778221" y="2717342"/>
                </a:lnTo>
                <a:lnTo>
                  <a:pt x="783089" y="2716274"/>
                </a:lnTo>
                <a:lnTo>
                  <a:pt x="780635" y="2713464"/>
                </a:lnTo>
                <a:lnTo>
                  <a:pt x="774944" y="2715605"/>
                </a:lnTo>
                <a:lnTo>
                  <a:pt x="772399" y="2717542"/>
                </a:lnTo>
                <a:close/>
              </a:path>
              <a:path w="3455265" h="2793011">
                <a:moveTo>
                  <a:pt x="805536" y="2703858"/>
                </a:moveTo>
                <a:lnTo>
                  <a:pt x="802078" y="2702137"/>
                </a:lnTo>
                <a:lnTo>
                  <a:pt x="796673" y="2700605"/>
                </a:lnTo>
                <a:lnTo>
                  <a:pt x="789834" y="2699307"/>
                </a:lnTo>
                <a:lnTo>
                  <a:pt x="787561" y="2703217"/>
                </a:lnTo>
                <a:lnTo>
                  <a:pt x="788985" y="2704697"/>
                </a:lnTo>
                <a:lnTo>
                  <a:pt x="791001" y="2708666"/>
                </a:lnTo>
                <a:lnTo>
                  <a:pt x="802951" y="2708460"/>
                </a:lnTo>
                <a:lnTo>
                  <a:pt x="805536" y="2703858"/>
                </a:lnTo>
                <a:close/>
              </a:path>
              <a:path w="3455265" h="2793011">
                <a:moveTo>
                  <a:pt x="766986" y="2714004"/>
                </a:moveTo>
                <a:lnTo>
                  <a:pt x="769871" y="2711214"/>
                </a:lnTo>
                <a:lnTo>
                  <a:pt x="776487" y="2707622"/>
                </a:lnTo>
                <a:lnTo>
                  <a:pt x="787561" y="2703217"/>
                </a:lnTo>
                <a:lnTo>
                  <a:pt x="789834" y="2699307"/>
                </a:lnTo>
                <a:lnTo>
                  <a:pt x="782075" y="2698283"/>
                </a:lnTo>
                <a:lnTo>
                  <a:pt x="773909" y="2697576"/>
                </a:lnTo>
                <a:lnTo>
                  <a:pt x="766986" y="2714004"/>
                </a:lnTo>
                <a:close/>
              </a:path>
              <a:path w="3455265" h="2793011">
                <a:moveTo>
                  <a:pt x="760502" y="2787204"/>
                </a:moveTo>
                <a:lnTo>
                  <a:pt x="766922" y="2787266"/>
                </a:lnTo>
                <a:lnTo>
                  <a:pt x="761654" y="2709902"/>
                </a:lnTo>
                <a:lnTo>
                  <a:pt x="759603" y="2719049"/>
                </a:lnTo>
                <a:lnTo>
                  <a:pt x="756231" y="2723478"/>
                </a:lnTo>
                <a:lnTo>
                  <a:pt x="755576" y="2720908"/>
                </a:lnTo>
                <a:lnTo>
                  <a:pt x="753666" y="2786883"/>
                </a:lnTo>
                <a:lnTo>
                  <a:pt x="760502" y="2787204"/>
                </a:lnTo>
                <a:close/>
              </a:path>
              <a:path w="3455265" h="2793011">
                <a:moveTo>
                  <a:pt x="728083" y="2783589"/>
                </a:moveTo>
                <a:lnTo>
                  <a:pt x="733622" y="2784656"/>
                </a:lnTo>
                <a:lnTo>
                  <a:pt x="739929" y="2785580"/>
                </a:lnTo>
                <a:lnTo>
                  <a:pt x="746709" y="2786332"/>
                </a:lnTo>
                <a:lnTo>
                  <a:pt x="753666" y="2786883"/>
                </a:lnTo>
                <a:lnTo>
                  <a:pt x="747027" y="2773419"/>
                </a:lnTo>
                <a:lnTo>
                  <a:pt x="735744" y="2774578"/>
                </a:lnTo>
                <a:lnTo>
                  <a:pt x="728083" y="2783589"/>
                </a:lnTo>
                <a:close/>
              </a:path>
              <a:path w="3455265" h="2793011">
                <a:moveTo>
                  <a:pt x="719548" y="2778480"/>
                </a:moveTo>
                <a:lnTo>
                  <a:pt x="720499" y="2781145"/>
                </a:lnTo>
                <a:lnTo>
                  <a:pt x="723610" y="2782409"/>
                </a:lnTo>
                <a:lnTo>
                  <a:pt x="728083" y="2783589"/>
                </a:lnTo>
                <a:lnTo>
                  <a:pt x="735744" y="2774578"/>
                </a:lnTo>
                <a:lnTo>
                  <a:pt x="727600" y="2775827"/>
                </a:lnTo>
                <a:lnTo>
                  <a:pt x="722300" y="2777137"/>
                </a:lnTo>
                <a:lnTo>
                  <a:pt x="719548" y="2778480"/>
                </a:lnTo>
                <a:close/>
              </a:path>
              <a:path w="3455265" h="2793011">
                <a:moveTo>
                  <a:pt x="764512" y="96402"/>
                </a:moveTo>
                <a:lnTo>
                  <a:pt x="773295" y="92489"/>
                </a:lnTo>
                <a:lnTo>
                  <a:pt x="764237" y="90169"/>
                </a:lnTo>
                <a:lnTo>
                  <a:pt x="758477" y="87836"/>
                </a:lnTo>
                <a:lnTo>
                  <a:pt x="755637" y="85532"/>
                </a:lnTo>
                <a:lnTo>
                  <a:pt x="754999" y="98394"/>
                </a:lnTo>
                <a:lnTo>
                  <a:pt x="764512" y="96402"/>
                </a:lnTo>
                <a:close/>
              </a:path>
              <a:path w="3455265" h="2793011">
                <a:moveTo>
                  <a:pt x="727967" y="76285"/>
                </a:moveTo>
                <a:lnTo>
                  <a:pt x="723820" y="81128"/>
                </a:lnTo>
                <a:lnTo>
                  <a:pt x="723881" y="85142"/>
                </a:lnTo>
                <a:lnTo>
                  <a:pt x="726980" y="85149"/>
                </a:lnTo>
                <a:lnTo>
                  <a:pt x="731383" y="84379"/>
                </a:lnTo>
                <a:lnTo>
                  <a:pt x="727967" y="76285"/>
                </a:lnTo>
                <a:close/>
              </a:path>
              <a:path w="3455265" h="2793011">
                <a:moveTo>
                  <a:pt x="894884" y="83258"/>
                </a:moveTo>
                <a:lnTo>
                  <a:pt x="892113" y="14329"/>
                </a:lnTo>
                <a:lnTo>
                  <a:pt x="891756" y="14994"/>
                </a:lnTo>
                <a:lnTo>
                  <a:pt x="889172" y="17060"/>
                </a:lnTo>
                <a:lnTo>
                  <a:pt x="888499" y="88413"/>
                </a:lnTo>
                <a:lnTo>
                  <a:pt x="894884" y="83258"/>
                </a:lnTo>
                <a:close/>
              </a:path>
              <a:path w="3455265" h="2793011">
                <a:moveTo>
                  <a:pt x="881898" y="80801"/>
                </a:moveTo>
                <a:lnTo>
                  <a:pt x="885706" y="78921"/>
                </a:lnTo>
                <a:lnTo>
                  <a:pt x="885440" y="19777"/>
                </a:lnTo>
                <a:lnTo>
                  <a:pt x="881638" y="22396"/>
                </a:lnTo>
                <a:lnTo>
                  <a:pt x="878842" y="24168"/>
                </a:lnTo>
                <a:lnTo>
                  <a:pt x="876050" y="80694"/>
                </a:lnTo>
                <a:lnTo>
                  <a:pt x="881898" y="80801"/>
                </a:lnTo>
                <a:close/>
              </a:path>
              <a:path w="3455265" h="2793011">
                <a:moveTo>
                  <a:pt x="878671" y="9637"/>
                </a:moveTo>
                <a:lnTo>
                  <a:pt x="860462" y="10875"/>
                </a:lnTo>
                <a:lnTo>
                  <a:pt x="860795" y="76962"/>
                </a:lnTo>
                <a:lnTo>
                  <a:pt x="868803" y="79210"/>
                </a:lnTo>
                <a:lnTo>
                  <a:pt x="876050" y="80694"/>
                </a:lnTo>
                <a:lnTo>
                  <a:pt x="878671" y="9637"/>
                </a:lnTo>
                <a:close/>
              </a:path>
              <a:path w="3455265" h="2793011">
                <a:moveTo>
                  <a:pt x="918537" y="32037"/>
                </a:moveTo>
                <a:lnTo>
                  <a:pt x="920970" y="27944"/>
                </a:lnTo>
                <a:lnTo>
                  <a:pt x="922805" y="23988"/>
                </a:lnTo>
                <a:lnTo>
                  <a:pt x="923731" y="20273"/>
                </a:lnTo>
                <a:lnTo>
                  <a:pt x="923437" y="16900"/>
                </a:lnTo>
                <a:lnTo>
                  <a:pt x="921614" y="13974"/>
                </a:lnTo>
                <a:lnTo>
                  <a:pt x="918537" y="32037"/>
                </a:lnTo>
                <a:close/>
              </a:path>
              <a:path w="3455265" h="2793011">
                <a:moveTo>
                  <a:pt x="917950" y="11596"/>
                </a:moveTo>
                <a:lnTo>
                  <a:pt x="912134" y="9871"/>
                </a:lnTo>
                <a:lnTo>
                  <a:pt x="913121" y="40221"/>
                </a:lnTo>
                <a:lnTo>
                  <a:pt x="915818" y="36163"/>
                </a:lnTo>
                <a:lnTo>
                  <a:pt x="918537" y="32037"/>
                </a:lnTo>
                <a:lnTo>
                  <a:pt x="921614" y="13974"/>
                </a:lnTo>
                <a:lnTo>
                  <a:pt x="917950" y="11596"/>
                </a:lnTo>
                <a:close/>
              </a:path>
              <a:path w="3455265" h="2793011">
                <a:moveTo>
                  <a:pt x="912134" y="9871"/>
                </a:moveTo>
                <a:lnTo>
                  <a:pt x="903856" y="8901"/>
                </a:lnTo>
                <a:lnTo>
                  <a:pt x="905389" y="67342"/>
                </a:lnTo>
                <a:lnTo>
                  <a:pt x="908281" y="50953"/>
                </a:lnTo>
                <a:lnTo>
                  <a:pt x="909042" y="47719"/>
                </a:lnTo>
                <a:lnTo>
                  <a:pt x="910759" y="44108"/>
                </a:lnTo>
                <a:lnTo>
                  <a:pt x="913121" y="40221"/>
                </a:lnTo>
                <a:lnTo>
                  <a:pt x="912134" y="9871"/>
                </a:lnTo>
                <a:close/>
              </a:path>
              <a:path w="3455265" h="2793011">
                <a:moveTo>
                  <a:pt x="907740" y="57080"/>
                </a:moveTo>
                <a:lnTo>
                  <a:pt x="912574" y="65435"/>
                </a:lnTo>
                <a:lnTo>
                  <a:pt x="909214" y="54152"/>
                </a:lnTo>
                <a:lnTo>
                  <a:pt x="908786" y="53706"/>
                </a:lnTo>
                <a:lnTo>
                  <a:pt x="908281" y="50953"/>
                </a:lnTo>
                <a:lnTo>
                  <a:pt x="905389" y="67342"/>
                </a:lnTo>
                <a:lnTo>
                  <a:pt x="907740" y="57080"/>
                </a:lnTo>
                <a:close/>
              </a:path>
              <a:path w="3455265" h="2793011">
                <a:moveTo>
                  <a:pt x="934052" y="92816"/>
                </a:moveTo>
                <a:lnTo>
                  <a:pt x="931595" y="96138"/>
                </a:lnTo>
                <a:lnTo>
                  <a:pt x="935706" y="96003"/>
                </a:lnTo>
                <a:lnTo>
                  <a:pt x="938691" y="94194"/>
                </a:lnTo>
                <a:lnTo>
                  <a:pt x="934052" y="92816"/>
                </a:lnTo>
                <a:close/>
              </a:path>
              <a:path w="3455265" h="2793011">
                <a:moveTo>
                  <a:pt x="926403" y="86168"/>
                </a:moveTo>
                <a:lnTo>
                  <a:pt x="928292" y="84802"/>
                </a:lnTo>
                <a:lnTo>
                  <a:pt x="928463" y="36668"/>
                </a:lnTo>
                <a:lnTo>
                  <a:pt x="925568" y="34677"/>
                </a:lnTo>
                <a:lnTo>
                  <a:pt x="921250" y="98127"/>
                </a:lnTo>
                <a:lnTo>
                  <a:pt x="930531" y="94391"/>
                </a:lnTo>
                <a:lnTo>
                  <a:pt x="929003" y="91048"/>
                </a:lnTo>
                <a:lnTo>
                  <a:pt x="926403" y="86168"/>
                </a:lnTo>
                <a:close/>
              </a:path>
              <a:path w="3455265" h="2793011">
                <a:moveTo>
                  <a:pt x="912963" y="46705"/>
                </a:moveTo>
                <a:lnTo>
                  <a:pt x="909214" y="54152"/>
                </a:lnTo>
                <a:lnTo>
                  <a:pt x="912574" y="65435"/>
                </a:lnTo>
                <a:lnTo>
                  <a:pt x="915674" y="60718"/>
                </a:lnTo>
                <a:lnTo>
                  <a:pt x="919784" y="97930"/>
                </a:lnTo>
                <a:lnTo>
                  <a:pt x="921250" y="98127"/>
                </a:lnTo>
                <a:lnTo>
                  <a:pt x="925568" y="34677"/>
                </a:lnTo>
                <a:lnTo>
                  <a:pt x="920406" y="36446"/>
                </a:lnTo>
                <a:lnTo>
                  <a:pt x="916222" y="57618"/>
                </a:lnTo>
                <a:lnTo>
                  <a:pt x="914838" y="57357"/>
                </a:lnTo>
                <a:lnTo>
                  <a:pt x="910868" y="55875"/>
                </a:lnTo>
                <a:lnTo>
                  <a:pt x="912963" y="46705"/>
                </a:lnTo>
                <a:close/>
              </a:path>
              <a:path w="3455265" h="2793011">
                <a:moveTo>
                  <a:pt x="914838" y="57357"/>
                </a:moveTo>
                <a:lnTo>
                  <a:pt x="916222" y="57618"/>
                </a:lnTo>
                <a:lnTo>
                  <a:pt x="920406" y="36446"/>
                </a:lnTo>
                <a:lnTo>
                  <a:pt x="912963" y="46705"/>
                </a:lnTo>
                <a:lnTo>
                  <a:pt x="910868" y="55875"/>
                </a:lnTo>
                <a:lnTo>
                  <a:pt x="914838" y="57357"/>
                </a:lnTo>
                <a:close/>
              </a:path>
              <a:path w="3455265" h="2793011">
                <a:moveTo>
                  <a:pt x="951857" y="15219"/>
                </a:moveTo>
                <a:lnTo>
                  <a:pt x="951064" y="8805"/>
                </a:lnTo>
                <a:lnTo>
                  <a:pt x="948162" y="5776"/>
                </a:lnTo>
                <a:lnTo>
                  <a:pt x="943870" y="5537"/>
                </a:lnTo>
                <a:lnTo>
                  <a:pt x="938905" y="7495"/>
                </a:lnTo>
                <a:lnTo>
                  <a:pt x="933985" y="11059"/>
                </a:lnTo>
                <a:lnTo>
                  <a:pt x="929828" y="15633"/>
                </a:lnTo>
                <a:lnTo>
                  <a:pt x="935186" y="32185"/>
                </a:lnTo>
                <a:lnTo>
                  <a:pt x="941015" y="87941"/>
                </a:lnTo>
                <a:lnTo>
                  <a:pt x="949585" y="90112"/>
                </a:lnTo>
                <a:lnTo>
                  <a:pt x="950045" y="24844"/>
                </a:lnTo>
                <a:lnTo>
                  <a:pt x="951857" y="15219"/>
                </a:lnTo>
                <a:close/>
              </a:path>
              <a:path w="3455265" h="2793011">
                <a:moveTo>
                  <a:pt x="929113" y="29495"/>
                </a:moveTo>
                <a:lnTo>
                  <a:pt x="935186" y="32185"/>
                </a:lnTo>
                <a:lnTo>
                  <a:pt x="929828" y="15633"/>
                </a:lnTo>
                <a:lnTo>
                  <a:pt x="927151" y="20626"/>
                </a:lnTo>
                <a:lnTo>
                  <a:pt x="926674" y="25445"/>
                </a:lnTo>
                <a:lnTo>
                  <a:pt x="929113" y="29495"/>
                </a:lnTo>
                <a:close/>
              </a:path>
              <a:path w="3455265" h="2793011">
                <a:moveTo>
                  <a:pt x="933683" y="37516"/>
                </a:moveTo>
                <a:lnTo>
                  <a:pt x="931513" y="44798"/>
                </a:lnTo>
                <a:lnTo>
                  <a:pt x="933540" y="85782"/>
                </a:lnTo>
                <a:lnTo>
                  <a:pt x="941015" y="87941"/>
                </a:lnTo>
                <a:lnTo>
                  <a:pt x="935186" y="32185"/>
                </a:lnTo>
                <a:lnTo>
                  <a:pt x="933683" y="37516"/>
                </a:lnTo>
                <a:close/>
              </a:path>
              <a:path w="3455265" h="2793011">
                <a:moveTo>
                  <a:pt x="933540" y="85782"/>
                </a:moveTo>
                <a:lnTo>
                  <a:pt x="931513" y="44798"/>
                </a:lnTo>
                <a:lnTo>
                  <a:pt x="930278" y="44442"/>
                </a:lnTo>
                <a:lnTo>
                  <a:pt x="929796" y="40546"/>
                </a:lnTo>
                <a:lnTo>
                  <a:pt x="928463" y="36668"/>
                </a:lnTo>
                <a:lnTo>
                  <a:pt x="928292" y="84802"/>
                </a:lnTo>
                <a:lnTo>
                  <a:pt x="933540" y="85782"/>
                </a:lnTo>
                <a:close/>
              </a:path>
              <a:path w="3455265" h="2793011">
                <a:moveTo>
                  <a:pt x="907615" y="71166"/>
                </a:moveTo>
                <a:lnTo>
                  <a:pt x="905901" y="72883"/>
                </a:lnTo>
                <a:lnTo>
                  <a:pt x="906332" y="77537"/>
                </a:lnTo>
                <a:lnTo>
                  <a:pt x="910989" y="87717"/>
                </a:lnTo>
                <a:lnTo>
                  <a:pt x="907615" y="71166"/>
                </a:lnTo>
                <a:close/>
              </a:path>
              <a:path w="3455265" h="2793011">
                <a:moveTo>
                  <a:pt x="1078849" y="95464"/>
                </a:moveTo>
                <a:lnTo>
                  <a:pt x="1085146" y="94837"/>
                </a:lnTo>
                <a:lnTo>
                  <a:pt x="1084688" y="93408"/>
                </a:lnTo>
                <a:lnTo>
                  <a:pt x="1087317" y="92293"/>
                </a:lnTo>
                <a:lnTo>
                  <a:pt x="1088695" y="88772"/>
                </a:lnTo>
                <a:lnTo>
                  <a:pt x="1086018" y="88828"/>
                </a:lnTo>
                <a:lnTo>
                  <a:pt x="1081805" y="90961"/>
                </a:lnTo>
                <a:lnTo>
                  <a:pt x="1078849" y="95464"/>
                </a:lnTo>
                <a:close/>
              </a:path>
              <a:path w="3455265" h="2793011">
                <a:moveTo>
                  <a:pt x="1088996" y="93408"/>
                </a:moveTo>
                <a:lnTo>
                  <a:pt x="1084688" y="93408"/>
                </a:lnTo>
                <a:lnTo>
                  <a:pt x="1085146" y="94837"/>
                </a:lnTo>
                <a:lnTo>
                  <a:pt x="1087947" y="94129"/>
                </a:lnTo>
                <a:lnTo>
                  <a:pt x="1088996" y="93408"/>
                </a:lnTo>
                <a:close/>
              </a:path>
              <a:path w="3455265" h="2793011">
                <a:moveTo>
                  <a:pt x="1269753" y="84719"/>
                </a:moveTo>
                <a:lnTo>
                  <a:pt x="1271133" y="83307"/>
                </a:lnTo>
                <a:lnTo>
                  <a:pt x="1266273" y="82496"/>
                </a:lnTo>
                <a:lnTo>
                  <a:pt x="1259277" y="84134"/>
                </a:lnTo>
                <a:lnTo>
                  <a:pt x="1258028" y="84886"/>
                </a:lnTo>
                <a:lnTo>
                  <a:pt x="1269753" y="84719"/>
                </a:lnTo>
                <a:close/>
              </a:path>
              <a:path w="3455265" h="2793011">
                <a:moveTo>
                  <a:pt x="1433794" y="96279"/>
                </a:moveTo>
                <a:lnTo>
                  <a:pt x="1438056" y="96519"/>
                </a:lnTo>
                <a:lnTo>
                  <a:pt x="1442747" y="96374"/>
                </a:lnTo>
                <a:lnTo>
                  <a:pt x="1446871" y="95861"/>
                </a:lnTo>
                <a:lnTo>
                  <a:pt x="1449431" y="94999"/>
                </a:lnTo>
                <a:lnTo>
                  <a:pt x="1449430" y="93805"/>
                </a:lnTo>
                <a:lnTo>
                  <a:pt x="1445872" y="92298"/>
                </a:lnTo>
                <a:lnTo>
                  <a:pt x="1440960" y="91113"/>
                </a:lnTo>
                <a:lnTo>
                  <a:pt x="1433794" y="96279"/>
                </a:lnTo>
                <a:close/>
              </a:path>
              <a:path w="3455265" h="2793011">
                <a:moveTo>
                  <a:pt x="1433543" y="93071"/>
                </a:moveTo>
                <a:lnTo>
                  <a:pt x="1430541" y="94573"/>
                </a:lnTo>
                <a:lnTo>
                  <a:pt x="1430956" y="95637"/>
                </a:lnTo>
                <a:lnTo>
                  <a:pt x="1433794" y="96279"/>
                </a:lnTo>
                <a:lnTo>
                  <a:pt x="1440960" y="91113"/>
                </a:lnTo>
                <a:lnTo>
                  <a:pt x="1433543" y="93071"/>
                </a:lnTo>
                <a:close/>
              </a:path>
              <a:path w="3455265" h="2793011">
                <a:moveTo>
                  <a:pt x="1234971" y="94547"/>
                </a:moveTo>
                <a:lnTo>
                  <a:pt x="1237733" y="95606"/>
                </a:lnTo>
                <a:lnTo>
                  <a:pt x="1241951" y="96284"/>
                </a:lnTo>
                <a:lnTo>
                  <a:pt x="1246617" y="96510"/>
                </a:lnTo>
                <a:lnTo>
                  <a:pt x="1250720" y="96213"/>
                </a:lnTo>
                <a:lnTo>
                  <a:pt x="1253201" y="93759"/>
                </a:lnTo>
                <a:lnTo>
                  <a:pt x="1249560" y="91459"/>
                </a:lnTo>
                <a:lnTo>
                  <a:pt x="1245522" y="89802"/>
                </a:lnTo>
                <a:lnTo>
                  <a:pt x="1237856" y="91573"/>
                </a:lnTo>
                <a:lnTo>
                  <a:pt x="1234971" y="94547"/>
                </a:lnTo>
                <a:close/>
              </a:path>
              <a:path w="3455265" h="2793011">
                <a:moveTo>
                  <a:pt x="1047133" y="94395"/>
                </a:moveTo>
                <a:lnTo>
                  <a:pt x="1047873" y="90843"/>
                </a:lnTo>
                <a:lnTo>
                  <a:pt x="1044740" y="88223"/>
                </a:lnTo>
                <a:lnTo>
                  <a:pt x="1040581" y="91481"/>
                </a:lnTo>
                <a:lnTo>
                  <a:pt x="1039674" y="93932"/>
                </a:lnTo>
                <a:lnTo>
                  <a:pt x="1047133" y="94395"/>
                </a:lnTo>
                <a:close/>
              </a:path>
              <a:path w="3455265" h="2793011">
                <a:moveTo>
                  <a:pt x="1178155" y="78524"/>
                </a:moveTo>
                <a:lnTo>
                  <a:pt x="1176806" y="76715"/>
                </a:lnTo>
                <a:lnTo>
                  <a:pt x="1173234" y="76598"/>
                </a:lnTo>
                <a:lnTo>
                  <a:pt x="1168600" y="77673"/>
                </a:lnTo>
                <a:lnTo>
                  <a:pt x="1164062" y="79441"/>
                </a:lnTo>
                <a:lnTo>
                  <a:pt x="1170068" y="83437"/>
                </a:lnTo>
                <a:lnTo>
                  <a:pt x="1176124" y="82526"/>
                </a:lnTo>
                <a:lnTo>
                  <a:pt x="1178155" y="78524"/>
                </a:lnTo>
                <a:close/>
              </a:path>
              <a:path w="3455265" h="2793011">
                <a:moveTo>
                  <a:pt x="1162625" y="83899"/>
                </a:moveTo>
                <a:lnTo>
                  <a:pt x="1170068" y="83437"/>
                </a:lnTo>
                <a:lnTo>
                  <a:pt x="1164062" y="79441"/>
                </a:lnTo>
                <a:lnTo>
                  <a:pt x="1160781" y="81401"/>
                </a:lnTo>
                <a:lnTo>
                  <a:pt x="1159916" y="83054"/>
                </a:lnTo>
                <a:lnTo>
                  <a:pt x="1162625" y="83899"/>
                </a:lnTo>
                <a:close/>
              </a:path>
              <a:path w="3455265" h="2793011">
                <a:moveTo>
                  <a:pt x="978438" y="9424"/>
                </a:moveTo>
                <a:lnTo>
                  <a:pt x="975198" y="11634"/>
                </a:lnTo>
                <a:lnTo>
                  <a:pt x="974558" y="15481"/>
                </a:lnTo>
                <a:lnTo>
                  <a:pt x="972942" y="19767"/>
                </a:lnTo>
                <a:lnTo>
                  <a:pt x="969132" y="23451"/>
                </a:lnTo>
                <a:lnTo>
                  <a:pt x="961906" y="25490"/>
                </a:lnTo>
                <a:lnTo>
                  <a:pt x="957895" y="78899"/>
                </a:lnTo>
                <a:lnTo>
                  <a:pt x="958135" y="83099"/>
                </a:lnTo>
                <a:lnTo>
                  <a:pt x="965490" y="89817"/>
                </a:lnTo>
                <a:lnTo>
                  <a:pt x="970561" y="85017"/>
                </a:lnTo>
                <a:lnTo>
                  <a:pt x="973298" y="82341"/>
                </a:lnTo>
                <a:lnTo>
                  <a:pt x="981594" y="75441"/>
                </a:lnTo>
                <a:lnTo>
                  <a:pt x="978438" y="9424"/>
                </a:lnTo>
                <a:close/>
              </a:path>
              <a:path w="3455265" h="2793011">
                <a:moveTo>
                  <a:pt x="961906" y="25490"/>
                </a:moveTo>
                <a:lnTo>
                  <a:pt x="950045" y="24844"/>
                </a:lnTo>
                <a:lnTo>
                  <a:pt x="950930" y="77283"/>
                </a:lnTo>
                <a:lnTo>
                  <a:pt x="951008" y="76958"/>
                </a:lnTo>
                <a:lnTo>
                  <a:pt x="953073" y="71797"/>
                </a:lnTo>
                <a:lnTo>
                  <a:pt x="955091" y="71539"/>
                </a:lnTo>
                <a:lnTo>
                  <a:pt x="956789" y="74476"/>
                </a:lnTo>
                <a:lnTo>
                  <a:pt x="957895" y="78899"/>
                </a:lnTo>
                <a:lnTo>
                  <a:pt x="961906" y="25490"/>
                </a:lnTo>
                <a:close/>
              </a:path>
              <a:path w="3455265" h="2793011">
                <a:moveTo>
                  <a:pt x="1025684" y="71555"/>
                </a:moveTo>
                <a:lnTo>
                  <a:pt x="1034218" y="73147"/>
                </a:lnTo>
                <a:lnTo>
                  <a:pt x="1034370" y="7482"/>
                </a:lnTo>
                <a:lnTo>
                  <a:pt x="1026466" y="7932"/>
                </a:lnTo>
                <a:lnTo>
                  <a:pt x="1021351" y="9319"/>
                </a:lnTo>
                <a:lnTo>
                  <a:pt x="1017509" y="11180"/>
                </a:lnTo>
                <a:lnTo>
                  <a:pt x="1013425" y="13051"/>
                </a:lnTo>
                <a:lnTo>
                  <a:pt x="1012094" y="89495"/>
                </a:lnTo>
                <a:lnTo>
                  <a:pt x="1015455" y="83969"/>
                </a:lnTo>
                <a:lnTo>
                  <a:pt x="1015300" y="82607"/>
                </a:lnTo>
                <a:lnTo>
                  <a:pt x="1015534" y="16559"/>
                </a:lnTo>
                <a:lnTo>
                  <a:pt x="1018078" y="16123"/>
                </a:lnTo>
                <a:lnTo>
                  <a:pt x="1022551" y="16094"/>
                </a:lnTo>
                <a:lnTo>
                  <a:pt x="1026996" y="16386"/>
                </a:lnTo>
                <a:lnTo>
                  <a:pt x="1027969" y="17601"/>
                </a:lnTo>
                <a:lnTo>
                  <a:pt x="1025684" y="71555"/>
                </a:lnTo>
                <a:close/>
              </a:path>
              <a:path w="3455265" h="2793011">
                <a:moveTo>
                  <a:pt x="1005115" y="86814"/>
                </a:moveTo>
                <a:lnTo>
                  <a:pt x="1006360" y="90049"/>
                </a:lnTo>
                <a:lnTo>
                  <a:pt x="1007782" y="91958"/>
                </a:lnTo>
                <a:lnTo>
                  <a:pt x="1012094" y="89495"/>
                </a:lnTo>
                <a:lnTo>
                  <a:pt x="1013425" y="13051"/>
                </a:lnTo>
                <a:lnTo>
                  <a:pt x="1007583" y="14470"/>
                </a:lnTo>
                <a:lnTo>
                  <a:pt x="1005115" y="86814"/>
                </a:lnTo>
                <a:close/>
              </a:path>
              <a:path w="3455265" h="2793011">
                <a:moveTo>
                  <a:pt x="1007583" y="14470"/>
                </a:moveTo>
                <a:lnTo>
                  <a:pt x="998467" y="14971"/>
                </a:lnTo>
                <a:lnTo>
                  <a:pt x="1000088" y="74915"/>
                </a:lnTo>
                <a:lnTo>
                  <a:pt x="1002214" y="78671"/>
                </a:lnTo>
                <a:lnTo>
                  <a:pt x="1003811" y="82829"/>
                </a:lnTo>
                <a:lnTo>
                  <a:pt x="1005115" y="86814"/>
                </a:lnTo>
                <a:lnTo>
                  <a:pt x="1007583" y="14470"/>
                </a:lnTo>
                <a:close/>
              </a:path>
              <a:path w="3455265" h="2793011">
                <a:moveTo>
                  <a:pt x="998467" y="14971"/>
                </a:moveTo>
                <a:lnTo>
                  <a:pt x="984564" y="14094"/>
                </a:lnTo>
                <a:lnTo>
                  <a:pt x="988186" y="71825"/>
                </a:lnTo>
                <a:lnTo>
                  <a:pt x="993309" y="70916"/>
                </a:lnTo>
                <a:lnTo>
                  <a:pt x="997198" y="72138"/>
                </a:lnTo>
                <a:lnTo>
                  <a:pt x="1000088" y="74915"/>
                </a:lnTo>
                <a:lnTo>
                  <a:pt x="998467" y="14971"/>
                </a:lnTo>
                <a:close/>
              </a:path>
              <a:path w="3455265" h="2793011">
                <a:moveTo>
                  <a:pt x="983477" y="13144"/>
                </a:moveTo>
                <a:lnTo>
                  <a:pt x="978438" y="9424"/>
                </a:lnTo>
                <a:lnTo>
                  <a:pt x="981594" y="75441"/>
                </a:lnTo>
                <a:lnTo>
                  <a:pt x="988186" y="71825"/>
                </a:lnTo>
                <a:lnTo>
                  <a:pt x="984564" y="14094"/>
                </a:lnTo>
                <a:lnTo>
                  <a:pt x="983477" y="13144"/>
                </a:lnTo>
                <a:close/>
              </a:path>
              <a:path w="3455265" h="2793011">
                <a:moveTo>
                  <a:pt x="958121" y="91127"/>
                </a:moveTo>
                <a:lnTo>
                  <a:pt x="965490" y="89817"/>
                </a:lnTo>
                <a:lnTo>
                  <a:pt x="958135" y="83099"/>
                </a:lnTo>
                <a:lnTo>
                  <a:pt x="954925" y="83999"/>
                </a:lnTo>
                <a:lnTo>
                  <a:pt x="950930" y="77283"/>
                </a:lnTo>
                <a:lnTo>
                  <a:pt x="949585" y="90112"/>
                </a:lnTo>
                <a:lnTo>
                  <a:pt x="958121" y="91127"/>
                </a:lnTo>
                <a:close/>
              </a:path>
              <a:path w="3455265" h="2793011">
                <a:moveTo>
                  <a:pt x="1039847" y="77602"/>
                </a:moveTo>
                <a:lnTo>
                  <a:pt x="1040372" y="83793"/>
                </a:lnTo>
                <a:lnTo>
                  <a:pt x="1049646" y="85817"/>
                </a:lnTo>
                <a:lnTo>
                  <a:pt x="1055493" y="87848"/>
                </a:lnTo>
                <a:lnTo>
                  <a:pt x="1058602" y="89774"/>
                </a:lnTo>
                <a:lnTo>
                  <a:pt x="1061463" y="91044"/>
                </a:lnTo>
                <a:lnTo>
                  <a:pt x="1063336" y="75634"/>
                </a:lnTo>
                <a:lnTo>
                  <a:pt x="1066449" y="74258"/>
                </a:lnTo>
                <a:lnTo>
                  <a:pt x="1063852" y="11057"/>
                </a:lnTo>
                <a:lnTo>
                  <a:pt x="1061347" y="57815"/>
                </a:lnTo>
                <a:lnTo>
                  <a:pt x="1058555" y="64361"/>
                </a:lnTo>
                <a:lnTo>
                  <a:pt x="1052421" y="66827"/>
                </a:lnTo>
                <a:lnTo>
                  <a:pt x="1044987" y="65931"/>
                </a:lnTo>
                <a:lnTo>
                  <a:pt x="1039847" y="77602"/>
                </a:lnTo>
                <a:close/>
              </a:path>
              <a:path w="3455265" h="2793011">
                <a:moveTo>
                  <a:pt x="1034370" y="7482"/>
                </a:moveTo>
                <a:lnTo>
                  <a:pt x="1034218" y="73147"/>
                </a:lnTo>
                <a:lnTo>
                  <a:pt x="1039847" y="77602"/>
                </a:lnTo>
                <a:lnTo>
                  <a:pt x="1044987" y="65931"/>
                </a:lnTo>
                <a:lnTo>
                  <a:pt x="1038269" y="62757"/>
                </a:lnTo>
                <a:lnTo>
                  <a:pt x="1034287" y="58389"/>
                </a:lnTo>
                <a:lnTo>
                  <a:pt x="1034370" y="7482"/>
                </a:lnTo>
                <a:close/>
              </a:path>
              <a:path w="3455265" h="2793011">
                <a:moveTo>
                  <a:pt x="1066232" y="11585"/>
                </a:moveTo>
                <a:lnTo>
                  <a:pt x="1067322" y="19141"/>
                </a:lnTo>
                <a:lnTo>
                  <a:pt x="1071348" y="73177"/>
                </a:lnTo>
                <a:lnTo>
                  <a:pt x="1077630" y="72386"/>
                </a:lnTo>
                <a:lnTo>
                  <a:pt x="1084889" y="71882"/>
                </a:lnTo>
                <a:lnTo>
                  <a:pt x="1092723" y="71660"/>
                </a:lnTo>
                <a:lnTo>
                  <a:pt x="1085506" y="13050"/>
                </a:lnTo>
                <a:lnTo>
                  <a:pt x="1076867" y="10235"/>
                </a:lnTo>
                <a:lnTo>
                  <a:pt x="1069928" y="9182"/>
                </a:lnTo>
                <a:lnTo>
                  <a:pt x="1066232" y="11585"/>
                </a:lnTo>
                <a:close/>
              </a:path>
              <a:path w="3455265" h="2793011">
                <a:moveTo>
                  <a:pt x="1128666" y="77523"/>
                </a:moveTo>
                <a:lnTo>
                  <a:pt x="1132728" y="77976"/>
                </a:lnTo>
                <a:lnTo>
                  <a:pt x="1131155" y="8299"/>
                </a:lnTo>
                <a:lnTo>
                  <a:pt x="1124316" y="7977"/>
                </a:lnTo>
                <a:lnTo>
                  <a:pt x="1117949" y="7916"/>
                </a:lnTo>
                <a:lnTo>
                  <a:pt x="1112354" y="8142"/>
                </a:lnTo>
                <a:lnTo>
                  <a:pt x="1107829" y="8686"/>
                </a:lnTo>
                <a:lnTo>
                  <a:pt x="1104675" y="9576"/>
                </a:lnTo>
                <a:lnTo>
                  <a:pt x="1103676" y="12513"/>
                </a:lnTo>
                <a:lnTo>
                  <a:pt x="1106431" y="14618"/>
                </a:lnTo>
                <a:lnTo>
                  <a:pt x="1108496" y="72048"/>
                </a:lnTo>
                <a:lnTo>
                  <a:pt x="1115627" y="72650"/>
                </a:lnTo>
                <a:lnTo>
                  <a:pt x="1121715" y="73519"/>
                </a:lnTo>
                <a:lnTo>
                  <a:pt x="1126357" y="74650"/>
                </a:lnTo>
                <a:lnTo>
                  <a:pt x="1129147" y="76039"/>
                </a:lnTo>
                <a:lnTo>
                  <a:pt x="1128666" y="77523"/>
                </a:lnTo>
                <a:close/>
              </a:path>
              <a:path w="3455265" h="2793011">
                <a:moveTo>
                  <a:pt x="1118098" y="91965"/>
                </a:moveTo>
                <a:lnTo>
                  <a:pt x="1116139" y="90351"/>
                </a:lnTo>
                <a:lnTo>
                  <a:pt x="1113200" y="86414"/>
                </a:lnTo>
                <a:lnTo>
                  <a:pt x="1113224" y="84202"/>
                </a:lnTo>
                <a:lnTo>
                  <a:pt x="1101407" y="92183"/>
                </a:lnTo>
                <a:lnTo>
                  <a:pt x="1106152" y="93760"/>
                </a:lnTo>
                <a:lnTo>
                  <a:pt x="1112460" y="95142"/>
                </a:lnTo>
                <a:lnTo>
                  <a:pt x="1119858" y="96293"/>
                </a:lnTo>
                <a:lnTo>
                  <a:pt x="1118098" y="91965"/>
                </a:lnTo>
                <a:close/>
              </a:path>
              <a:path w="3455265" h="2793011">
                <a:moveTo>
                  <a:pt x="1101187" y="86721"/>
                </a:moveTo>
                <a:lnTo>
                  <a:pt x="1098513" y="88598"/>
                </a:lnTo>
                <a:lnTo>
                  <a:pt x="1098703" y="90450"/>
                </a:lnTo>
                <a:lnTo>
                  <a:pt x="1101407" y="92183"/>
                </a:lnTo>
                <a:lnTo>
                  <a:pt x="1113224" y="84202"/>
                </a:lnTo>
                <a:lnTo>
                  <a:pt x="1101187" y="86721"/>
                </a:lnTo>
                <a:close/>
              </a:path>
              <a:path w="3455265" h="2793011">
                <a:moveTo>
                  <a:pt x="1063336" y="75634"/>
                </a:moveTo>
                <a:lnTo>
                  <a:pt x="1061463" y="91044"/>
                </a:lnTo>
                <a:lnTo>
                  <a:pt x="1067424" y="88154"/>
                </a:lnTo>
                <a:lnTo>
                  <a:pt x="1076836" y="84165"/>
                </a:lnTo>
                <a:lnTo>
                  <a:pt x="1068760" y="81570"/>
                </a:lnTo>
                <a:lnTo>
                  <a:pt x="1064088" y="79286"/>
                </a:lnTo>
                <a:lnTo>
                  <a:pt x="1063336" y="75634"/>
                </a:lnTo>
                <a:close/>
              </a:path>
              <a:path w="3455265" h="2793011">
                <a:moveTo>
                  <a:pt x="1020582" y="18355"/>
                </a:moveTo>
                <a:lnTo>
                  <a:pt x="1016878" y="17485"/>
                </a:lnTo>
                <a:lnTo>
                  <a:pt x="1018094" y="74237"/>
                </a:lnTo>
                <a:lnTo>
                  <a:pt x="1025684" y="71555"/>
                </a:lnTo>
                <a:lnTo>
                  <a:pt x="1027969" y="17601"/>
                </a:lnTo>
                <a:lnTo>
                  <a:pt x="1020582" y="18355"/>
                </a:lnTo>
                <a:close/>
              </a:path>
              <a:path w="3455265" h="2793011">
                <a:moveTo>
                  <a:pt x="1015534" y="16559"/>
                </a:moveTo>
                <a:lnTo>
                  <a:pt x="1015300" y="82607"/>
                </a:lnTo>
                <a:lnTo>
                  <a:pt x="1018094" y="74237"/>
                </a:lnTo>
                <a:lnTo>
                  <a:pt x="1016878" y="17485"/>
                </a:lnTo>
                <a:lnTo>
                  <a:pt x="1015534" y="16559"/>
                </a:lnTo>
                <a:close/>
              </a:path>
              <a:path w="3455265" h="2793011">
                <a:moveTo>
                  <a:pt x="1175712" y="21837"/>
                </a:moveTo>
                <a:lnTo>
                  <a:pt x="1179813" y="21509"/>
                </a:lnTo>
                <a:lnTo>
                  <a:pt x="1181225" y="23054"/>
                </a:lnTo>
                <a:lnTo>
                  <a:pt x="1184073" y="82478"/>
                </a:lnTo>
                <a:lnTo>
                  <a:pt x="1187501" y="88292"/>
                </a:lnTo>
                <a:lnTo>
                  <a:pt x="1189048" y="13535"/>
                </a:lnTo>
                <a:lnTo>
                  <a:pt x="1183164" y="9571"/>
                </a:lnTo>
                <a:lnTo>
                  <a:pt x="1180310" y="10677"/>
                </a:lnTo>
                <a:lnTo>
                  <a:pt x="1175712" y="21837"/>
                </a:lnTo>
                <a:close/>
              </a:path>
              <a:path w="3455265" h="2793011">
                <a:moveTo>
                  <a:pt x="1173783" y="16136"/>
                </a:moveTo>
                <a:lnTo>
                  <a:pt x="1166982" y="22240"/>
                </a:lnTo>
                <a:lnTo>
                  <a:pt x="1169584" y="25188"/>
                </a:lnTo>
                <a:lnTo>
                  <a:pt x="1171457" y="23308"/>
                </a:lnTo>
                <a:lnTo>
                  <a:pt x="1175712" y="21837"/>
                </a:lnTo>
                <a:lnTo>
                  <a:pt x="1180310" y="10677"/>
                </a:lnTo>
                <a:lnTo>
                  <a:pt x="1173783" y="16136"/>
                </a:lnTo>
                <a:close/>
              </a:path>
              <a:path w="3455265" h="2793011">
                <a:moveTo>
                  <a:pt x="1224015" y="92254"/>
                </a:moveTo>
                <a:lnTo>
                  <a:pt x="1224793" y="92211"/>
                </a:lnTo>
                <a:lnTo>
                  <a:pt x="1224085" y="89260"/>
                </a:lnTo>
                <a:lnTo>
                  <a:pt x="1223783" y="85464"/>
                </a:lnTo>
                <a:lnTo>
                  <a:pt x="1222096" y="71420"/>
                </a:lnTo>
                <a:lnTo>
                  <a:pt x="1220823" y="87682"/>
                </a:lnTo>
                <a:lnTo>
                  <a:pt x="1224015" y="92254"/>
                </a:lnTo>
                <a:close/>
              </a:path>
              <a:path w="3455265" h="2793011">
                <a:moveTo>
                  <a:pt x="1222295" y="10228"/>
                </a:moveTo>
                <a:lnTo>
                  <a:pt x="1211803" y="84895"/>
                </a:lnTo>
                <a:lnTo>
                  <a:pt x="1217656" y="83182"/>
                </a:lnTo>
                <a:lnTo>
                  <a:pt x="1220823" y="87682"/>
                </a:lnTo>
                <a:lnTo>
                  <a:pt x="1222096" y="71420"/>
                </a:lnTo>
                <a:lnTo>
                  <a:pt x="1218293" y="74877"/>
                </a:lnTo>
                <a:lnTo>
                  <a:pt x="1216508" y="76036"/>
                </a:lnTo>
                <a:lnTo>
                  <a:pt x="1222295" y="10228"/>
                </a:lnTo>
                <a:close/>
              </a:path>
              <a:path w="3455265" h="2793011">
                <a:moveTo>
                  <a:pt x="1253362" y="77938"/>
                </a:moveTo>
                <a:lnTo>
                  <a:pt x="1257237" y="80634"/>
                </a:lnTo>
                <a:lnTo>
                  <a:pt x="1263844" y="78517"/>
                </a:lnTo>
                <a:lnTo>
                  <a:pt x="1270563" y="75855"/>
                </a:lnTo>
                <a:lnTo>
                  <a:pt x="1275301" y="27076"/>
                </a:lnTo>
                <a:lnTo>
                  <a:pt x="1268321" y="24792"/>
                </a:lnTo>
                <a:lnTo>
                  <a:pt x="1269791" y="64905"/>
                </a:lnTo>
                <a:lnTo>
                  <a:pt x="1269055" y="67957"/>
                </a:lnTo>
                <a:lnTo>
                  <a:pt x="1263502" y="71947"/>
                </a:lnTo>
                <a:lnTo>
                  <a:pt x="1253362" y="77938"/>
                </a:lnTo>
                <a:close/>
              </a:path>
              <a:path w="3455265" h="2793011">
                <a:moveTo>
                  <a:pt x="1254164" y="21547"/>
                </a:moveTo>
                <a:lnTo>
                  <a:pt x="1246601" y="81133"/>
                </a:lnTo>
                <a:lnTo>
                  <a:pt x="1251303" y="81681"/>
                </a:lnTo>
                <a:lnTo>
                  <a:pt x="1257237" y="80634"/>
                </a:lnTo>
                <a:lnTo>
                  <a:pt x="1253362" y="77938"/>
                </a:lnTo>
                <a:lnTo>
                  <a:pt x="1252503" y="77652"/>
                </a:lnTo>
                <a:lnTo>
                  <a:pt x="1250703" y="73434"/>
                </a:lnTo>
                <a:lnTo>
                  <a:pt x="1254164" y="21547"/>
                </a:lnTo>
                <a:close/>
              </a:path>
              <a:path w="3455265" h="2793011">
                <a:moveTo>
                  <a:pt x="1236599" y="21697"/>
                </a:moveTo>
                <a:lnTo>
                  <a:pt x="1241305" y="16781"/>
                </a:lnTo>
                <a:lnTo>
                  <a:pt x="1251872" y="15864"/>
                </a:lnTo>
                <a:lnTo>
                  <a:pt x="1256951" y="12521"/>
                </a:lnTo>
                <a:lnTo>
                  <a:pt x="1254921" y="10916"/>
                </a:lnTo>
                <a:lnTo>
                  <a:pt x="1246021" y="8116"/>
                </a:lnTo>
                <a:lnTo>
                  <a:pt x="1236599" y="21697"/>
                </a:lnTo>
                <a:close/>
              </a:path>
              <a:path w="3455265" h="2793011">
                <a:moveTo>
                  <a:pt x="1234764" y="8312"/>
                </a:moveTo>
                <a:lnTo>
                  <a:pt x="1222295" y="10228"/>
                </a:lnTo>
                <a:lnTo>
                  <a:pt x="1222577" y="66503"/>
                </a:lnTo>
                <a:lnTo>
                  <a:pt x="1225653" y="62778"/>
                </a:lnTo>
                <a:lnTo>
                  <a:pt x="1228655" y="59397"/>
                </a:lnTo>
                <a:lnTo>
                  <a:pt x="1231234" y="56800"/>
                </a:lnTo>
                <a:lnTo>
                  <a:pt x="1233042" y="55428"/>
                </a:lnTo>
                <a:lnTo>
                  <a:pt x="1233840" y="77322"/>
                </a:lnTo>
                <a:lnTo>
                  <a:pt x="1236430" y="25474"/>
                </a:lnTo>
                <a:lnTo>
                  <a:pt x="1236599" y="21697"/>
                </a:lnTo>
                <a:lnTo>
                  <a:pt x="1246021" y="8116"/>
                </a:lnTo>
                <a:lnTo>
                  <a:pt x="1234764" y="8312"/>
                </a:lnTo>
                <a:close/>
              </a:path>
              <a:path w="3455265" h="2793011">
                <a:moveTo>
                  <a:pt x="1233840" y="77322"/>
                </a:moveTo>
                <a:lnTo>
                  <a:pt x="1233042" y="55428"/>
                </a:lnTo>
                <a:lnTo>
                  <a:pt x="1232950" y="58117"/>
                </a:lnTo>
                <a:lnTo>
                  <a:pt x="1230352" y="63059"/>
                </a:lnTo>
                <a:lnTo>
                  <a:pt x="1228266" y="65225"/>
                </a:lnTo>
                <a:lnTo>
                  <a:pt x="1227808" y="78663"/>
                </a:lnTo>
                <a:lnTo>
                  <a:pt x="1233840" y="77322"/>
                </a:lnTo>
                <a:close/>
              </a:path>
              <a:path w="3455265" h="2793011">
                <a:moveTo>
                  <a:pt x="1228266" y="65225"/>
                </a:moveTo>
                <a:lnTo>
                  <a:pt x="1222096" y="71420"/>
                </a:lnTo>
                <a:lnTo>
                  <a:pt x="1223783" y="85464"/>
                </a:lnTo>
                <a:lnTo>
                  <a:pt x="1224740" y="81654"/>
                </a:lnTo>
                <a:lnTo>
                  <a:pt x="1227808" y="78663"/>
                </a:lnTo>
                <a:lnTo>
                  <a:pt x="1228266" y="65225"/>
                </a:lnTo>
                <a:close/>
              </a:path>
              <a:path w="3455265" h="2793011">
                <a:moveTo>
                  <a:pt x="1187920" y="93336"/>
                </a:moveTo>
                <a:lnTo>
                  <a:pt x="1187503" y="88316"/>
                </a:lnTo>
                <a:lnTo>
                  <a:pt x="1184210" y="88763"/>
                </a:lnTo>
                <a:lnTo>
                  <a:pt x="1177388" y="90179"/>
                </a:lnTo>
                <a:lnTo>
                  <a:pt x="1174615" y="91934"/>
                </a:lnTo>
                <a:lnTo>
                  <a:pt x="1177606" y="94192"/>
                </a:lnTo>
                <a:lnTo>
                  <a:pt x="1184565" y="96292"/>
                </a:lnTo>
                <a:lnTo>
                  <a:pt x="1187920" y="93336"/>
                </a:lnTo>
                <a:close/>
              </a:path>
              <a:path w="3455265" h="2793011">
                <a:moveTo>
                  <a:pt x="1492300" y="67647"/>
                </a:moveTo>
                <a:lnTo>
                  <a:pt x="1492529" y="69335"/>
                </a:lnTo>
                <a:lnTo>
                  <a:pt x="1494636" y="81631"/>
                </a:lnTo>
                <a:lnTo>
                  <a:pt x="1500432" y="81144"/>
                </a:lnTo>
                <a:lnTo>
                  <a:pt x="1501364" y="75986"/>
                </a:lnTo>
                <a:lnTo>
                  <a:pt x="1505767" y="74357"/>
                </a:lnTo>
                <a:lnTo>
                  <a:pt x="1501429" y="13635"/>
                </a:lnTo>
                <a:lnTo>
                  <a:pt x="1497972" y="18268"/>
                </a:lnTo>
                <a:lnTo>
                  <a:pt x="1492747" y="24976"/>
                </a:lnTo>
                <a:lnTo>
                  <a:pt x="1492300" y="67647"/>
                </a:lnTo>
                <a:close/>
              </a:path>
              <a:path w="3455265" h="2793011">
                <a:moveTo>
                  <a:pt x="1492300" y="67647"/>
                </a:moveTo>
                <a:lnTo>
                  <a:pt x="1492747" y="24976"/>
                </a:lnTo>
                <a:lnTo>
                  <a:pt x="1488999" y="29302"/>
                </a:lnTo>
                <a:lnTo>
                  <a:pt x="1484953" y="32053"/>
                </a:lnTo>
                <a:lnTo>
                  <a:pt x="1483866" y="29023"/>
                </a:lnTo>
                <a:lnTo>
                  <a:pt x="1486216" y="71535"/>
                </a:lnTo>
                <a:lnTo>
                  <a:pt x="1489618" y="69260"/>
                </a:lnTo>
                <a:lnTo>
                  <a:pt x="1492300" y="67647"/>
                </a:lnTo>
                <a:close/>
              </a:path>
              <a:path w="3455265" h="2793011">
                <a:moveTo>
                  <a:pt x="1482443" y="74216"/>
                </a:moveTo>
                <a:lnTo>
                  <a:pt x="1486216" y="71535"/>
                </a:lnTo>
                <a:lnTo>
                  <a:pt x="1483866" y="29023"/>
                </a:lnTo>
                <a:lnTo>
                  <a:pt x="1483771" y="22709"/>
                </a:lnTo>
                <a:lnTo>
                  <a:pt x="1483482" y="19103"/>
                </a:lnTo>
                <a:lnTo>
                  <a:pt x="1482702" y="15613"/>
                </a:lnTo>
                <a:lnTo>
                  <a:pt x="1482443" y="74216"/>
                </a:lnTo>
                <a:close/>
              </a:path>
              <a:path w="3455265" h="2793011">
                <a:moveTo>
                  <a:pt x="1475182" y="79769"/>
                </a:moveTo>
                <a:lnTo>
                  <a:pt x="1478648" y="77046"/>
                </a:lnTo>
                <a:lnTo>
                  <a:pt x="1482443" y="74216"/>
                </a:lnTo>
                <a:lnTo>
                  <a:pt x="1482702" y="15613"/>
                </a:lnTo>
                <a:lnTo>
                  <a:pt x="1481188" y="12552"/>
                </a:lnTo>
                <a:lnTo>
                  <a:pt x="1478692" y="10232"/>
                </a:lnTo>
                <a:lnTo>
                  <a:pt x="1475182" y="79769"/>
                </a:lnTo>
                <a:close/>
              </a:path>
              <a:path w="3455265" h="2793011">
                <a:moveTo>
                  <a:pt x="1474970" y="8967"/>
                </a:moveTo>
                <a:lnTo>
                  <a:pt x="1469774" y="9068"/>
                </a:lnTo>
                <a:lnTo>
                  <a:pt x="1470361" y="84603"/>
                </a:lnTo>
                <a:lnTo>
                  <a:pt x="1472393" y="82130"/>
                </a:lnTo>
                <a:lnTo>
                  <a:pt x="1475182" y="79769"/>
                </a:lnTo>
                <a:lnTo>
                  <a:pt x="1478692" y="10232"/>
                </a:lnTo>
                <a:lnTo>
                  <a:pt x="1474970" y="8967"/>
                </a:lnTo>
                <a:close/>
              </a:path>
              <a:path w="3455265" h="2793011">
                <a:moveTo>
                  <a:pt x="1470361" y="84603"/>
                </a:moveTo>
                <a:lnTo>
                  <a:pt x="1469774" y="9068"/>
                </a:lnTo>
                <a:lnTo>
                  <a:pt x="1462859" y="10847"/>
                </a:lnTo>
                <a:lnTo>
                  <a:pt x="1453980" y="14618"/>
                </a:lnTo>
                <a:lnTo>
                  <a:pt x="1450510" y="11705"/>
                </a:lnTo>
                <a:lnTo>
                  <a:pt x="1457566" y="78586"/>
                </a:lnTo>
                <a:lnTo>
                  <a:pt x="1464958" y="81698"/>
                </a:lnTo>
                <a:lnTo>
                  <a:pt x="1470361" y="84603"/>
                </a:lnTo>
                <a:close/>
              </a:path>
              <a:path w="3455265" h="2793011">
                <a:moveTo>
                  <a:pt x="1432370" y="79693"/>
                </a:moveTo>
                <a:lnTo>
                  <a:pt x="1433303" y="80312"/>
                </a:lnTo>
                <a:lnTo>
                  <a:pt x="1441688" y="77164"/>
                </a:lnTo>
                <a:lnTo>
                  <a:pt x="1449792" y="76832"/>
                </a:lnTo>
                <a:lnTo>
                  <a:pt x="1457566" y="78586"/>
                </a:lnTo>
                <a:lnTo>
                  <a:pt x="1450510" y="11705"/>
                </a:lnTo>
                <a:lnTo>
                  <a:pt x="1441581" y="8766"/>
                </a:lnTo>
                <a:lnTo>
                  <a:pt x="1432370" y="79693"/>
                </a:lnTo>
                <a:close/>
              </a:path>
              <a:path w="3455265" h="2793011">
                <a:moveTo>
                  <a:pt x="1432207" y="10658"/>
                </a:moveTo>
                <a:lnTo>
                  <a:pt x="1421228" y="14605"/>
                </a:lnTo>
                <a:lnTo>
                  <a:pt x="1427169" y="73217"/>
                </a:lnTo>
                <a:lnTo>
                  <a:pt x="1431684" y="76077"/>
                </a:lnTo>
                <a:lnTo>
                  <a:pt x="1432370" y="79693"/>
                </a:lnTo>
                <a:lnTo>
                  <a:pt x="1441581" y="8766"/>
                </a:lnTo>
                <a:lnTo>
                  <a:pt x="1432207" y="10658"/>
                </a:lnTo>
                <a:close/>
              </a:path>
              <a:path w="3455265" h="2793011">
                <a:moveTo>
                  <a:pt x="1421228" y="14605"/>
                </a:moveTo>
                <a:lnTo>
                  <a:pt x="1407483" y="17830"/>
                </a:lnTo>
                <a:lnTo>
                  <a:pt x="1411166" y="70401"/>
                </a:lnTo>
                <a:lnTo>
                  <a:pt x="1419953" y="71272"/>
                </a:lnTo>
                <a:lnTo>
                  <a:pt x="1427169" y="73217"/>
                </a:lnTo>
                <a:lnTo>
                  <a:pt x="1421228" y="14605"/>
                </a:lnTo>
                <a:close/>
              </a:path>
              <a:path w="3455265" h="2793011">
                <a:moveTo>
                  <a:pt x="1386650" y="75834"/>
                </a:moveTo>
                <a:lnTo>
                  <a:pt x="1393386" y="72522"/>
                </a:lnTo>
                <a:lnTo>
                  <a:pt x="1401934" y="70764"/>
                </a:lnTo>
                <a:lnTo>
                  <a:pt x="1411166" y="70401"/>
                </a:lnTo>
                <a:lnTo>
                  <a:pt x="1407483" y="17830"/>
                </a:lnTo>
                <a:lnTo>
                  <a:pt x="1405558" y="16394"/>
                </a:lnTo>
                <a:lnTo>
                  <a:pt x="1397843" y="15463"/>
                </a:lnTo>
                <a:lnTo>
                  <a:pt x="1386650" y="75834"/>
                </a:lnTo>
                <a:close/>
              </a:path>
              <a:path w="3455265" h="2793011">
                <a:moveTo>
                  <a:pt x="1385096" y="15050"/>
                </a:moveTo>
                <a:lnTo>
                  <a:pt x="1368164" y="15013"/>
                </a:lnTo>
                <a:lnTo>
                  <a:pt x="1375988" y="22020"/>
                </a:lnTo>
                <a:lnTo>
                  <a:pt x="1381204" y="26153"/>
                </a:lnTo>
                <a:lnTo>
                  <a:pt x="1381876" y="40238"/>
                </a:lnTo>
                <a:lnTo>
                  <a:pt x="1382853" y="80860"/>
                </a:lnTo>
                <a:lnTo>
                  <a:pt x="1386650" y="75834"/>
                </a:lnTo>
                <a:lnTo>
                  <a:pt x="1397843" y="15463"/>
                </a:lnTo>
                <a:lnTo>
                  <a:pt x="1385096" y="15050"/>
                </a:lnTo>
                <a:close/>
              </a:path>
              <a:path w="3455265" h="2793011">
                <a:moveTo>
                  <a:pt x="1368164" y="15013"/>
                </a:moveTo>
                <a:lnTo>
                  <a:pt x="1347895" y="15209"/>
                </a:lnTo>
                <a:lnTo>
                  <a:pt x="1351723" y="25932"/>
                </a:lnTo>
                <a:lnTo>
                  <a:pt x="1358745" y="22717"/>
                </a:lnTo>
                <a:lnTo>
                  <a:pt x="1367668" y="21144"/>
                </a:lnTo>
                <a:lnTo>
                  <a:pt x="1375988" y="22020"/>
                </a:lnTo>
                <a:lnTo>
                  <a:pt x="1368164" y="15013"/>
                </a:lnTo>
                <a:close/>
              </a:path>
              <a:path w="3455265" h="2793011">
                <a:moveTo>
                  <a:pt x="1339727" y="20531"/>
                </a:moveTo>
                <a:lnTo>
                  <a:pt x="1340196" y="77127"/>
                </a:lnTo>
                <a:lnTo>
                  <a:pt x="1346424" y="76934"/>
                </a:lnTo>
                <a:lnTo>
                  <a:pt x="1349105" y="29983"/>
                </a:lnTo>
                <a:lnTo>
                  <a:pt x="1351723" y="25932"/>
                </a:lnTo>
                <a:lnTo>
                  <a:pt x="1347895" y="15209"/>
                </a:lnTo>
                <a:lnTo>
                  <a:pt x="1344447" y="17408"/>
                </a:lnTo>
                <a:lnTo>
                  <a:pt x="1339727" y="20531"/>
                </a:lnTo>
                <a:close/>
              </a:path>
              <a:path w="3455265" h="2793011">
                <a:moveTo>
                  <a:pt x="1494636" y="81631"/>
                </a:moveTo>
                <a:lnTo>
                  <a:pt x="1492529" y="69335"/>
                </a:lnTo>
                <a:lnTo>
                  <a:pt x="1488835" y="72928"/>
                </a:lnTo>
                <a:lnTo>
                  <a:pt x="1484339" y="91906"/>
                </a:lnTo>
                <a:lnTo>
                  <a:pt x="1489698" y="93171"/>
                </a:lnTo>
                <a:lnTo>
                  <a:pt x="1494422" y="92155"/>
                </a:lnTo>
                <a:lnTo>
                  <a:pt x="1498346" y="88243"/>
                </a:lnTo>
                <a:lnTo>
                  <a:pt x="1491060" y="86770"/>
                </a:lnTo>
                <a:lnTo>
                  <a:pt x="1486866" y="85401"/>
                </a:lnTo>
                <a:lnTo>
                  <a:pt x="1486755" y="83163"/>
                </a:lnTo>
                <a:lnTo>
                  <a:pt x="1489925" y="82306"/>
                </a:lnTo>
                <a:lnTo>
                  <a:pt x="1494636" y="81631"/>
                </a:lnTo>
                <a:close/>
              </a:path>
              <a:path w="3455265" h="2793011">
                <a:moveTo>
                  <a:pt x="1534463" y="12372"/>
                </a:moveTo>
                <a:lnTo>
                  <a:pt x="1527463" y="14765"/>
                </a:lnTo>
                <a:lnTo>
                  <a:pt x="1522400" y="17452"/>
                </a:lnTo>
                <a:lnTo>
                  <a:pt x="1522136" y="17592"/>
                </a:lnTo>
                <a:lnTo>
                  <a:pt x="1519229" y="20763"/>
                </a:lnTo>
                <a:lnTo>
                  <a:pt x="1515772" y="13224"/>
                </a:lnTo>
                <a:lnTo>
                  <a:pt x="1510381" y="15688"/>
                </a:lnTo>
                <a:lnTo>
                  <a:pt x="1505284" y="16399"/>
                </a:lnTo>
                <a:lnTo>
                  <a:pt x="1501429" y="13635"/>
                </a:lnTo>
                <a:lnTo>
                  <a:pt x="1505767" y="74357"/>
                </a:lnTo>
                <a:lnTo>
                  <a:pt x="1512337" y="73149"/>
                </a:lnTo>
                <a:lnTo>
                  <a:pt x="1520335" y="72357"/>
                </a:lnTo>
                <a:lnTo>
                  <a:pt x="1519488" y="24189"/>
                </a:lnTo>
                <a:lnTo>
                  <a:pt x="1521342" y="20277"/>
                </a:lnTo>
                <a:lnTo>
                  <a:pt x="1529023" y="71974"/>
                </a:lnTo>
                <a:lnTo>
                  <a:pt x="1534463" y="12372"/>
                </a:lnTo>
                <a:close/>
              </a:path>
              <a:path w="3455265" h="2793011">
                <a:moveTo>
                  <a:pt x="1515772" y="13224"/>
                </a:moveTo>
                <a:lnTo>
                  <a:pt x="1519229" y="20763"/>
                </a:lnTo>
                <a:lnTo>
                  <a:pt x="1522136" y="17592"/>
                </a:lnTo>
                <a:lnTo>
                  <a:pt x="1522400" y="17452"/>
                </a:lnTo>
                <a:lnTo>
                  <a:pt x="1524242" y="12534"/>
                </a:lnTo>
                <a:lnTo>
                  <a:pt x="1523649" y="9926"/>
                </a:lnTo>
                <a:lnTo>
                  <a:pt x="1520510" y="10730"/>
                </a:lnTo>
                <a:lnTo>
                  <a:pt x="1515772" y="13224"/>
                </a:lnTo>
                <a:close/>
              </a:path>
              <a:path w="3455265" h="2793011">
                <a:moveTo>
                  <a:pt x="1545512" y="72417"/>
                </a:moveTo>
                <a:lnTo>
                  <a:pt x="1551836" y="73231"/>
                </a:lnTo>
                <a:lnTo>
                  <a:pt x="1555569" y="22615"/>
                </a:lnTo>
                <a:lnTo>
                  <a:pt x="1561187" y="19724"/>
                </a:lnTo>
                <a:lnTo>
                  <a:pt x="1567656" y="15387"/>
                </a:lnTo>
                <a:lnTo>
                  <a:pt x="1569831" y="12207"/>
                </a:lnTo>
                <a:lnTo>
                  <a:pt x="1568456" y="10094"/>
                </a:lnTo>
                <a:lnTo>
                  <a:pt x="1564279" y="8957"/>
                </a:lnTo>
                <a:lnTo>
                  <a:pt x="1558045" y="8707"/>
                </a:lnTo>
                <a:lnTo>
                  <a:pt x="1550500" y="9253"/>
                </a:lnTo>
                <a:lnTo>
                  <a:pt x="1545512" y="72417"/>
                </a:lnTo>
                <a:close/>
              </a:path>
              <a:path w="3455265" h="2793011">
                <a:moveTo>
                  <a:pt x="1542391" y="10505"/>
                </a:moveTo>
                <a:lnTo>
                  <a:pt x="1534463" y="12372"/>
                </a:lnTo>
                <a:lnTo>
                  <a:pt x="1537662" y="71996"/>
                </a:lnTo>
                <a:lnTo>
                  <a:pt x="1545512" y="72417"/>
                </a:lnTo>
                <a:lnTo>
                  <a:pt x="1550500" y="9253"/>
                </a:lnTo>
                <a:lnTo>
                  <a:pt x="1542391" y="10505"/>
                </a:lnTo>
                <a:close/>
              </a:path>
              <a:path w="3455265" h="2793011">
                <a:moveTo>
                  <a:pt x="1521342" y="20277"/>
                </a:moveTo>
                <a:lnTo>
                  <a:pt x="1519488" y="24189"/>
                </a:lnTo>
                <a:lnTo>
                  <a:pt x="1520335" y="72357"/>
                </a:lnTo>
                <a:lnTo>
                  <a:pt x="1529023" y="71974"/>
                </a:lnTo>
                <a:lnTo>
                  <a:pt x="1521342" y="20277"/>
                </a:lnTo>
                <a:close/>
              </a:path>
              <a:path w="3455265" h="2793011">
                <a:moveTo>
                  <a:pt x="1488835" y="72928"/>
                </a:moveTo>
                <a:lnTo>
                  <a:pt x="1482672" y="78462"/>
                </a:lnTo>
                <a:lnTo>
                  <a:pt x="1480852" y="79536"/>
                </a:lnTo>
                <a:lnTo>
                  <a:pt x="1475009" y="82828"/>
                </a:lnTo>
                <a:lnTo>
                  <a:pt x="1471590" y="84477"/>
                </a:lnTo>
                <a:lnTo>
                  <a:pt x="1470517" y="84687"/>
                </a:lnTo>
                <a:lnTo>
                  <a:pt x="1471918" y="85441"/>
                </a:lnTo>
                <a:lnTo>
                  <a:pt x="1478395" y="89086"/>
                </a:lnTo>
                <a:lnTo>
                  <a:pt x="1484339" y="91906"/>
                </a:lnTo>
                <a:lnTo>
                  <a:pt x="1488835" y="72928"/>
                </a:lnTo>
                <a:close/>
              </a:path>
              <a:path w="3455265" h="2793011">
                <a:moveTo>
                  <a:pt x="1574211" y="20080"/>
                </a:moveTo>
                <a:lnTo>
                  <a:pt x="1565712" y="22529"/>
                </a:lnTo>
                <a:lnTo>
                  <a:pt x="1559207" y="23590"/>
                </a:lnTo>
                <a:lnTo>
                  <a:pt x="1556945" y="76013"/>
                </a:lnTo>
                <a:lnTo>
                  <a:pt x="1555450" y="87671"/>
                </a:lnTo>
                <a:lnTo>
                  <a:pt x="1556344" y="89299"/>
                </a:lnTo>
                <a:lnTo>
                  <a:pt x="1558296" y="91207"/>
                </a:lnTo>
                <a:lnTo>
                  <a:pt x="1575380" y="82788"/>
                </a:lnTo>
                <a:lnTo>
                  <a:pt x="1574211" y="20080"/>
                </a:lnTo>
                <a:close/>
              </a:path>
              <a:path w="3455265" h="2793011">
                <a:moveTo>
                  <a:pt x="1554254" y="77970"/>
                </a:moveTo>
                <a:lnTo>
                  <a:pt x="1547080" y="80297"/>
                </a:lnTo>
                <a:lnTo>
                  <a:pt x="1548427" y="88371"/>
                </a:lnTo>
                <a:lnTo>
                  <a:pt x="1552594" y="87504"/>
                </a:lnTo>
                <a:lnTo>
                  <a:pt x="1555450" y="87671"/>
                </a:lnTo>
                <a:lnTo>
                  <a:pt x="1556945" y="76013"/>
                </a:lnTo>
                <a:lnTo>
                  <a:pt x="1554254" y="77970"/>
                </a:lnTo>
                <a:close/>
              </a:path>
              <a:path w="3455265" h="2793011">
                <a:moveTo>
                  <a:pt x="1545891" y="81126"/>
                </a:moveTo>
                <a:lnTo>
                  <a:pt x="1537146" y="87407"/>
                </a:lnTo>
                <a:lnTo>
                  <a:pt x="1538759" y="91493"/>
                </a:lnTo>
                <a:lnTo>
                  <a:pt x="1543599" y="89843"/>
                </a:lnTo>
                <a:lnTo>
                  <a:pt x="1548427" y="88371"/>
                </a:lnTo>
                <a:lnTo>
                  <a:pt x="1547080" y="80297"/>
                </a:lnTo>
                <a:lnTo>
                  <a:pt x="1545891" y="81126"/>
                </a:lnTo>
                <a:close/>
              </a:path>
              <a:path w="3455265" h="2793011">
                <a:moveTo>
                  <a:pt x="1534559" y="92891"/>
                </a:moveTo>
                <a:lnTo>
                  <a:pt x="1538759" y="91493"/>
                </a:lnTo>
                <a:lnTo>
                  <a:pt x="1537146" y="87407"/>
                </a:lnTo>
                <a:lnTo>
                  <a:pt x="1532291" y="91296"/>
                </a:lnTo>
                <a:lnTo>
                  <a:pt x="1531647" y="93610"/>
                </a:lnTo>
                <a:lnTo>
                  <a:pt x="1534559" y="92891"/>
                </a:lnTo>
                <a:close/>
              </a:path>
              <a:path w="3455265" h="2793011">
                <a:moveTo>
                  <a:pt x="1589233" y="74291"/>
                </a:moveTo>
                <a:lnTo>
                  <a:pt x="1592052" y="72052"/>
                </a:lnTo>
                <a:lnTo>
                  <a:pt x="1592785" y="62657"/>
                </a:lnTo>
                <a:lnTo>
                  <a:pt x="1595185" y="57291"/>
                </a:lnTo>
                <a:lnTo>
                  <a:pt x="1596651" y="55913"/>
                </a:lnTo>
                <a:lnTo>
                  <a:pt x="1600019" y="65726"/>
                </a:lnTo>
                <a:lnTo>
                  <a:pt x="1607898" y="57103"/>
                </a:lnTo>
                <a:lnTo>
                  <a:pt x="1613034" y="48431"/>
                </a:lnTo>
                <a:lnTo>
                  <a:pt x="1615589" y="39721"/>
                </a:lnTo>
                <a:lnTo>
                  <a:pt x="1613034" y="48431"/>
                </a:lnTo>
                <a:lnTo>
                  <a:pt x="1607898" y="57103"/>
                </a:lnTo>
                <a:lnTo>
                  <a:pt x="1604478" y="96408"/>
                </a:lnTo>
                <a:lnTo>
                  <a:pt x="1609121" y="91855"/>
                </a:lnTo>
                <a:lnTo>
                  <a:pt x="1614061" y="81413"/>
                </a:lnTo>
                <a:lnTo>
                  <a:pt x="1614182" y="97274"/>
                </a:lnTo>
                <a:lnTo>
                  <a:pt x="1620504" y="99715"/>
                </a:lnTo>
                <a:lnTo>
                  <a:pt x="1619714" y="78901"/>
                </a:lnTo>
                <a:lnTo>
                  <a:pt x="1611122" y="78619"/>
                </a:lnTo>
                <a:lnTo>
                  <a:pt x="1607101" y="77899"/>
                </a:lnTo>
                <a:lnTo>
                  <a:pt x="1607023" y="76829"/>
                </a:lnTo>
                <a:lnTo>
                  <a:pt x="1610263" y="75496"/>
                </a:lnTo>
                <a:lnTo>
                  <a:pt x="1616194" y="73986"/>
                </a:lnTo>
                <a:lnTo>
                  <a:pt x="1615680" y="33854"/>
                </a:lnTo>
                <a:lnTo>
                  <a:pt x="1608677" y="40923"/>
                </a:lnTo>
                <a:lnTo>
                  <a:pt x="1602520" y="47768"/>
                </a:lnTo>
                <a:lnTo>
                  <a:pt x="1598353" y="53002"/>
                </a:lnTo>
                <a:lnTo>
                  <a:pt x="1602914" y="10884"/>
                </a:lnTo>
                <a:lnTo>
                  <a:pt x="1593686" y="13610"/>
                </a:lnTo>
                <a:lnTo>
                  <a:pt x="1591923" y="69960"/>
                </a:lnTo>
                <a:lnTo>
                  <a:pt x="1589233" y="74291"/>
                </a:lnTo>
                <a:close/>
              </a:path>
              <a:path w="3455265" h="2793011">
                <a:moveTo>
                  <a:pt x="1501364" y="75986"/>
                </a:moveTo>
                <a:lnTo>
                  <a:pt x="1500432" y="81144"/>
                </a:lnTo>
                <a:lnTo>
                  <a:pt x="1501451" y="81097"/>
                </a:lnTo>
                <a:lnTo>
                  <a:pt x="1501763" y="80364"/>
                </a:lnTo>
                <a:lnTo>
                  <a:pt x="1501364" y="75986"/>
                </a:lnTo>
                <a:close/>
              </a:path>
              <a:path w="3455265" h="2793011">
                <a:moveTo>
                  <a:pt x="1530118" y="85227"/>
                </a:moveTo>
                <a:lnTo>
                  <a:pt x="1531065" y="84689"/>
                </a:lnTo>
                <a:lnTo>
                  <a:pt x="1532421" y="82482"/>
                </a:lnTo>
                <a:lnTo>
                  <a:pt x="1529704" y="81723"/>
                </a:lnTo>
                <a:lnTo>
                  <a:pt x="1525332" y="81186"/>
                </a:lnTo>
                <a:lnTo>
                  <a:pt x="1519763" y="80865"/>
                </a:lnTo>
                <a:lnTo>
                  <a:pt x="1519545" y="91221"/>
                </a:lnTo>
                <a:lnTo>
                  <a:pt x="1530118" y="85227"/>
                </a:lnTo>
                <a:close/>
              </a:path>
              <a:path w="3455265" h="2793011">
                <a:moveTo>
                  <a:pt x="1513452" y="80755"/>
                </a:moveTo>
                <a:lnTo>
                  <a:pt x="1506856" y="80850"/>
                </a:lnTo>
                <a:lnTo>
                  <a:pt x="1510007" y="89981"/>
                </a:lnTo>
                <a:lnTo>
                  <a:pt x="1510656" y="90065"/>
                </a:lnTo>
                <a:lnTo>
                  <a:pt x="1519545" y="91221"/>
                </a:lnTo>
                <a:lnTo>
                  <a:pt x="1519763" y="80865"/>
                </a:lnTo>
                <a:lnTo>
                  <a:pt x="1513452" y="80755"/>
                </a:lnTo>
                <a:close/>
              </a:path>
              <a:path w="3455265" h="2793011">
                <a:moveTo>
                  <a:pt x="1501451" y="81097"/>
                </a:moveTo>
                <a:lnTo>
                  <a:pt x="1498461" y="88128"/>
                </a:lnTo>
                <a:lnTo>
                  <a:pt x="1498621" y="88299"/>
                </a:lnTo>
                <a:lnTo>
                  <a:pt x="1510007" y="89981"/>
                </a:lnTo>
                <a:lnTo>
                  <a:pt x="1506856" y="80850"/>
                </a:lnTo>
                <a:lnTo>
                  <a:pt x="1501451" y="81097"/>
                </a:lnTo>
                <a:close/>
              </a:path>
              <a:path w="3455265" h="2793011">
                <a:moveTo>
                  <a:pt x="1377516" y="44560"/>
                </a:moveTo>
                <a:lnTo>
                  <a:pt x="1368585" y="43650"/>
                </a:lnTo>
                <a:lnTo>
                  <a:pt x="1374535" y="89229"/>
                </a:lnTo>
                <a:lnTo>
                  <a:pt x="1383125" y="87759"/>
                </a:lnTo>
                <a:lnTo>
                  <a:pt x="1382853" y="80860"/>
                </a:lnTo>
                <a:lnTo>
                  <a:pt x="1381876" y="40238"/>
                </a:lnTo>
                <a:lnTo>
                  <a:pt x="1377516" y="44560"/>
                </a:lnTo>
                <a:close/>
              </a:path>
              <a:path w="3455265" h="2793011">
                <a:moveTo>
                  <a:pt x="1368585" y="43650"/>
                </a:moveTo>
                <a:lnTo>
                  <a:pt x="1358555" y="39136"/>
                </a:lnTo>
                <a:lnTo>
                  <a:pt x="1359500" y="80900"/>
                </a:lnTo>
                <a:lnTo>
                  <a:pt x="1364185" y="84152"/>
                </a:lnTo>
                <a:lnTo>
                  <a:pt x="1365904" y="87143"/>
                </a:lnTo>
                <a:lnTo>
                  <a:pt x="1367902" y="87150"/>
                </a:lnTo>
                <a:lnTo>
                  <a:pt x="1374535" y="89229"/>
                </a:lnTo>
                <a:lnTo>
                  <a:pt x="1368585" y="43650"/>
                </a:lnTo>
                <a:close/>
              </a:path>
              <a:path w="3455265" h="2793011">
                <a:moveTo>
                  <a:pt x="1353220" y="78343"/>
                </a:moveTo>
                <a:lnTo>
                  <a:pt x="1359500" y="80900"/>
                </a:lnTo>
                <a:lnTo>
                  <a:pt x="1358555" y="39136"/>
                </a:lnTo>
                <a:lnTo>
                  <a:pt x="1350901" y="32645"/>
                </a:lnTo>
                <a:lnTo>
                  <a:pt x="1349105" y="29983"/>
                </a:lnTo>
                <a:lnTo>
                  <a:pt x="1346424" y="76934"/>
                </a:lnTo>
                <a:lnTo>
                  <a:pt x="1353220" y="78343"/>
                </a:lnTo>
                <a:close/>
              </a:path>
              <a:path w="3455265" h="2793011">
                <a:moveTo>
                  <a:pt x="1337823" y="21664"/>
                </a:moveTo>
                <a:lnTo>
                  <a:pt x="1339958" y="18352"/>
                </a:lnTo>
                <a:lnTo>
                  <a:pt x="1338923" y="13443"/>
                </a:lnTo>
                <a:lnTo>
                  <a:pt x="1334964" y="11279"/>
                </a:lnTo>
                <a:lnTo>
                  <a:pt x="1335617" y="79374"/>
                </a:lnTo>
                <a:lnTo>
                  <a:pt x="1340196" y="77127"/>
                </a:lnTo>
                <a:lnTo>
                  <a:pt x="1339727" y="20531"/>
                </a:lnTo>
                <a:lnTo>
                  <a:pt x="1337823" y="21664"/>
                </a:lnTo>
                <a:close/>
              </a:path>
              <a:path w="3455265" h="2793011">
                <a:moveTo>
                  <a:pt x="1366193" y="87646"/>
                </a:moveTo>
                <a:lnTo>
                  <a:pt x="1365904" y="87143"/>
                </a:lnTo>
                <a:lnTo>
                  <a:pt x="1360408" y="87125"/>
                </a:lnTo>
                <a:lnTo>
                  <a:pt x="1348487" y="92914"/>
                </a:lnTo>
                <a:lnTo>
                  <a:pt x="1345334" y="95046"/>
                </a:lnTo>
                <a:lnTo>
                  <a:pt x="1357849" y="93546"/>
                </a:lnTo>
                <a:lnTo>
                  <a:pt x="1364441" y="90928"/>
                </a:lnTo>
                <a:lnTo>
                  <a:pt x="1366193" y="87646"/>
                </a:lnTo>
                <a:close/>
              </a:path>
              <a:path w="3455265" h="2793011">
                <a:moveTo>
                  <a:pt x="1350240" y="85616"/>
                </a:moveTo>
                <a:lnTo>
                  <a:pt x="1354488" y="84916"/>
                </a:lnTo>
                <a:lnTo>
                  <a:pt x="1353510" y="83353"/>
                </a:lnTo>
                <a:lnTo>
                  <a:pt x="1349358" y="81690"/>
                </a:lnTo>
                <a:lnTo>
                  <a:pt x="1344087" y="80690"/>
                </a:lnTo>
                <a:lnTo>
                  <a:pt x="1339749" y="81114"/>
                </a:lnTo>
                <a:lnTo>
                  <a:pt x="1338712" y="84689"/>
                </a:lnTo>
                <a:lnTo>
                  <a:pt x="1350240" y="85616"/>
                </a:lnTo>
                <a:close/>
              </a:path>
              <a:path w="3455265" h="2793011">
                <a:moveTo>
                  <a:pt x="1285785" y="69828"/>
                </a:moveTo>
                <a:lnTo>
                  <a:pt x="1286218" y="72686"/>
                </a:lnTo>
                <a:lnTo>
                  <a:pt x="1293422" y="83297"/>
                </a:lnTo>
                <a:lnTo>
                  <a:pt x="1289516" y="26024"/>
                </a:lnTo>
                <a:lnTo>
                  <a:pt x="1293002" y="24461"/>
                </a:lnTo>
                <a:lnTo>
                  <a:pt x="1293510" y="28415"/>
                </a:lnTo>
                <a:lnTo>
                  <a:pt x="1299696" y="12538"/>
                </a:lnTo>
                <a:lnTo>
                  <a:pt x="1288247" y="27107"/>
                </a:lnTo>
                <a:lnTo>
                  <a:pt x="1286814" y="29721"/>
                </a:lnTo>
                <a:lnTo>
                  <a:pt x="1285785" y="69828"/>
                </a:lnTo>
                <a:close/>
              </a:path>
              <a:path w="3455265" h="2793011">
                <a:moveTo>
                  <a:pt x="1285785" y="69828"/>
                </a:moveTo>
                <a:lnTo>
                  <a:pt x="1286814" y="29721"/>
                </a:lnTo>
                <a:lnTo>
                  <a:pt x="1281806" y="28853"/>
                </a:lnTo>
                <a:lnTo>
                  <a:pt x="1275301" y="27076"/>
                </a:lnTo>
                <a:lnTo>
                  <a:pt x="1270563" y="75855"/>
                </a:lnTo>
                <a:lnTo>
                  <a:pt x="1276832" y="73169"/>
                </a:lnTo>
                <a:lnTo>
                  <a:pt x="1282093" y="70986"/>
                </a:lnTo>
                <a:lnTo>
                  <a:pt x="1285785" y="69828"/>
                </a:lnTo>
                <a:close/>
              </a:path>
              <a:path w="3455265" h="2793011">
                <a:moveTo>
                  <a:pt x="1257027" y="20320"/>
                </a:moveTo>
                <a:lnTo>
                  <a:pt x="1257686" y="68599"/>
                </a:lnTo>
                <a:lnTo>
                  <a:pt x="1262351" y="66624"/>
                </a:lnTo>
                <a:lnTo>
                  <a:pt x="1266669" y="65302"/>
                </a:lnTo>
                <a:lnTo>
                  <a:pt x="1269791" y="64905"/>
                </a:lnTo>
                <a:lnTo>
                  <a:pt x="1268321" y="24792"/>
                </a:lnTo>
                <a:lnTo>
                  <a:pt x="1261889" y="22405"/>
                </a:lnTo>
                <a:lnTo>
                  <a:pt x="1257027" y="20320"/>
                </a:lnTo>
                <a:close/>
              </a:path>
              <a:path w="3455265" h="2793011">
                <a:moveTo>
                  <a:pt x="1254164" y="21547"/>
                </a:moveTo>
                <a:lnTo>
                  <a:pt x="1250703" y="73434"/>
                </a:lnTo>
                <a:lnTo>
                  <a:pt x="1253521" y="70959"/>
                </a:lnTo>
                <a:lnTo>
                  <a:pt x="1257686" y="68599"/>
                </a:lnTo>
                <a:lnTo>
                  <a:pt x="1257027" y="20320"/>
                </a:lnTo>
                <a:lnTo>
                  <a:pt x="1254164" y="21547"/>
                </a:lnTo>
                <a:close/>
              </a:path>
              <a:path w="3455265" h="2793011">
                <a:moveTo>
                  <a:pt x="1244814" y="24340"/>
                </a:moveTo>
                <a:lnTo>
                  <a:pt x="1236430" y="25474"/>
                </a:lnTo>
                <a:lnTo>
                  <a:pt x="1243690" y="78462"/>
                </a:lnTo>
                <a:lnTo>
                  <a:pt x="1246601" y="81133"/>
                </a:lnTo>
                <a:lnTo>
                  <a:pt x="1254164" y="21547"/>
                </a:lnTo>
                <a:lnTo>
                  <a:pt x="1244814" y="24340"/>
                </a:lnTo>
                <a:close/>
              </a:path>
              <a:path w="3455265" h="2793011">
                <a:moveTo>
                  <a:pt x="1222295" y="10228"/>
                </a:moveTo>
                <a:lnTo>
                  <a:pt x="1216508" y="76036"/>
                </a:lnTo>
                <a:lnTo>
                  <a:pt x="1217598" y="73223"/>
                </a:lnTo>
                <a:lnTo>
                  <a:pt x="1219775" y="70131"/>
                </a:lnTo>
                <a:lnTo>
                  <a:pt x="1222577" y="66503"/>
                </a:lnTo>
                <a:lnTo>
                  <a:pt x="1222295" y="10228"/>
                </a:lnTo>
                <a:close/>
              </a:path>
              <a:path w="3455265" h="2793011">
                <a:moveTo>
                  <a:pt x="1189048" y="13535"/>
                </a:moveTo>
                <a:lnTo>
                  <a:pt x="1193364" y="87521"/>
                </a:lnTo>
                <a:lnTo>
                  <a:pt x="1203133" y="86286"/>
                </a:lnTo>
                <a:lnTo>
                  <a:pt x="1211803" y="84895"/>
                </a:lnTo>
                <a:lnTo>
                  <a:pt x="1222295" y="10228"/>
                </a:lnTo>
                <a:lnTo>
                  <a:pt x="1209757" y="12588"/>
                </a:lnTo>
                <a:lnTo>
                  <a:pt x="1198294" y="14115"/>
                </a:lnTo>
                <a:lnTo>
                  <a:pt x="1189048" y="13535"/>
                </a:lnTo>
                <a:close/>
              </a:path>
              <a:path w="3455265" h="2793011">
                <a:moveTo>
                  <a:pt x="1178398" y="77211"/>
                </a:moveTo>
                <a:lnTo>
                  <a:pt x="1184073" y="82478"/>
                </a:lnTo>
                <a:lnTo>
                  <a:pt x="1181225" y="23054"/>
                </a:lnTo>
                <a:lnTo>
                  <a:pt x="1177413" y="27204"/>
                </a:lnTo>
                <a:lnTo>
                  <a:pt x="1172628" y="26746"/>
                </a:lnTo>
                <a:lnTo>
                  <a:pt x="1171242" y="73808"/>
                </a:lnTo>
                <a:lnTo>
                  <a:pt x="1178398" y="77211"/>
                </a:lnTo>
                <a:close/>
              </a:path>
              <a:path w="3455265" h="2793011">
                <a:moveTo>
                  <a:pt x="1149097" y="86787"/>
                </a:moveTo>
                <a:lnTo>
                  <a:pt x="1155540" y="77866"/>
                </a:lnTo>
                <a:lnTo>
                  <a:pt x="1163368" y="73587"/>
                </a:lnTo>
                <a:lnTo>
                  <a:pt x="1171242" y="73808"/>
                </a:lnTo>
                <a:lnTo>
                  <a:pt x="1172628" y="26746"/>
                </a:lnTo>
                <a:lnTo>
                  <a:pt x="1169584" y="25188"/>
                </a:lnTo>
                <a:lnTo>
                  <a:pt x="1166982" y="22240"/>
                </a:lnTo>
                <a:lnTo>
                  <a:pt x="1156994" y="25334"/>
                </a:lnTo>
                <a:lnTo>
                  <a:pt x="1149097" y="86787"/>
                </a:lnTo>
                <a:close/>
              </a:path>
              <a:path w="3455265" h="2793011">
                <a:moveTo>
                  <a:pt x="1142054" y="77067"/>
                </a:moveTo>
                <a:lnTo>
                  <a:pt x="1144241" y="71820"/>
                </a:lnTo>
                <a:lnTo>
                  <a:pt x="1145778" y="74018"/>
                </a:lnTo>
                <a:lnTo>
                  <a:pt x="1150823" y="97828"/>
                </a:lnTo>
                <a:lnTo>
                  <a:pt x="1156532" y="97256"/>
                </a:lnTo>
                <a:lnTo>
                  <a:pt x="1160475" y="96228"/>
                </a:lnTo>
                <a:lnTo>
                  <a:pt x="1156965" y="90021"/>
                </a:lnTo>
                <a:lnTo>
                  <a:pt x="1149097" y="86787"/>
                </a:lnTo>
                <a:lnTo>
                  <a:pt x="1156994" y="25334"/>
                </a:lnTo>
                <a:lnTo>
                  <a:pt x="1142054" y="77067"/>
                </a:lnTo>
                <a:close/>
              </a:path>
              <a:path w="3455265" h="2793011">
                <a:moveTo>
                  <a:pt x="1142054" y="77067"/>
                </a:moveTo>
                <a:lnTo>
                  <a:pt x="1156994" y="25334"/>
                </a:lnTo>
                <a:lnTo>
                  <a:pt x="1140908" y="21763"/>
                </a:lnTo>
                <a:lnTo>
                  <a:pt x="1138165" y="8850"/>
                </a:lnTo>
                <a:lnTo>
                  <a:pt x="1136034" y="81196"/>
                </a:lnTo>
                <a:lnTo>
                  <a:pt x="1142545" y="85280"/>
                </a:lnTo>
                <a:lnTo>
                  <a:pt x="1142054" y="77067"/>
                </a:lnTo>
                <a:close/>
              </a:path>
              <a:path w="3455265" h="2793011">
                <a:moveTo>
                  <a:pt x="1289516" y="26024"/>
                </a:moveTo>
                <a:lnTo>
                  <a:pt x="1293422" y="83297"/>
                </a:lnTo>
                <a:lnTo>
                  <a:pt x="1295943" y="84295"/>
                </a:lnTo>
                <a:lnTo>
                  <a:pt x="1300946" y="94276"/>
                </a:lnTo>
                <a:lnTo>
                  <a:pt x="1304557" y="77710"/>
                </a:lnTo>
                <a:lnTo>
                  <a:pt x="1305344" y="73923"/>
                </a:lnTo>
                <a:lnTo>
                  <a:pt x="1310999" y="12741"/>
                </a:lnTo>
                <a:lnTo>
                  <a:pt x="1299696" y="12538"/>
                </a:lnTo>
                <a:lnTo>
                  <a:pt x="1293510" y="28415"/>
                </a:lnTo>
                <a:lnTo>
                  <a:pt x="1289516" y="26024"/>
                </a:lnTo>
                <a:close/>
              </a:path>
              <a:path w="3455265" h="2793011">
                <a:moveTo>
                  <a:pt x="1268984" y="14618"/>
                </a:moveTo>
                <a:lnTo>
                  <a:pt x="1271419" y="16001"/>
                </a:lnTo>
                <a:lnTo>
                  <a:pt x="1282627" y="22817"/>
                </a:lnTo>
                <a:lnTo>
                  <a:pt x="1288247" y="27107"/>
                </a:lnTo>
                <a:lnTo>
                  <a:pt x="1299696" y="12538"/>
                </a:lnTo>
                <a:lnTo>
                  <a:pt x="1286096" y="10766"/>
                </a:lnTo>
                <a:lnTo>
                  <a:pt x="1274443" y="10451"/>
                </a:lnTo>
                <a:lnTo>
                  <a:pt x="1268984" y="14618"/>
                </a:lnTo>
                <a:close/>
              </a:path>
              <a:path w="3455265" h="2793011">
                <a:moveTo>
                  <a:pt x="1322916" y="73164"/>
                </a:moveTo>
                <a:lnTo>
                  <a:pt x="1324676" y="89830"/>
                </a:lnTo>
                <a:lnTo>
                  <a:pt x="1332099" y="86432"/>
                </a:lnTo>
                <a:lnTo>
                  <a:pt x="1333932" y="82592"/>
                </a:lnTo>
                <a:lnTo>
                  <a:pt x="1335617" y="79374"/>
                </a:lnTo>
                <a:lnTo>
                  <a:pt x="1334964" y="11279"/>
                </a:lnTo>
                <a:lnTo>
                  <a:pt x="1327508" y="9782"/>
                </a:lnTo>
                <a:lnTo>
                  <a:pt x="1322916" y="73164"/>
                </a:lnTo>
                <a:close/>
              </a:path>
              <a:path w="3455265" h="2793011">
                <a:moveTo>
                  <a:pt x="1305344" y="73923"/>
                </a:moveTo>
                <a:lnTo>
                  <a:pt x="1308247" y="71327"/>
                </a:lnTo>
                <a:lnTo>
                  <a:pt x="1312361" y="69936"/>
                </a:lnTo>
                <a:lnTo>
                  <a:pt x="1316780" y="69768"/>
                </a:lnTo>
                <a:lnTo>
                  <a:pt x="1320600" y="70839"/>
                </a:lnTo>
                <a:lnTo>
                  <a:pt x="1322916" y="73164"/>
                </a:lnTo>
                <a:lnTo>
                  <a:pt x="1327508" y="9782"/>
                </a:lnTo>
                <a:lnTo>
                  <a:pt x="1315654" y="9310"/>
                </a:lnTo>
                <a:lnTo>
                  <a:pt x="1310999" y="12741"/>
                </a:lnTo>
                <a:lnTo>
                  <a:pt x="1305344" y="73923"/>
                </a:lnTo>
                <a:close/>
              </a:path>
              <a:path w="3455265" h="2793011">
                <a:moveTo>
                  <a:pt x="1295943" y="84295"/>
                </a:moveTo>
                <a:lnTo>
                  <a:pt x="1293525" y="87365"/>
                </a:lnTo>
                <a:lnTo>
                  <a:pt x="1288772" y="89338"/>
                </a:lnTo>
                <a:lnTo>
                  <a:pt x="1284284" y="87049"/>
                </a:lnTo>
                <a:lnTo>
                  <a:pt x="1281839" y="77750"/>
                </a:lnTo>
                <a:lnTo>
                  <a:pt x="1273649" y="85935"/>
                </a:lnTo>
                <a:lnTo>
                  <a:pt x="1278514" y="93871"/>
                </a:lnTo>
                <a:lnTo>
                  <a:pt x="1288582" y="94809"/>
                </a:lnTo>
                <a:lnTo>
                  <a:pt x="1300946" y="94276"/>
                </a:lnTo>
                <a:lnTo>
                  <a:pt x="1295943" y="84295"/>
                </a:lnTo>
                <a:close/>
              </a:path>
              <a:path w="3455265" h="2793011">
                <a:moveTo>
                  <a:pt x="1273154" y="86557"/>
                </a:moveTo>
                <a:lnTo>
                  <a:pt x="1272714" y="91207"/>
                </a:lnTo>
                <a:lnTo>
                  <a:pt x="1278514" y="93871"/>
                </a:lnTo>
                <a:lnTo>
                  <a:pt x="1273649" y="85935"/>
                </a:lnTo>
                <a:lnTo>
                  <a:pt x="1273154" y="86557"/>
                </a:lnTo>
                <a:close/>
              </a:path>
              <a:path w="3455265" h="2793011">
                <a:moveTo>
                  <a:pt x="1322916" y="73164"/>
                </a:moveTo>
                <a:lnTo>
                  <a:pt x="1322823" y="76762"/>
                </a:lnTo>
                <a:lnTo>
                  <a:pt x="1319415" y="81647"/>
                </a:lnTo>
                <a:lnTo>
                  <a:pt x="1311788" y="87836"/>
                </a:lnTo>
                <a:lnTo>
                  <a:pt x="1306790" y="82669"/>
                </a:lnTo>
                <a:lnTo>
                  <a:pt x="1313635" y="92531"/>
                </a:lnTo>
                <a:lnTo>
                  <a:pt x="1324676" y="89830"/>
                </a:lnTo>
                <a:lnTo>
                  <a:pt x="1322916" y="73164"/>
                </a:lnTo>
                <a:close/>
              </a:path>
              <a:path w="3455265" h="2793011">
                <a:moveTo>
                  <a:pt x="1306790" y="82669"/>
                </a:moveTo>
                <a:lnTo>
                  <a:pt x="1304557" y="77710"/>
                </a:lnTo>
                <a:lnTo>
                  <a:pt x="1300946" y="94276"/>
                </a:lnTo>
                <a:lnTo>
                  <a:pt x="1313635" y="92531"/>
                </a:lnTo>
                <a:lnTo>
                  <a:pt x="1306790" y="82669"/>
                </a:lnTo>
                <a:close/>
              </a:path>
              <a:path w="3455265" h="2793011">
                <a:moveTo>
                  <a:pt x="1286218" y="72686"/>
                </a:moveTo>
                <a:lnTo>
                  <a:pt x="1281839" y="77750"/>
                </a:lnTo>
                <a:lnTo>
                  <a:pt x="1284284" y="87049"/>
                </a:lnTo>
                <a:lnTo>
                  <a:pt x="1293422" y="83297"/>
                </a:lnTo>
                <a:lnTo>
                  <a:pt x="1286218" y="72686"/>
                </a:lnTo>
                <a:close/>
              </a:path>
              <a:path w="3455265" h="2793011">
                <a:moveTo>
                  <a:pt x="1415254" y="85477"/>
                </a:moveTo>
                <a:lnTo>
                  <a:pt x="1418292" y="81555"/>
                </a:lnTo>
                <a:lnTo>
                  <a:pt x="1417818" y="79790"/>
                </a:lnTo>
                <a:lnTo>
                  <a:pt x="1414916" y="79694"/>
                </a:lnTo>
                <a:lnTo>
                  <a:pt x="1410672" y="80782"/>
                </a:lnTo>
                <a:lnTo>
                  <a:pt x="1407251" y="86953"/>
                </a:lnTo>
                <a:lnTo>
                  <a:pt x="1415254" y="85477"/>
                </a:lnTo>
                <a:close/>
              </a:path>
              <a:path w="3455265" h="2793011">
                <a:moveTo>
                  <a:pt x="1407251" y="86953"/>
                </a:moveTo>
                <a:lnTo>
                  <a:pt x="1410672" y="80782"/>
                </a:lnTo>
                <a:lnTo>
                  <a:pt x="1406169" y="82566"/>
                </a:lnTo>
                <a:lnTo>
                  <a:pt x="1402491" y="84562"/>
                </a:lnTo>
                <a:lnTo>
                  <a:pt x="1401948" y="87242"/>
                </a:lnTo>
                <a:lnTo>
                  <a:pt x="1407251" y="86953"/>
                </a:lnTo>
                <a:close/>
              </a:path>
              <a:path w="3455265" h="2793011">
                <a:moveTo>
                  <a:pt x="1143827" y="97980"/>
                </a:moveTo>
                <a:lnTo>
                  <a:pt x="1150823" y="97828"/>
                </a:lnTo>
                <a:lnTo>
                  <a:pt x="1145778" y="74018"/>
                </a:lnTo>
                <a:lnTo>
                  <a:pt x="1142545" y="85280"/>
                </a:lnTo>
                <a:lnTo>
                  <a:pt x="1136034" y="81196"/>
                </a:lnTo>
                <a:lnTo>
                  <a:pt x="1136016" y="97750"/>
                </a:lnTo>
                <a:lnTo>
                  <a:pt x="1143827" y="97980"/>
                </a:lnTo>
                <a:close/>
              </a:path>
              <a:path w="3455265" h="2793011">
                <a:moveTo>
                  <a:pt x="1119858" y="96293"/>
                </a:moveTo>
                <a:lnTo>
                  <a:pt x="1127868" y="97175"/>
                </a:lnTo>
                <a:lnTo>
                  <a:pt x="1136016" y="97750"/>
                </a:lnTo>
                <a:lnTo>
                  <a:pt x="1136034" y="81196"/>
                </a:lnTo>
                <a:lnTo>
                  <a:pt x="1133832" y="83984"/>
                </a:lnTo>
                <a:lnTo>
                  <a:pt x="1128094" y="87570"/>
                </a:lnTo>
                <a:lnTo>
                  <a:pt x="1119858" y="96293"/>
                </a:lnTo>
                <a:close/>
              </a:path>
              <a:path w="3455265" h="2793011">
                <a:moveTo>
                  <a:pt x="1717884" y="76288"/>
                </a:moveTo>
                <a:lnTo>
                  <a:pt x="1714121" y="78398"/>
                </a:lnTo>
                <a:lnTo>
                  <a:pt x="1720264" y="80543"/>
                </a:lnTo>
                <a:lnTo>
                  <a:pt x="1722128" y="77165"/>
                </a:lnTo>
                <a:lnTo>
                  <a:pt x="1717884" y="76288"/>
                </a:lnTo>
                <a:close/>
              </a:path>
              <a:path w="3455265" h="2793011">
                <a:moveTo>
                  <a:pt x="1584079" y="89397"/>
                </a:moveTo>
                <a:lnTo>
                  <a:pt x="1580830" y="91376"/>
                </a:lnTo>
                <a:lnTo>
                  <a:pt x="1587169" y="93443"/>
                </a:lnTo>
                <a:lnTo>
                  <a:pt x="1588705" y="89977"/>
                </a:lnTo>
                <a:lnTo>
                  <a:pt x="1584079" y="89397"/>
                </a:lnTo>
                <a:close/>
              </a:path>
              <a:path w="3455265" h="2793011">
                <a:moveTo>
                  <a:pt x="1769281" y="88276"/>
                </a:moveTo>
                <a:lnTo>
                  <a:pt x="1771942" y="84832"/>
                </a:lnTo>
                <a:lnTo>
                  <a:pt x="1770239" y="81696"/>
                </a:lnTo>
                <a:lnTo>
                  <a:pt x="1764145" y="84502"/>
                </a:lnTo>
                <a:lnTo>
                  <a:pt x="1762287" y="86393"/>
                </a:lnTo>
                <a:lnTo>
                  <a:pt x="1769281" y="88276"/>
                </a:lnTo>
                <a:close/>
              </a:path>
              <a:path w="3455265" h="2793011">
                <a:moveTo>
                  <a:pt x="2138426" y="2704115"/>
                </a:moveTo>
                <a:lnTo>
                  <a:pt x="2144267" y="2708219"/>
                </a:lnTo>
                <a:lnTo>
                  <a:pt x="2146106" y="2710947"/>
                </a:lnTo>
                <a:lnTo>
                  <a:pt x="2156496" y="2708460"/>
                </a:lnTo>
                <a:lnTo>
                  <a:pt x="2157577" y="2707596"/>
                </a:lnTo>
                <a:lnTo>
                  <a:pt x="2155573" y="2703999"/>
                </a:lnTo>
                <a:lnTo>
                  <a:pt x="2151230" y="2702373"/>
                </a:lnTo>
                <a:lnTo>
                  <a:pt x="2145257" y="2700908"/>
                </a:lnTo>
                <a:lnTo>
                  <a:pt x="2138426" y="2704115"/>
                </a:lnTo>
                <a:close/>
              </a:path>
              <a:path w="3455265" h="2793011">
                <a:moveTo>
                  <a:pt x="2125644" y="2711285"/>
                </a:moveTo>
                <a:lnTo>
                  <a:pt x="2129281" y="2707666"/>
                </a:lnTo>
                <a:lnTo>
                  <a:pt x="2136782" y="2703217"/>
                </a:lnTo>
                <a:lnTo>
                  <a:pt x="2138426" y="2704115"/>
                </a:lnTo>
                <a:lnTo>
                  <a:pt x="2145257" y="2700908"/>
                </a:lnTo>
                <a:lnTo>
                  <a:pt x="2138099" y="2699639"/>
                </a:lnTo>
                <a:lnTo>
                  <a:pt x="2130205" y="2698599"/>
                </a:lnTo>
                <a:lnTo>
                  <a:pt x="2125644" y="2711285"/>
                </a:lnTo>
                <a:close/>
              </a:path>
              <a:path w="3455265" h="2793011">
                <a:moveTo>
                  <a:pt x="2134845" y="2719143"/>
                </a:moveTo>
                <a:lnTo>
                  <a:pt x="2134648" y="2717641"/>
                </a:lnTo>
                <a:lnTo>
                  <a:pt x="2130493" y="2717261"/>
                </a:lnTo>
                <a:lnTo>
                  <a:pt x="2126992" y="2716072"/>
                </a:lnTo>
                <a:lnTo>
                  <a:pt x="2125129" y="2714083"/>
                </a:lnTo>
                <a:lnTo>
                  <a:pt x="2123416" y="2770659"/>
                </a:lnTo>
                <a:lnTo>
                  <a:pt x="2120852" y="2772728"/>
                </a:lnTo>
                <a:lnTo>
                  <a:pt x="2123507" y="2780594"/>
                </a:lnTo>
                <a:lnTo>
                  <a:pt x="2125789" y="2775442"/>
                </a:lnTo>
                <a:lnTo>
                  <a:pt x="2129871" y="2771226"/>
                </a:lnTo>
                <a:lnTo>
                  <a:pt x="2138431" y="2769900"/>
                </a:lnTo>
                <a:lnTo>
                  <a:pt x="2134845" y="2719143"/>
                </a:lnTo>
                <a:close/>
              </a:path>
              <a:path w="3455265" h="2793011">
                <a:moveTo>
                  <a:pt x="2122288" y="2723365"/>
                </a:moveTo>
                <a:lnTo>
                  <a:pt x="2119519" y="2721158"/>
                </a:lnTo>
                <a:lnTo>
                  <a:pt x="2120557" y="2768675"/>
                </a:lnTo>
                <a:lnTo>
                  <a:pt x="2123416" y="2770659"/>
                </a:lnTo>
                <a:lnTo>
                  <a:pt x="2125129" y="2714083"/>
                </a:lnTo>
                <a:lnTo>
                  <a:pt x="2125644" y="2711285"/>
                </a:lnTo>
                <a:lnTo>
                  <a:pt x="2122020" y="2697823"/>
                </a:lnTo>
                <a:lnTo>
                  <a:pt x="2121517" y="2718136"/>
                </a:lnTo>
                <a:lnTo>
                  <a:pt x="2122288" y="2723365"/>
                </a:lnTo>
                <a:close/>
              </a:path>
              <a:path w="3455265" h="2793011">
                <a:moveTo>
                  <a:pt x="2116389" y="2709902"/>
                </a:moveTo>
                <a:lnTo>
                  <a:pt x="2121517" y="2718136"/>
                </a:lnTo>
                <a:lnTo>
                  <a:pt x="2122020" y="2697823"/>
                </a:lnTo>
                <a:lnTo>
                  <a:pt x="2113993" y="2697346"/>
                </a:lnTo>
                <a:lnTo>
                  <a:pt x="2114257" y="2767978"/>
                </a:lnTo>
                <a:lnTo>
                  <a:pt x="2120557" y="2768675"/>
                </a:lnTo>
                <a:lnTo>
                  <a:pt x="2119519" y="2721158"/>
                </a:lnTo>
                <a:lnTo>
                  <a:pt x="2116389" y="2709902"/>
                </a:lnTo>
                <a:close/>
              </a:path>
              <a:path w="3455265" h="2793011">
                <a:moveTo>
                  <a:pt x="2113993" y="2697346"/>
                </a:moveTo>
                <a:lnTo>
                  <a:pt x="2106569" y="2697201"/>
                </a:lnTo>
                <a:lnTo>
                  <a:pt x="2109060" y="2708395"/>
                </a:lnTo>
                <a:lnTo>
                  <a:pt x="2109108" y="2709821"/>
                </a:lnTo>
                <a:lnTo>
                  <a:pt x="2110403" y="2781691"/>
                </a:lnTo>
                <a:lnTo>
                  <a:pt x="2112910" y="2772536"/>
                </a:lnTo>
                <a:lnTo>
                  <a:pt x="2114257" y="2767978"/>
                </a:lnTo>
                <a:lnTo>
                  <a:pt x="2113993" y="2697346"/>
                </a:lnTo>
                <a:close/>
              </a:path>
              <a:path w="3455265" h="2793011">
                <a:moveTo>
                  <a:pt x="2092392" y="2699108"/>
                </a:moveTo>
                <a:lnTo>
                  <a:pt x="2094154" y="2702673"/>
                </a:lnTo>
                <a:lnTo>
                  <a:pt x="2099741" y="2705247"/>
                </a:lnTo>
                <a:lnTo>
                  <a:pt x="2109060" y="2708395"/>
                </a:lnTo>
                <a:lnTo>
                  <a:pt x="2106569" y="2697201"/>
                </a:lnTo>
                <a:lnTo>
                  <a:pt x="2100197" y="2697424"/>
                </a:lnTo>
                <a:lnTo>
                  <a:pt x="2095322" y="2698048"/>
                </a:lnTo>
                <a:lnTo>
                  <a:pt x="2092392" y="2699108"/>
                </a:lnTo>
                <a:close/>
              </a:path>
              <a:path w="3455265" h="2793011">
                <a:moveTo>
                  <a:pt x="2139431" y="2717286"/>
                </a:moveTo>
                <a:lnTo>
                  <a:pt x="2143384" y="2716143"/>
                </a:lnTo>
                <a:lnTo>
                  <a:pt x="2146003" y="2714243"/>
                </a:lnTo>
                <a:lnTo>
                  <a:pt x="2146545" y="2711598"/>
                </a:lnTo>
                <a:lnTo>
                  <a:pt x="2146106" y="2710947"/>
                </a:lnTo>
                <a:lnTo>
                  <a:pt x="2145544" y="2711082"/>
                </a:lnTo>
                <a:lnTo>
                  <a:pt x="2139431" y="2717286"/>
                </a:lnTo>
                <a:close/>
              </a:path>
              <a:path w="3455265" h="2793011">
                <a:moveTo>
                  <a:pt x="2138307" y="2713464"/>
                </a:moveTo>
                <a:lnTo>
                  <a:pt x="2134382" y="2715605"/>
                </a:lnTo>
                <a:lnTo>
                  <a:pt x="2134648" y="2717641"/>
                </a:lnTo>
                <a:lnTo>
                  <a:pt x="2134886" y="2717663"/>
                </a:lnTo>
                <a:lnTo>
                  <a:pt x="2139431" y="2717286"/>
                </a:lnTo>
                <a:lnTo>
                  <a:pt x="2145544" y="2711082"/>
                </a:lnTo>
                <a:lnTo>
                  <a:pt x="2138307" y="2713464"/>
                </a:lnTo>
                <a:close/>
              </a:path>
              <a:path w="3455265" h="2793011">
                <a:moveTo>
                  <a:pt x="2111275" y="73022"/>
                </a:moveTo>
                <a:lnTo>
                  <a:pt x="2102605" y="73777"/>
                </a:lnTo>
                <a:lnTo>
                  <a:pt x="2102833" y="75190"/>
                </a:lnTo>
                <a:lnTo>
                  <a:pt x="2107360" y="76189"/>
                </a:lnTo>
                <a:lnTo>
                  <a:pt x="2111591" y="75701"/>
                </a:lnTo>
                <a:lnTo>
                  <a:pt x="2111275" y="73022"/>
                </a:lnTo>
                <a:close/>
              </a:path>
              <a:path w="3455265" h="2793011">
                <a:moveTo>
                  <a:pt x="2040374" y="93169"/>
                </a:moveTo>
                <a:lnTo>
                  <a:pt x="2039670" y="95833"/>
                </a:lnTo>
                <a:lnTo>
                  <a:pt x="2046845" y="94879"/>
                </a:lnTo>
                <a:lnTo>
                  <a:pt x="2045114" y="93619"/>
                </a:lnTo>
                <a:lnTo>
                  <a:pt x="2040374" y="93169"/>
                </a:lnTo>
                <a:close/>
              </a:path>
              <a:path w="3455265" h="2793011">
                <a:moveTo>
                  <a:pt x="2092172" y="2154"/>
                </a:moveTo>
                <a:lnTo>
                  <a:pt x="2089418" y="3150"/>
                </a:lnTo>
                <a:lnTo>
                  <a:pt x="2090851" y="4852"/>
                </a:lnTo>
                <a:lnTo>
                  <a:pt x="2098214" y="3951"/>
                </a:lnTo>
                <a:lnTo>
                  <a:pt x="2096879" y="2736"/>
                </a:lnTo>
                <a:lnTo>
                  <a:pt x="2092172" y="2154"/>
                </a:lnTo>
                <a:close/>
              </a:path>
              <a:path w="3455265" h="2793011">
                <a:moveTo>
                  <a:pt x="2185035" y="93554"/>
                </a:moveTo>
                <a:lnTo>
                  <a:pt x="2179844" y="96553"/>
                </a:lnTo>
                <a:lnTo>
                  <a:pt x="2188414" y="97887"/>
                </a:lnTo>
                <a:lnTo>
                  <a:pt x="2189816" y="94639"/>
                </a:lnTo>
                <a:lnTo>
                  <a:pt x="2185035" y="93554"/>
                </a:lnTo>
                <a:close/>
              </a:path>
              <a:path w="3455265" h="2793011">
                <a:moveTo>
                  <a:pt x="1893207" y="79925"/>
                </a:moveTo>
                <a:lnTo>
                  <a:pt x="1894554" y="75023"/>
                </a:lnTo>
                <a:lnTo>
                  <a:pt x="1897884" y="72847"/>
                </a:lnTo>
                <a:lnTo>
                  <a:pt x="1903781" y="71156"/>
                </a:lnTo>
                <a:lnTo>
                  <a:pt x="1908685" y="20973"/>
                </a:lnTo>
                <a:lnTo>
                  <a:pt x="1907485" y="21386"/>
                </a:lnTo>
                <a:lnTo>
                  <a:pt x="1908685" y="20973"/>
                </a:lnTo>
                <a:lnTo>
                  <a:pt x="1912841" y="70178"/>
                </a:lnTo>
                <a:lnTo>
                  <a:pt x="1925659" y="70137"/>
                </a:lnTo>
                <a:lnTo>
                  <a:pt x="1922163" y="16807"/>
                </a:lnTo>
                <a:lnTo>
                  <a:pt x="1919233" y="14366"/>
                </a:lnTo>
                <a:lnTo>
                  <a:pt x="1916260" y="11906"/>
                </a:lnTo>
                <a:lnTo>
                  <a:pt x="1912832" y="9984"/>
                </a:lnTo>
                <a:lnTo>
                  <a:pt x="1908537" y="9156"/>
                </a:lnTo>
                <a:lnTo>
                  <a:pt x="1903605" y="22780"/>
                </a:lnTo>
                <a:lnTo>
                  <a:pt x="1900007" y="24123"/>
                </a:lnTo>
                <a:lnTo>
                  <a:pt x="1894569" y="26064"/>
                </a:lnTo>
                <a:lnTo>
                  <a:pt x="1893207" y="79925"/>
                </a:lnTo>
                <a:close/>
              </a:path>
              <a:path w="3455265" h="2793011">
                <a:moveTo>
                  <a:pt x="1888730" y="82706"/>
                </a:moveTo>
                <a:lnTo>
                  <a:pt x="1893001" y="84806"/>
                </a:lnTo>
                <a:lnTo>
                  <a:pt x="1894569" y="26064"/>
                </a:lnTo>
                <a:lnTo>
                  <a:pt x="1895360" y="25756"/>
                </a:lnTo>
                <a:lnTo>
                  <a:pt x="1900007" y="24123"/>
                </a:lnTo>
                <a:lnTo>
                  <a:pt x="1903574" y="22830"/>
                </a:lnTo>
                <a:lnTo>
                  <a:pt x="1899158" y="24383"/>
                </a:lnTo>
                <a:lnTo>
                  <a:pt x="1895699" y="13014"/>
                </a:lnTo>
                <a:lnTo>
                  <a:pt x="1892029" y="51472"/>
                </a:lnTo>
                <a:lnTo>
                  <a:pt x="1888730" y="82706"/>
                </a:lnTo>
                <a:close/>
              </a:path>
              <a:path w="3455265" h="2793011">
                <a:moveTo>
                  <a:pt x="1842104" y="78618"/>
                </a:moveTo>
                <a:lnTo>
                  <a:pt x="1840621" y="75723"/>
                </a:lnTo>
                <a:lnTo>
                  <a:pt x="1836575" y="76749"/>
                </a:lnTo>
                <a:lnTo>
                  <a:pt x="1832288" y="78645"/>
                </a:lnTo>
                <a:lnTo>
                  <a:pt x="1829227" y="80827"/>
                </a:lnTo>
                <a:lnTo>
                  <a:pt x="1832668" y="83717"/>
                </a:lnTo>
                <a:lnTo>
                  <a:pt x="1836603" y="83706"/>
                </a:lnTo>
                <a:lnTo>
                  <a:pt x="1842104" y="78618"/>
                </a:lnTo>
                <a:close/>
              </a:path>
              <a:path w="3455265" h="2793011">
                <a:moveTo>
                  <a:pt x="2077097" y="2701092"/>
                </a:moveTo>
                <a:lnTo>
                  <a:pt x="2068759" y="2698890"/>
                </a:lnTo>
                <a:lnTo>
                  <a:pt x="2070038" y="2706602"/>
                </a:lnTo>
                <a:lnTo>
                  <a:pt x="2070318" y="2706854"/>
                </a:lnTo>
                <a:lnTo>
                  <a:pt x="2073061" y="2706449"/>
                </a:lnTo>
                <a:lnTo>
                  <a:pt x="2079084" y="2705048"/>
                </a:lnTo>
                <a:lnTo>
                  <a:pt x="2081015" y="2703316"/>
                </a:lnTo>
                <a:lnTo>
                  <a:pt x="2077097" y="2701092"/>
                </a:lnTo>
                <a:close/>
              </a:path>
              <a:path w="3455265" h="2793011">
                <a:moveTo>
                  <a:pt x="2212947" y="2737367"/>
                </a:moveTo>
                <a:lnTo>
                  <a:pt x="2212131" y="2735555"/>
                </a:lnTo>
                <a:lnTo>
                  <a:pt x="2208144" y="2709389"/>
                </a:lnTo>
                <a:lnTo>
                  <a:pt x="2200579" y="2707156"/>
                </a:lnTo>
                <a:lnTo>
                  <a:pt x="2197621" y="2715896"/>
                </a:lnTo>
                <a:lnTo>
                  <a:pt x="2200445" y="2717873"/>
                </a:lnTo>
                <a:lnTo>
                  <a:pt x="2207051" y="2779848"/>
                </a:lnTo>
                <a:lnTo>
                  <a:pt x="2215612" y="2782225"/>
                </a:lnTo>
                <a:lnTo>
                  <a:pt x="2212947" y="2737367"/>
                </a:lnTo>
                <a:close/>
              </a:path>
              <a:path w="3455265" h="2793011">
                <a:moveTo>
                  <a:pt x="2197621" y="2715896"/>
                </a:moveTo>
                <a:lnTo>
                  <a:pt x="2200579" y="2707156"/>
                </a:lnTo>
                <a:lnTo>
                  <a:pt x="2196303" y="2705063"/>
                </a:lnTo>
                <a:lnTo>
                  <a:pt x="2195680" y="2701025"/>
                </a:lnTo>
                <a:lnTo>
                  <a:pt x="2193780" y="2703677"/>
                </a:lnTo>
                <a:lnTo>
                  <a:pt x="2191632" y="2713612"/>
                </a:lnTo>
                <a:lnTo>
                  <a:pt x="2197621" y="2715896"/>
                </a:lnTo>
                <a:close/>
              </a:path>
              <a:path w="3455265" h="2793011">
                <a:moveTo>
                  <a:pt x="2189563" y="2706687"/>
                </a:moveTo>
                <a:lnTo>
                  <a:pt x="2182075" y="2711017"/>
                </a:lnTo>
                <a:lnTo>
                  <a:pt x="2191632" y="2713612"/>
                </a:lnTo>
                <a:lnTo>
                  <a:pt x="2193780" y="2703677"/>
                </a:lnTo>
                <a:lnTo>
                  <a:pt x="2189563" y="2706687"/>
                </a:lnTo>
                <a:close/>
              </a:path>
              <a:path w="3455265" h="2793011">
                <a:moveTo>
                  <a:pt x="2197892" y="2785606"/>
                </a:moveTo>
                <a:lnTo>
                  <a:pt x="2197153" y="2782669"/>
                </a:lnTo>
                <a:lnTo>
                  <a:pt x="2193114" y="2780564"/>
                </a:lnTo>
                <a:lnTo>
                  <a:pt x="2193981" y="2722005"/>
                </a:lnTo>
                <a:lnTo>
                  <a:pt x="2188196" y="2722796"/>
                </a:lnTo>
                <a:lnTo>
                  <a:pt x="2190985" y="2787040"/>
                </a:lnTo>
                <a:lnTo>
                  <a:pt x="2195234" y="2786496"/>
                </a:lnTo>
                <a:lnTo>
                  <a:pt x="2197892" y="2785606"/>
                </a:lnTo>
                <a:close/>
              </a:path>
              <a:path w="3455265" h="2793011">
                <a:moveTo>
                  <a:pt x="2138147" y="2782409"/>
                </a:moveTo>
                <a:lnTo>
                  <a:pt x="2143593" y="2783589"/>
                </a:lnTo>
                <a:lnTo>
                  <a:pt x="2150011" y="2784656"/>
                </a:lnTo>
                <a:lnTo>
                  <a:pt x="2157081" y="2785580"/>
                </a:lnTo>
                <a:lnTo>
                  <a:pt x="2164481" y="2786332"/>
                </a:lnTo>
                <a:lnTo>
                  <a:pt x="2171892" y="2786883"/>
                </a:lnTo>
                <a:lnTo>
                  <a:pt x="2178993" y="2787204"/>
                </a:lnTo>
                <a:lnTo>
                  <a:pt x="2185465" y="2787266"/>
                </a:lnTo>
                <a:lnTo>
                  <a:pt x="2190985" y="2787040"/>
                </a:lnTo>
                <a:lnTo>
                  <a:pt x="2188196" y="2722796"/>
                </a:lnTo>
                <a:lnTo>
                  <a:pt x="2181270" y="2723300"/>
                </a:lnTo>
                <a:lnTo>
                  <a:pt x="2173608" y="2723522"/>
                </a:lnTo>
                <a:lnTo>
                  <a:pt x="2165615" y="2723465"/>
                </a:lnTo>
                <a:lnTo>
                  <a:pt x="2157695" y="2723133"/>
                </a:lnTo>
                <a:lnTo>
                  <a:pt x="2154149" y="2773419"/>
                </a:lnTo>
                <a:lnTo>
                  <a:pt x="2143821" y="2774578"/>
                </a:lnTo>
                <a:lnTo>
                  <a:pt x="2138147" y="2782409"/>
                </a:lnTo>
                <a:close/>
              </a:path>
              <a:path w="3455265" h="2793011">
                <a:moveTo>
                  <a:pt x="2136708" y="2775827"/>
                </a:moveTo>
                <a:lnTo>
                  <a:pt x="2132489" y="2777137"/>
                </a:lnTo>
                <a:lnTo>
                  <a:pt x="2133993" y="2781145"/>
                </a:lnTo>
                <a:lnTo>
                  <a:pt x="2138147" y="2782409"/>
                </a:lnTo>
                <a:lnTo>
                  <a:pt x="2143821" y="2774578"/>
                </a:lnTo>
                <a:lnTo>
                  <a:pt x="2136708" y="2775827"/>
                </a:lnTo>
                <a:close/>
              </a:path>
              <a:path w="3455265" h="2793011">
                <a:moveTo>
                  <a:pt x="2120852" y="2772728"/>
                </a:moveTo>
                <a:lnTo>
                  <a:pt x="2116229" y="2773737"/>
                </a:lnTo>
                <a:lnTo>
                  <a:pt x="2118398" y="2785611"/>
                </a:lnTo>
                <a:lnTo>
                  <a:pt x="2120347" y="2784726"/>
                </a:lnTo>
                <a:lnTo>
                  <a:pt x="2123507" y="2780594"/>
                </a:lnTo>
                <a:lnTo>
                  <a:pt x="2120852" y="2772728"/>
                </a:lnTo>
                <a:close/>
              </a:path>
              <a:path w="3455265" h="2793011">
                <a:moveTo>
                  <a:pt x="2112910" y="2772536"/>
                </a:moveTo>
                <a:lnTo>
                  <a:pt x="2110403" y="2781691"/>
                </a:lnTo>
                <a:lnTo>
                  <a:pt x="2118398" y="2785611"/>
                </a:lnTo>
                <a:lnTo>
                  <a:pt x="2116229" y="2773737"/>
                </a:lnTo>
                <a:lnTo>
                  <a:pt x="2112910" y="2772536"/>
                </a:lnTo>
                <a:close/>
              </a:path>
              <a:path w="3455265" h="2793011">
                <a:moveTo>
                  <a:pt x="2109108" y="2709821"/>
                </a:moveTo>
                <a:lnTo>
                  <a:pt x="2106966" y="2718470"/>
                </a:lnTo>
                <a:lnTo>
                  <a:pt x="2101238" y="2721820"/>
                </a:lnTo>
                <a:lnTo>
                  <a:pt x="2093304" y="2721089"/>
                </a:lnTo>
                <a:lnTo>
                  <a:pt x="2084540" y="2717496"/>
                </a:lnTo>
                <a:lnTo>
                  <a:pt x="2076325" y="2712261"/>
                </a:lnTo>
                <a:lnTo>
                  <a:pt x="2070318" y="2706854"/>
                </a:lnTo>
                <a:lnTo>
                  <a:pt x="2079349" y="2784753"/>
                </a:lnTo>
                <a:lnTo>
                  <a:pt x="2090457" y="2782459"/>
                </a:lnTo>
                <a:lnTo>
                  <a:pt x="2100949" y="2781039"/>
                </a:lnTo>
                <a:lnTo>
                  <a:pt x="2110403" y="2781691"/>
                </a:lnTo>
                <a:lnTo>
                  <a:pt x="2109108" y="2709821"/>
                </a:lnTo>
                <a:close/>
              </a:path>
              <a:path w="3455265" h="2793011">
                <a:moveTo>
                  <a:pt x="2079349" y="2784753"/>
                </a:moveTo>
                <a:lnTo>
                  <a:pt x="2070318" y="2706854"/>
                </a:lnTo>
                <a:lnTo>
                  <a:pt x="2064702" y="2707682"/>
                </a:lnTo>
                <a:lnTo>
                  <a:pt x="2055763" y="2708911"/>
                </a:lnTo>
                <a:lnTo>
                  <a:pt x="2048577" y="2719981"/>
                </a:lnTo>
                <a:lnTo>
                  <a:pt x="2048380" y="2722886"/>
                </a:lnTo>
                <a:lnTo>
                  <a:pt x="2054106" y="2769658"/>
                </a:lnTo>
                <a:lnTo>
                  <a:pt x="2057656" y="2773484"/>
                </a:lnTo>
                <a:lnTo>
                  <a:pt x="2068045" y="2786726"/>
                </a:lnTo>
                <a:lnTo>
                  <a:pt x="2079349" y="2784753"/>
                </a:lnTo>
                <a:close/>
              </a:path>
              <a:path w="3455265" h="2793011">
                <a:moveTo>
                  <a:pt x="2068045" y="2786726"/>
                </a:moveTo>
                <a:lnTo>
                  <a:pt x="2057656" y="2773484"/>
                </a:lnTo>
                <a:lnTo>
                  <a:pt x="2055594" y="2778401"/>
                </a:lnTo>
                <a:lnTo>
                  <a:pt x="2045418" y="2779318"/>
                </a:lnTo>
                <a:lnTo>
                  <a:pt x="2042101" y="2782661"/>
                </a:lnTo>
                <a:lnTo>
                  <a:pt x="2046536" y="2784922"/>
                </a:lnTo>
                <a:lnTo>
                  <a:pt x="2056967" y="2787181"/>
                </a:lnTo>
                <a:lnTo>
                  <a:pt x="2068045" y="2786726"/>
                </a:lnTo>
                <a:close/>
              </a:path>
              <a:path w="3455265" h="2793011">
                <a:moveTo>
                  <a:pt x="1865783" y="11544"/>
                </a:moveTo>
                <a:lnTo>
                  <a:pt x="1857487" y="9613"/>
                </a:lnTo>
                <a:lnTo>
                  <a:pt x="1858147" y="62999"/>
                </a:lnTo>
                <a:lnTo>
                  <a:pt x="1861417" y="60460"/>
                </a:lnTo>
                <a:lnTo>
                  <a:pt x="1863318" y="60903"/>
                </a:lnTo>
                <a:lnTo>
                  <a:pt x="1864865" y="78600"/>
                </a:lnTo>
                <a:lnTo>
                  <a:pt x="1867681" y="98826"/>
                </a:lnTo>
                <a:lnTo>
                  <a:pt x="1878591" y="15886"/>
                </a:lnTo>
                <a:lnTo>
                  <a:pt x="1865783" y="11544"/>
                </a:lnTo>
                <a:close/>
              </a:path>
              <a:path w="3455265" h="2793011">
                <a:moveTo>
                  <a:pt x="1851161" y="85384"/>
                </a:moveTo>
                <a:lnTo>
                  <a:pt x="1854853" y="83114"/>
                </a:lnTo>
                <a:lnTo>
                  <a:pt x="1854725" y="68986"/>
                </a:lnTo>
                <a:lnTo>
                  <a:pt x="1855314" y="66511"/>
                </a:lnTo>
                <a:lnTo>
                  <a:pt x="1858147" y="62999"/>
                </a:lnTo>
                <a:lnTo>
                  <a:pt x="1857487" y="9613"/>
                </a:lnTo>
                <a:lnTo>
                  <a:pt x="1852509" y="9672"/>
                </a:lnTo>
                <a:lnTo>
                  <a:pt x="1851161" y="85384"/>
                </a:lnTo>
                <a:close/>
              </a:path>
              <a:path w="3455265" h="2793011">
                <a:moveTo>
                  <a:pt x="1891932" y="50193"/>
                </a:moveTo>
                <a:lnTo>
                  <a:pt x="1895699" y="13014"/>
                </a:lnTo>
                <a:lnTo>
                  <a:pt x="1886331" y="18813"/>
                </a:lnTo>
                <a:lnTo>
                  <a:pt x="1878591" y="15886"/>
                </a:lnTo>
                <a:lnTo>
                  <a:pt x="1882152" y="92658"/>
                </a:lnTo>
                <a:lnTo>
                  <a:pt x="1886324" y="86617"/>
                </a:lnTo>
                <a:lnTo>
                  <a:pt x="1886897" y="81759"/>
                </a:lnTo>
                <a:lnTo>
                  <a:pt x="1882796" y="79642"/>
                </a:lnTo>
                <a:lnTo>
                  <a:pt x="1882228" y="72059"/>
                </a:lnTo>
                <a:lnTo>
                  <a:pt x="1883916" y="47442"/>
                </a:lnTo>
                <a:lnTo>
                  <a:pt x="1888062" y="48378"/>
                </a:lnTo>
                <a:lnTo>
                  <a:pt x="1891932" y="50193"/>
                </a:lnTo>
                <a:close/>
              </a:path>
              <a:path w="3455265" h="2793011">
                <a:moveTo>
                  <a:pt x="1886922" y="81543"/>
                </a:moveTo>
                <a:lnTo>
                  <a:pt x="1882796" y="79642"/>
                </a:lnTo>
                <a:lnTo>
                  <a:pt x="1886897" y="81759"/>
                </a:lnTo>
                <a:lnTo>
                  <a:pt x="1888730" y="82706"/>
                </a:lnTo>
                <a:lnTo>
                  <a:pt x="1888501" y="72629"/>
                </a:lnTo>
                <a:lnTo>
                  <a:pt x="1883581" y="73654"/>
                </a:lnTo>
                <a:lnTo>
                  <a:pt x="1882796" y="79642"/>
                </a:lnTo>
                <a:lnTo>
                  <a:pt x="1886922" y="81543"/>
                </a:lnTo>
                <a:close/>
              </a:path>
              <a:path w="3455265" h="2793011">
                <a:moveTo>
                  <a:pt x="1902964" y="9980"/>
                </a:moveTo>
                <a:lnTo>
                  <a:pt x="1895699" y="13014"/>
                </a:lnTo>
                <a:lnTo>
                  <a:pt x="1899158" y="24383"/>
                </a:lnTo>
                <a:lnTo>
                  <a:pt x="1903605" y="22780"/>
                </a:lnTo>
                <a:lnTo>
                  <a:pt x="1908537" y="9156"/>
                </a:lnTo>
                <a:lnTo>
                  <a:pt x="1902964" y="9980"/>
                </a:lnTo>
                <a:close/>
              </a:path>
              <a:path w="3455265" h="2793011">
                <a:moveTo>
                  <a:pt x="1893001" y="84806"/>
                </a:moveTo>
                <a:lnTo>
                  <a:pt x="1894968" y="84048"/>
                </a:lnTo>
                <a:lnTo>
                  <a:pt x="1893207" y="79925"/>
                </a:lnTo>
                <a:lnTo>
                  <a:pt x="1894569" y="26064"/>
                </a:lnTo>
                <a:lnTo>
                  <a:pt x="1893001" y="84806"/>
                </a:lnTo>
                <a:close/>
              </a:path>
              <a:path w="3455265" h="2793011">
                <a:moveTo>
                  <a:pt x="1878591" y="15886"/>
                </a:moveTo>
                <a:lnTo>
                  <a:pt x="1867681" y="98826"/>
                </a:lnTo>
                <a:lnTo>
                  <a:pt x="1875554" y="97463"/>
                </a:lnTo>
                <a:lnTo>
                  <a:pt x="1882152" y="92658"/>
                </a:lnTo>
                <a:lnTo>
                  <a:pt x="1878591" y="15886"/>
                </a:lnTo>
                <a:close/>
              </a:path>
              <a:path w="3455265" h="2793011">
                <a:moveTo>
                  <a:pt x="1856983" y="91179"/>
                </a:moveTo>
                <a:lnTo>
                  <a:pt x="1859683" y="94544"/>
                </a:lnTo>
                <a:lnTo>
                  <a:pt x="1867681" y="98826"/>
                </a:lnTo>
                <a:lnTo>
                  <a:pt x="1864865" y="78600"/>
                </a:lnTo>
                <a:lnTo>
                  <a:pt x="1864017" y="81937"/>
                </a:lnTo>
                <a:lnTo>
                  <a:pt x="1861381" y="85718"/>
                </a:lnTo>
                <a:lnTo>
                  <a:pt x="1856983" y="91179"/>
                </a:lnTo>
                <a:close/>
              </a:path>
              <a:path w="3455265" h="2793011">
                <a:moveTo>
                  <a:pt x="1952092" y="39858"/>
                </a:moveTo>
                <a:lnTo>
                  <a:pt x="1956709" y="38159"/>
                </a:lnTo>
                <a:lnTo>
                  <a:pt x="1959695" y="32370"/>
                </a:lnTo>
                <a:lnTo>
                  <a:pt x="1960878" y="24484"/>
                </a:lnTo>
                <a:lnTo>
                  <a:pt x="1960090" y="16497"/>
                </a:lnTo>
                <a:lnTo>
                  <a:pt x="1957161" y="10402"/>
                </a:lnTo>
                <a:lnTo>
                  <a:pt x="1952092" y="39858"/>
                </a:lnTo>
                <a:close/>
              </a:path>
              <a:path w="3455265" h="2793011">
                <a:moveTo>
                  <a:pt x="1942578" y="30547"/>
                </a:moveTo>
                <a:lnTo>
                  <a:pt x="1946011" y="35472"/>
                </a:lnTo>
                <a:lnTo>
                  <a:pt x="1952092" y="39858"/>
                </a:lnTo>
                <a:lnTo>
                  <a:pt x="1957161" y="10402"/>
                </a:lnTo>
                <a:lnTo>
                  <a:pt x="1951922" y="8195"/>
                </a:lnTo>
                <a:lnTo>
                  <a:pt x="1950584" y="9221"/>
                </a:lnTo>
                <a:lnTo>
                  <a:pt x="1942578" y="30547"/>
                </a:lnTo>
                <a:close/>
              </a:path>
              <a:path w="3455265" h="2793011">
                <a:moveTo>
                  <a:pt x="1941690" y="15234"/>
                </a:moveTo>
                <a:lnTo>
                  <a:pt x="1934813" y="18441"/>
                </a:lnTo>
                <a:lnTo>
                  <a:pt x="1936111" y="40904"/>
                </a:lnTo>
                <a:lnTo>
                  <a:pt x="1939457" y="36474"/>
                </a:lnTo>
                <a:lnTo>
                  <a:pt x="1942139" y="32790"/>
                </a:lnTo>
                <a:lnTo>
                  <a:pt x="1942578" y="30547"/>
                </a:lnTo>
                <a:lnTo>
                  <a:pt x="1950584" y="9221"/>
                </a:lnTo>
                <a:lnTo>
                  <a:pt x="1941690" y="15234"/>
                </a:lnTo>
                <a:close/>
              </a:path>
              <a:path w="3455265" h="2793011">
                <a:moveTo>
                  <a:pt x="1936111" y="40904"/>
                </a:moveTo>
                <a:lnTo>
                  <a:pt x="1934813" y="18441"/>
                </a:lnTo>
                <a:lnTo>
                  <a:pt x="1931793" y="84085"/>
                </a:lnTo>
                <a:lnTo>
                  <a:pt x="1934758" y="84838"/>
                </a:lnTo>
                <a:lnTo>
                  <a:pt x="1935800" y="86713"/>
                </a:lnTo>
                <a:lnTo>
                  <a:pt x="1934011" y="90277"/>
                </a:lnTo>
                <a:lnTo>
                  <a:pt x="1928484" y="96095"/>
                </a:lnTo>
                <a:lnTo>
                  <a:pt x="1935998" y="91341"/>
                </a:lnTo>
                <a:lnTo>
                  <a:pt x="1937865" y="51749"/>
                </a:lnTo>
                <a:lnTo>
                  <a:pt x="1933738" y="49235"/>
                </a:lnTo>
                <a:lnTo>
                  <a:pt x="1933679" y="45389"/>
                </a:lnTo>
                <a:lnTo>
                  <a:pt x="1936111" y="40904"/>
                </a:lnTo>
                <a:close/>
              </a:path>
              <a:path w="3455265" h="2793011">
                <a:moveTo>
                  <a:pt x="1929541" y="19402"/>
                </a:moveTo>
                <a:lnTo>
                  <a:pt x="1925461" y="18671"/>
                </a:lnTo>
                <a:lnTo>
                  <a:pt x="1925659" y="70137"/>
                </a:lnTo>
                <a:lnTo>
                  <a:pt x="1927812" y="83890"/>
                </a:lnTo>
                <a:lnTo>
                  <a:pt x="1931793" y="84085"/>
                </a:lnTo>
                <a:lnTo>
                  <a:pt x="1934813" y="18441"/>
                </a:lnTo>
                <a:lnTo>
                  <a:pt x="1929541" y="19402"/>
                </a:lnTo>
                <a:close/>
              </a:path>
              <a:path w="3455265" h="2793011">
                <a:moveTo>
                  <a:pt x="1947640" y="52238"/>
                </a:moveTo>
                <a:lnTo>
                  <a:pt x="1937865" y="51749"/>
                </a:lnTo>
                <a:lnTo>
                  <a:pt x="1941688" y="87718"/>
                </a:lnTo>
                <a:lnTo>
                  <a:pt x="1944882" y="85694"/>
                </a:lnTo>
                <a:lnTo>
                  <a:pt x="1948024" y="90417"/>
                </a:lnTo>
                <a:lnTo>
                  <a:pt x="1951285" y="71502"/>
                </a:lnTo>
                <a:lnTo>
                  <a:pt x="1962378" y="50408"/>
                </a:lnTo>
                <a:lnTo>
                  <a:pt x="1947640" y="52238"/>
                </a:lnTo>
                <a:close/>
              </a:path>
              <a:path w="3455265" h="2793011">
                <a:moveTo>
                  <a:pt x="1924422" y="71458"/>
                </a:moveTo>
                <a:lnTo>
                  <a:pt x="1919873" y="77358"/>
                </a:lnTo>
                <a:lnTo>
                  <a:pt x="1920430" y="82905"/>
                </a:lnTo>
                <a:lnTo>
                  <a:pt x="1923722" y="83685"/>
                </a:lnTo>
                <a:lnTo>
                  <a:pt x="1927812" y="83890"/>
                </a:lnTo>
                <a:lnTo>
                  <a:pt x="1925659" y="70137"/>
                </a:lnTo>
                <a:lnTo>
                  <a:pt x="1924422" y="71458"/>
                </a:lnTo>
                <a:close/>
              </a:path>
              <a:path w="3455265" h="2793011">
                <a:moveTo>
                  <a:pt x="1899935" y="2701451"/>
                </a:moveTo>
                <a:lnTo>
                  <a:pt x="1894502" y="2703729"/>
                </a:lnTo>
                <a:lnTo>
                  <a:pt x="1894746" y="2708214"/>
                </a:lnTo>
                <a:lnTo>
                  <a:pt x="1902432" y="2707015"/>
                </a:lnTo>
                <a:lnTo>
                  <a:pt x="1910793" y="2700136"/>
                </a:lnTo>
                <a:lnTo>
                  <a:pt x="1899935" y="2701451"/>
                </a:lnTo>
                <a:close/>
              </a:path>
              <a:path w="3455265" h="2793011">
                <a:moveTo>
                  <a:pt x="1888501" y="72629"/>
                </a:moveTo>
                <a:lnTo>
                  <a:pt x="1888730" y="82706"/>
                </a:lnTo>
                <a:lnTo>
                  <a:pt x="1892029" y="51472"/>
                </a:lnTo>
                <a:lnTo>
                  <a:pt x="1884857" y="50800"/>
                </a:lnTo>
                <a:lnTo>
                  <a:pt x="1883916" y="47442"/>
                </a:lnTo>
                <a:lnTo>
                  <a:pt x="1882228" y="72059"/>
                </a:lnTo>
                <a:lnTo>
                  <a:pt x="1888501" y="72629"/>
                </a:lnTo>
                <a:close/>
              </a:path>
              <a:path w="3455265" h="2793011">
                <a:moveTo>
                  <a:pt x="1862044" y="66336"/>
                </a:moveTo>
                <a:lnTo>
                  <a:pt x="1858186" y="68417"/>
                </a:lnTo>
                <a:lnTo>
                  <a:pt x="1858284" y="81097"/>
                </a:lnTo>
                <a:lnTo>
                  <a:pt x="1861239" y="79536"/>
                </a:lnTo>
                <a:lnTo>
                  <a:pt x="1864865" y="78600"/>
                </a:lnTo>
                <a:lnTo>
                  <a:pt x="1863318" y="60903"/>
                </a:lnTo>
                <a:lnTo>
                  <a:pt x="1862044" y="66336"/>
                </a:lnTo>
                <a:close/>
              </a:path>
              <a:path w="3455265" h="2793011">
                <a:moveTo>
                  <a:pt x="1858186" y="68417"/>
                </a:moveTo>
                <a:lnTo>
                  <a:pt x="1854725" y="68986"/>
                </a:lnTo>
                <a:lnTo>
                  <a:pt x="1854853" y="83114"/>
                </a:lnTo>
                <a:lnTo>
                  <a:pt x="1858284" y="81097"/>
                </a:lnTo>
                <a:lnTo>
                  <a:pt x="1858186" y="68417"/>
                </a:lnTo>
                <a:close/>
              </a:path>
              <a:path w="3455265" h="2793011">
                <a:moveTo>
                  <a:pt x="1850831" y="72760"/>
                </a:moveTo>
                <a:lnTo>
                  <a:pt x="1846967" y="77102"/>
                </a:lnTo>
                <a:lnTo>
                  <a:pt x="1847421" y="87703"/>
                </a:lnTo>
                <a:lnTo>
                  <a:pt x="1851161" y="85384"/>
                </a:lnTo>
                <a:lnTo>
                  <a:pt x="1852509" y="9672"/>
                </a:lnTo>
                <a:lnTo>
                  <a:pt x="1849657" y="11296"/>
                </a:lnTo>
                <a:lnTo>
                  <a:pt x="1847738" y="14062"/>
                </a:lnTo>
                <a:lnTo>
                  <a:pt x="1845558" y="17546"/>
                </a:lnTo>
                <a:lnTo>
                  <a:pt x="1841926" y="21325"/>
                </a:lnTo>
                <a:lnTo>
                  <a:pt x="1836366" y="70388"/>
                </a:lnTo>
                <a:lnTo>
                  <a:pt x="1850831" y="72760"/>
                </a:lnTo>
                <a:close/>
              </a:path>
              <a:path w="3455265" h="2793011">
                <a:moveTo>
                  <a:pt x="1805513" y="71567"/>
                </a:moveTo>
                <a:lnTo>
                  <a:pt x="1809976" y="69977"/>
                </a:lnTo>
                <a:lnTo>
                  <a:pt x="1816339" y="69149"/>
                </a:lnTo>
                <a:lnTo>
                  <a:pt x="1825002" y="69236"/>
                </a:lnTo>
                <a:lnTo>
                  <a:pt x="1836366" y="70388"/>
                </a:lnTo>
                <a:lnTo>
                  <a:pt x="1841926" y="21325"/>
                </a:lnTo>
                <a:lnTo>
                  <a:pt x="1835647" y="24975"/>
                </a:lnTo>
                <a:lnTo>
                  <a:pt x="1826862" y="21113"/>
                </a:lnTo>
                <a:lnTo>
                  <a:pt x="1819545" y="15928"/>
                </a:lnTo>
                <a:lnTo>
                  <a:pt x="1811739" y="11958"/>
                </a:lnTo>
                <a:lnTo>
                  <a:pt x="1805513" y="71567"/>
                </a:lnTo>
                <a:close/>
              </a:path>
              <a:path w="3455265" h="2793011">
                <a:moveTo>
                  <a:pt x="1799510" y="79381"/>
                </a:moveTo>
                <a:lnTo>
                  <a:pt x="1800680" y="76421"/>
                </a:lnTo>
                <a:lnTo>
                  <a:pt x="1802548" y="73766"/>
                </a:lnTo>
                <a:lnTo>
                  <a:pt x="1805513" y="71567"/>
                </a:lnTo>
                <a:lnTo>
                  <a:pt x="1811739" y="11958"/>
                </a:lnTo>
                <a:lnTo>
                  <a:pt x="1801511" y="11745"/>
                </a:lnTo>
                <a:lnTo>
                  <a:pt x="1799510" y="79381"/>
                </a:lnTo>
                <a:close/>
              </a:path>
              <a:path w="3455265" h="2793011">
                <a:moveTo>
                  <a:pt x="1801511" y="11745"/>
                </a:moveTo>
                <a:lnTo>
                  <a:pt x="1786925" y="17830"/>
                </a:lnTo>
                <a:lnTo>
                  <a:pt x="1787798" y="79157"/>
                </a:lnTo>
                <a:lnTo>
                  <a:pt x="1790087" y="93411"/>
                </a:lnTo>
                <a:lnTo>
                  <a:pt x="1793784" y="91216"/>
                </a:lnTo>
                <a:lnTo>
                  <a:pt x="1796173" y="88563"/>
                </a:lnTo>
                <a:lnTo>
                  <a:pt x="1797657" y="85605"/>
                </a:lnTo>
                <a:lnTo>
                  <a:pt x="1798636" y="82493"/>
                </a:lnTo>
                <a:lnTo>
                  <a:pt x="1799510" y="79381"/>
                </a:lnTo>
                <a:lnTo>
                  <a:pt x="1801511" y="11745"/>
                </a:lnTo>
                <a:close/>
              </a:path>
              <a:path w="3455265" h="2793011">
                <a:moveTo>
                  <a:pt x="1786925" y="17830"/>
                </a:moveTo>
                <a:lnTo>
                  <a:pt x="1792305" y="13634"/>
                </a:lnTo>
                <a:lnTo>
                  <a:pt x="1788502" y="9728"/>
                </a:lnTo>
                <a:lnTo>
                  <a:pt x="1780141" y="10993"/>
                </a:lnTo>
                <a:lnTo>
                  <a:pt x="1785877" y="77349"/>
                </a:lnTo>
                <a:lnTo>
                  <a:pt x="1787798" y="79157"/>
                </a:lnTo>
                <a:lnTo>
                  <a:pt x="1786925" y="17830"/>
                </a:lnTo>
                <a:close/>
              </a:path>
              <a:path w="3455265" h="2793011">
                <a:moveTo>
                  <a:pt x="2181983" y="40361"/>
                </a:moveTo>
                <a:lnTo>
                  <a:pt x="2165875" y="39920"/>
                </a:lnTo>
                <a:lnTo>
                  <a:pt x="2165274" y="27105"/>
                </a:lnTo>
                <a:lnTo>
                  <a:pt x="2160953" y="26440"/>
                </a:lnTo>
                <a:lnTo>
                  <a:pt x="2157136" y="25822"/>
                </a:lnTo>
                <a:lnTo>
                  <a:pt x="2154271" y="25196"/>
                </a:lnTo>
                <a:lnTo>
                  <a:pt x="2153204" y="23706"/>
                </a:lnTo>
                <a:lnTo>
                  <a:pt x="2155575" y="78656"/>
                </a:lnTo>
                <a:lnTo>
                  <a:pt x="2157688" y="79958"/>
                </a:lnTo>
                <a:lnTo>
                  <a:pt x="2161149" y="86988"/>
                </a:lnTo>
                <a:lnTo>
                  <a:pt x="2165947" y="85290"/>
                </a:lnTo>
                <a:lnTo>
                  <a:pt x="2181983" y="40361"/>
                </a:lnTo>
                <a:close/>
              </a:path>
              <a:path w="3455265" h="2793011">
                <a:moveTo>
                  <a:pt x="2164619" y="16215"/>
                </a:moveTo>
                <a:lnTo>
                  <a:pt x="2160143" y="14076"/>
                </a:lnTo>
                <a:lnTo>
                  <a:pt x="2156561" y="12035"/>
                </a:lnTo>
                <a:lnTo>
                  <a:pt x="2153230" y="11306"/>
                </a:lnTo>
                <a:lnTo>
                  <a:pt x="2152050" y="77394"/>
                </a:lnTo>
                <a:lnTo>
                  <a:pt x="2155575" y="78656"/>
                </a:lnTo>
                <a:lnTo>
                  <a:pt x="2153204" y="23706"/>
                </a:lnTo>
                <a:lnTo>
                  <a:pt x="2155901" y="22732"/>
                </a:lnTo>
                <a:lnTo>
                  <a:pt x="2161354" y="21535"/>
                </a:lnTo>
                <a:lnTo>
                  <a:pt x="2164619" y="16215"/>
                </a:lnTo>
                <a:close/>
              </a:path>
              <a:path w="3455265" h="2793011">
                <a:moveTo>
                  <a:pt x="2203807" y="14386"/>
                </a:moveTo>
                <a:lnTo>
                  <a:pt x="2203020" y="10684"/>
                </a:lnTo>
                <a:lnTo>
                  <a:pt x="2199208" y="9608"/>
                </a:lnTo>
                <a:lnTo>
                  <a:pt x="2194766" y="29142"/>
                </a:lnTo>
                <a:lnTo>
                  <a:pt x="2198537" y="32278"/>
                </a:lnTo>
                <a:lnTo>
                  <a:pt x="2196397" y="22522"/>
                </a:lnTo>
                <a:lnTo>
                  <a:pt x="2199850" y="18853"/>
                </a:lnTo>
                <a:lnTo>
                  <a:pt x="2203807" y="14386"/>
                </a:lnTo>
                <a:close/>
              </a:path>
              <a:path w="3455265" h="2793011">
                <a:moveTo>
                  <a:pt x="2172397" y="20203"/>
                </a:moveTo>
                <a:lnTo>
                  <a:pt x="2177458" y="21359"/>
                </a:lnTo>
                <a:lnTo>
                  <a:pt x="2183415" y="23413"/>
                </a:lnTo>
                <a:lnTo>
                  <a:pt x="2189454" y="26097"/>
                </a:lnTo>
                <a:lnTo>
                  <a:pt x="2194766" y="29142"/>
                </a:lnTo>
                <a:lnTo>
                  <a:pt x="2199208" y="9608"/>
                </a:lnTo>
                <a:lnTo>
                  <a:pt x="2192243" y="9310"/>
                </a:lnTo>
                <a:lnTo>
                  <a:pt x="2187973" y="10687"/>
                </a:lnTo>
                <a:lnTo>
                  <a:pt x="2178911" y="13442"/>
                </a:lnTo>
                <a:lnTo>
                  <a:pt x="2172397" y="20203"/>
                </a:lnTo>
                <a:close/>
              </a:path>
              <a:path w="3455265" h="2793011">
                <a:moveTo>
                  <a:pt x="2172300" y="15177"/>
                </a:moveTo>
                <a:lnTo>
                  <a:pt x="2167688" y="16048"/>
                </a:lnTo>
                <a:lnTo>
                  <a:pt x="2170011" y="20059"/>
                </a:lnTo>
                <a:lnTo>
                  <a:pt x="2172397" y="20203"/>
                </a:lnTo>
                <a:lnTo>
                  <a:pt x="2178911" y="13442"/>
                </a:lnTo>
                <a:lnTo>
                  <a:pt x="2172300" y="15177"/>
                </a:lnTo>
                <a:close/>
              </a:path>
              <a:path w="3455265" h="2793011">
                <a:moveTo>
                  <a:pt x="2164619" y="16215"/>
                </a:moveTo>
                <a:lnTo>
                  <a:pt x="2161354" y="21535"/>
                </a:lnTo>
                <a:lnTo>
                  <a:pt x="2170011" y="20059"/>
                </a:lnTo>
                <a:lnTo>
                  <a:pt x="2167688" y="16048"/>
                </a:lnTo>
                <a:lnTo>
                  <a:pt x="2164619" y="16215"/>
                </a:lnTo>
                <a:close/>
              </a:path>
              <a:path w="3455265" h="2793011">
                <a:moveTo>
                  <a:pt x="2148267" y="10982"/>
                </a:moveTo>
                <a:lnTo>
                  <a:pt x="2141218" y="11222"/>
                </a:lnTo>
                <a:lnTo>
                  <a:pt x="2142444" y="74942"/>
                </a:lnTo>
                <a:lnTo>
                  <a:pt x="2147533" y="76160"/>
                </a:lnTo>
                <a:lnTo>
                  <a:pt x="2152050" y="77394"/>
                </a:lnTo>
                <a:lnTo>
                  <a:pt x="2153230" y="11306"/>
                </a:lnTo>
                <a:lnTo>
                  <a:pt x="2148267" y="10982"/>
                </a:lnTo>
                <a:close/>
              </a:path>
              <a:path w="3455265" h="2793011">
                <a:moveTo>
                  <a:pt x="2123395" y="67301"/>
                </a:moveTo>
                <a:lnTo>
                  <a:pt x="2124759" y="69992"/>
                </a:lnTo>
                <a:lnTo>
                  <a:pt x="2127941" y="71265"/>
                </a:lnTo>
                <a:lnTo>
                  <a:pt x="2132228" y="72507"/>
                </a:lnTo>
                <a:lnTo>
                  <a:pt x="2137203" y="73729"/>
                </a:lnTo>
                <a:lnTo>
                  <a:pt x="2142444" y="74942"/>
                </a:lnTo>
                <a:lnTo>
                  <a:pt x="2141218" y="11222"/>
                </a:lnTo>
                <a:lnTo>
                  <a:pt x="2135891" y="63452"/>
                </a:lnTo>
                <a:lnTo>
                  <a:pt x="2131491" y="64340"/>
                </a:lnTo>
                <a:lnTo>
                  <a:pt x="2126050" y="65860"/>
                </a:lnTo>
                <a:lnTo>
                  <a:pt x="2123395" y="67301"/>
                </a:lnTo>
                <a:close/>
              </a:path>
              <a:path w="3455265" h="2793011">
                <a:moveTo>
                  <a:pt x="2133775" y="36491"/>
                </a:moveTo>
                <a:lnTo>
                  <a:pt x="2132418" y="38748"/>
                </a:lnTo>
                <a:lnTo>
                  <a:pt x="2135891" y="63452"/>
                </a:lnTo>
                <a:lnTo>
                  <a:pt x="2141218" y="11222"/>
                </a:lnTo>
                <a:lnTo>
                  <a:pt x="2131630" y="12185"/>
                </a:lnTo>
                <a:lnTo>
                  <a:pt x="2131418" y="32776"/>
                </a:lnTo>
                <a:lnTo>
                  <a:pt x="2133775" y="36491"/>
                </a:lnTo>
                <a:close/>
              </a:path>
              <a:path w="3455265" h="2793011">
                <a:moveTo>
                  <a:pt x="2123383" y="62370"/>
                </a:moveTo>
                <a:lnTo>
                  <a:pt x="2124962" y="36053"/>
                </a:lnTo>
                <a:lnTo>
                  <a:pt x="2125103" y="34947"/>
                </a:lnTo>
                <a:lnTo>
                  <a:pt x="2127732" y="31097"/>
                </a:lnTo>
                <a:lnTo>
                  <a:pt x="2131418" y="32776"/>
                </a:lnTo>
                <a:lnTo>
                  <a:pt x="2131630" y="12185"/>
                </a:lnTo>
                <a:lnTo>
                  <a:pt x="2119049" y="14029"/>
                </a:lnTo>
                <a:lnTo>
                  <a:pt x="2123383" y="62370"/>
                </a:lnTo>
                <a:close/>
              </a:path>
              <a:path w="3455265" h="2793011">
                <a:moveTo>
                  <a:pt x="2105322" y="63016"/>
                </a:moveTo>
                <a:lnTo>
                  <a:pt x="2108982" y="62216"/>
                </a:lnTo>
                <a:lnTo>
                  <a:pt x="2114708" y="61979"/>
                </a:lnTo>
                <a:lnTo>
                  <a:pt x="2123383" y="62370"/>
                </a:lnTo>
                <a:lnTo>
                  <a:pt x="2119049" y="14029"/>
                </a:lnTo>
                <a:lnTo>
                  <a:pt x="2116234" y="7649"/>
                </a:lnTo>
                <a:lnTo>
                  <a:pt x="2109855" y="7314"/>
                </a:lnTo>
                <a:lnTo>
                  <a:pt x="2105322" y="63016"/>
                </a:lnTo>
                <a:close/>
              </a:path>
              <a:path w="3455265" h="2793011">
                <a:moveTo>
                  <a:pt x="2101921" y="7707"/>
                </a:moveTo>
                <a:lnTo>
                  <a:pt x="2093161" y="8699"/>
                </a:lnTo>
                <a:lnTo>
                  <a:pt x="2093642" y="70553"/>
                </a:lnTo>
                <a:lnTo>
                  <a:pt x="2097886" y="68147"/>
                </a:lnTo>
                <a:lnTo>
                  <a:pt x="2100658" y="66046"/>
                </a:lnTo>
                <a:lnTo>
                  <a:pt x="2105322" y="63016"/>
                </a:lnTo>
                <a:lnTo>
                  <a:pt x="2109855" y="7314"/>
                </a:lnTo>
                <a:lnTo>
                  <a:pt x="2101921" y="7707"/>
                </a:lnTo>
                <a:close/>
              </a:path>
              <a:path w="3455265" h="2793011">
                <a:moveTo>
                  <a:pt x="2087041" y="73199"/>
                </a:moveTo>
                <a:lnTo>
                  <a:pt x="2093642" y="70553"/>
                </a:lnTo>
                <a:lnTo>
                  <a:pt x="2093161" y="8699"/>
                </a:lnTo>
                <a:lnTo>
                  <a:pt x="2084306" y="10163"/>
                </a:lnTo>
                <a:lnTo>
                  <a:pt x="2077335" y="70852"/>
                </a:lnTo>
                <a:lnTo>
                  <a:pt x="2077198" y="76019"/>
                </a:lnTo>
                <a:lnTo>
                  <a:pt x="2087041" y="73199"/>
                </a:lnTo>
                <a:close/>
              </a:path>
              <a:path w="3455265" h="2793011">
                <a:moveTo>
                  <a:pt x="2196397" y="22522"/>
                </a:moveTo>
                <a:lnTo>
                  <a:pt x="2198537" y="32278"/>
                </a:lnTo>
                <a:lnTo>
                  <a:pt x="2199956" y="35237"/>
                </a:lnTo>
                <a:lnTo>
                  <a:pt x="2202178" y="72339"/>
                </a:lnTo>
                <a:lnTo>
                  <a:pt x="2201656" y="76878"/>
                </a:lnTo>
                <a:lnTo>
                  <a:pt x="2193769" y="82811"/>
                </a:lnTo>
                <a:lnTo>
                  <a:pt x="2203526" y="88114"/>
                </a:lnTo>
                <a:lnTo>
                  <a:pt x="2203637" y="23113"/>
                </a:lnTo>
                <a:lnTo>
                  <a:pt x="2198693" y="23831"/>
                </a:lnTo>
                <a:lnTo>
                  <a:pt x="2196397" y="22522"/>
                </a:lnTo>
                <a:close/>
              </a:path>
              <a:path w="3455265" h="2793011">
                <a:moveTo>
                  <a:pt x="2198843" y="71514"/>
                </a:moveTo>
                <a:lnTo>
                  <a:pt x="2202178" y="72339"/>
                </a:lnTo>
                <a:lnTo>
                  <a:pt x="2199956" y="35237"/>
                </a:lnTo>
                <a:lnTo>
                  <a:pt x="2198211" y="37750"/>
                </a:lnTo>
                <a:lnTo>
                  <a:pt x="2192491" y="39547"/>
                </a:lnTo>
                <a:lnTo>
                  <a:pt x="2189309" y="74297"/>
                </a:lnTo>
                <a:lnTo>
                  <a:pt x="2198843" y="71514"/>
                </a:lnTo>
                <a:close/>
              </a:path>
              <a:path w="3455265" h="2793011">
                <a:moveTo>
                  <a:pt x="2181983" y="40361"/>
                </a:moveTo>
                <a:lnTo>
                  <a:pt x="2165947" y="85290"/>
                </a:lnTo>
                <a:lnTo>
                  <a:pt x="2166880" y="92553"/>
                </a:lnTo>
                <a:lnTo>
                  <a:pt x="2173709" y="86579"/>
                </a:lnTo>
                <a:lnTo>
                  <a:pt x="2181058" y="79906"/>
                </a:lnTo>
                <a:lnTo>
                  <a:pt x="2189309" y="74297"/>
                </a:lnTo>
                <a:lnTo>
                  <a:pt x="2192491" y="39547"/>
                </a:lnTo>
                <a:lnTo>
                  <a:pt x="2181983" y="40361"/>
                </a:lnTo>
                <a:close/>
              </a:path>
              <a:path w="3455265" h="2793011">
                <a:moveTo>
                  <a:pt x="2143631" y="85804"/>
                </a:moveTo>
                <a:lnTo>
                  <a:pt x="2145695" y="88666"/>
                </a:lnTo>
                <a:lnTo>
                  <a:pt x="2152102" y="92097"/>
                </a:lnTo>
                <a:lnTo>
                  <a:pt x="2161149" y="86988"/>
                </a:lnTo>
                <a:lnTo>
                  <a:pt x="2157688" y="79958"/>
                </a:lnTo>
                <a:lnTo>
                  <a:pt x="2156000" y="82729"/>
                </a:lnTo>
                <a:lnTo>
                  <a:pt x="2151361" y="84223"/>
                </a:lnTo>
                <a:lnTo>
                  <a:pt x="2143631" y="85804"/>
                </a:lnTo>
                <a:close/>
              </a:path>
              <a:path w="3455265" h="2793011">
                <a:moveTo>
                  <a:pt x="2165947" y="85290"/>
                </a:moveTo>
                <a:lnTo>
                  <a:pt x="2165227" y="87051"/>
                </a:lnTo>
                <a:lnTo>
                  <a:pt x="2161204" y="90173"/>
                </a:lnTo>
                <a:lnTo>
                  <a:pt x="2156091" y="92555"/>
                </a:lnTo>
                <a:lnTo>
                  <a:pt x="2152102" y="92097"/>
                </a:lnTo>
                <a:lnTo>
                  <a:pt x="2145695" y="88666"/>
                </a:lnTo>
                <a:lnTo>
                  <a:pt x="2153254" y="95358"/>
                </a:lnTo>
                <a:lnTo>
                  <a:pt x="2160189" y="96067"/>
                </a:lnTo>
                <a:lnTo>
                  <a:pt x="2166880" y="92553"/>
                </a:lnTo>
                <a:lnTo>
                  <a:pt x="2165947" y="85290"/>
                </a:lnTo>
                <a:close/>
              </a:path>
              <a:path w="3455265" h="2793011">
                <a:moveTo>
                  <a:pt x="2165274" y="27105"/>
                </a:moveTo>
                <a:lnTo>
                  <a:pt x="2165875" y="39920"/>
                </a:lnTo>
                <a:lnTo>
                  <a:pt x="2171749" y="37624"/>
                </a:lnTo>
                <a:lnTo>
                  <a:pt x="2176523" y="35114"/>
                </a:lnTo>
                <a:lnTo>
                  <a:pt x="2178647" y="33029"/>
                </a:lnTo>
                <a:lnTo>
                  <a:pt x="2176745" y="29923"/>
                </a:lnTo>
                <a:lnTo>
                  <a:pt x="2173620" y="28792"/>
                </a:lnTo>
                <a:lnTo>
                  <a:pt x="2169646" y="27871"/>
                </a:lnTo>
                <a:lnTo>
                  <a:pt x="2165274" y="27105"/>
                </a:lnTo>
                <a:close/>
              </a:path>
              <a:path w="3455265" h="2793011">
                <a:moveTo>
                  <a:pt x="1949572" y="97341"/>
                </a:moveTo>
                <a:lnTo>
                  <a:pt x="1953729" y="97765"/>
                </a:lnTo>
                <a:lnTo>
                  <a:pt x="1958804" y="95260"/>
                </a:lnTo>
                <a:lnTo>
                  <a:pt x="1962565" y="92088"/>
                </a:lnTo>
                <a:lnTo>
                  <a:pt x="1962780" y="90513"/>
                </a:lnTo>
                <a:lnTo>
                  <a:pt x="1957216" y="92796"/>
                </a:lnTo>
                <a:lnTo>
                  <a:pt x="1949572" y="97341"/>
                </a:lnTo>
                <a:close/>
              </a:path>
              <a:path w="3455265" h="2793011">
                <a:moveTo>
                  <a:pt x="2180829" y="6367"/>
                </a:moveTo>
                <a:lnTo>
                  <a:pt x="2177320" y="6687"/>
                </a:lnTo>
                <a:lnTo>
                  <a:pt x="2178631" y="8406"/>
                </a:lnTo>
                <a:lnTo>
                  <a:pt x="2183710" y="7802"/>
                </a:lnTo>
                <a:lnTo>
                  <a:pt x="2186471" y="6561"/>
                </a:lnTo>
                <a:lnTo>
                  <a:pt x="2180829" y="6367"/>
                </a:lnTo>
                <a:close/>
              </a:path>
              <a:path w="3455265" h="2793011">
                <a:moveTo>
                  <a:pt x="1674094" y="2726279"/>
                </a:moveTo>
                <a:lnTo>
                  <a:pt x="1677248" y="2723019"/>
                </a:lnTo>
                <a:lnTo>
                  <a:pt x="1673591" y="2715838"/>
                </a:lnTo>
                <a:lnTo>
                  <a:pt x="1668644" y="2708343"/>
                </a:lnTo>
                <a:lnTo>
                  <a:pt x="1668644" y="2735521"/>
                </a:lnTo>
                <a:lnTo>
                  <a:pt x="1669906" y="2761118"/>
                </a:lnTo>
                <a:lnTo>
                  <a:pt x="1673345" y="2755206"/>
                </a:lnTo>
                <a:lnTo>
                  <a:pt x="1676870" y="2747940"/>
                </a:lnTo>
                <a:lnTo>
                  <a:pt x="1677248" y="2723019"/>
                </a:lnTo>
                <a:lnTo>
                  <a:pt x="1674094" y="2726279"/>
                </a:lnTo>
                <a:close/>
              </a:path>
              <a:path w="3455265" h="2793011">
                <a:moveTo>
                  <a:pt x="1666417" y="2744822"/>
                </a:moveTo>
                <a:lnTo>
                  <a:pt x="1668644" y="2735521"/>
                </a:lnTo>
                <a:lnTo>
                  <a:pt x="1668644" y="2708343"/>
                </a:lnTo>
                <a:lnTo>
                  <a:pt x="1663394" y="2702330"/>
                </a:lnTo>
                <a:lnTo>
                  <a:pt x="1662849" y="2771580"/>
                </a:lnTo>
                <a:lnTo>
                  <a:pt x="1667218" y="2754170"/>
                </a:lnTo>
                <a:lnTo>
                  <a:pt x="1668644" y="2735521"/>
                </a:lnTo>
                <a:lnTo>
                  <a:pt x="1666417" y="2744822"/>
                </a:lnTo>
                <a:close/>
              </a:path>
              <a:path w="3455265" h="2793011">
                <a:moveTo>
                  <a:pt x="1669906" y="2761118"/>
                </a:moveTo>
                <a:lnTo>
                  <a:pt x="1670848" y="2763553"/>
                </a:lnTo>
                <a:lnTo>
                  <a:pt x="1677113" y="2772960"/>
                </a:lnTo>
                <a:lnTo>
                  <a:pt x="1678985" y="2742359"/>
                </a:lnTo>
                <a:lnTo>
                  <a:pt x="1677636" y="2723781"/>
                </a:lnTo>
                <a:lnTo>
                  <a:pt x="1680182" y="2731138"/>
                </a:lnTo>
                <a:lnTo>
                  <a:pt x="1679494" y="2739268"/>
                </a:lnTo>
                <a:lnTo>
                  <a:pt x="1678985" y="2742359"/>
                </a:lnTo>
                <a:lnTo>
                  <a:pt x="1677113" y="2772960"/>
                </a:lnTo>
                <a:lnTo>
                  <a:pt x="1676202" y="2780260"/>
                </a:lnTo>
                <a:lnTo>
                  <a:pt x="1678931" y="2784957"/>
                </a:lnTo>
                <a:lnTo>
                  <a:pt x="1684989" y="2785885"/>
                </a:lnTo>
                <a:lnTo>
                  <a:pt x="1680632" y="2736875"/>
                </a:lnTo>
                <a:lnTo>
                  <a:pt x="1682966" y="2717108"/>
                </a:lnTo>
                <a:lnTo>
                  <a:pt x="1677248" y="2723019"/>
                </a:lnTo>
                <a:lnTo>
                  <a:pt x="1676870" y="2747940"/>
                </a:lnTo>
                <a:lnTo>
                  <a:pt x="1673345" y="2755206"/>
                </a:lnTo>
                <a:lnTo>
                  <a:pt x="1669906" y="2761118"/>
                </a:lnTo>
                <a:close/>
              </a:path>
              <a:path w="3455265" h="2793011">
                <a:moveTo>
                  <a:pt x="1761026" y="2706636"/>
                </a:moveTo>
                <a:lnTo>
                  <a:pt x="1749885" y="2705117"/>
                </a:lnTo>
                <a:lnTo>
                  <a:pt x="1751694" y="2714427"/>
                </a:lnTo>
                <a:lnTo>
                  <a:pt x="1758251" y="2714318"/>
                </a:lnTo>
                <a:lnTo>
                  <a:pt x="1763043" y="2714079"/>
                </a:lnTo>
                <a:lnTo>
                  <a:pt x="1762802" y="2707252"/>
                </a:lnTo>
                <a:lnTo>
                  <a:pt x="1762939" y="2706976"/>
                </a:lnTo>
                <a:lnTo>
                  <a:pt x="1761026" y="2706636"/>
                </a:lnTo>
                <a:close/>
              </a:path>
              <a:path w="3455265" h="2793011">
                <a:moveTo>
                  <a:pt x="1751694" y="2714427"/>
                </a:moveTo>
                <a:lnTo>
                  <a:pt x="1749885" y="2705117"/>
                </a:lnTo>
                <a:lnTo>
                  <a:pt x="1742560" y="2699284"/>
                </a:lnTo>
                <a:lnTo>
                  <a:pt x="1737294" y="2706625"/>
                </a:lnTo>
                <a:lnTo>
                  <a:pt x="1732097" y="2710492"/>
                </a:lnTo>
                <a:lnTo>
                  <a:pt x="1731774" y="2712717"/>
                </a:lnTo>
                <a:lnTo>
                  <a:pt x="1734880" y="2713478"/>
                </a:lnTo>
                <a:lnTo>
                  <a:pt x="1739544" y="2714013"/>
                </a:lnTo>
                <a:lnTo>
                  <a:pt x="1745304" y="2714327"/>
                </a:lnTo>
                <a:lnTo>
                  <a:pt x="1751694" y="2714427"/>
                </a:lnTo>
                <a:close/>
              </a:path>
              <a:path w="3455265" h="2793011">
                <a:moveTo>
                  <a:pt x="1766004" y="2717125"/>
                </a:moveTo>
                <a:lnTo>
                  <a:pt x="1765475" y="2719186"/>
                </a:lnTo>
                <a:lnTo>
                  <a:pt x="1761854" y="2720818"/>
                </a:lnTo>
                <a:lnTo>
                  <a:pt x="1755879" y="2722029"/>
                </a:lnTo>
                <a:lnTo>
                  <a:pt x="1748291" y="2722823"/>
                </a:lnTo>
                <a:lnTo>
                  <a:pt x="1739828" y="2723207"/>
                </a:lnTo>
                <a:lnTo>
                  <a:pt x="1735469" y="2772567"/>
                </a:lnTo>
                <a:lnTo>
                  <a:pt x="1734908" y="2772909"/>
                </a:lnTo>
                <a:lnTo>
                  <a:pt x="1737283" y="2786489"/>
                </a:lnTo>
                <a:lnTo>
                  <a:pt x="1744775" y="2786130"/>
                </a:lnTo>
                <a:lnTo>
                  <a:pt x="1752725" y="2784983"/>
                </a:lnTo>
                <a:lnTo>
                  <a:pt x="1760327" y="2783150"/>
                </a:lnTo>
                <a:lnTo>
                  <a:pt x="1766774" y="2780733"/>
                </a:lnTo>
                <a:lnTo>
                  <a:pt x="1766004" y="2717125"/>
                </a:lnTo>
                <a:close/>
              </a:path>
              <a:path w="3455265" h="2793011">
                <a:moveTo>
                  <a:pt x="1725617" y="2781823"/>
                </a:moveTo>
                <a:lnTo>
                  <a:pt x="1726898" y="2784437"/>
                </a:lnTo>
                <a:lnTo>
                  <a:pt x="1731055" y="2785958"/>
                </a:lnTo>
                <a:lnTo>
                  <a:pt x="1737283" y="2786489"/>
                </a:lnTo>
                <a:lnTo>
                  <a:pt x="1734908" y="2772909"/>
                </a:lnTo>
                <a:lnTo>
                  <a:pt x="1728018" y="2778014"/>
                </a:lnTo>
                <a:lnTo>
                  <a:pt x="1725617" y="2781823"/>
                </a:lnTo>
                <a:close/>
              </a:path>
              <a:path w="3455265" h="2793011">
                <a:moveTo>
                  <a:pt x="1727848" y="2703932"/>
                </a:moveTo>
                <a:lnTo>
                  <a:pt x="1726365" y="2701811"/>
                </a:lnTo>
                <a:lnTo>
                  <a:pt x="1722357" y="2703284"/>
                </a:lnTo>
                <a:lnTo>
                  <a:pt x="1717358" y="2705325"/>
                </a:lnTo>
                <a:lnTo>
                  <a:pt x="1712256" y="2707095"/>
                </a:lnTo>
                <a:lnTo>
                  <a:pt x="1718174" y="2714884"/>
                </a:lnTo>
                <a:lnTo>
                  <a:pt x="1723545" y="2709207"/>
                </a:lnTo>
                <a:lnTo>
                  <a:pt x="1727848" y="2703932"/>
                </a:lnTo>
                <a:close/>
              </a:path>
              <a:path w="3455265" h="2793011">
                <a:moveTo>
                  <a:pt x="1718174" y="2714884"/>
                </a:moveTo>
                <a:lnTo>
                  <a:pt x="1712256" y="2707095"/>
                </a:lnTo>
                <a:lnTo>
                  <a:pt x="1707942" y="2707751"/>
                </a:lnTo>
                <a:lnTo>
                  <a:pt x="1713175" y="2776816"/>
                </a:lnTo>
                <a:lnTo>
                  <a:pt x="1722589" y="2773429"/>
                </a:lnTo>
                <a:lnTo>
                  <a:pt x="1730352" y="2771654"/>
                </a:lnTo>
                <a:lnTo>
                  <a:pt x="1735469" y="2772567"/>
                </a:lnTo>
                <a:lnTo>
                  <a:pt x="1739828" y="2723207"/>
                </a:lnTo>
                <a:lnTo>
                  <a:pt x="1731229" y="2723186"/>
                </a:lnTo>
                <a:lnTo>
                  <a:pt x="1723233" y="2722767"/>
                </a:lnTo>
                <a:lnTo>
                  <a:pt x="1716580" y="2721954"/>
                </a:lnTo>
                <a:lnTo>
                  <a:pt x="1712008" y="2720753"/>
                </a:lnTo>
                <a:lnTo>
                  <a:pt x="1712066" y="2717213"/>
                </a:lnTo>
                <a:lnTo>
                  <a:pt x="1718174" y="2714884"/>
                </a:lnTo>
                <a:close/>
              </a:path>
              <a:path w="3455265" h="2793011">
                <a:moveTo>
                  <a:pt x="1680182" y="2731138"/>
                </a:moveTo>
                <a:lnTo>
                  <a:pt x="1677636" y="2723781"/>
                </a:lnTo>
                <a:lnTo>
                  <a:pt x="1678985" y="2742359"/>
                </a:lnTo>
                <a:lnTo>
                  <a:pt x="1679494" y="2739268"/>
                </a:lnTo>
                <a:lnTo>
                  <a:pt x="1680182" y="2731138"/>
                </a:lnTo>
                <a:close/>
              </a:path>
              <a:path w="3455265" h="2793011">
                <a:moveTo>
                  <a:pt x="1667218" y="2754170"/>
                </a:moveTo>
                <a:lnTo>
                  <a:pt x="1662849" y="2771580"/>
                </a:lnTo>
                <a:lnTo>
                  <a:pt x="1668606" y="2763354"/>
                </a:lnTo>
                <a:lnTo>
                  <a:pt x="1669906" y="2761118"/>
                </a:lnTo>
                <a:lnTo>
                  <a:pt x="1668644" y="2735521"/>
                </a:lnTo>
                <a:lnTo>
                  <a:pt x="1667218" y="2754170"/>
                </a:lnTo>
                <a:close/>
              </a:path>
              <a:path w="3455265" h="2793011">
                <a:moveTo>
                  <a:pt x="1663808" y="94036"/>
                </a:moveTo>
                <a:lnTo>
                  <a:pt x="1667410" y="92615"/>
                </a:lnTo>
                <a:lnTo>
                  <a:pt x="1670523" y="88932"/>
                </a:lnTo>
                <a:lnTo>
                  <a:pt x="1672630" y="84543"/>
                </a:lnTo>
                <a:lnTo>
                  <a:pt x="1673214" y="81008"/>
                </a:lnTo>
                <a:lnTo>
                  <a:pt x="1671757" y="79881"/>
                </a:lnTo>
                <a:lnTo>
                  <a:pt x="1667741" y="82722"/>
                </a:lnTo>
                <a:lnTo>
                  <a:pt x="1663808" y="94036"/>
                </a:lnTo>
                <a:close/>
              </a:path>
              <a:path w="3455265" h="2793011">
                <a:moveTo>
                  <a:pt x="1660649" y="91088"/>
                </a:moveTo>
                <a:lnTo>
                  <a:pt x="1660236" y="91637"/>
                </a:lnTo>
                <a:lnTo>
                  <a:pt x="1663808" y="94036"/>
                </a:lnTo>
                <a:lnTo>
                  <a:pt x="1667741" y="82722"/>
                </a:lnTo>
                <a:lnTo>
                  <a:pt x="1660649" y="91088"/>
                </a:lnTo>
                <a:close/>
              </a:path>
              <a:path w="3455265" h="2793011">
                <a:moveTo>
                  <a:pt x="2212947" y="2737367"/>
                </a:moveTo>
                <a:lnTo>
                  <a:pt x="2215612" y="2782225"/>
                </a:lnTo>
                <a:lnTo>
                  <a:pt x="2223993" y="2784530"/>
                </a:lnTo>
                <a:lnTo>
                  <a:pt x="2229945" y="2776041"/>
                </a:lnTo>
                <a:lnTo>
                  <a:pt x="2234308" y="2781715"/>
                </a:lnTo>
                <a:lnTo>
                  <a:pt x="2230904" y="2785913"/>
                </a:lnTo>
                <a:lnTo>
                  <a:pt x="2235058" y="2785525"/>
                </a:lnTo>
                <a:lnTo>
                  <a:pt x="2234818" y="2782083"/>
                </a:lnTo>
                <a:lnTo>
                  <a:pt x="2234837" y="2744357"/>
                </a:lnTo>
                <a:lnTo>
                  <a:pt x="2221739" y="2743540"/>
                </a:lnTo>
                <a:lnTo>
                  <a:pt x="2212947" y="2737367"/>
                </a:lnTo>
                <a:close/>
              </a:path>
              <a:path w="3455265" h="2793011">
                <a:moveTo>
                  <a:pt x="2256814" y="2714034"/>
                </a:moveTo>
                <a:lnTo>
                  <a:pt x="2252696" y="2709646"/>
                </a:lnTo>
                <a:lnTo>
                  <a:pt x="2249116" y="2705893"/>
                </a:lnTo>
                <a:lnTo>
                  <a:pt x="2246602" y="2718851"/>
                </a:lnTo>
                <a:lnTo>
                  <a:pt x="2243787" y="2722992"/>
                </a:lnTo>
                <a:lnTo>
                  <a:pt x="2240861" y="2738228"/>
                </a:lnTo>
                <a:lnTo>
                  <a:pt x="2241237" y="2741909"/>
                </a:lnTo>
                <a:lnTo>
                  <a:pt x="2244022" y="2779126"/>
                </a:lnTo>
                <a:lnTo>
                  <a:pt x="2247743" y="2778408"/>
                </a:lnTo>
                <a:lnTo>
                  <a:pt x="2253581" y="2780623"/>
                </a:lnTo>
                <a:lnTo>
                  <a:pt x="2256814" y="2714034"/>
                </a:lnTo>
                <a:close/>
              </a:path>
              <a:path w="3455265" h="2793011">
                <a:moveTo>
                  <a:pt x="2236690" y="2723425"/>
                </a:moveTo>
                <a:lnTo>
                  <a:pt x="2228361" y="2721070"/>
                </a:lnTo>
                <a:lnTo>
                  <a:pt x="2229942" y="2731031"/>
                </a:lnTo>
                <a:lnTo>
                  <a:pt x="2236564" y="2734385"/>
                </a:lnTo>
                <a:lnTo>
                  <a:pt x="2240861" y="2738228"/>
                </a:lnTo>
                <a:lnTo>
                  <a:pt x="2243787" y="2722992"/>
                </a:lnTo>
                <a:lnTo>
                  <a:pt x="2236690" y="2723425"/>
                </a:lnTo>
                <a:close/>
              </a:path>
              <a:path w="3455265" h="2793011">
                <a:moveTo>
                  <a:pt x="2222591" y="2728819"/>
                </a:moveTo>
                <a:lnTo>
                  <a:pt x="2229942" y="2731031"/>
                </a:lnTo>
                <a:lnTo>
                  <a:pt x="2228361" y="2721070"/>
                </a:lnTo>
                <a:lnTo>
                  <a:pt x="2221850" y="2716846"/>
                </a:lnTo>
                <a:lnTo>
                  <a:pt x="2220205" y="2711672"/>
                </a:lnTo>
                <a:lnTo>
                  <a:pt x="2219817" y="2711612"/>
                </a:lnTo>
                <a:lnTo>
                  <a:pt x="2216108" y="2728401"/>
                </a:lnTo>
                <a:lnTo>
                  <a:pt x="2222591" y="2728819"/>
                </a:lnTo>
                <a:close/>
              </a:path>
              <a:path w="3455265" h="2793011">
                <a:moveTo>
                  <a:pt x="2212089" y="2730428"/>
                </a:moveTo>
                <a:lnTo>
                  <a:pt x="2216108" y="2728401"/>
                </a:lnTo>
                <a:lnTo>
                  <a:pt x="2219817" y="2711612"/>
                </a:lnTo>
                <a:lnTo>
                  <a:pt x="2208144" y="2709389"/>
                </a:lnTo>
                <a:lnTo>
                  <a:pt x="2212131" y="2735555"/>
                </a:lnTo>
                <a:lnTo>
                  <a:pt x="2212089" y="2730428"/>
                </a:lnTo>
                <a:close/>
              </a:path>
              <a:path w="3455265" h="2793011">
                <a:moveTo>
                  <a:pt x="2326952" y="2781971"/>
                </a:moveTo>
                <a:lnTo>
                  <a:pt x="2325607" y="2778841"/>
                </a:lnTo>
                <a:lnTo>
                  <a:pt x="2324885" y="2775578"/>
                </a:lnTo>
                <a:lnTo>
                  <a:pt x="2323419" y="2709488"/>
                </a:lnTo>
                <a:lnTo>
                  <a:pt x="2316280" y="2707731"/>
                </a:lnTo>
                <a:lnTo>
                  <a:pt x="2311016" y="2717899"/>
                </a:lnTo>
                <a:lnTo>
                  <a:pt x="2312305" y="2722194"/>
                </a:lnTo>
                <a:lnTo>
                  <a:pt x="2316630" y="2781088"/>
                </a:lnTo>
                <a:lnTo>
                  <a:pt x="2322037" y="2784030"/>
                </a:lnTo>
                <a:lnTo>
                  <a:pt x="2326462" y="2785998"/>
                </a:lnTo>
                <a:lnTo>
                  <a:pt x="2326952" y="2781971"/>
                </a:lnTo>
                <a:close/>
              </a:path>
              <a:path w="3455265" h="2793011">
                <a:moveTo>
                  <a:pt x="2308085" y="2705794"/>
                </a:moveTo>
                <a:lnTo>
                  <a:pt x="2299935" y="2704373"/>
                </a:lnTo>
                <a:lnTo>
                  <a:pt x="2300448" y="2709801"/>
                </a:lnTo>
                <a:lnTo>
                  <a:pt x="2303989" y="2711960"/>
                </a:lnTo>
                <a:lnTo>
                  <a:pt x="2311016" y="2717899"/>
                </a:lnTo>
                <a:lnTo>
                  <a:pt x="2316280" y="2707731"/>
                </a:lnTo>
                <a:lnTo>
                  <a:pt x="2308085" y="2705794"/>
                </a:lnTo>
                <a:close/>
              </a:path>
              <a:path w="3455265" h="2793011">
                <a:moveTo>
                  <a:pt x="2288180" y="2705861"/>
                </a:moveTo>
                <a:lnTo>
                  <a:pt x="2289639" y="2781525"/>
                </a:lnTo>
                <a:lnTo>
                  <a:pt x="2294915" y="2780484"/>
                </a:lnTo>
                <a:lnTo>
                  <a:pt x="2299665" y="2710492"/>
                </a:lnTo>
                <a:lnTo>
                  <a:pt x="2300448" y="2709801"/>
                </a:lnTo>
                <a:lnTo>
                  <a:pt x="2299935" y="2704373"/>
                </a:lnTo>
                <a:lnTo>
                  <a:pt x="2292933" y="2704163"/>
                </a:lnTo>
                <a:lnTo>
                  <a:pt x="2288180" y="2705861"/>
                </a:lnTo>
                <a:close/>
              </a:path>
              <a:path w="3455265" h="2793011">
                <a:moveTo>
                  <a:pt x="2276312" y="2779065"/>
                </a:moveTo>
                <a:lnTo>
                  <a:pt x="2277250" y="2787373"/>
                </a:lnTo>
                <a:lnTo>
                  <a:pt x="2281483" y="2786281"/>
                </a:lnTo>
                <a:lnTo>
                  <a:pt x="2284145" y="2784735"/>
                </a:lnTo>
                <a:lnTo>
                  <a:pt x="2286457" y="2783046"/>
                </a:lnTo>
                <a:lnTo>
                  <a:pt x="2289639" y="2781525"/>
                </a:lnTo>
                <a:lnTo>
                  <a:pt x="2288180" y="2705861"/>
                </a:lnTo>
                <a:lnTo>
                  <a:pt x="2286779" y="2710165"/>
                </a:lnTo>
                <a:lnTo>
                  <a:pt x="2284923" y="2714488"/>
                </a:lnTo>
                <a:lnTo>
                  <a:pt x="2283610" y="2778753"/>
                </a:lnTo>
                <a:lnTo>
                  <a:pt x="2280817" y="2779091"/>
                </a:lnTo>
                <a:lnTo>
                  <a:pt x="2276312" y="2779065"/>
                </a:lnTo>
                <a:close/>
              </a:path>
              <a:path w="3455265" h="2793011">
                <a:moveTo>
                  <a:pt x="2283610" y="2778753"/>
                </a:moveTo>
                <a:lnTo>
                  <a:pt x="2284923" y="2714488"/>
                </a:lnTo>
                <a:lnTo>
                  <a:pt x="2280535" y="2720991"/>
                </a:lnTo>
                <a:lnTo>
                  <a:pt x="2275840" y="2723929"/>
                </a:lnTo>
                <a:lnTo>
                  <a:pt x="2270981" y="2724003"/>
                </a:lnTo>
                <a:lnTo>
                  <a:pt x="2277611" y="2776827"/>
                </a:lnTo>
                <a:lnTo>
                  <a:pt x="2282867" y="2777976"/>
                </a:lnTo>
                <a:lnTo>
                  <a:pt x="2283610" y="2778753"/>
                </a:lnTo>
                <a:close/>
              </a:path>
              <a:path w="3455265" h="2793011">
                <a:moveTo>
                  <a:pt x="2261327" y="2718356"/>
                </a:moveTo>
                <a:lnTo>
                  <a:pt x="2262336" y="2787250"/>
                </a:lnTo>
                <a:lnTo>
                  <a:pt x="2270224" y="2787699"/>
                </a:lnTo>
                <a:lnTo>
                  <a:pt x="2270743" y="2777556"/>
                </a:lnTo>
                <a:lnTo>
                  <a:pt x="2277611" y="2776827"/>
                </a:lnTo>
                <a:lnTo>
                  <a:pt x="2270981" y="2724003"/>
                </a:lnTo>
                <a:lnTo>
                  <a:pt x="2266096" y="2721912"/>
                </a:lnTo>
                <a:lnTo>
                  <a:pt x="2261327" y="2718356"/>
                </a:lnTo>
                <a:close/>
              </a:path>
              <a:path w="3455265" h="2793011">
                <a:moveTo>
                  <a:pt x="2256814" y="2714034"/>
                </a:moveTo>
                <a:lnTo>
                  <a:pt x="2253581" y="2780623"/>
                </a:lnTo>
                <a:lnTo>
                  <a:pt x="2262336" y="2787250"/>
                </a:lnTo>
                <a:lnTo>
                  <a:pt x="2261327" y="2718356"/>
                </a:lnTo>
                <a:lnTo>
                  <a:pt x="2256814" y="2714034"/>
                </a:lnTo>
                <a:close/>
              </a:path>
              <a:path w="3455265" h="2793011">
                <a:moveTo>
                  <a:pt x="2246602" y="2718851"/>
                </a:moveTo>
                <a:lnTo>
                  <a:pt x="2249116" y="2705893"/>
                </a:lnTo>
                <a:lnTo>
                  <a:pt x="2246213" y="2703473"/>
                </a:lnTo>
                <a:lnTo>
                  <a:pt x="2242999" y="2705434"/>
                </a:lnTo>
                <a:lnTo>
                  <a:pt x="2242969" y="2711213"/>
                </a:lnTo>
                <a:lnTo>
                  <a:pt x="2246602" y="2718851"/>
                </a:lnTo>
                <a:close/>
              </a:path>
              <a:path w="3455265" h="2793011">
                <a:moveTo>
                  <a:pt x="2312305" y="2722194"/>
                </a:moveTo>
                <a:lnTo>
                  <a:pt x="2309624" y="2723074"/>
                </a:lnTo>
                <a:lnTo>
                  <a:pt x="2306622" y="2720321"/>
                </a:lnTo>
                <a:lnTo>
                  <a:pt x="2303478" y="2716685"/>
                </a:lnTo>
                <a:lnTo>
                  <a:pt x="2300917" y="2713097"/>
                </a:lnTo>
                <a:lnTo>
                  <a:pt x="2303505" y="2780235"/>
                </a:lnTo>
                <a:lnTo>
                  <a:pt x="2316630" y="2781088"/>
                </a:lnTo>
                <a:lnTo>
                  <a:pt x="2312305" y="2722194"/>
                </a:lnTo>
                <a:close/>
              </a:path>
              <a:path w="3455265" h="2793011">
                <a:moveTo>
                  <a:pt x="2299665" y="2710492"/>
                </a:moveTo>
                <a:lnTo>
                  <a:pt x="2294915" y="2780484"/>
                </a:lnTo>
                <a:lnTo>
                  <a:pt x="2303505" y="2780235"/>
                </a:lnTo>
                <a:lnTo>
                  <a:pt x="2300917" y="2713097"/>
                </a:lnTo>
                <a:lnTo>
                  <a:pt x="2299665" y="2710492"/>
                </a:lnTo>
                <a:close/>
              </a:path>
              <a:path w="3455265" h="2793011">
                <a:moveTo>
                  <a:pt x="2368682" y="2770785"/>
                </a:moveTo>
                <a:lnTo>
                  <a:pt x="2363586" y="2766089"/>
                </a:lnTo>
                <a:lnTo>
                  <a:pt x="2364425" y="2789231"/>
                </a:lnTo>
                <a:lnTo>
                  <a:pt x="2368220" y="2786308"/>
                </a:lnTo>
                <a:lnTo>
                  <a:pt x="2370517" y="2781714"/>
                </a:lnTo>
                <a:lnTo>
                  <a:pt x="2370832" y="2776266"/>
                </a:lnTo>
                <a:lnTo>
                  <a:pt x="2368682" y="2770785"/>
                </a:lnTo>
                <a:close/>
              </a:path>
              <a:path w="3455265" h="2793011">
                <a:moveTo>
                  <a:pt x="2364425" y="2789231"/>
                </a:moveTo>
                <a:lnTo>
                  <a:pt x="2363586" y="2766089"/>
                </a:lnTo>
                <a:lnTo>
                  <a:pt x="2355060" y="2762997"/>
                </a:lnTo>
                <a:lnTo>
                  <a:pt x="2353247" y="2757822"/>
                </a:lnTo>
                <a:lnTo>
                  <a:pt x="2350773" y="2750436"/>
                </a:lnTo>
                <a:lnTo>
                  <a:pt x="2354271" y="2786786"/>
                </a:lnTo>
                <a:lnTo>
                  <a:pt x="2359615" y="2789664"/>
                </a:lnTo>
                <a:lnTo>
                  <a:pt x="2364425" y="2789231"/>
                </a:lnTo>
                <a:close/>
              </a:path>
              <a:path w="3455265" h="2793011">
                <a:moveTo>
                  <a:pt x="2350773" y="2750436"/>
                </a:moveTo>
                <a:lnTo>
                  <a:pt x="2352204" y="2750713"/>
                </a:lnTo>
                <a:lnTo>
                  <a:pt x="2354933" y="2717406"/>
                </a:lnTo>
                <a:lnTo>
                  <a:pt x="2344740" y="2770338"/>
                </a:lnTo>
                <a:lnTo>
                  <a:pt x="2348877" y="2779781"/>
                </a:lnTo>
                <a:lnTo>
                  <a:pt x="2354271" y="2786786"/>
                </a:lnTo>
                <a:lnTo>
                  <a:pt x="2350773" y="2750436"/>
                </a:lnTo>
                <a:close/>
              </a:path>
              <a:path w="3455265" h="2793011">
                <a:moveTo>
                  <a:pt x="2324885" y="2775578"/>
                </a:moveTo>
                <a:lnTo>
                  <a:pt x="2325611" y="2772640"/>
                </a:lnTo>
                <a:lnTo>
                  <a:pt x="2328611" y="2770482"/>
                </a:lnTo>
                <a:lnTo>
                  <a:pt x="2334712" y="2769563"/>
                </a:lnTo>
                <a:lnTo>
                  <a:pt x="2344740" y="2770338"/>
                </a:lnTo>
                <a:lnTo>
                  <a:pt x="2354933" y="2717406"/>
                </a:lnTo>
                <a:lnTo>
                  <a:pt x="2343933" y="2707345"/>
                </a:lnTo>
                <a:lnTo>
                  <a:pt x="2330118" y="2709672"/>
                </a:lnTo>
                <a:lnTo>
                  <a:pt x="2328398" y="2710367"/>
                </a:lnTo>
                <a:lnTo>
                  <a:pt x="2324885" y="2775578"/>
                </a:lnTo>
                <a:close/>
              </a:path>
              <a:path w="3455265" h="2793011">
                <a:moveTo>
                  <a:pt x="2277250" y="2787373"/>
                </a:moveTo>
                <a:lnTo>
                  <a:pt x="2276312" y="2779065"/>
                </a:lnTo>
                <a:lnTo>
                  <a:pt x="2271916" y="2778750"/>
                </a:lnTo>
                <a:lnTo>
                  <a:pt x="2270743" y="2777556"/>
                </a:lnTo>
                <a:lnTo>
                  <a:pt x="2270224" y="2787699"/>
                </a:lnTo>
                <a:lnTo>
                  <a:pt x="2277250" y="2787373"/>
                </a:lnTo>
                <a:close/>
              </a:path>
              <a:path w="3455265" h="2793011">
                <a:moveTo>
                  <a:pt x="2241237" y="2741909"/>
                </a:moveTo>
                <a:lnTo>
                  <a:pt x="2236094" y="2744774"/>
                </a:lnTo>
                <a:lnTo>
                  <a:pt x="2237561" y="2784069"/>
                </a:lnTo>
                <a:lnTo>
                  <a:pt x="2239731" y="2783436"/>
                </a:lnTo>
                <a:lnTo>
                  <a:pt x="2244022" y="2779126"/>
                </a:lnTo>
                <a:lnTo>
                  <a:pt x="2241237" y="2741909"/>
                </a:lnTo>
                <a:close/>
              </a:path>
              <a:path w="3455265" h="2793011">
                <a:moveTo>
                  <a:pt x="2234837" y="2744357"/>
                </a:moveTo>
                <a:lnTo>
                  <a:pt x="2234818" y="2782083"/>
                </a:lnTo>
                <a:lnTo>
                  <a:pt x="2237561" y="2784069"/>
                </a:lnTo>
                <a:lnTo>
                  <a:pt x="2236094" y="2744774"/>
                </a:lnTo>
                <a:lnTo>
                  <a:pt x="2234837" y="2744357"/>
                </a:lnTo>
                <a:close/>
              </a:path>
              <a:path w="3455265" h="2793011">
                <a:moveTo>
                  <a:pt x="2207051" y="2779848"/>
                </a:moveTo>
                <a:lnTo>
                  <a:pt x="2200445" y="2717873"/>
                </a:lnTo>
                <a:lnTo>
                  <a:pt x="2198221" y="2720924"/>
                </a:lnTo>
                <a:lnTo>
                  <a:pt x="2193981" y="2722005"/>
                </a:lnTo>
                <a:lnTo>
                  <a:pt x="2193114" y="2780564"/>
                </a:lnTo>
                <a:lnTo>
                  <a:pt x="2194533" y="2778271"/>
                </a:lnTo>
                <a:lnTo>
                  <a:pt x="2199595" y="2778247"/>
                </a:lnTo>
                <a:lnTo>
                  <a:pt x="2207051" y="2779848"/>
                </a:lnTo>
                <a:close/>
              </a:path>
              <a:path w="3455265" h="2793011">
                <a:moveTo>
                  <a:pt x="2157695" y="2723133"/>
                </a:moveTo>
                <a:lnTo>
                  <a:pt x="2150254" y="2722532"/>
                </a:lnTo>
                <a:lnTo>
                  <a:pt x="2143695" y="2721663"/>
                </a:lnTo>
                <a:lnTo>
                  <a:pt x="2138424" y="2720532"/>
                </a:lnTo>
                <a:lnTo>
                  <a:pt x="2134845" y="2719143"/>
                </a:lnTo>
                <a:lnTo>
                  <a:pt x="2138431" y="2769900"/>
                </a:lnTo>
                <a:lnTo>
                  <a:pt x="2154149" y="2773419"/>
                </a:lnTo>
                <a:lnTo>
                  <a:pt x="2157695" y="2723133"/>
                </a:lnTo>
                <a:close/>
              </a:path>
              <a:path w="3455265" h="2793011">
                <a:moveTo>
                  <a:pt x="2229945" y="2776041"/>
                </a:moveTo>
                <a:lnTo>
                  <a:pt x="2223993" y="2784530"/>
                </a:lnTo>
                <a:lnTo>
                  <a:pt x="2230904" y="2785913"/>
                </a:lnTo>
                <a:lnTo>
                  <a:pt x="2234308" y="2781715"/>
                </a:lnTo>
                <a:lnTo>
                  <a:pt x="2229945" y="2776041"/>
                </a:lnTo>
                <a:close/>
              </a:path>
              <a:path w="3455265" h="2793011">
                <a:moveTo>
                  <a:pt x="2234836" y="18999"/>
                </a:moveTo>
                <a:lnTo>
                  <a:pt x="2219028" y="19404"/>
                </a:lnTo>
                <a:lnTo>
                  <a:pt x="2219413" y="70843"/>
                </a:lnTo>
                <a:lnTo>
                  <a:pt x="2224607" y="70266"/>
                </a:lnTo>
                <a:lnTo>
                  <a:pt x="2229609" y="71186"/>
                </a:lnTo>
                <a:lnTo>
                  <a:pt x="2233313" y="73166"/>
                </a:lnTo>
                <a:lnTo>
                  <a:pt x="2234614" y="75772"/>
                </a:lnTo>
                <a:lnTo>
                  <a:pt x="2237190" y="84559"/>
                </a:lnTo>
                <a:lnTo>
                  <a:pt x="2239443" y="15557"/>
                </a:lnTo>
                <a:lnTo>
                  <a:pt x="2234836" y="18999"/>
                </a:lnTo>
                <a:close/>
              </a:path>
              <a:path w="3455265" h="2793011">
                <a:moveTo>
                  <a:pt x="2219028" y="19404"/>
                </a:moveTo>
                <a:lnTo>
                  <a:pt x="2211986" y="21219"/>
                </a:lnTo>
                <a:lnTo>
                  <a:pt x="2212877" y="78231"/>
                </a:lnTo>
                <a:lnTo>
                  <a:pt x="2215135" y="73353"/>
                </a:lnTo>
                <a:lnTo>
                  <a:pt x="2219413" y="70843"/>
                </a:lnTo>
                <a:lnTo>
                  <a:pt x="2219028" y="19404"/>
                </a:lnTo>
                <a:close/>
              </a:path>
              <a:path w="3455265" h="2793011">
                <a:moveTo>
                  <a:pt x="2306289" y="12866"/>
                </a:moveTo>
                <a:lnTo>
                  <a:pt x="2300218" y="9125"/>
                </a:lnTo>
                <a:lnTo>
                  <a:pt x="2294189" y="50102"/>
                </a:lnTo>
                <a:lnTo>
                  <a:pt x="2286468" y="64635"/>
                </a:lnTo>
                <a:lnTo>
                  <a:pt x="2295483" y="94391"/>
                </a:lnTo>
                <a:lnTo>
                  <a:pt x="2295727" y="92162"/>
                </a:lnTo>
                <a:lnTo>
                  <a:pt x="2294833" y="89291"/>
                </a:lnTo>
                <a:lnTo>
                  <a:pt x="2294394" y="54859"/>
                </a:lnTo>
                <a:lnTo>
                  <a:pt x="2304013" y="40885"/>
                </a:lnTo>
                <a:lnTo>
                  <a:pt x="2306289" y="12866"/>
                </a:lnTo>
                <a:close/>
              </a:path>
              <a:path w="3455265" h="2793011">
                <a:moveTo>
                  <a:pt x="2286468" y="64635"/>
                </a:moveTo>
                <a:lnTo>
                  <a:pt x="2294189" y="50102"/>
                </a:lnTo>
                <a:lnTo>
                  <a:pt x="2289086" y="12103"/>
                </a:lnTo>
                <a:lnTo>
                  <a:pt x="2279171" y="74704"/>
                </a:lnTo>
                <a:lnTo>
                  <a:pt x="2283276" y="97930"/>
                </a:lnTo>
                <a:lnTo>
                  <a:pt x="2284662" y="98127"/>
                </a:lnTo>
                <a:lnTo>
                  <a:pt x="2295483" y="94391"/>
                </a:lnTo>
                <a:lnTo>
                  <a:pt x="2286468" y="64635"/>
                </a:lnTo>
                <a:lnTo>
                  <a:pt x="2279329" y="74394"/>
                </a:lnTo>
                <a:lnTo>
                  <a:pt x="2280585" y="69339"/>
                </a:lnTo>
                <a:lnTo>
                  <a:pt x="2286066" y="59765"/>
                </a:lnTo>
                <a:lnTo>
                  <a:pt x="2286468" y="64635"/>
                </a:lnTo>
                <a:close/>
              </a:path>
              <a:path w="3455265" h="2793011">
                <a:moveTo>
                  <a:pt x="2279171" y="74704"/>
                </a:moveTo>
                <a:lnTo>
                  <a:pt x="2278075" y="78864"/>
                </a:lnTo>
                <a:lnTo>
                  <a:pt x="2278863" y="88381"/>
                </a:lnTo>
                <a:lnTo>
                  <a:pt x="2283276" y="97930"/>
                </a:lnTo>
                <a:lnTo>
                  <a:pt x="2279171" y="74704"/>
                </a:lnTo>
                <a:close/>
              </a:path>
              <a:path w="3455265" h="2793011">
                <a:moveTo>
                  <a:pt x="2309254" y="36446"/>
                </a:moveTo>
                <a:lnTo>
                  <a:pt x="2304626" y="40309"/>
                </a:lnTo>
                <a:lnTo>
                  <a:pt x="2304013" y="40885"/>
                </a:lnTo>
                <a:lnTo>
                  <a:pt x="2294394" y="54859"/>
                </a:lnTo>
                <a:lnTo>
                  <a:pt x="2294833" y="89291"/>
                </a:lnTo>
                <a:lnTo>
                  <a:pt x="2295351" y="85301"/>
                </a:lnTo>
                <a:lnTo>
                  <a:pt x="2301724" y="45074"/>
                </a:lnTo>
                <a:lnTo>
                  <a:pt x="2305727" y="86978"/>
                </a:lnTo>
                <a:lnTo>
                  <a:pt x="2309254" y="36446"/>
                </a:lnTo>
                <a:close/>
              </a:path>
              <a:path w="3455265" h="2793011">
                <a:moveTo>
                  <a:pt x="2280585" y="69339"/>
                </a:moveTo>
                <a:lnTo>
                  <a:pt x="2279329" y="74394"/>
                </a:lnTo>
                <a:lnTo>
                  <a:pt x="2286468" y="64635"/>
                </a:lnTo>
                <a:lnTo>
                  <a:pt x="2286066" y="59765"/>
                </a:lnTo>
                <a:lnTo>
                  <a:pt x="2280585" y="69339"/>
                </a:lnTo>
                <a:close/>
              </a:path>
              <a:path w="3455265" h="2793011">
                <a:moveTo>
                  <a:pt x="2306284" y="15733"/>
                </a:moveTo>
                <a:lnTo>
                  <a:pt x="2306289" y="12866"/>
                </a:lnTo>
                <a:lnTo>
                  <a:pt x="2304013" y="40885"/>
                </a:lnTo>
                <a:lnTo>
                  <a:pt x="2307072" y="35287"/>
                </a:lnTo>
                <a:lnTo>
                  <a:pt x="2309053" y="25504"/>
                </a:lnTo>
                <a:lnTo>
                  <a:pt x="2306284" y="15733"/>
                </a:lnTo>
                <a:close/>
              </a:path>
              <a:path w="3455265" h="2793011">
                <a:moveTo>
                  <a:pt x="2278930" y="16061"/>
                </a:moveTo>
                <a:lnTo>
                  <a:pt x="2272840" y="15305"/>
                </a:lnTo>
                <a:lnTo>
                  <a:pt x="2273007" y="89933"/>
                </a:lnTo>
                <a:lnTo>
                  <a:pt x="2274364" y="84131"/>
                </a:lnTo>
                <a:lnTo>
                  <a:pt x="2279171" y="74704"/>
                </a:lnTo>
                <a:lnTo>
                  <a:pt x="2289086" y="12103"/>
                </a:lnTo>
                <a:lnTo>
                  <a:pt x="2278930" y="16061"/>
                </a:lnTo>
                <a:close/>
              </a:path>
              <a:path w="3455265" h="2793011">
                <a:moveTo>
                  <a:pt x="2273007" y="89933"/>
                </a:moveTo>
                <a:lnTo>
                  <a:pt x="2272840" y="15305"/>
                </a:lnTo>
                <a:lnTo>
                  <a:pt x="2264623" y="12356"/>
                </a:lnTo>
                <a:lnTo>
                  <a:pt x="2259891" y="85674"/>
                </a:lnTo>
                <a:lnTo>
                  <a:pt x="2259225" y="88277"/>
                </a:lnTo>
                <a:lnTo>
                  <a:pt x="2260547" y="92552"/>
                </a:lnTo>
                <a:lnTo>
                  <a:pt x="2264814" y="92528"/>
                </a:lnTo>
                <a:lnTo>
                  <a:pt x="2273007" y="89933"/>
                </a:lnTo>
                <a:close/>
              </a:path>
              <a:path w="3455265" h="2793011">
                <a:moveTo>
                  <a:pt x="2247147" y="84179"/>
                </a:moveTo>
                <a:lnTo>
                  <a:pt x="2247998" y="89737"/>
                </a:lnTo>
                <a:lnTo>
                  <a:pt x="2253511" y="86174"/>
                </a:lnTo>
                <a:lnTo>
                  <a:pt x="2258174" y="83775"/>
                </a:lnTo>
                <a:lnTo>
                  <a:pt x="2259891" y="85674"/>
                </a:lnTo>
                <a:lnTo>
                  <a:pt x="2264623" y="12356"/>
                </a:lnTo>
                <a:lnTo>
                  <a:pt x="2252482" y="9582"/>
                </a:lnTo>
                <a:lnTo>
                  <a:pt x="2248243" y="16853"/>
                </a:lnTo>
                <a:lnTo>
                  <a:pt x="2252445" y="15549"/>
                </a:lnTo>
                <a:lnTo>
                  <a:pt x="2256846" y="14955"/>
                </a:lnTo>
                <a:lnTo>
                  <a:pt x="2259660" y="15445"/>
                </a:lnTo>
                <a:lnTo>
                  <a:pt x="2259105" y="17393"/>
                </a:lnTo>
                <a:lnTo>
                  <a:pt x="2254891" y="76027"/>
                </a:lnTo>
                <a:lnTo>
                  <a:pt x="2251483" y="78735"/>
                </a:lnTo>
                <a:lnTo>
                  <a:pt x="2247147" y="84179"/>
                </a:lnTo>
                <a:close/>
              </a:path>
              <a:path w="3455265" h="2793011">
                <a:moveTo>
                  <a:pt x="2237190" y="84559"/>
                </a:moveTo>
                <a:lnTo>
                  <a:pt x="2244179" y="83061"/>
                </a:lnTo>
                <a:lnTo>
                  <a:pt x="2243761" y="76627"/>
                </a:lnTo>
                <a:lnTo>
                  <a:pt x="2252309" y="73854"/>
                </a:lnTo>
                <a:lnTo>
                  <a:pt x="2254891" y="76027"/>
                </a:lnTo>
                <a:lnTo>
                  <a:pt x="2259105" y="17393"/>
                </a:lnTo>
                <a:lnTo>
                  <a:pt x="2253396" y="21173"/>
                </a:lnTo>
                <a:lnTo>
                  <a:pt x="2247575" y="20097"/>
                </a:lnTo>
                <a:lnTo>
                  <a:pt x="2239443" y="15557"/>
                </a:lnTo>
                <a:lnTo>
                  <a:pt x="2237190" y="84559"/>
                </a:lnTo>
                <a:close/>
              </a:path>
              <a:path w="3455265" h="2793011">
                <a:moveTo>
                  <a:pt x="2233488" y="9572"/>
                </a:moveTo>
                <a:lnTo>
                  <a:pt x="2237436" y="11569"/>
                </a:lnTo>
                <a:lnTo>
                  <a:pt x="2239443" y="15557"/>
                </a:lnTo>
                <a:lnTo>
                  <a:pt x="2247575" y="20097"/>
                </a:lnTo>
                <a:lnTo>
                  <a:pt x="2248243" y="16853"/>
                </a:lnTo>
                <a:lnTo>
                  <a:pt x="2252482" y="9582"/>
                </a:lnTo>
                <a:lnTo>
                  <a:pt x="2233488" y="9572"/>
                </a:lnTo>
                <a:close/>
              </a:path>
              <a:path w="3455265" h="2793011">
                <a:moveTo>
                  <a:pt x="2349144" y="15872"/>
                </a:moveTo>
                <a:lnTo>
                  <a:pt x="2351225" y="10000"/>
                </a:lnTo>
                <a:lnTo>
                  <a:pt x="2350674" y="6613"/>
                </a:lnTo>
                <a:lnTo>
                  <a:pt x="2348061" y="5361"/>
                </a:lnTo>
                <a:lnTo>
                  <a:pt x="2343956" y="5892"/>
                </a:lnTo>
                <a:lnTo>
                  <a:pt x="2343861" y="24580"/>
                </a:lnTo>
                <a:lnTo>
                  <a:pt x="2349144" y="15872"/>
                </a:lnTo>
                <a:close/>
              </a:path>
              <a:path w="3455265" h="2793011">
                <a:moveTo>
                  <a:pt x="2343956" y="5892"/>
                </a:moveTo>
                <a:lnTo>
                  <a:pt x="2338929" y="7855"/>
                </a:lnTo>
                <a:lnTo>
                  <a:pt x="2339378" y="85017"/>
                </a:lnTo>
                <a:lnTo>
                  <a:pt x="2340494" y="84228"/>
                </a:lnTo>
                <a:lnTo>
                  <a:pt x="2343679" y="24844"/>
                </a:lnTo>
                <a:lnTo>
                  <a:pt x="2343861" y="24580"/>
                </a:lnTo>
                <a:lnTo>
                  <a:pt x="2343956" y="5892"/>
                </a:lnTo>
                <a:close/>
              </a:path>
              <a:path w="3455265" h="2793011">
                <a:moveTo>
                  <a:pt x="2333549" y="10899"/>
                </a:moveTo>
                <a:lnTo>
                  <a:pt x="2328387" y="14671"/>
                </a:lnTo>
                <a:lnTo>
                  <a:pt x="2329522" y="71617"/>
                </a:lnTo>
                <a:lnTo>
                  <a:pt x="2329947" y="74629"/>
                </a:lnTo>
                <a:lnTo>
                  <a:pt x="2331537" y="90095"/>
                </a:lnTo>
                <a:lnTo>
                  <a:pt x="2339378" y="85017"/>
                </a:lnTo>
                <a:lnTo>
                  <a:pt x="2338929" y="7855"/>
                </a:lnTo>
                <a:lnTo>
                  <a:pt x="2333549" y="10899"/>
                </a:lnTo>
                <a:close/>
              </a:path>
              <a:path w="3455265" h="2793011">
                <a:moveTo>
                  <a:pt x="2320996" y="23001"/>
                </a:moveTo>
                <a:lnTo>
                  <a:pt x="2321316" y="30033"/>
                </a:lnTo>
                <a:lnTo>
                  <a:pt x="2325792" y="32185"/>
                </a:lnTo>
                <a:lnTo>
                  <a:pt x="2327505" y="71674"/>
                </a:lnTo>
                <a:lnTo>
                  <a:pt x="2329522" y="71617"/>
                </a:lnTo>
                <a:lnTo>
                  <a:pt x="2328387" y="14671"/>
                </a:lnTo>
                <a:lnTo>
                  <a:pt x="2324013" y="18823"/>
                </a:lnTo>
                <a:lnTo>
                  <a:pt x="2320996" y="23001"/>
                </a:lnTo>
                <a:close/>
              </a:path>
              <a:path w="3455265" h="2793011">
                <a:moveTo>
                  <a:pt x="2372758" y="74094"/>
                </a:moveTo>
                <a:lnTo>
                  <a:pt x="2373515" y="76978"/>
                </a:lnTo>
                <a:lnTo>
                  <a:pt x="2373660" y="80305"/>
                </a:lnTo>
                <a:lnTo>
                  <a:pt x="2373459" y="83750"/>
                </a:lnTo>
                <a:lnTo>
                  <a:pt x="2373179" y="86990"/>
                </a:lnTo>
                <a:lnTo>
                  <a:pt x="2373084" y="89700"/>
                </a:lnTo>
                <a:lnTo>
                  <a:pt x="2373442" y="91557"/>
                </a:lnTo>
                <a:lnTo>
                  <a:pt x="2376575" y="91414"/>
                </a:lnTo>
                <a:lnTo>
                  <a:pt x="2374069" y="12000"/>
                </a:lnTo>
                <a:lnTo>
                  <a:pt x="2372758" y="74094"/>
                </a:lnTo>
                <a:close/>
              </a:path>
              <a:path w="3455265" h="2793011">
                <a:moveTo>
                  <a:pt x="2358302" y="73463"/>
                </a:moveTo>
                <a:lnTo>
                  <a:pt x="2364162" y="71337"/>
                </a:lnTo>
                <a:lnTo>
                  <a:pt x="2368347" y="70949"/>
                </a:lnTo>
                <a:lnTo>
                  <a:pt x="2371124" y="71976"/>
                </a:lnTo>
                <a:lnTo>
                  <a:pt x="2372758" y="74094"/>
                </a:lnTo>
                <a:lnTo>
                  <a:pt x="2374069" y="12000"/>
                </a:lnTo>
                <a:lnTo>
                  <a:pt x="2371097" y="16905"/>
                </a:lnTo>
                <a:lnTo>
                  <a:pt x="2366006" y="21950"/>
                </a:lnTo>
                <a:lnTo>
                  <a:pt x="2358302" y="73463"/>
                </a:lnTo>
                <a:close/>
              </a:path>
              <a:path w="3455265" h="2793011">
                <a:moveTo>
                  <a:pt x="2357348" y="25232"/>
                </a:moveTo>
                <a:lnTo>
                  <a:pt x="2343679" y="24844"/>
                </a:lnTo>
                <a:lnTo>
                  <a:pt x="2350501" y="77652"/>
                </a:lnTo>
                <a:lnTo>
                  <a:pt x="2358302" y="73463"/>
                </a:lnTo>
                <a:lnTo>
                  <a:pt x="2366006" y="21950"/>
                </a:lnTo>
                <a:lnTo>
                  <a:pt x="2357348" y="25232"/>
                </a:lnTo>
                <a:close/>
              </a:path>
              <a:path w="3455265" h="2793011">
                <a:moveTo>
                  <a:pt x="2385716" y="81042"/>
                </a:moveTo>
                <a:lnTo>
                  <a:pt x="2392270" y="73681"/>
                </a:lnTo>
                <a:lnTo>
                  <a:pt x="2400792" y="71543"/>
                </a:lnTo>
                <a:lnTo>
                  <a:pt x="2408282" y="73334"/>
                </a:lnTo>
                <a:lnTo>
                  <a:pt x="2411738" y="77754"/>
                </a:lnTo>
                <a:lnTo>
                  <a:pt x="2415549" y="85087"/>
                </a:lnTo>
                <a:lnTo>
                  <a:pt x="2421453" y="87020"/>
                </a:lnTo>
                <a:lnTo>
                  <a:pt x="2428057" y="66869"/>
                </a:lnTo>
                <a:lnTo>
                  <a:pt x="2421198" y="65761"/>
                </a:lnTo>
                <a:lnTo>
                  <a:pt x="2416046" y="62535"/>
                </a:lnTo>
                <a:lnTo>
                  <a:pt x="2414087" y="58218"/>
                </a:lnTo>
                <a:lnTo>
                  <a:pt x="2413416" y="12541"/>
                </a:lnTo>
                <a:lnTo>
                  <a:pt x="2406906" y="14255"/>
                </a:lnTo>
                <a:lnTo>
                  <a:pt x="2397224" y="14976"/>
                </a:lnTo>
                <a:lnTo>
                  <a:pt x="2385716" y="81042"/>
                </a:lnTo>
                <a:close/>
              </a:path>
              <a:path w="3455265" h="2793011">
                <a:moveTo>
                  <a:pt x="2385716" y="81042"/>
                </a:moveTo>
                <a:lnTo>
                  <a:pt x="2397224" y="14976"/>
                </a:lnTo>
                <a:lnTo>
                  <a:pt x="2382630" y="14094"/>
                </a:lnTo>
                <a:lnTo>
                  <a:pt x="2379435" y="10227"/>
                </a:lnTo>
                <a:lnTo>
                  <a:pt x="2376366" y="9139"/>
                </a:lnTo>
                <a:lnTo>
                  <a:pt x="2374069" y="12000"/>
                </a:lnTo>
                <a:lnTo>
                  <a:pt x="2376575" y="91414"/>
                </a:lnTo>
                <a:lnTo>
                  <a:pt x="2379883" y="88766"/>
                </a:lnTo>
                <a:lnTo>
                  <a:pt x="2384706" y="83969"/>
                </a:lnTo>
                <a:lnTo>
                  <a:pt x="2385716" y="81042"/>
                </a:lnTo>
                <a:close/>
              </a:path>
              <a:path w="3455265" h="2793011">
                <a:moveTo>
                  <a:pt x="2331537" y="90095"/>
                </a:moveTo>
                <a:lnTo>
                  <a:pt x="2329947" y="74629"/>
                </a:lnTo>
                <a:lnTo>
                  <a:pt x="2329200" y="79040"/>
                </a:lnTo>
                <a:lnTo>
                  <a:pt x="2327704" y="83180"/>
                </a:lnTo>
                <a:lnTo>
                  <a:pt x="2324151" y="83970"/>
                </a:lnTo>
                <a:lnTo>
                  <a:pt x="2322732" y="91069"/>
                </a:lnTo>
                <a:lnTo>
                  <a:pt x="2331537" y="90095"/>
                </a:lnTo>
                <a:close/>
              </a:path>
              <a:path w="3455265" h="2793011">
                <a:moveTo>
                  <a:pt x="2322732" y="91069"/>
                </a:moveTo>
                <a:lnTo>
                  <a:pt x="2324151" y="83970"/>
                </a:lnTo>
                <a:lnTo>
                  <a:pt x="2322937" y="77283"/>
                </a:lnTo>
                <a:lnTo>
                  <a:pt x="2319845" y="40727"/>
                </a:lnTo>
                <a:lnTo>
                  <a:pt x="2316431" y="45433"/>
                </a:lnTo>
                <a:lnTo>
                  <a:pt x="2315665" y="44951"/>
                </a:lnTo>
                <a:lnTo>
                  <a:pt x="2313838" y="89506"/>
                </a:lnTo>
                <a:lnTo>
                  <a:pt x="2322732" y="91069"/>
                </a:lnTo>
                <a:close/>
              </a:path>
              <a:path w="3455265" h="2793011">
                <a:moveTo>
                  <a:pt x="2325792" y="32185"/>
                </a:moveTo>
                <a:lnTo>
                  <a:pt x="2319845" y="40727"/>
                </a:lnTo>
                <a:lnTo>
                  <a:pt x="2322937" y="77283"/>
                </a:lnTo>
                <a:lnTo>
                  <a:pt x="2323474" y="76468"/>
                </a:lnTo>
                <a:lnTo>
                  <a:pt x="2327505" y="71674"/>
                </a:lnTo>
                <a:lnTo>
                  <a:pt x="2325792" y="32185"/>
                </a:lnTo>
                <a:close/>
              </a:path>
              <a:path w="3455265" h="2793011">
                <a:moveTo>
                  <a:pt x="2316605" y="41924"/>
                </a:moveTo>
                <a:lnTo>
                  <a:pt x="2316859" y="35699"/>
                </a:lnTo>
                <a:lnTo>
                  <a:pt x="2314466" y="34660"/>
                </a:lnTo>
                <a:lnTo>
                  <a:pt x="2309254" y="36446"/>
                </a:lnTo>
                <a:lnTo>
                  <a:pt x="2305727" y="86978"/>
                </a:lnTo>
                <a:lnTo>
                  <a:pt x="2313838" y="89506"/>
                </a:lnTo>
                <a:lnTo>
                  <a:pt x="2315665" y="44951"/>
                </a:lnTo>
                <a:lnTo>
                  <a:pt x="2316605" y="41924"/>
                </a:lnTo>
                <a:close/>
              </a:path>
              <a:path w="3455265" h="2793011">
                <a:moveTo>
                  <a:pt x="2301724" y="45074"/>
                </a:moveTo>
                <a:lnTo>
                  <a:pt x="2295351" y="85301"/>
                </a:lnTo>
                <a:lnTo>
                  <a:pt x="2299274" y="85053"/>
                </a:lnTo>
                <a:lnTo>
                  <a:pt x="2305727" y="86978"/>
                </a:lnTo>
                <a:lnTo>
                  <a:pt x="2301724" y="45074"/>
                </a:lnTo>
                <a:close/>
              </a:path>
              <a:path w="3455265" h="2793011">
                <a:moveTo>
                  <a:pt x="2251483" y="78735"/>
                </a:moveTo>
                <a:lnTo>
                  <a:pt x="2243761" y="76627"/>
                </a:lnTo>
                <a:lnTo>
                  <a:pt x="2244179" y="83061"/>
                </a:lnTo>
                <a:lnTo>
                  <a:pt x="2247147" y="84179"/>
                </a:lnTo>
                <a:lnTo>
                  <a:pt x="2251483" y="78735"/>
                </a:lnTo>
                <a:close/>
              </a:path>
              <a:path w="3455265" h="2793011">
                <a:moveTo>
                  <a:pt x="2203637" y="23113"/>
                </a:moveTo>
                <a:lnTo>
                  <a:pt x="2203526" y="88114"/>
                </a:lnTo>
                <a:lnTo>
                  <a:pt x="2224274" y="86852"/>
                </a:lnTo>
                <a:lnTo>
                  <a:pt x="2237190" y="84559"/>
                </a:lnTo>
                <a:lnTo>
                  <a:pt x="2234614" y="75772"/>
                </a:lnTo>
                <a:lnTo>
                  <a:pt x="2232405" y="78568"/>
                </a:lnTo>
                <a:lnTo>
                  <a:pt x="2225581" y="81117"/>
                </a:lnTo>
                <a:lnTo>
                  <a:pt x="2213035" y="82985"/>
                </a:lnTo>
                <a:lnTo>
                  <a:pt x="2203637" y="23113"/>
                </a:lnTo>
                <a:close/>
              </a:path>
              <a:path w="3455265" h="2793011">
                <a:moveTo>
                  <a:pt x="2203637" y="23113"/>
                </a:moveTo>
                <a:lnTo>
                  <a:pt x="2213035" y="82985"/>
                </a:lnTo>
                <a:lnTo>
                  <a:pt x="2212877" y="78231"/>
                </a:lnTo>
                <a:lnTo>
                  <a:pt x="2211986" y="21219"/>
                </a:lnTo>
                <a:lnTo>
                  <a:pt x="2203637" y="23113"/>
                </a:lnTo>
                <a:close/>
              </a:path>
              <a:path w="3455265" h="2793011">
                <a:moveTo>
                  <a:pt x="1951285" y="71502"/>
                </a:moveTo>
                <a:lnTo>
                  <a:pt x="1948024" y="90417"/>
                </a:lnTo>
                <a:lnTo>
                  <a:pt x="1954040" y="89035"/>
                </a:lnTo>
                <a:lnTo>
                  <a:pt x="1963178" y="86197"/>
                </a:lnTo>
                <a:lnTo>
                  <a:pt x="1962378" y="50408"/>
                </a:lnTo>
                <a:lnTo>
                  <a:pt x="1951285" y="71502"/>
                </a:lnTo>
                <a:lnTo>
                  <a:pt x="1962224" y="71777"/>
                </a:lnTo>
                <a:lnTo>
                  <a:pt x="1957216" y="73454"/>
                </a:lnTo>
                <a:lnTo>
                  <a:pt x="1951209" y="73005"/>
                </a:lnTo>
                <a:lnTo>
                  <a:pt x="1951285" y="71502"/>
                </a:lnTo>
                <a:close/>
              </a:path>
              <a:path w="3455265" h="2793011">
                <a:moveTo>
                  <a:pt x="1944882" y="85694"/>
                </a:moveTo>
                <a:lnTo>
                  <a:pt x="1943945" y="87485"/>
                </a:lnTo>
                <a:lnTo>
                  <a:pt x="1944568" y="90647"/>
                </a:lnTo>
                <a:lnTo>
                  <a:pt x="1948024" y="90417"/>
                </a:lnTo>
                <a:lnTo>
                  <a:pt x="1944882" y="85694"/>
                </a:lnTo>
                <a:close/>
              </a:path>
              <a:path w="3455265" h="2793011">
                <a:moveTo>
                  <a:pt x="1996420" y="77311"/>
                </a:moveTo>
                <a:lnTo>
                  <a:pt x="1999154" y="74686"/>
                </a:lnTo>
                <a:lnTo>
                  <a:pt x="2003632" y="72879"/>
                </a:lnTo>
                <a:lnTo>
                  <a:pt x="2010768" y="72040"/>
                </a:lnTo>
                <a:lnTo>
                  <a:pt x="2021479" y="72322"/>
                </a:lnTo>
                <a:lnTo>
                  <a:pt x="2025592" y="14815"/>
                </a:lnTo>
                <a:lnTo>
                  <a:pt x="2010312" y="9700"/>
                </a:lnTo>
                <a:lnTo>
                  <a:pt x="1996918" y="17796"/>
                </a:lnTo>
                <a:lnTo>
                  <a:pt x="2002618" y="15460"/>
                </a:lnTo>
                <a:lnTo>
                  <a:pt x="2012122" y="57347"/>
                </a:lnTo>
                <a:lnTo>
                  <a:pt x="2015359" y="59113"/>
                </a:lnTo>
                <a:lnTo>
                  <a:pt x="2013291" y="61469"/>
                </a:lnTo>
                <a:lnTo>
                  <a:pt x="2007417" y="63986"/>
                </a:lnTo>
                <a:lnTo>
                  <a:pt x="1999238" y="66233"/>
                </a:lnTo>
                <a:lnTo>
                  <a:pt x="1996420" y="77311"/>
                </a:lnTo>
                <a:close/>
              </a:path>
              <a:path w="3455265" h="2793011">
                <a:moveTo>
                  <a:pt x="1977129" y="97275"/>
                </a:moveTo>
                <a:lnTo>
                  <a:pt x="1984587" y="92969"/>
                </a:lnTo>
                <a:lnTo>
                  <a:pt x="1989299" y="22288"/>
                </a:lnTo>
                <a:lnTo>
                  <a:pt x="1996918" y="17796"/>
                </a:lnTo>
                <a:lnTo>
                  <a:pt x="2010312" y="9700"/>
                </a:lnTo>
                <a:lnTo>
                  <a:pt x="1994499" y="7900"/>
                </a:lnTo>
                <a:lnTo>
                  <a:pt x="1982396" y="10345"/>
                </a:lnTo>
                <a:lnTo>
                  <a:pt x="1977129" y="97275"/>
                </a:lnTo>
                <a:close/>
              </a:path>
              <a:path w="3455265" h="2793011">
                <a:moveTo>
                  <a:pt x="1967511" y="23414"/>
                </a:moveTo>
                <a:lnTo>
                  <a:pt x="1969730" y="80252"/>
                </a:lnTo>
                <a:lnTo>
                  <a:pt x="1974875" y="75589"/>
                </a:lnTo>
                <a:lnTo>
                  <a:pt x="1975804" y="75826"/>
                </a:lnTo>
                <a:lnTo>
                  <a:pt x="1973454" y="79035"/>
                </a:lnTo>
                <a:lnTo>
                  <a:pt x="1970862" y="83002"/>
                </a:lnTo>
                <a:lnTo>
                  <a:pt x="1968681" y="87244"/>
                </a:lnTo>
                <a:lnTo>
                  <a:pt x="1971136" y="96775"/>
                </a:lnTo>
                <a:lnTo>
                  <a:pt x="1977129" y="97275"/>
                </a:lnTo>
                <a:lnTo>
                  <a:pt x="1982396" y="10345"/>
                </a:lnTo>
                <a:lnTo>
                  <a:pt x="1973550" y="15896"/>
                </a:lnTo>
                <a:lnTo>
                  <a:pt x="1967511" y="23414"/>
                </a:lnTo>
                <a:close/>
              </a:path>
              <a:path w="3455265" h="2793011">
                <a:moveTo>
                  <a:pt x="1963826" y="31763"/>
                </a:moveTo>
                <a:lnTo>
                  <a:pt x="1962043" y="39803"/>
                </a:lnTo>
                <a:lnTo>
                  <a:pt x="1962378" y="50408"/>
                </a:lnTo>
                <a:lnTo>
                  <a:pt x="1963178" y="86197"/>
                </a:lnTo>
                <a:lnTo>
                  <a:pt x="1969730" y="80252"/>
                </a:lnTo>
                <a:lnTo>
                  <a:pt x="1967511" y="23414"/>
                </a:lnTo>
                <a:lnTo>
                  <a:pt x="1963826" y="31763"/>
                </a:lnTo>
                <a:close/>
              </a:path>
              <a:path w="3455265" h="2793011">
                <a:moveTo>
                  <a:pt x="2036682" y="73874"/>
                </a:moveTo>
                <a:lnTo>
                  <a:pt x="2024033" y="78527"/>
                </a:lnTo>
                <a:lnTo>
                  <a:pt x="2025908" y="90751"/>
                </a:lnTo>
                <a:lnTo>
                  <a:pt x="2033115" y="90613"/>
                </a:lnTo>
                <a:lnTo>
                  <a:pt x="2040361" y="89543"/>
                </a:lnTo>
                <a:lnTo>
                  <a:pt x="2037055" y="16324"/>
                </a:lnTo>
                <a:lnTo>
                  <a:pt x="2025592" y="14815"/>
                </a:lnTo>
                <a:lnTo>
                  <a:pt x="2021479" y="72322"/>
                </a:lnTo>
                <a:lnTo>
                  <a:pt x="2036682" y="73874"/>
                </a:lnTo>
                <a:close/>
              </a:path>
              <a:path w="3455265" h="2793011">
                <a:moveTo>
                  <a:pt x="1994803" y="62039"/>
                </a:moveTo>
                <a:lnTo>
                  <a:pt x="1995460" y="56701"/>
                </a:lnTo>
                <a:lnTo>
                  <a:pt x="2002079" y="56604"/>
                </a:lnTo>
                <a:lnTo>
                  <a:pt x="2012122" y="57347"/>
                </a:lnTo>
                <a:lnTo>
                  <a:pt x="2002618" y="15460"/>
                </a:lnTo>
                <a:lnTo>
                  <a:pt x="2002487" y="16988"/>
                </a:lnTo>
                <a:lnTo>
                  <a:pt x="1998745" y="20134"/>
                </a:lnTo>
                <a:lnTo>
                  <a:pt x="1994803" y="62039"/>
                </a:lnTo>
                <a:close/>
              </a:path>
              <a:path w="3455265" h="2793011">
                <a:moveTo>
                  <a:pt x="1993609" y="22650"/>
                </a:moveTo>
                <a:lnTo>
                  <a:pt x="1989299" y="22288"/>
                </a:lnTo>
                <a:lnTo>
                  <a:pt x="1990254" y="67778"/>
                </a:lnTo>
                <a:lnTo>
                  <a:pt x="1991548" y="67205"/>
                </a:lnTo>
                <a:lnTo>
                  <a:pt x="1994803" y="62039"/>
                </a:lnTo>
                <a:lnTo>
                  <a:pt x="1998745" y="20134"/>
                </a:lnTo>
                <a:lnTo>
                  <a:pt x="1993609" y="22650"/>
                </a:lnTo>
                <a:close/>
              </a:path>
              <a:path w="3455265" h="2793011">
                <a:moveTo>
                  <a:pt x="1989299" y="22288"/>
                </a:moveTo>
                <a:lnTo>
                  <a:pt x="1989512" y="88583"/>
                </a:lnTo>
                <a:lnTo>
                  <a:pt x="1992515" y="84411"/>
                </a:lnTo>
                <a:lnTo>
                  <a:pt x="1994512" y="80603"/>
                </a:lnTo>
                <a:lnTo>
                  <a:pt x="1996420" y="77311"/>
                </a:lnTo>
                <a:lnTo>
                  <a:pt x="1999238" y="66233"/>
                </a:lnTo>
                <a:lnTo>
                  <a:pt x="1990254" y="67778"/>
                </a:lnTo>
                <a:lnTo>
                  <a:pt x="1989299" y="22288"/>
                </a:lnTo>
                <a:close/>
              </a:path>
              <a:path w="3455265" h="2793011">
                <a:moveTo>
                  <a:pt x="2064373" y="83892"/>
                </a:moveTo>
                <a:lnTo>
                  <a:pt x="2069371" y="78985"/>
                </a:lnTo>
                <a:lnTo>
                  <a:pt x="2073792" y="74175"/>
                </a:lnTo>
                <a:lnTo>
                  <a:pt x="2077010" y="70514"/>
                </a:lnTo>
                <a:lnTo>
                  <a:pt x="2077335" y="70852"/>
                </a:lnTo>
                <a:lnTo>
                  <a:pt x="2084306" y="10163"/>
                </a:lnTo>
                <a:lnTo>
                  <a:pt x="2076087" y="11971"/>
                </a:lnTo>
                <a:lnTo>
                  <a:pt x="2070094" y="21697"/>
                </a:lnTo>
                <a:lnTo>
                  <a:pt x="2064373" y="83892"/>
                </a:lnTo>
                <a:close/>
              </a:path>
              <a:path w="3455265" h="2793011">
                <a:moveTo>
                  <a:pt x="2070094" y="21697"/>
                </a:moveTo>
                <a:lnTo>
                  <a:pt x="2076087" y="11971"/>
                </a:lnTo>
                <a:lnTo>
                  <a:pt x="2069234" y="13995"/>
                </a:lnTo>
                <a:lnTo>
                  <a:pt x="2064477" y="16108"/>
                </a:lnTo>
                <a:lnTo>
                  <a:pt x="2064177" y="20086"/>
                </a:lnTo>
                <a:lnTo>
                  <a:pt x="2070094" y="21697"/>
                </a:lnTo>
                <a:close/>
              </a:path>
              <a:path w="3455265" h="2793011">
                <a:moveTo>
                  <a:pt x="2124962" y="36053"/>
                </a:moveTo>
                <a:lnTo>
                  <a:pt x="2123383" y="62370"/>
                </a:lnTo>
                <a:lnTo>
                  <a:pt x="2135891" y="63452"/>
                </a:lnTo>
                <a:lnTo>
                  <a:pt x="2132418" y="38748"/>
                </a:lnTo>
                <a:lnTo>
                  <a:pt x="2124962" y="36053"/>
                </a:lnTo>
                <a:close/>
              </a:path>
              <a:path w="3455265" h="2793011">
                <a:moveTo>
                  <a:pt x="2120325" y="8839"/>
                </a:moveTo>
                <a:lnTo>
                  <a:pt x="2116234" y="7649"/>
                </a:lnTo>
                <a:lnTo>
                  <a:pt x="2119049" y="14029"/>
                </a:lnTo>
                <a:lnTo>
                  <a:pt x="2121399" y="11012"/>
                </a:lnTo>
                <a:lnTo>
                  <a:pt x="2120325" y="8839"/>
                </a:lnTo>
                <a:close/>
              </a:path>
              <a:path w="3455265" h="2793011">
                <a:moveTo>
                  <a:pt x="2061663" y="23058"/>
                </a:moveTo>
                <a:lnTo>
                  <a:pt x="2049704" y="20274"/>
                </a:lnTo>
                <a:lnTo>
                  <a:pt x="2051130" y="84494"/>
                </a:lnTo>
                <a:lnTo>
                  <a:pt x="2052172" y="88666"/>
                </a:lnTo>
                <a:lnTo>
                  <a:pt x="2055148" y="89785"/>
                </a:lnTo>
                <a:lnTo>
                  <a:pt x="2059423" y="87843"/>
                </a:lnTo>
                <a:lnTo>
                  <a:pt x="2064373" y="83892"/>
                </a:lnTo>
                <a:lnTo>
                  <a:pt x="2070094" y="21697"/>
                </a:lnTo>
                <a:lnTo>
                  <a:pt x="2061663" y="23058"/>
                </a:lnTo>
                <a:close/>
              </a:path>
              <a:path w="3455265" h="2793011">
                <a:moveTo>
                  <a:pt x="2049704" y="20274"/>
                </a:moveTo>
                <a:lnTo>
                  <a:pt x="2037055" y="16324"/>
                </a:lnTo>
                <a:lnTo>
                  <a:pt x="2040361" y="89543"/>
                </a:lnTo>
                <a:lnTo>
                  <a:pt x="2046686" y="87514"/>
                </a:lnTo>
                <a:lnTo>
                  <a:pt x="2051130" y="84494"/>
                </a:lnTo>
                <a:lnTo>
                  <a:pt x="2049704" y="20274"/>
                </a:lnTo>
                <a:close/>
              </a:path>
              <a:path w="3455265" h="2793011">
                <a:moveTo>
                  <a:pt x="2014113" y="85881"/>
                </a:moveTo>
                <a:lnTo>
                  <a:pt x="2015447" y="88356"/>
                </a:lnTo>
                <a:lnTo>
                  <a:pt x="2019699" y="89989"/>
                </a:lnTo>
                <a:lnTo>
                  <a:pt x="2025908" y="90751"/>
                </a:lnTo>
                <a:lnTo>
                  <a:pt x="2024033" y="78527"/>
                </a:lnTo>
                <a:lnTo>
                  <a:pt x="2016655" y="82595"/>
                </a:lnTo>
                <a:lnTo>
                  <a:pt x="2014113" y="85881"/>
                </a:lnTo>
                <a:close/>
              </a:path>
              <a:path w="3455265" h="2793011">
                <a:moveTo>
                  <a:pt x="1968681" y="87244"/>
                </a:moveTo>
                <a:lnTo>
                  <a:pt x="1967565" y="91276"/>
                </a:lnTo>
                <a:lnTo>
                  <a:pt x="1968165" y="94614"/>
                </a:lnTo>
                <a:lnTo>
                  <a:pt x="1971136" y="96775"/>
                </a:lnTo>
                <a:lnTo>
                  <a:pt x="1968681" y="87244"/>
                </a:lnTo>
                <a:close/>
              </a:path>
              <a:path w="3455265" h="2793011">
                <a:moveTo>
                  <a:pt x="1951635" y="48240"/>
                </a:moveTo>
                <a:lnTo>
                  <a:pt x="1954043" y="46819"/>
                </a:lnTo>
                <a:lnTo>
                  <a:pt x="1951286" y="45187"/>
                </a:lnTo>
                <a:lnTo>
                  <a:pt x="1946243" y="44222"/>
                </a:lnTo>
                <a:lnTo>
                  <a:pt x="1941794" y="44800"/>
                </a:lnTo>
                <a:lnTo>
                  <a:pt x="1941183" y="48573"/>
                </a:lnTo>
                <a:lnTo>
                  <a:pt x="1951635" y="48240"/>
                </a:lnTo>
                <a:close/>
              </a:path>
              <a:path w="3455265" h="2793011">
                <a:moveTo>
                  <a:pt x="1699643" y="25126"/>
                </a:moveTo>
                <a:lnTo>
                  <a:pt x="1703282" y="23136"/>
                </a:lnTo>
                <a:lnTo>
                  <a:pt x="1706855" y="21151"/>
                </a:lnTo>
                <a:lnTo>
                  <a:pt x="1709980" y="19222"/>
                </a:lnTo>
                <a:lnTo>
                  <a:pt x="1713348" y="15737"/>
                </a:lnTo>
                <a:lnTo>
                  <a:pt x="1710322" y="13085"/>
                </a:lnTo>
                <a:lnTo>
                  <a:pt x="1705452" y="12197"/>
                </a:lnTo>
                <a:lnTo>
                  <a:pt x="1699643" y="25126"/>
                </a:lnTo>
                <a:close/>
              </a:path>
              <a:path w="3455265" h="2793011">
                <a:moveTo>
                  <a:pt x="1692099" y="32138"/>
                </a:moveTo>
                <a:lnTo>
                  <a:pt x="1693702" y="28924"/>
                </a:lnTo>
                <a:lnTo>
                  <a:pt x="1696322" y="27073"/>
                </a:lnTo>
                <a:lnTo>
                  <a:pt x="1699643" y="25126"/>
                </a:lnTo>
                <a:lnTo>
                  <a:pt x="1705452" y="12197"/>
                </a:lnTo>
                <a:lnTo>
                  <a:pt x="1697833" y="11669"/>
                </a:lnTo>
                <a:lnTo>
                  <a:pt x="1694096" y="13187"/>
                </a:lnTo>
                <a:lnTo>
                  <a:pt x="1692099" y="32138"/>
                </a:lnTo>
                <a:close/>
              </a:path>
              <a:path w="3455265" h="2793011">
                <a:moveTo>
                  <a:pt x="1685331" y="65972"/>
                </a:moveTo>
                <a:lnTo>
                  <a:pt x="1685672" y="68282"/>
                </a:lnTo>
                <a:lnTo>
                  <a:pt x="1686675" y="71248"/>
                </a:lnTo>
                <a:lnTo>
                  <a:pt x="1691070" y="71265"/>
                </a:lnTo>
                <a:lnTo>
                  <a:pt x="1695695" y="71600"/>
                </a:lnTo>
                <a:lnTo>
                  <a:pt x="1692099" y="32138"/>
                </a:lnTo>
                <a:lnTo>
                  <a:pt x="1694096" y="13187"/>
                </a:lnTo>
                <a:lnTo>
                  <a:pt x="1685331" y="65972"/>
                </a:lnTo>
                <a:close/>
              </a:path>
              <a:path w="3455265" h="2793011">
                <a:moveTo>
                  <a:pt x="1672665" y="13322"/>
                </a:moveTo>
                <a:lnTo>
                  <a:pt x="1673202" y="66082"/>
                </a:lnTo>
                <a:lnTo>
                  <a:pt x="1680427" y="65767"/>
                </a:lnTo>
                <a:lnTo>
                  <a:pt x="1685331" y="65972"/>
                </a:lnTo>
                <a:lnTo>
                  <a:pt x="1694096" y="13187"/>
                </a:lnTo>
                <a:lnTo>
                  <a:pt x="1683682" y="19919"/>
                </a:lnTo>
                <a:lnTo>
                  <a:pt x="1674850" y="20256"/>
                </a:lnTo>
                <a:lnTo>
                  <a:pt x="1672665" y="13322"/>
                </a:lnTo>
                <a:close/>
              </a:path>
              <a:path w="3455265" h="2793011">
                <a:moveTo>
                  <a:pt x="1643725" y="11622"/>
                </a:moveTo>
                <a:lnTo>
                  <a:pt x="1643865" y="69265"/>
                </a:lnTo>
                <a:lnTo>
                  <a:pt x="1654294" y="67917"/>
                </a:lnTo>
                <a:lnTo>
                  <a:pt x="1664282" y="66827"/>
                </a:lnTo>
                <a:lnTo>
                  <a:pt x="1673202" y="66082"/>
                </a:lnTo>
                <a:lnTo>
                  <a:pt x="1672665" y="13322"/>
                </a:lnTo>
                <a:lnTo>
                  <a:pt x="1667663" y="7506"/>
                </a:lnTo>
                <a:lnTo>
                  <a:pt x="1660856" y="5758"/>
                </a:lnTo>
                <a:lnTo>
                  <a:pt x="1652719" y="7366"/>
                </a:lnTo>
                <a:lnTo>
                  <a:pt x="1643725" y="11622"/>
                </a:lnTo>
                <a:close/>
              </a:path>
              <a:path w="3455265" h="2793011">
                <a:moveTo>
                  <a:pt x="1615680" y="33854"/>
                </a:moveTo>
                <a:lnTo>
                  <a:pt x="1616194" y="73986"/>
                </a:lnTo>
                <a:lnTo>
                  <a:pt x="1624188" y="72386"/>
                </a:lnTo>
                <a:lnTo>
                  <a:pt x="1633621" y="70784"/>
                </a:lnTo>
                <a:lnTo>
                  <a:pt x="1643865" y="69265"/>
                </a:lnTo>
                <a:lnTo>
                  <a:pt x="1643725" y="11622"/>
                </a:lnTo>
                <a:lnTo>
                  <a:pt x="1634349" y="17816"/>
                </a:lnTo>
                <a:lnTo>
                  <a:pt x="1625067" y="25237"/>
                </a:lnTo>
                <a:lnTo>
                  <a:pt x="1616351" y="33176"/>
                </a:lnTo>
                <a:lnTo>
                  <a:pt x="1615680" y="33854"/>
                </a:lnTo>
                <a:close/>
              </a:path>
              <a:path w="3455265" h="2793011">
                <a:moveTo>
                  <a:pt x="1594104" y="85908"/>
                </a:moveTo>
                <a:lnTo>
                  <a:pt x="1596792" y="92316"/>
                </a:lnTo>
                <a:lnTo>
                  <a:pt x="1600309" y="96189"/>
                </a:lnTo>
                <a:lnTo>
                  <a:pt x="1604478" y="96408"/>
                </a:lnTo>
                <a:lnTo>
                  <a:pt x="1607898" y="57103"/>
                </a:lnTo>
                <a:lnTo>
                  <a:pt x="1600019" y="65726"/>
                </a:lnTo>
                <a:lnTo>
                  <a:pt x="1594104" y="85908"/>
                </a:lnTo>
                <a:close/>
              </a:path>
              <a:path w="3455265" h="2793011">
                <a:moveTo>
                  <a:pt x="1600019" y="65726"/>
                </a:moveTo>
                <a:lnTo>
                  <a:pt x="1596651" y="55913"/>
                </a:lnTo>
                <a:lnTo>
                  <a:pt x="1595185" y="57291"/>
                </a:lnTo>
                <a:lnTo>
                  <a:pt x="1592785" y="62657"/>
                </a:lnTo>
                <a:lnTo>
                  <a:pt x="1592052" y="72052"/>
                </a:lnTo>
                <a:lnTo>
                  <a:pt x="1592422" y="78084"/>
                </a:lnTo>
                <a:lnTo>
                  <a:pt x="1594104" y="85908"/>
                </a:lnTo>
                <a:lnTo>
                  <a:pt x="1600019" y="65726"/>
                </a:lnTo>
                <a:close/>
              </a:path>
              <a:path w="3455265" h="2793011">
                <a:moveTo>
                  <a:pt x="1758459" y="18027"/>
                </a:moveTo>
                <a:lnTo>
                  <a:pt x="1759206" y="81891"/>
                </a:lnTo>
                <a:lnTo>
                  <a:pt x="1770205" y="79568"/>
                </a:lnTo>
                <a:lnTo>
                  <a:pt x="1785877" y="77349"/>
                </a:lnTo>
                <a:lnTo>
                  <a:pt x="1780141" y="10993"/>
                </a:lnTo>
                <a:lnTo>
                  <a:pt x="1770722" y="13333"/>
                </a:lnTo>
                <a:lnTo>
                  <a:pt x="1762683" y="15945"/>
                </a:lnTo>
                <a:lnTo>
                  <a:pt x="1758459" y="18027"/>
                </a:lnTo>
                <a:close/>
              </a:path>
              <a:path w="3455265" h="2793011">
                <a:moveTo>
                  <a:pt x="1754811" y="14747"/>
                </a:moveTo>
                <a:lnTo>
                  <a:pt x="1745044" y="9586"/>
                </a:lnTo>
                <a:lnTo>
                  <a:pt x="1747974" y="80012"/>
                </a:lnTo>
                <a:lnTo>
                  <a:pt x="1749031" y="84120"/>
                </a:lnTo>
                <a:lnTo>
                  <a:pt x="1752119" y="84117"/>
                </a:lnTo>
                <a:lnTo>
                  <a:pt x="1759206" y="81891"/>
                </a:lnTo>
                <a:lnTo>
                  <a:pt x="1758459" y="18027"/>
                </a:lnTo>
                <a:lnTo>
                  <a:pt x="1754811" y="14747"/>
                </a:lnTo>
                <a:close/>
              </a:path>
              <a:path w="3455265" h="2793011">
                <a:moveTo>
                  <a:pt x="1745044" y="9586"/>
                </a:moveTo>
                <a:lnTo>
                  <a:pt x="1737441" y="10721"/>
                </a:lnTo>
                <a:lnTo>
                  <a:pt x="1743624" y="72629"/>
                </a:lnTo>
                <a:lnTo>
                  <a:pt x="1744730" y="74191"/>
                </a:lnTo>
                <a:lnTo>
                  <a:pt x="1747974" y="80012"/>
                </a:lnTo>
                <a:lnTo>
                  <a:pt x="1745044" y="9586"/>
                </a:lnTo>
                <a:close/>
              </a:path>
              <a:path w="3455265" h="2793011">
                <a:moveTo>
                  <a:pt x="1731275" y="16001"/>
                </a:moveTo>
                <a:lnTo>
                  <a:pt x="1725820" y="23275"/>
                </a:lnTo>
                <a:lnTo>
                  <a:pt x="1728270" y="71592"/>
                </a:lnTo>
                <a:lnTo>
                  <a:pt x="1743624" y="72629"/>
                </a:lnTo>
                <a:lnTo>
                  <a:pt x="1737441" y="10721"/>
                </a:lnTo>
                <a:lnTo>
                  <a:pt x="1731275" y="16001"/>
                </a:lnTo>
                <a:close/>
              </a:path>
              <a:path w="3455265" h="2793011">
                <a:moveTo>
                  <a:pt x="1705201" y="77743"/>
                </a:moveTo>
                <a:lnTo>
                  <a:pt x="1709947" y="74528"/>
                </a:lnTo>
                <a:lnTo>
                  <a:pt x="1717340" y="72352"/>
                </a:lnTo>
                <a:lnTo>
                  <a:pt x="1728270" y="71592"/>
                </a:lnTo>
                <a:lnTo>
                  <a:pt x="1725820" y="23275"/>
                </a:lnTo>
                <a:lnTo>
                  <a:pt x="1720349" y="30392"/>
                </a:lnTo>
                <a:lnTo>
                  <a:pt x="1714136" y="35201"/>
                </a:lnTo>
                <a:lnTo>
                  <a:pt x="1705201" y="77743"/>
                </a:lnTo>
                <a:close/>
              </a:path>
              <a:path w="3455265" h="2793011">
                <a:moveTo>
                  <a:pt x="1704537" y="34982"/>
                </a:moveTo>
                <a:lnTo>
                  <a:pt x="1697901" y="34365"/>
                </a:lnTo>
                <a:lnTo>
                  <a:pt x="1699277" y="72180"/>
                </a:lnTo>
                <a:lnTo>
                  <a:pt x="1700102" y="85771"/>
                </a:lnTo>
                <a:lnTo>
                  <a:pt x="1702216" y="81617"/>
                </a:lnTo>
                <a:lnTo>
                  <a:pt x="1705201" y="77743"/>
                </a:lnTo>
                <a:lnTo>
                  <a:pt x="1714136" y="35201"/>
                </a:lnTo>
                <a:lnTo>
                  <a:pt x="1704537" y="34982"/>
                </a:lnTo>
                <a:close/>
              </a:path>
              <a:path w="3455265" h="2793011">
                <a:moveTo>
                  <a:pt x="1695695" y="71600"/>
                </a:moveTo>
                <a:lnTo>
                  <a:pt x="1699277" y="72180"/>
                </a:lnTo>
                <a:lnTo>
                  <a:pt x="1697901" y="34365"/>
                </a:lnTo>
                <a:lnTo>
                  <a:pt x="1693883" y="33400"/>
                </a:lnTo>
                <a:lnTo>
                  <a:pt x="1692099" y="32138"/>
                </a:lnTo>
                <a:lnTo>
                  <a:pt x="1695695" y="71600"/>
                </a:lnTo>
                <a:close/>
              </a:path>
              <a:path w="3455265" h="2793011">
                <a:moveTo>
                  <a:pt x="1838059" y="92910"/>
                </a:moveTo>
                <a:lnTo>
                  <a:pt x="1840656" y="91670"/>
                </a:lnTo>
                <a:lnTo>
                  <a:pt x="1843848" y="89866"/>
                </a:lnTo>
                <a:lnTo>
                  <a:pt x="1847421" y="87703"/>
                </a:lnTo>
                <a:lnTo>
                  <a:pt x="1846967" y="77102"/>
                </a:lnTo>
                <a:lnTo>
                  <a:pt x="1841496" y="83524"/>
                </a:lnTo>
                <a:lnTo>
                  <a:pt x="1838059" y="92910"/>
                </a:lnTo>
                <a:close/>
              </a:path>
              <a:path w="3455265" h="2793011">
                <a:moveTo>
                  <a:pt x="1838059" y="92910"/>
                </a:moveTo>
                <a:lnTo>
                  <a:pt x="1841496" y="83524"/>
                </a:lnTo>
                <a:lnTo>
                  <a:pt x="1837905" y="88160"/>
                </a:lnTo>
                <a:lnTo>
                  <a:pt x="1835980" y="91212"/>
                </a:lnTo>
                <a:lnTo>
                  <a:pt x="1835506" y="92885"/>
                </a:lnTo>
                <a:lnTo>
                  <a:pt x="1838059" y="92910"/>
                </a:lnTo>
                <a:close/>
              </a:path>
              <a:path w="3455265" h="2793011">
                <a:moveTo>
                  <a:pt x="1771219" y="93867"/>
                </a:moveTo>
                <a:lnTo>
                  <a:pt x="1773708" y="95898"/>
                </a:lnTo>
                <a:lnTo>
                  <a:pt x="1777170" y="95818"/>
                </a:lnTo>
                <a:lnTo>
                  <a:pt x="1784683" y="94996"/>
                </a:lnTo>
                <a:lnTo>
                  <a:pt x="1790087" y="93411"/>
                </a:lnTo>
                <a:lnTo>
                  <a:pt x="1787798" y="79157"/>
                </a:lnTo>
                <a:lnTo>
                  <a:pt x="1783096" y="83707"/>
                </a:lnTo>
                <a:lnTo>
                  <a:pt x="1775959" y="89207"/>
                </a:lnTo>
                <a:lnTo>
                  <a:pt x="1771219" y="93867"/>
                </a:lnTo>
                <a:close/>
              </a:path>
              <a:path w="3455265" h="2793011">
                <a:moveTo>
                  <a:pt x="1698222" y="73784"/>
                </a:moveTo>
                <a:lnTo>
                  <a:pt x="1691040" y="74661"/>
                </a:lnTo>
                <a:lnTo>
                  <a:pt x="1691636" y="80166"/>
                </a:lnTo>
                <a:lnTo>
                  <a:pt x="1694935" y="93403"/>
                </a:lnTo>
                <a:lnTo>
                  <a:pt x="1697971" y="89826"/>
                </a:lnTo>
                <a:lnTo>
                  <a:pt x="1700102" y="85771"/>
                </a:lnTo>
                <a:lnTo>
                  <a:pt x="1699277" y="72180"/>
                </a:lnTo>
                <a:lnTo>
                  <a:pt x="1698222" y="73784"/>
                </a:lnTo>
                <a:close/>
              </a:path>
              <a:path w="3455265" h="2793011">
                <a:moveTo>
                  <a:pt x="1691636" y="80166"/>
                </a:moveTo>
                <a:lnTo>
                  <a:pt x="1691040" y="74661"/>
                </a:lnTo>
                <a:lnTo>
                  <a:pt x="1687591" y="73841"/>
                </a:lnTo>
                <a:lnTo>
                  <a:pt x="1683663" y="72463"/>
                </a:lnTo>
                <a:lnTo>
                  <a:pt x="1682597" y="97606"/>
                </a:lnTo>
                <a:lnTo>
                  <a:pt x="1690107" y="96123"/>
                </a:lnTo>
                <a:lnTo>
                  <a:pt x="1684944" y="86635"/>
                </a:lnTo>
                <a:lnTo>
                  <a:pt x="1685432" y="83991"/>
                </a:lnTo>
                <a:lnTo>
                  <a:pt x="1688711" y="80785"/>
                </a:lnTo>
                <a:lnTo>
                  <a:pt x="1691636" y="80166"/>
                </a:lnTo>
                <a:close/>
              </a:path>
              <a:path w="3455265" h="2793011">
                <a:moveTo>
                  <a:pt x="1684944" y="86635"/>
                </a:moveTo>
                <a:lnTo>
                  <a:pt x="1690107" y="96123"/>
                </a:lnTo>
                <a:lnTo>
                  <a:pt x="1694935" y="93403"/>
                </a:lnTo>
                <a:lnTo>
                  <a:pt x="1691636" y="80166"/>
                </a:lnTo>
                <a:lnTo>
                  <a:pt x="1691065" y="85280"/>
                </a:lnTo>
                <a:lnTo>
                  <a:pt x="1690388" y="85571"/>
                </a:lnTo>
                <a:lnTo>
                  <a:pt x="1684944" y="86635"/>
                </a:lnTo>
                <a:close/>
              </a:path>
              <a:path w="3455265" h="2793011">
                <a:moveTo>
                  <a:pt x="1683782" y="71623"/>
                </a:moveTo>
                <a:lnTo>
                  <a:pt x="1686675" y="71248"/>
                </a:lnTo>
                <a:lnTo>
                  <a:pt x="1685672" y="68282"/>
                </a:lnTo>
                <a:lnTo>
                  <a:pt x="1679855" y="70563"/>
                </a:lnTo>
                <a:lnTo>
                  <a:pt x="1679876" y="83667"/>
                </a:lnTo>
                <a:lnTo>
                  <a:pt x="1683663" y="72463"/>
                </a:lnTo>
                <a:lnTo>
                  <a:pt x="1683782" y="71623"/>
                </a:lnTo>
                <a:close/>
              </a:path>
              <a:path w="3455265" h="2793011">
                <a:moveTo>
                  <a:pt x="1682222" y="90558"/>
                </a:moveTo>
                <a:lnTo>
                  <a:pt x="1681717" y="97669"/>
                </a:lnTo>
                <a:lnTo>
                  <a:pt x="1682597" y="97606"/>
                </a:lnTo>
                <a:lnTo>
                  <a:pt x="1683663" y="72463"/>
                </a:lnTo>
                <a:lnTo>
                  <a:pt x="1679876" y="83667"/>
                </a:lnTo>
                <a:lnTo>
                  <a:pt x="1682222" y="90558"/>
                </a:lnTo>
                <a:close/>
              </a:path>
              <a:path w="3455265" h="2793011">
                <a:moveTo>
                  <a:pt x="1659714" y="81947"/>
                </a:moveTo>
                <a:lnTo>
                  <a:pt x="1668223" y="77599"/>
                </a:lnTo>
                <a:lnTo>
                  <a:pt x="1675076" y="78760"/>
                </a:lnTo>
                <a:lnTo>
                  <a:pt x="1679876" y="83667"/>
                </a:lnTo>
                <a:lnTo>
                  <a:pt x="1679855" y="70563"/>
                </a:lnTo>
                <a:lnTo>
                  <a:pt x="1669211" y="73708"/>
                </a:lnTo>
                <a:lnTo>
                  <a:pt x="1659714" y="81947"/>
                </a:lnTo>
                <a:close/>
              </a:path>
              <a:path w="3455265" h="2793011">
                <a:moveTo>
                  <a:pt x="1653114" y="77807"/>
                </a:moveTo>
                <a:lnTo>
                  <a:pt x="1633502" y="78660"/>
                </a:lnTo>
                <a:lnTo>
                  <a:pt x="1634264" y="89396"/>
                </a:lnTo>
                <a:lnTo>
                  <a:pt x="1638943" y="88807"/>
                </a:lnTo>
                <a:lnTo>
                  <a:pt x="1640035" y="92509"/>
                </a:lnTo>
                <a:lnTo>
                  <a:pt x="1651146" y="91769"/>
                </a:lnTo>
                <a:lnTo>
                  <a:pt x="1659714" y="81947"/>
                </a:lnTo>
                <a:lnTo>
                  <a:pt x="1669211" y="73708"/>
                </a:lnTo>
                <a:lnTo>
                  <a:pt x="1653114" y="77807"/>
                </a:lnTo>
                <a:close/>
              </a:path>
              <a:path w="3455265" h="2793011">
                <a:moveTo>
                  <a:pt x="1630457" y="93080"/>
                </a:moveTo>
                <a:lnTo>
                  <a:pt x="1634264" y="89396"/>
                </a:lnTo>
                <a:lnTo>
                  <a:pt x="1633502" y="78660"/>
                </a:lnTo>
                <a:lnTo>
                  <a:pt x="1620504" y="99715"/>
                </a:lnTo>
                <a:lnTo>
                  <a:pt x="1632329" y="98403"/>
                </a:lnTo>
                <a:lnTo>
                  <a:pt x="1637289" y="95576"/>
                </a:lnTo>
                <a:lnTo>
                  <a:pt x="1630457" y="93080"/>
                </a:lnTo>
                <a:close/>
              </a:path>
              <a:path w="3455265" h="2793011">
                <a:moveTo>
                  <a:pt x="2300224" y="92593"/>
                </a:moveTo>
                <a:lnTo>
                  <a:pt x="2296247" y="95428"/>
                </a:lnTo>
                <a:lnTo>
                  <a:pt x="2297281" y="96926"/>
                </a:lnTo>
                <a:lnTo>
                  <a:pt x="2303724" y="94194"/>
                </a:lnTo>
                <a:lnTo>
                  <a:pt x="2300224" y="92593"/>
                </a:lnTo>
                <a:close/>
              </a:path>
              <a:path w="3455265" h="2793011">
                <a:moveTo>
                  <a:pt x="2455967" y="89047"/>
                </a:moveTo>
                <a:lnTo>
                  <a:pt x="2454508" y="88518"/>
                </a:lnTo>
                <a:lnTo>
                  <a:pt x="2450647" y="89802"/>
                </a:lnTo>
                <a:lnTo>
                  <a:pt x="2448965" y="95029"/>
                </a:lnTo>
                <a:lnTo>
                  <a:pt x="2453008" y="94129"/>
                </a:lnTo>
                <a:lnTo>
                  <a:pt x="2450046" y="93408"/>
                </a:lnTo>
                <a:lnTo>
                  <a:pt x="2453135" y="92293"/>
                </a:lnTo>
                <a:lnTo>
                  <a:pt x="2455967" y="89047"/>
                </a:lnTo>
                <a:close/>
              </a:path>
              <a:path w="3455265" h="2793011">
                <a:moveTo>
                  <a:pt x="2446273" y="91998"/>
                </a:moveTo>
                <a:lnTo>
                  <a:pt x="2443275" y="94202"/>
                </a:lnTo>
                <a:lnTo>
                  <a:pt x="2443543" y="95514"/>
                </a:lnTo>
                <a:lnTo>
                  <a:pt x="2448965" y="95029"/>
                </a:lnTo>
                <a:lnTo>
                  <a:pt x="2450647" y="89802"/>
                </a:lnTo>
                <a:lnTo>
                  <a:pt x="2446273" y="91998"/>
                </a:lnTo>
                <a:close/>
              </a:path>
              <a:path w="3455265" h="2793011">
                <a:moveTo>
                  <a:pt x="2638835" y="84694"/>
                </a:moveTo>
                <a:lnTo>
                  <a:pt x="2640566" y="83243"/>
                </a:lnTo>
                <a:lnTo>
                  <a:pt x="2635670" y="82509"/>
                </a:lnTo>
                <a:lnTo>
                  <a:pt x="2627721" y="84468"/>
                </a:lnTo>
                <a:lnTo>
                  <a:pt x="2626900" y="84886"/>
                </a:lnTo>
                <a:lnTo>
                  <a:pt x="2638835" y="84694"/>
                </a:lnTo>
                <a:close/>
              </a:path>
              <a:path w="3455265" h="2793011">
                <a:moveTo>
                  <a:pt x="2801964" y="96517"/>
                </a:moveTo>
                <a:lnTo>
                  <a:pt x="2806677" y="96388"/>
                </a:lnTo>
                <a:lnTo>
                  <a:pt x="2811023" y="95896"/>
                </a:lnTo>
                <a:lnTo>
                  <a:pt x="2814020" y="95058"/>
                </a:lnTo>
                <a:lnTo>
                  <a:pt x="2814685" y="93893"/>
                </a:lnTo>
                <a:lnTo>
                  <a:pt x="2812037" y="92417"/>
                </a:lnTo>
                <a:lnTo>
                  <a:pt x="2807264" y="91113"/>
                </a:lnTo>
                <a:lnTo>
                  <a:pt x="2801964" y="96517"/>
                </a:lnTo>
                <a:close/>
              </a:path>
              <a:path w="3455265" h="2793011">
                <a:moveTo>
                  <a:pt x="2799082" y="93059"/>
                </a:moveTo>
                <a:lnTo>
                  <a:pt x="2795443" y="94555"/>
                </a:lnTo>
                <a:lnTo>
                  <a:pt x="2797866" y="96266"/>
                </a:lnTo>
                <a:lnTo>
                  <a:pt x="2801964" y="96517"/>
                </a:lnTo>
                <a:lnTo>
                  <a:pt x="2807264" y="91113"/>
                </a:lnTo>
                <a:lnTo>
                  <a:pt x="2799082" y="93059"/>
                </a:lnTo>
                <a:close/>
              </a:path>
              <a:path w="3455265" h="2793011">
                <a:moveTo>
                  <a:pt x="2615656" y="96081"/>
                </a:moveTo>
                <a:lnTo>
                  <a:pt x="2618203" y="95016"/>
                </a:lnTo>
                <a:lnTo>
                  <a:pt x="2618064" y="93228"/>
                </a:lnTo>
                <a:lnTo>
                  <a:pt x="2614169" y="90636"/>
                </a:lnTo>
                <a:lnTo>
                  <a:pt x="2612366" y="89802"/>
                </a:lnTo>
                <a:lnTo>
                  <a:pt x="2611490" y="96498"/>
                </a:lnTo>
                <a:lnTo>
                  <a:pt x="2615656" y="96081"/>
                </a:lnTo>
                <a:close/>
              </a:path>
              <a:path w="3455265" h="2793011">
                <a:moveTo>
                  <a:pt x="2611490" y="96498"/>
                </a:moveTo>
                <a:lnTo>
                  <a:pt x="2612366" y="89802"/>
                </a:lnTo>
                <a:lnTo>
                  <a:pt x="2603798" y="91623"/>
                </a:lnTo>
                <a:lnTo>
                  <a:pt x="2600023" y="93266"/>
                </a:lnTo>
                <a:lnTo>
                  <a:pt x="2599974" y="94653"/>
                </a:lnTo>
                <a:lnTo>
                  <a:pt x="2602581" y="95706"/>
                </a:lnTo>
                <a:lnTo>
                  <a:pt x="2606776" y="96347"/>
                </a:lnTo>
                <a:lnTo>
                  <a:pt x="2611490" y="96498"/>
                </a:lnTo>
                <a:close/>
              </a:path>
              <a:path w="3455265" h="2793011">
                <a:moveTo>
                  <a:pt x="2412331" y="94258"/>
                </a:moveTo>
                <a:lnTo>
                  <a:pt x="2414256" y="90417"/>
                </a:lnTo>
                <a:lnTo>
                  <a:pt x="2411539" y="88224"/>
                </a:lnTo>
                <a:lnTo>
                  <a:pt x="2405128" y="93495"/>
                </a:lnTo>
                <a:lnTo>
                  <a:pt x="2404816" y="93932"/>
                </a:lnTo>
                <a:lnTo>
                  <a:pt x="2412331" y="94258"/>
                </a:lnTo>
                <a:close/>
              </a:path>
              <a:path w="3455265" h="2793011">
                <a:moveTo>
                  <a:pt x="2421453" y="87020"/>
                </a:moveTo>
                <a:lnTo>
                  <a:pt x="2424672" y="88899"/>
                </a:lnTo>
                <a:lnTo>
                  <a:pt x="2428397" y="90784"/>
                </a:lnTo>
                <a:lnTo>
                  <a:pt x="2435269" y="79286"/>
                </a:lnTo>
                <a:lnTo>
                  <a:pt x="2436024" y="75634"/>
                </a:lnTo>
                <a:lnTo>
                  <a:pt x="2435140" y="64836"/>
                </a:lnTo>
                <a:lnTo>
                  <a:pt x="2428057" y="66869"/>
                </a:lnTo>
                <a:lnTo>
                  <a:pt x="2421453" y="87020"/>
                </a:lnTo>
                <a:close/>
              </a:path>
              <a:path w="3455265" h="2793011">
                <a:moveTo>
                  <a:pt x="2418496" y="10442"/>
                </a:moveTo>
                <a:lnTo>
                  <a:pt x="2413416" y="12541"/>
                </a:lnTo>
                <a:lnTo>
                  <a:pt x="2414087" y="58218"/>
                </a:lnTo>
                <a:lnTo>
                  <a:pt x="2416806" y="53834"/>
                </a:lnTo>
                <a:lnTo>
                  <a:pt x="2425686" y="50408"/>
                </a:lnTo>
                <a:lnTo>
                  <a:pt x="2416892" y="18355"/>
                </a:lnTo>
                <a:lnTo>
                  <a:pt x="2414022" y="17640"/>
                </a:lnTo>
                <a:lnTo>
                  <a:pt x="2418496" y="10442"/>
                </a:lnTo>
                <a:close/>
              </a:path>
              <a:path w="3455265" h="2793011">
                <a:moveTo>
                  <a:pt x="2435435" y="87969"/>
                </a:moveTo>
                <a:lnTo>
                  <a:pt x="2446005" y="84165"/>
                </a:lnTo>
                <a:lnTo>
                  <a:pt x="2439000" y="81570"/>
                </a:lnTo>
                <a:lnTo>
                  <a:pt x="2435269" y="79286"/>
                </a:lnTo>
                <a:lnTo>
                  <a:pt x="2428397" y="90784"/>
                </a:lnTo>
                <a:lnTo>
                  <a:pt x="2435435" y="87969"/>
                </a:lnTo>
                <a:close/>
              </a:path>
              <a:path w="3455265" h="2793011">
                <a:moveTo>
                  <a:pt x="2441384" y="57815"/>
                </a:moveTo>
                <a:lnTo>
                  <a:pt x="2445049" y="73177"/>
                </a:lnTo>
                <a:lnTo>
                  <a:pt x="2442567" y="7933"/>
                </a:lnTo>
                <a:lnTo>
                  <a:pt x="2431334" y="7529"/>
                </a:lnTo>
                <a:lnTo>
                  <a:pt x="2424668" y="17587"/>
                </a:lnTo>
                <a:lnTo>
                  <a:pt x="2416892" y="18355"/>
                </a:lnTo>
                <a:lnTo>
                  <a:pt x="2425686" y="50408"/>
                </a:lnTo>
                <a:lnTo>
                  <a:pt x="2432053" y="51237"/>
                </a:lnTo>
                <a:lnTo>
                  <a:pt x="2441615" y="52281"/>
                </a:lnTo>
                <a:lnTo>
                  <a:pt x="2441384" y="57815"/>
                </a:lnTo>
                <a:close/>
              </a:path>
              <a:path w="3455265" h="2793011">
                <a:moveTo>
                  <a:pt x="2414022" y="17640"/>
                </a:moveTo>
                <a:lnTo>
                  <a:pt x="2414964" y="16144"/>
                </a:lnTo>
                <a:lnTo>
                  <a:pt x="2419455" y="16084"/>
                </a:lnTo>
                <a:lnTo>
                  <a:pt x="2423921" y="16363"/>
                </a:lnTo>
                <a:lnTo>
                  <a:pt x="2424668" y="17587"/>
                </a:lnTo>
                <a:lnTo>
                  <a:pt x="2431334" y="7529"/>
                </a:lnTo>
                <a:lnTo>
                  <a:pt x="2423888" y="8569"/>
                </a:lnTo>
                <a:lnTo>
                  <a:pt x="2418496" y="10442"/>
                </a:lnTo>
                <a:lnTo>
                  <a:pt x="2414022" y="17640"/>
                </a:lnTo>
                <a:close/>
              </a:path>
              <a:path w="3455265" h="2793011">
                <a:moveTo>
                  <a:pt x="2471488" y="9186"/>
                </a:moveTo>
                <a:lnTo>
                  <a:pt x="2465784" y="11045"/>
                </a:lnTo>
                <a:lnTo>
                  <a:pt x="2463879" y="17270"/>
                </a:lnTo>
                <a:lnTo>
                  <a:pt x="2463306" y="19141"/>
                </a:lnTo>
                <a:lnTo>
                  <a:pt x="2462560" y="11171"/>
                </a:lnTo>
                <a:lnTo>
                  <a:pt x="2458646" y="13002"/>
                </a:lnTo>
                <a:lnTo>
                  <a:pt x="2453778" y="15530"/>
                </a:lnTo>
                <a:lnTo>
                  <a:pt x="2459124" y="71882"/>
                </a:lnTo>
                <a:lnTo>
                  <a:pt x="2467049" y="71660"/>
                </a:lnTo>
                <a:lnTo>
                  <a:pt x="2463869" y="17344"/>
                </a:lnTo>
                <a:lnTo>
                  <a:pt x="2467049" y="71660"/>
                </a:lnTo>
                <a:lnTo>
                  <a:pt x="2471488" y="9186"/>
                </a:lnTo>
                <a:close/>
              </a:path>
              <a:path w="3455265" h="2793011">
                <a:moveTo>
                  <a:pt x="2464605" y="11973"/>
                </a:moveTo>
                <a:lnTo>
                  <a:pt x="2462560" y="11171"/>
                </a:lnTo>
                <a:lnTo>
                  <a:pt x="2463306" y="19141"/>
                </a:lnTo>
                <a:lnTo>
                  <a:pt x="2463879" y="17270"/>
                </a:lnTo>
                <a:lnTo>
                  <a:pt x="2464605" y="11973"/>
                </a:lnTo>
                <a:close/>
              </a:path>
              <a:path w="3455265" h="2793011">
                <a:moveTo>
                  <a:pt x="2499450" y="74650"/>
                </a:moveTo>
                <a:lnTo>
                  <a:pt x="2501482" y="77620"/>
                </a:lnTo>
                <a:lnTo>
                  <a:pt x="2504535" y="77999"/>
                </a:lnTo>
                <a:lnTo>
                  <a:pt x="2506401" y="81236"/>
                </a:lnTo>
                <a:lnTo>
                  <a:pt x="2511255" y="85280"/>
                </a:lnTo>
                <a:lnTo>
                  <a:pt x="2511835" y="82791"/>
                </a:lnTo>
                <a:lnTo>
                  <a:pt x="2515662" y="74669"/>
                </a:lnTo>
                <a:lnTo>
                  <a:pt x="2513503" y="8099"/>
                </a:lnTo>
                <a:lnTo>
                  <a:pt x="2508526" y="8620"/>
                </a:lnTo>
                <a:lnTo>
                  <a:pt x="2504807" y="9501"/>
                </a:lnTo>
                <a:lnTo>
                  <a:pt x="2502654" y="16053"/>
                </a:lnTo>
                <a:lnTo>
                  <a:pt x="2499450" y="74650"/>
                </a:lnTo>
                <a:close/>
              </a:path>
              <a:path w="3455265" h="2793011">
                <a:moveTo>
                  <a:pt x="2496002" y="16999"/>
                </a:moveTo>
                <a:lnTo>
                  <a:pt x="2487793" y="14567"/>
                </a:lnTo>
                <a:lnTo>
                  <a:pt x="2489545" y="72650"/>
                </a:lnTo>
                <a:lnTo>
                  <a:pt x="2495275" y="73519"/>
                </a:lnTo>
                <a:lnTo>
                  <a:pt x="2499450" y="74650"/>
                </a:lnTo>
                <a:lnTo>
                  <a:pt x="2502654" y="16053"/>
                </a:lnTo>
                <a:lnTo>
                  <a:pt x="2496002" y="16999"/>
                </a:lnTo>
                <a:close/>
              </a:path>
              <a:path w="3455265" h="2793011">
                <a:moveTo>
                  <a:pt x="2489545" y="72650"/>
                </a:moveTo>
                <a:lnTo>
                  <a:pt x="2487793" y="14567"/>
                </a:lnTo>
                <a:lnTo>
                  <a:pt x="2479223" y="11162"/>
                </a:lnTo>
                <a:lnTo>
                  <a:pt x="2471488" y="9186"/>
                </a:lnTo>
                <a:lnTo>
                  <a:pt x="2467049" y="71660"/>
                </a:lnTo>
                <a:lnTo>
                  <a:pt x="2475030" y="71717"/>
                </a:lnTo>
                <a:lnTo>
                  <a:pt x="2482662" y="72048"/>
                </a:lnTo>
                <a:lnTo>
                  <a:pt x="2489545" y="72650"/>
                </a:lnTo>
                <a:close/>
              </a:path>
              <a:path w="3455265" h="2793011">
                <a:moveTo>
                  <a:pt x="2459124" y="71882"/>
                </a:moveTo>
                <a:lnTo>
                  <a:pt x="2453778" y="15530"/>
                </a:lnTo>
                <a:lnTo>
                  <a:pt x="2448867" y="16818"/>
                </a:lnTo>
                <a:lnTo>
                  <a:pt x="2444825" y="14931"/>
                </a:lnTo>
                <a:lnTo>
                  <a:pt x="2442567" y="7933"/>
                </a:lnTo>
                <a:lnTo>
                  <a:pt x="2445049" y="73177"/>
                </a:lnTo>
                <a:lnTo>
                  <a:pt x="2451657" y="72386"/>
                </a:lnTo>
                <a:lnTo>
                  <a:pt x="2459124" y="71882"/>
                </a:lnTo>
                <a:close/>
              </a:path>
              <a:path w="3455265" h="2793011">
                <a:moveTo>
                  <a:pt x="2440961" y="58635"/>
                </a:moveTo>
                <a:lnTo>
                  <a:pt x="2435140" y="64836"/>
                </a:lnTo>
                <a:lnTo>
                  <a:pt x="2436024" y="75634"/>
                </a:lnTo>
                <a:lnTo>
                  <a:pt x="2439704" y="74258"/>
                </a:lnTo>
                <a:lnTo>
                  <a:pt x="2445049" y="73177"/>
                </a:lnTo>
                <a:lnTo>
                  <a:pt x="2441384" y="57815"/>
                </a:lnTo>
                <a:lnTo>
                  <a:pt x="2440961" y="58635"/>
                </a:lnTo>
                <a:close/>
              </a:path>
              <a:path w="3455265" h="2793011">
                <a:moveTo>
                  <a:pt x="2490906" y="78817"/>
                </a:moveTo>
                <a:lnTo>
                  <a:pt x="2492549" y="81717"/>
                </a:lnTo>
                <a:lnTo>
                  <a:pt x="2498619" y="79577"/>
                </a:lnTo>
                <a:lnTo>
                  <a:pt x="2501525" y="77683"/>
                </a:lnTo>
                <a:lnTo>
                  <a:pt x="2500721" y="77526"/>
                </a:lnTo>
                <a:lnTo>
                  <a:pt x="2495939" y="77802"/>
                </a:lnTo>
                <a:lnTo>
                  <a:pt x="2490906" y="78817"/>
                </a:lnTo>
                <a:close/>
              </a:path>
              <a:path w="3455265" h="2793011">
                <a:moveTo>
                  <a:pt x="2482397" y="84199"/>
                </a:moveTo>
                <a:lnTo>
                  <a:pt x="2482910" y="84100"/>
                </a:lnTo>
                <a:lnTo>
                  <a:pt x="2492549" y="81717"/>
                </a:lnTo>
                <a:lnTo>
                  <a:pt x="2490906" y="78817"/>
                </a:lnTo>
                <a:lnTo>
                  <a:pt x="2486337" y="80562"/>
                </a:lnTo>
                <a:lnTo>
                  <a:pt x="2482948" y="83026"/>
                </a:lnTo>
                <a:lnTo>
                  <a:pt x="2482397" y="84199"/>
                </a:lnTo>
                <a:close/>
              </a:path>
              <a:path w="3455265" h="2793011">
                <a:moveTo>
                  <a:pt x="2484052" y="91965"/>
                </a:moveTo>
                <a:lnTo>
                  <a:pt x="2482575" y="90072"/>
                </a:lnTo>
                <a:lnTo>
                  <a:pt x="2481456" y="86200"/>
                </a:lnTo>
                <a:lnTo>
                  <a:pt x="2482397" y="84199"/>
                </a:lnTo>
                <a:lnTo>
                  <a:pt x="2469302" y="86721"/>
                </a:lnTo>
                <a:lnTo>
                  <a:pt x="2467344" y="87587"/>
                </a:lnTo>
                <a:lnTo>
                  <a:pt x="2469412" y="93117"/>
                </a:lnTo>
                <a:lnTo>
                  <a:pt x="2474720" y="94634"/>
                </a:lnTo>
                <a:lnTo>
                  <a:pt x="2481488" y="95918"/>
                </a:lnTo>
                <a:lnTo>
                  <a:pt x="2484052" y="91965"/>
                </a:lnTo>
                <a:close/>
              </a:path>
              <a:path w="3455265" h="2793011">
                <a:moveTo>
                  <a:pt x="2590607" y="92495"/>
                </a:moveTo>
                <a:lnTo>
                  <a:pt x="2591233" y="88926"/>
                </a:lnTo>
                <a:lnTo>
                  <a:pt x="2593065" y="84205"/>
                </a:lnTo>
                <a:lnTo>
                  <a:pt x="2597045" y="79864"/>
                </a:lnTo>
                <a:lnTo>
                  <a:pt x="2604113" y="77438"/>
                </a:lnTo>
                <a:lnTo>
                  <a:pt x="2615211" y="78462"/>
                </a:lnTo>
                <a:lnTo>
                  <a:pt x="2614635" y="55356"/>
                </a:lnTo>
                <a:lnTo>
                  <a:pt x="2612235" y="58826"/>
                </a:lnTo>
                <a:lnTo>
                  <a:pt x="2608225" y="63059"/>
                </a:lnTo>
                <a:lnTo>
                  <a:pt x="2603723" y="66325"/>
                </a:lnTo>
                <a:lnTo>
                  <a:pt x="2596785" y="71237"/>
                </a:lnTo>
                <a:lnTo>
                  <a:pt x="2592183" y="74320"/>
                </a:lnTo>
                <a:lnTo>
                  <a:pt x="2590607" y="92495"/>
                </a:lnTo>
                <a:close/>
              </a:path>
              <a:path w="3455265" h="2793011">
                <a:moveTo>
                  <a:pt x="2590607" y="92495"/>
                </a:moveTo>
                <a:lnTo>
                  <a:pt x="2592183" y="74320"/>
                </a:lnTo>
                <a:lnTo>
                  <a:pt x="2589629" y="75812"/>
                </a:lnTo>
                <a:lnTo>
                  <a:pt x="2588835" y="75951"/>
                </a:lnTo>
                <a:lnTo>
                  <a:pt x="2587418" y="13557"/>
                </a:lnTo>
                <a:lnTo>
                  <a:pt x="2583095" y="9571"/>
                </a:lnTo>
                <a:lnTo>
                  <a:pt x="2587232" y="83182"/>
                </a:lnTo>
                <a:lnTo>
                  <a:pt x="2589211" y="90035"/>
                </a:lnTo>
                <a:lnTo>
                  <a:pt x="2590246" y="93376"/>
                </a:lnTo>
                <a:lnTo>
                  <a:pt x="2590607" y="92495"/>
                </a:lnTo>
                <a:close/>
              </a:path>
              <a:path w="3455265" h="2793011">
                <a:moveTo>
                  <a:pt x="2580571" y="84914"/>
                </a:moveTo>
                <a:lnTo>
                  <a:pt x="2587232" y="83182"/>
                </a:lnTo>
                <a:lnTo>
                  <a:pt x="2583095" y="9571"/>
                </a:lnTo>
                <a:lnTo>
                  <a:pt x="2577436" y="11853"/>
                </a:lnTo>
                <a:lnTo>
                  <a:pt x="2575379" y="23334"/>
                </a:lnTo>
                <a:lnTo>
                  <a:pt x="2571181" y="86318"/>
                </a:lnTo>
                <a:lnTo>
                  <a:pt x="2580571" y="84914"/>
                </a:lnTo>
                <a:close/>
              </a:path>
              <a:path w="3455265" h="2793011">
                <a:moveTo>
                  <a:pt x="2571181" y="86318"/>
                </a:moveTo>
                <a:lnTo>
                  <a:pt x="2575379" y="23334"/>
                </a:lnTo>
                <a:lnTo>
                  <a:pt x="2570073" y="27204"/>
                </a:lnTo>
                <a:lnTo>
                  <a:pt x="2567712" y="27051"/>
                </a:lnTo>
                <a:lnTo>
                  <a:pt x="2563289" y="25908"/>
                </a:lnTo>
                <a:lnTo>
                  <a:pt x="2560771" y="87565"/>
                </a:lnTo>
                <a:lnTo>
                  <a:pt x="2571181" y="86318"/>
                </a:lnTo>
                <a:close/>
              </a:path>
              <a:path w="3455265" h="2793011">
                <a:moveTo>
                  <a:pt x="2540523" y="92081"/>
                </a:moveTo>
                <a:lnTo>
                  <a:pt x="2543132" y="94416"/>
                </a:lnTo>
                <a:lnTo>
                  <a:pt x="2548734" y="96292"/>
                </a:lnTo>
                <a:lnTo>
                  <a:pt x="2553322" y="93317"/>
                </a:lnTo>
                <a:lnTo>
                  <a:pt x="2554945" y="88322"/>
                </a:lnTo>
                <a:lnTo>
                  <a:pt x="2551052" y="88827"/>
                </a:lnTo>
                <a:lnTo>
                  <a:pt x="2543733" y="90276"/>
                </a:lnTo>
                <a:lnTo>
                  <a:pt x="2540523" y="92081"/>
                </a:lnTo>
                <a:close/>
              </a:path>
              <a:path w="3455265" h="2793011">
                <a:moveTo>
                  <a:pt x="2545969" y="82526"/>
                </a:moveTo>
                <a:lnTo>
                  <a:pt x="2549441" y="78915"/>
                </a:lnTo>
                <a:lnTo>
                  <a:pt x="2547179" y="76474"/>
                </a:lnTo>
                <a:lnTo>
                  <a:pt x="2543234" y="76988"/>
                </a:lnTo>
                <a:lnTo>
                  <a:pt x="2538603" y="78223"/>
                </a:lnTo>
                <a:lnTo>
                  <a:pt x="2536457" y="83756"/>
                </a:lnTo>
                <a:lnTo>
                  <a:pt x="2545969" y="82526"/>
                </a:lnTo>
                <a:close/>
              </a:path>
              <a:path w="3455265" h="2793011">
                <a:moveTo>
                  <a:pt x="2534182" y="79852"/>
                </a:moveTo>
                <a:lnTo>
                  <a:pt x="2530863" y="81546"/>
                </a:lnTo>
                <a:lnTo>
                  <a:pt x="2531107" y="83826"/>
                </a:lnTo>
                <a:lnTo>
                  <a:pt x="2536457" y="83756"/>
                </a:lnTo>
                <a:lnTo>
                  <a:pt x="2538603" y="78223"/>
                </a:lnTo>
                <a:lnTo>
                  <a:pt x="2534182" y="79852"/>
                </a:lnTo>
                <a:close/>
              </a:path>
              <a:path w="3455265" h="2793011">
                <a:moveTo>
                  <a:pt x="2782068" y="15041"/>
                </a:moveTo>
                <a:lnTo>
                  <a:pt x="2765413" y="15015"/>
                </a:lnTo>
                <a:lnTo>
                  <a:pt x="2765559" y="21115"/>
                </a:lnTo>
                <a:lnTo>
                  <a:pt x="2771954" y="22572"/>
                </a:lnTo>
                <a:lnTo>
                  <a:pt x="2774294" y="26788"/>
                </a:lnTo>
                <a:lnTo>
                  <a:pt x="2783038" y="70375"/>
                </a:lnTo>
                <a:lnTo>
                  <a:pt x="2794624" y="15419"/>
                </a:lnTo>
                <a:lnTo>
                  <a:pt x="2782068" y="15041"/>
                </a:lnTo>
                <a:close/>
              </a:path>
              <a:path w="3455265" h="2793011">
                <a:moveTo>
                  <a:pt x="2740537" y="31188"/>
                </a:moveTo>
                <a:lnTo>
                  <a:pt x="2742600" y="27454"/>
                </a:lnTo>
                <a:lnTo>
                  <a:pt x="2748827" y="24141"/>
                </a:lnTo>
                <a:lnTo>
                  <a:pt x="2757166" y="21833"/>
                </a:lnTo>
                <a:lnTo>
                  <a:pt x="2765559" y="21115"/>
                </a:lnTo>
                <a:lnTo>
                  <a:pt x="2765413" y="15015"/>
                </a:lnTo>
                <a:lnTo>
                  <a:pt x="2745502" y="15209"/>
                </a:lnTo>
                <a:lnTo>
                  <a:pt x="2740537" y="31188"/>
                </a:lnTo>
                <a:close/>
              </a:path>
              <a:path w="3455265" h="2793011">
                <a:moveTo>
                  <a:pt x="2739259" y="18376"/>
                </a:moveTo>
                <a:lnTo>
                  <a:pt x="2734622" y="20806"/>
                </a:lnTo>
                <a:lnTo>
                  <a:pt x="2737776" y="87829"/>
                </a:lnTo>
                <a:lnTo>
                  <a:pt x="2742820" y="89522"/>
                </a:lnTo>
                <a:lnTo>
                  <a:pt x="2740537" y="31188"/>
                </a:lnTo>
                <a:lnTo>
                  <a:pt x="2745502" y="15209"/>
                </a:lnTo>
                <a:lnTo>
                  <a:pt x="2739259" y="18376"/>
                </a:lnTo>
                <a:close/>
              </a:path>
              <a:path w="3455265" h="2793011">
                <a:moveTo>
                  <a:pt x="2783038" y="70375"/>
                </a:moveTo>
                <a:lnTo>
                  <a:pt x="2792415" y="70938"/>
                </a:lnTo>
                <a:lnTo>
                  <a:pt x="2799819" y="72764"/>
                </a:lnTo>
                <a:lnTo>
                  <a:pt x="2803968" y="75662"/>
                </a:lnTo>
                <a:lnTo>
                  <a:pt x="2804631" y="80055"/>
                </a:lnTo>
                <a:lnTo>
                  <a:pt x="2814185" y="77088"/>
                </a:lnTo>
                <a:lnTo>
                  <a:pt x="2822324" y="76871"/>
                </a:lnTo>
                <a:lnTo>
                  <a:pt x="2818811" y="14684"/>
                </a:lnTo>
                <a:lnTo>
                  <a:pt x="2804008" y="17830"/>
                </a:lnTo>
                <a:lnTo>
                  <a:pt x="2802237" y="16281"/>
                </a:lnTo>
                <a:lnTo>
                  <a:pt x="2794624" y="15419"/>
                </a:lnTo>
                <a:lnTo>
                  <a:pt x="2783038" y="70375"/>
                </a:lnTo>
                <a:close/>
              </a:path>
              <a:path w="3455265" h="2793011">
                <a:moveTo>
                  <a:pt x="2772969" y="71271"/>
                </a:moveTo>
                <a:lnTo>
                  <a:pt x="2783038" y="70375"/>
                </a:lnTo>
                <a:lnTo>
                  <a:pt x="2774294" y="26788"/>
                </a:lnTo>
                <a:lnTo>
                  <a:pt x="2770524" y="34349"/>
                </a:lnTo>
                <a:lnTo>
                  <a:pt x="2767385" y="42516"/>
                </a:lnTo>
                <a:lnTo>
                  <a:pt x="2763489" y="73816"/>
                </a:lnTo>
                <a:lnTo>
                  <a:pt x="2772969" y="71271"/>
                </a:lnTo>
                <a:close/>
              </a:path>
              <a:path w="3455265" h="2793011">
                <a:moveTo>
                  <a:pt x="2758209" y="44571"/>
                </a:moveTo>
                <a:lnTo>
                  <a:pt x="2747855" y="40314"/>
                </a:lnTo>
                <a:lnTo>
                  <a:pt x="2751423" y="84628"/>
                </a:lnTo>
                <a:lnTo>
                  <a:pt x="2755880" y="78204"/>
                </a:lnTo>
                <a:lnTo>
                  <a:pt x="2763489" y="73816"/>
                </a:lnTo>
                <a:lnTo>
                  <a:pt x="2767385" y="42516"/>
                </a:lnTo>
                <a:lnTo>
                  <a:pt x="2758209" y="44571"/>
                </a:lnTo>
                <a:close/>
              </a:path>
              <a:path w="3455265" h="2793011">
                <a:moveTo>
                  <a:pt x="2747855" y="40314"/>
                </a:moveTo>
                <a:lnTo>
                  <a:pt x="2741317" y="32645"/>
                </a:lnTo>
                <a:lnTo>
                  <a:pt x="2742820" y="89522"/>
                </a:lnTo>
                <a:lnTo>
                  <a:pt x="2750797" y="89605"/>
                </a:lnTo>
                <a:lnTo>
                  <a:pt x="2751423" y="84628"/>
                </a:lnTo>
                <a:lnTo>
                  <a:pt x="2747855" y="40314"/>
                </a:lnTo>
                <a:close/>
              </a:path>
              <a:path w="3455265" h="2793011">
                <a:moveTo>
                  <a:pt x="2733923" y="20721"/>
                </a:moveTo>
                <a:lnTo>
                  <a:pt x="2737169" y="16997"/>
                </a:lnTo>
                <a:lnTo>
                  <a:pt x="2736571" y="12653"/>
                </a:lnTo>
                <a:lnTo>
                  <a:pt x="2733006" y="10867"/>
                </a:lnTo>
                <a:lnTo>
                  <a:pt x="2733154" y="83835"/>
                </a:lnTo>
                <a:lnTo>
                  <a:pt x="2733878" y="86910"/>
                </a:lnTo>
                <a:lnTo>
                  <a:pt x="2737776" y="87829"/>
                </a:lnTo>
                <a:lnTo>
                  <a:pt x="2734622" y="20806"/>
                </a:lnTo>
                <a:lnTo>
                  <a:pt x="2733923" y="20721"/>
                </a:lnTo>
                <a:close/>
              </a:path>
              <a:path w="3455265" h="2793011">
                <a:moveTo>
                  <a:pt x="2865818" y="88247"/>
                </a:moveTo>
                <a:lnTo>
                  <a:pt x="2859034" y="86736"/>
                </a:lnTo>
                <a:lnTo>
                  <a:pt x="2855480" y="85373"/>
                </a:lnTo>
                <a:lnTo>
                  <a:pt x="2854193" y="78462"/>
                </a:lnTo>
                <a:lnTo>
                  <a:pt x="2849934" y="80471"/>
                </a:lnTo>
                <a:lnTo>
                  <a:pt x="2844374" y="82982"/>
                </a:lnTo>
                <a:lnTo>
                  <a:pt x="2840930" y="84373"/>
                </a:lnTo>
                <a:lnTo>
                  <a:pt x="2845655" y="89169"/>
                </a:lnTo>
                <a:lnTo>
                  <a:pt x="2850410" y="91948"/>
                </a:lnTo>
                <a:lnTo>
                  <a:pt x="2855227" y="93175"/>
                </a:lnTo>
                <a:lnTo>
                  <a:pt x="2860350" y="92131"/>
                </a:lnTo>
                <a:lnTo>
                  <a:pt x="2865818" y="88247"/>
                </a:lnTo>
                <a:close/>
              </a:path>
              <a:path w="3455265" h="2793011">
                <a:moveTo>
                  <a:pt x="2879856" y="12440"/>
                </a:moveTo>
                <a:lnTo>
                  <a:pt x="2876330" y="9224"/>
                </a:lnTo>
                <a:lnTo>
                  <a:pt x="2876805" y="26412"/>
                </a:lnTo>
                <a:lnTo>
                  <a:pt x="2877925" y="23646"/>
                </a:lnTo>
                <a:lnTo>
                  <a:pt x="2879002" y="20689"/>
                </a:lnTo>
                <a:lnTo>
                  <a:pt x="2879823" y="17718"/>
                </a:lnTo>
                <a:lnTo>
                  <a:pt x="2880179" y="14910"/>
                </a:lnTo>
                <a:lnTo>
                  <a:pt x="2879856" y="12440"/>
                </a:lnTo>
                <a:close/>
              </a:path>
              <a:path w="3455265" h="2793011">
                <a:moveTo>
                  <a:pt x="2875281" y="30668"/>
                </a:moveTo>
                <a:lnTo>
                  <a:pt x="2876805" y="26412"/>
                </a:lnTo>
                <a:lnTo>
                  <a:pt x="2876330" y="9224"/>
                </a:lnTo>
                <a:lnTo>
                  <a:pt x="2872703" y="8829"/>
                </a:lnTo>
                <a:lnTo>
                  <a:pt x="2873762" y="76057"/>
                </a:lnTo>
                <a:lnTo>
                  <a:pt x="2878766" y="74406"/>
                </a:lnTo>
                <a:lnTo>
                  <a:pt x="2877960" y="31214"/>
                </a:lnTo>
                <a:lnTo>
                  <a:pt x="2875281" y="30668"/>
                </a:lnTo>
                <a:close/>
              </a:path>
              <a:path w="3455265" h="2793011">
                <a:moveTo>
                  <a:pt x="2872703" y="8829"/>
                </a:moveTo>
                <a:lnTo>
                  <a:pt x="2867552" y="9479"/>
                </a:lnTo>
                <a:lnTo>
                  <a:pt x="2868340" y="67621"/>
                </a:lnTo>
                <a:lnTo>
                  <a:pt x="2869293" y="68208"/>
                </a:lnTo>
                <a:lnTo>
                  <a:pt x="2870933" y="81138"/>
                </a:lnTo>
                <a:lnTo>
                  <a:pt x="2871887" y="81096"/>
                </a:lnTo>
                <a:lnTo>
                  <a:pt x="2872500" y="80364"/>
                </a:lnTo>
                <a:lnTo>
                  <a:pt x="2873762" y="76057"/>
                </a:lnTo>
                <a:lnTo>
                  <a:pt x="2872703" y="8829"/>
                </a:lnTo>
                <a:close/>
              </a:path>
              <a:path w="3455265" h="2793011">
                <a:moveTo>
                  <a:pt x="2854228" y="75053"/>
                </a:moveTo>
                <a:lnTo>
                  <a:pt x="2858352" y="72754"/>
                </a:lnTo>
                <a:lnTo>
                  <a:pt x="2862252" y="70651"/>
                </a:lnTo>
                <a:lnTo>
                  <a:pt x="2865668" y="68891"/>
                </a:lnTo>
                <a:lnTo>
                  <a:pt x="2868340" y="67621"/>
                </a:lnTo>
                <a:lnTo>
                  <a:pt x="2867552" y="9479"/>
                </a:lnTo>
                <a:lnTo>
                  <a:pt x="2860666" y="11350"/>
                </a:lnTo>
                <a:lnTo>
                  <a:pt x="2854228" y="75053"/>
                </a:lnTo>
                <a:close/>
              </a:path>
              <a:path w="3455265" h="2793011">
                <a:moveTo>
                  <a:pt x="2843113" y="81669"/>
                </a:moveTo>
                <a:lnTo>
                  <a:pt x="2846349" y="79657"/>
                </a:lnTo>
                <a:lnTo>
                  <a:pt x="2850141" y="77403"/>
                </a:lnTo>
                <a:lnTo>
                  <a:pt x="2854228" y="75053"/>
                </a:lnTo>
                <a:lnTo>
                  <a:pt x="2860666" y="11350"/>
                </a:lnTo>
                <a:lnTo>
                  <a:pt x="2851831" y="14618"/>
                </a:lnTo>
                <a:lnTo>
                  <a:pt x="2849044" y="11234"/>
                </a:lnTo>
                <a:lnTo>
                  <a:pt x="2843113" y="81669"/>
                </a:lnTo>
                <a:close/>
              </a:path>
              <a:path w="3455265" h="2793011">
                <a:moveTo>
                  <a:pt x="2841314" y="8771"/>
                </a:moveTo>
                <a:lnTo>
                  <a:pt x="2831242" y="10793"/>
                </a:lnTo>
                <a:lnTo>
                  <a:pt x="2835343" y="81822"/>
                </a:lnTo>
                <a:lnTo>
                  <a:pt x="2839350" y="84383"/>
                </a:lnTo>
                <a:lnTo>
                  <a:pt x="2843113" y="81669"/>
                </a:lnTo>
                <a:lnTo>
                  <a:pt x="2849044" y="11234"/>
                </a:lnTo>
                <a:lnTo>
                  <a:pt x="2841314" y="8771"/>
                </a:lnTo>
                <a:close/>
              </a:path>
              <a:path w="3455265" h="2793011">
                <a:moveTo>
                  <a:pt x="2831242" y="10793"/>
                </a:moveTo>
                <a:lnTo>
                  <a:pt x="2818811" y="14684"/>
                </a:lnTo>
                <a:lnTo>
                  <a:pt x="2822324" y="76871"/>
                </a:lnTo>
                <a:lnTo>
                  <a:pt x="2829295" y="78688"/>
                </a:lnTo>
                <a:lnTo>
                  <a:pt x="2835343" y="81822"/>
                </a:lnTo>
                <a:lnTo>
                  <a:pt x="2831242" y="10793"/>
                </a:lnTo>
                <a:close/>
              </a:path>
              <a:path w="3455265" h="2793011">
                <a:moveTo>
                  <a:pt x="2803581" y="79440"/>
                </a:moveTo>
                <a:lnTo>
                  <a:pt x="2797377" y="83903"/>
                </a:lnTo>
                <a:lnTo>
                  <a:pt x="2804631" y="80055"/>
                </a:lnTo>
                <a:lnTo>
                  <a:pt x="2803968" y="75662"/>
                </a:lnTo>
                <a:lnTo>
                  <a:pt x="2803581" y="79440"/>
                </a:lnTo>
                <a:close/>
              </a:path>
              <a:path w="3455265" h="2793011">
                <a:moveTo>
                  <a:pt x="2897273" y="85980"/>
                </a:moveTo>
                <a:lnTo>
                  <a:pt x="2900019" y="84689"/>
                </a:lnTo>
                <a:lnTo>
                  <a:pt x="2899897" y="81726"/>
                </a:lnTo>
                <a:lnTo>
                  <a:pt x="2895763" y="81189"/>
                </a:lnTo>
                <a:lnTo>
                  <a:pt x="2890343" y="80867"/>
                </a:lnTo>
                <a:lnTo>
                  <a:pt x="2885073" y="91467"/>
                </a:lnTo>
                <a:lnTo>
                  <a:pt x="2897273" y="85980"/>
                </a:lnTo>
                <a:close/>
              </a:path>
              <a:path w="3455265" h="2793011">
                <a:moveTo>
                  <a:pt x="2876439" y="89934"/>
                </a:moveTo>
                <a:lnTo>
                  <a:pt x="2877394" y="90065"/>
                </a:lnTo>
                <a:lnTo>
                  <a:pt x="2885073" y="91467"/>
                </a:lnTo>
                <a:lnTo>
                  <a:pt x="2890343" y="80867"/>
                </a:lnTo>
                <a:lnTo>
                  <a:pt x="2877471" y="80847"/>
                </a:lnTo>
                <a:lnTo>
                  <a:pt x="2876439" y="89934"/>
                </a:lnTo>
                <a:close/>
              </a:path>
              <a:path w="3455265" h="2793011">
                <a:moveTo>
                  <a:pt x="2865818" y="88247"/>
                </a:moveTo>
                <a:lnTo>
                  <a:pt x="2876439" y="89934"/>
                </a:lnTo>
                <a:lnTo>
                  <a:pt x="2877471" y="80847"/>
                </a:lnTo>
                <a:lnTo>
                  <a:pt x="2871887" y="81096"/>
                </a:lnTo>
                <a:lnTo>
                  <a:pt x="2866026" y="88100"/>
                </a:lnTo>
                <a:lnTo>
                  <a:pt x="2865818" y="88247"/>
                </a:lnTo>
                <a:close/>
              </a:path>
              <a:path w="3455265" h="2793011">
                <a:moveTo>
                  <a:pt x="2856387" y="83146"/>
                </a:moveTo>
                <a:lnTo>
                  <a:pt x="2859934" y="82293"/>
                </a:lnTo>
                <a:lnTo>
                  <a:pt x="2864935" y="81622"/>
                </a:lnTo>
                <a:lnTo>
                  <a:pt x="2870933" y="81138"/>
                </a:lnTo>
                <a:lnTo>
                  <a:pt x="2869293" y="68208"/>
                </a:lnTo>
                <a:lnTo>
                  <a:pt x="2866390" y="70357"/>
                </a:lnTo>
                <a:lnTo>
                  <a:pt x="2861444" y="73726"/>
                </a:lnTo>
                <a:lnTo>
                  <a:pt x="2856387" y="83146"/>
                </a:lnTo>
                <a:close/>
              </a:path>
              <a:path w="3455265" h="2793011">
                <a:moveTo>
                  <a:pt x="2854193" y="78462"/>
                </a:moveTo>
                <a:lnTo>
                  <a:pt x="2855480" y="85373"/>
                </a:lnTo>
                <a:lnTo>
                  <a:pt x="2856387" y="83146"/>
                </a:lnTo>
                <a:lnTo>
                  <a:pt x="2861444" y="73726"/>
                </a:lnTo>
                <a:lnTo>
                  <a:pt x="2854193" y="78462"/>
                </a:lnTo>
                <a:close/>
              </a:path>
              <a:path w="3455265" h="2793011">
                <a:moveTo>
                  <a:pt x="2840714" y="85554"/>
                </a:moveTo>
                <a:lnTo>
                  <a:pt x="2845655" y="89169"/>
                </a:lnTo>
                <a:lnTo>
                  <a:pt x="2840930" y="84373"/>
                </a:lnTo>
                <a:lnTo>
                  <a:pt x="2839350" y="84383"/>
                </a:lnTo>
                <a:lnTo>
                  <a:pt x="2835343" y="81822"/>
                </a:lnTo>
                <a:lnTo>
                  <a:pt x="2840714" y="85554"/>
                </a:lnTo>
                <a:close/>
              </a:path>
              <a:path w="3455265" h="2793011">
                <a:moveTo>
                  <a:pt x="2631531" y="21697"/>
                </a:moveTo>
                <a:lnTo>
                  <a:pt x="2631864" y="21459"/>
                </a:lnTo>
                <a:lnTo>
                  <a:pt x="2643916" y="16458"/>
                </a:lnTo>
                <a:lnTo>
                  <a:pt x="2655667" y="12521"/>
                </a:lnTo>
                <a:lnTo>
                  <a:pt x="2654682" y="11275"/>
                </a:lnTo>
                <a:lnTo>
                  <a:pt x="2647165" y="8191"/>
                </a:lnTo>
                <a:lnTo>
                  <a:pt x="2635874" y="8248"/>
                </a:lnTo>
                <a:lnTo>
                  <a:pt x="2631531" y="21697"/>
                </a:lnTo>
                <a:close/>
              </a:path>
              <a:path w="3455265" h="2793011">
                <a:moveTo>
                  <a:pt x="2629201" y="25314"/>
                </a:moveTo>
                <a:lnTo>
                  <a:pt x="2631531" y="21697"/>
                </a:lnTo>
                <a:lnTo>
                  <a:pt x="2635874" y="8248"/>
                </a:lnTo>
                <a:lnTo>
                  <a:pt x="2622531" y="10130"/>
                </a:lnTo>
                <a:lnTo>
                  <a:pt x="2623654" y="77273"/>
                </a:lnTo>
                <a:lnTo>
                  <a:pt x="2624362" y="73380"/>
                </a:lnTo>
                <a:lnTo>
                  <a:pt x="2627769" y="71156"/>
                </a:lnTo>
                <a:lnTo>
                  <a:pt x="2632285" y="69008"/>
                </a:lnTo>
                <a:lnTo>
                  <a:pt x="2635605" y="24968"/>
                </a:lnTo>
                <a:lnTo>
                  <a:pt x="2629201" y="25314"/>
                </a:lnTo>
                <a:close/>
              </a:path>
              <a:path w="3455265" h="2793011">
                <a:moveTo>
                  <a:pt x="2689575" y="81682"/>
                </a:moveTo>
                <a:lnTo>
                  <a:pt x="2679445" y="87836"/>
                </a:lnTo>
                <a:lnTo>
                  <a:pt x="2676472" y="82315"/>
                </a:lnTo>
                <a:lnTo>
                  <a:pt x="2671175" y="28111"/>
                </a:lnTo>
                <a:lnTo>
                  <a:pt x="2664096" y="25635"/>
                </a:lnTo>
                <a:lnTo>
                  <a:pt x="2659703" y="70079"/>
                </a:lnTo>
                <a:lnTo>
                  <a:pt x="2661890" y="70913"/>
                </a:lnTo>
                <a:lnTo>
                  <a:pt x="2664838" y="83277"/>
                </a:lnTo>
                <a:lnTo>
                  <a:pt x="2668704" y="94008"/>
                </a:lnTo>
                <a:lnTo>
                  <a:pt x="2681363" y="92170"/>
                </a:lnTo>
                <a:lnTo>
                  <a:pt x="2689575" y="81682"/>
                </a:lnTo>
                <a:close/>
              </a:path>
              <a:path w="3455265" h="2793011">
                <a:moveTo>
                  <a:pt x="2657414" y="22818"/>
                </a:moveTo>
                <a:lnTo>
                  <a:pt x="2652526" y="20320"/>
                </a:lnTo>
                <a:lnTo>
                  <a:pt x="2655522" y="71384"/>
                </a:lnTo>
                <a:lnTo>
                  <a:pt x="2659703" y="70079"/>
                </a:lnTo>
                <a:lnTo>
                  <a:pt x="2664096" y="25635"/>
                </a:lnTo>
                <a:lnTo>
                  <a:pt x="2657414" y="22818"/>
                </a:lnTo>
                <a:close/>
              </a:path>
              <a:path w="3455265" h="2793011">
                <a:moveTo>
                  <a:pt x="2651981" y="20637"/>
                </a:moveTo>
                <a:lnTo>
                  <a:pt x="2645085" y="22722"/>
                </a:lnTo>
                <a:lnTo>
                  <a:pt x="2645554" y="64967"/>
                </a:lnTo>
                <a:lnTo>
                  <a:pt x="2647227" y="66224"/>
                </a:lnTo>
                <a:lnTo>
                  <a:pt x="2649962" y="73380"/>
                </a:lnTo>
                <a:lnTo>
                  <a:pt x="2655522" y="71384"/>
                </a:lnTo>
                <a:lnTo>
                  <a:pt x="2652526" y="20320"/>
                </a:lnTo>
                <a:lnTo>
                  <a:pt x="2651981" y="20637"/>
                </a:lnTo>
                <a:close/>
              </a:path>
              <a:path w="3455265" h="2793011">
                <a:moveTo>
                  <a:pt x="2645085" y="22722"/>
                </a:moveTo>
                <a:lnTo>
                  <a:pt x="2635605" y="24968"/>
                </a:lnTo>
                <a:lnTo>
                  <a:pt x="2637217" y="67131"/>
                </a:lnTo>
                <a:lnTo>
                  <a:pt x="2641872" y="65718"/>
                </a:lnTo>
                <a:lnTo>
                  <a:pt x="2645554" y="64967"/>
                </a:lnTo>
                <a:lnTo>
                  <a:pt x="2645085" y="22722"/>
                </a:lnTo>
                <a:close/>
              </a:path>
              <a:path w="3455265" h="2793011">
                <a:moveTo>
                  <a:pt x="2664838" y="83277"/>
                </a:moveTo>
                <a:lnTo>
                  <a:pt x="2664296" y="85231"/>
                </a:lnTo>
                <a:lnTo>
                  <a:pt x="2660181" y="88001"/>
                </a:lnTo>
                <a:lnTo>
                  <a:pt x="2655251" y="89353"/>
                </a:lnTo>
                <a:lnTo>
                  <a:pt x="2652265" y="87049"/>
                </a:lnTo>
                <a:lnTo>
                  <a:pt x="2656403" y="94802"/>
                </a:lnTo>
                <a:lnTo>
                  <a:pt x="2668704" y="94008"/>
                </a:lnTo>
                <a:lnTo>
                  <a:pt x="2664838" y="83277"/>
                </a:lnTo>
                <a:close/>
              </a:path>
              <a:path w="3455265" h="2793011">
                <a:moveTo>
                  <a:pt x="2661890" y="70913"/>
                </a:moveTo>
                <a:lnTo>
                  <a:pt x="2658877" y="73741"/>
                </a:lnTo>
                <a:lnTo>
                  <a:pt x="2652446" y="78633"/>
                </a:lnTo>
                <a:lnTo>
                  <a:pt x="2646233" y="94333"/>
                </a:lnTo>
                <a:lnTo>
                  <a:pt x="2656403" y="94802"/>
                </a:lnTo>
                <a:lnTo>
                  <a:pt x="2652265" y="87049"/>
                </a:lnTo>
                <a:lnTo>
                  <a:pt x="2659050" y="84375"/>
                </a:lnTo>
                <a:lnTo>
                  <a:pt x="2661890" y="70913"/>
                </a:lnTo>
                <a:close/>
              </a:path>
              <a:path w="3455265" h="2793011">
                <a:moveTo>
                  <a:pt x="2643830" y="68623"/>
                </a:moveTo>
                <a:lnTo>
                  <a:pt x="2636685" y="72463"/>
                </a:lnTo>
                <a:lnTo>
                  <a:pt x="2636742" y="78065"/>
                </a:lnTo>
                <a:lnTo>
                  <a:pt x="2643532" y="75721"/>
                </a:lnTo>
                <a:lnTo>
                  <a:pt x="2649962" y="73380"/>
                </a:lnTo>
                <a:lnTo>
                  <a:pt x="2647227" y="66224"/>
                </a:lnTo>
                <a:lnTo>
                  <a:pt x="2643830" y="68623"/>
                </a:lnTo>
                <a:close/>
              </a:path>
              <a:path w="3455265" h="2793011">
                <a:moveTo>
                  <a:pt x="2615211" y="78462"/>
                </a:moveTo>
                <a:lnTo>
                  <a:pt x="2616171" y="80587"/>
                </a:lnTo>
                <a:lnTo>
                  <a:pt x="2619307" y="81672"/>
                </a:lnTo>
                <a:lnTo>
                  <a:pt x="2624120" y="81384"/>
                </a:lnTo>
                <a:lnTo>
                  <a:pt x="2630102" y="80067"/>
                </a:lnTo>
                <a:lnTo>
                  <a:pt x="2636742" y="78065"/>
                </a:lnTo>
                <a:lnTo>
                  <a:pt x="2636685" y="72463"/>
                </a:lnTo>
                <a:lnTo>
                  <a:pt x="2625099" y="77938"/>
                </a:lnTo>
                <a:lnTo>
                  <a:pt x="2623654" y="77273"/>
                </a:lnTo>
                <a:lnTo>
                  <a:pt x="2622531" y="10130"/>
                </a:lnTo>
                <a:lnTo>
                  <a:pt x="2615211" y="78462"/>
                </a:lnTo>
                <a:close/>
              </a:path>
              <a:path w="3455265" h="2793011">
                <a:moveTo>
                  <a:pt x="2604989" y="61722"/>
                </a:moveTo>
                <a:lnTo>
                  <a:pt x="2608489" y="59063"/>
                </a:lnTo>
                <a:lnTo>
                  <a:pt x="2611454" y="56957"/>
                </a:lnTo>
                <a:lnTo>
                  <a:pt x="2614635" y="55356"/>
                </a:lnTo>
                <a:lnTo>
                  <a:pt x="2615211" y="78462"/>
                </a:lnTo>
                <a:lnTo>
                  <a:pt x="2622531" y="10130"/>
                </a:lnTo>
                <a:lnTo>
                  <a:pt x="2608858" y="12519"/>
                </a:lnTo>
                <a:lnTo>
                  <a:pt x="2604989" y="61722"/>
                </a:lnTo>
                <a:close/>
              </a:path>
              <a:path w="3455265" h="2793011">
                <a:moveTo>
                  <a:pt x="2591384" y="73125"/>
                </a:moveTo>
                <a:lnTo>
                  <a:pt x="2594152" y="70636"/>
                </a:lnTo>
                <a:lnTo>
                  <a:pt x="2597533" y="67747"/>
                </a:lnTo>
                <a:lnTo>
                  <a:pt x="2601241" y="64696"/>
                </a:lnTo>
                <a:lnTo>
                  <a:pt x="2604989" y="61722"/>
                </a:lnTo>
                <a:lnTo>
                  <a:pt x="2608858" y="12519"/>
                </a:lnTo>
                <a:lnTo>
                  <a:pt x="2596580" y="14100"/>
                </a:lnTo>
                <a:lnTo>
                  <a:pt x="2591384" y="73125"/>
                </a:lnTo>
                <a:close/>
              </a:path>
              <a:path w="3455265" h="2793011">
                <a:moveTo>
                  <a:pt x="2596580" y="14100"/>
                </a:moveTo>
                <a:lnTo>
                  <a:pt x="2587418" y="13557"/>
                </a:lnTo>
                <a:lnTo>
                  <a:pt x="2588835" y="75951"/>
                </a:lnTo>
                <a:lnTo>
                  <a:pt x="2591384" y="73125"/>
                </a:lnTo>
                <a:lnTo>
                  <a:pt x="2596580" y="14100"/>
                </a:lnTo>
                <a:close/>
              </a:path>
              <a:path w="3455265" h="2793011">
                <a:moveTo>
                  <a:pt x="2697410" y="12416"/>
                </a:moveTo>
                <a:lnTo>
                  <a:pt x="2684869" y="10687"/>
                </a:lnTo>
                <a:lnTo>
                  <a:pt x="2686866" y="24689"/>
                </a:lnTo>
                <a:lnTo>
                  <a:pt x="2687582" y="69907"/>
                </a:lnTo>
                <a:lnTo>
                  <a:pt x="2692019" y="69783"/>
                </a:lnTo>
                <a:lnTo>
                  <a:pt x="2695331" y="70883"/>
                </a:lnTo>
                <a:lnTo>
                  <a:pt x="2696623" y="73222"/>
                </a:lnTo>
                <a:lnTo>
                  <a:pt x="2700659" y="86243"/>
                </a:lnTo>
                <a:lnTo>
                  <a:pt x="2708610" y="12884"/>
                </a:lnTo>
                <a:lnTo>
                  <a:pt x="2697410" y="12416"/>
                </a:lnTo>
                <a:close/>
              </a:path>
              <a:path w="3455265" h="2793011">
                <a:moveTo>
                  <a:pt x="2684869" y="10687"/>
                </a:moveTo>
                <a:lnTo>
                  <a:pt x="2673754" y="10490"/>
                </a:lnTo>
                <a:lnTo>
                  <a:pt x="2675510" y="21412"/>
                </a:lnTo>
                <a:lnTo>
                  <a:pt x="2680818" y="26897"/>
                </a:lnTo>
                <a:lnTo>
                  <a:pt x="2680934" y="29402"/>
                </a:lnTo>
                <a:lnTo>
                  <a:pt x="2682663" y="26024"/>
                </a:lnTo>
                <a:lnTo>
                  <a:pt x="2682810" y="25885"/>
                </a:lnTo>
                <a:lnTo>
                  <a:pt x="2686866" y="24689"/>
                </a:lnTo>
                <a:lnTo>
                  <a:pt x="2684869" y="10687"/>
                </a:lnTo>
                <a:close/>
              </a:path>
              <a:path w="3455265" h="2793011">
                <a:moveTo>
                  <a:pt x="2717541" y="76845"/>
                </a:moveTo>
                <a:lnTo>
                  <a:pt x="2723969" y="78070"/>
                </a:lnTo>
                <a:lnTo>
                  <a:pt x="2729493" y="80561"/>
                </a:lnTo>
                <a:lnTo>
                  <a:pt x="2733154" y="83835"/>
                </a:lnTo>
                <a:lnTo>
                  <a:pt x="2733006" y="10867"/>
                </a:lnTo>
                <a:lnTo>
                  <a:pt x="2726290" y="9670"/>
                </a:lnTo>
                <a:lnTo>
                  <a:pt x="2717541" y="76845"/>
                </a:lnTo>
                <a:close/>
              </a:path>
              <a:path w="3455265" h="2793011">
                <a:moveTo>
                  <a:pt x="2703750" y="82592"/>
                </a:moveTo>
                <a:lnTo>
                  <a:pt x="2705802" y="80140"/>
                </a:lnTo>
                <a:lnTo>
                  <a:pt x="2711166" y="77374"/>
                </a:lnTo>
                <a:lnTo>
                  <a:pt x="2717541" y="76845"/>
                </a:lnTo>
                <a:lnTo>
                  <a:pt x="2726290" y="9670"/>
                </a:lnTo>
                <a:lnTo>
                  <a:pt x="2715693" y="9310"/>
                </a:lnTo>
                <a:lnTo>
                  <a:pt x="2708610" y="12884"/>
                </a:lnTo>
                <a:lnTo>
                  <a:pt x="2703750" y="82592"/>
                </a:lnTo>
                <a:close/>
              </a:path>
              <a:path w="3455265" h="2793011">
                <a:moveTo>
                  <a:pt x="2695003" y="76816"/>
                </a:moveTo>
                <a:lnTo>
                  <a:pt x="2689575" y="81682"/>
                </a:lnTo>
                <a:lnTo>
                  <a:pt x="2692606" y="89509"/>
                </a:lnTo>
                <a:lnTo>
                  <a:pt x="2700659" y="86243"/>
                </a:lnTo>
                <a:lnTo>
                  <a:pt x="2696623" y="73222"/>
                </a:lnTo>
                <a:lnTo>
                  <a:pt x="2695003" y="76816"/>
                </a:lnTo>
                <a:close/>
              </a:path>
              <a:path w="3455265" h="2793011">
                <a:moveTo>
                  <a:pt x="2685569" y="28516"/>
                </a:moveTo>
                <a:lnTo>
                  <a:pt x="2682663" y="26024"/>
                </a:lnTo>
                <a:lnTo>
                  <a:pt x="2680934" y="29402"/>
                </a:lnTo>
                <a:lnTo>
                  <a:pt x="2677254" y="29587"/>
                </a:lnTo>
                <a:lnTo>
                  <a:pt x="2671175" y="28111"/>
                </a:lnTo>
                <a:lnTo>
                  <a:pt x="2676472" y="82315"/>
                </a:lnTo>
                <a:lnTo>
                  <a:pt x="2676465" y="77458"/>
                </a:lnTo>
                <a:lnTo>
                  <a:pt x="2678911" y="73760"/>
                </a:lnTo>
                <a:lnTo>
                  <a:pt x="2682915" y="71238"/>
                </a:lnTo>
                <a:lnTo>
                  <a:pt x="2685569" y="28516"/>
                </a:lnTo>
                <a:close/>
              </a:path>
              <a:path w="3455265" h="2793011">
                <a:moveTo>
                  <a:pt x="2642089" y="85935"/>
                </a:moveTo>
                <a:lnTo>
                  <a:pt x="2639381" y="88726"/>
                </a:lnTo>
                <a:lnTo>
                  <a:pt x="2639968" y="92381"/>
                </a:lnTo>
                <a:lnTo>
                  <a:pt x="2646233" y="94333"/>
                </a:lnTo>
                <a:lnTo>
                  <a:pt x="2652446" y="78633"/>
                </a:lnTo>
                <a:lnTo>
                  <a:pt x="2642089" y="85935"/>
                </a:lnTo>
                <a:close/>
              </a:path>
              <a:path w="3455265" h="2793011">
                <a:moveTo>
                  <a:pt x="2711349" y="94327"/>
                </a:moveTo>
                <a:lnTo>
                  <a:pt x="2723384" y="93497"/>
                </a:lnTo>
                <a:lnTo>
                  <a:pt x="2731058" y="90788"/>
                </a:lnTo>
                <a:lnTo>
                  <a:pt x="2733995" y="87406"/>
                </a:lnTo>
                <a:lnTo>
                  <a:pt x="2733878" y="86910"/>
                </a:lnTo>
                <a:lnTo>
                  <a:pt x="2732777" y="86650"/>
                </a:lnTo>
                <a:lnTo>
                  <a:pt x="2724931" y="88108"/>
                </a:lnTo>
                <a:lnTo>
                  <a:pt x="2711349" y="94327"/>
                </a:lnTo>
                <a:close/>
              </a:path>
              <a:path w="3455265" h="2793011">
                <a:moveTo>
                  <a:pt x="2685569" y="28516"/>
                </a:moveTo>
                <a:lnTo>
                  <a:pt x="2682915" y="71238"/>
                </a:lnTo>
                <a:lnTo>
                  <a:pt x="2687582" y="69907"/>
                </a:lnTo>
                <a:lnTo>
                  <a:pt x="2686866" y="24689"/>
                </a:lnTo>
                <a:lnTo>
                  <a:pt x="2685569" y="28516"/>
                </a:lnTo>
                <a:close/>
              </a:path>
              <a:path w="3455265" h="2793011">
                <a:moveTo>
                  <a:pt x="2719895" y="85595"/>
                </a:moveTo>
                <a:lnTo>
                  <a:pt x="2723683" y="84492"/>
                </a:lnTo>
                <a:lnTo>
                  <a:pt x="2721700" y="82553"/>
                </a:lnTo>
                <a:lnTo>
                  <a:pt x="2716616" y="80948"/>
                </a:lnTo>
                <a:lnTo>
                  <a:pt x="2711100" y="80849"/>
                </a:lnTo>
                <a:lnTo>
                  <a:pt x="2707822" y="83427"/>
                </a:lnTo>
                <a:lnTo>
                  <a:pt x="2707666" y="84689"/>
                </a:lnTo>
                <a:lnTo>
                  <a:pt x="2719895" y="85595"/>
                </a:lnTo>
                <a:close/>
              </a:path>
              <a:path w="3455265" h="2793011">
                <a:moveTo>
                  <a:pt x="2783921" y="80077"/>
                </a:moveTo>
                <a:lnTo>
                  <a:pt x="2779531" y="81309"/>
                </a:lnTo>
                <a:lnTo>
                  <a:pt x="2780277" y="86158"/>
                </a:lnTo>
                <a:lnTo>
                  <a:pt x="2783882" y="85477"/>
                </a:lnTo>
                <a:lnTo>
                  <a:pt x="2788194" y="81948"/>
                </a:lnTo>
                <a:lnTo>
                  <a:pt x="2787382" y="79563"/>
                </a:lnTo>
                <a:lnTo>
                  <a:pt x="2783921" y="80077"/>
                </a:lnTo>
                <a:close/>
              </a:path>
              <a:path w="3455265" h="2793011">
                <a:moveTo>
                  <a:pt x="2775046" y="82944"/>
                </a:moveTo>
                <a:lnTo>
                  <a:pt x="2771296" y="84669"/>
                </a:lnTo>
                <a:lnTo>
                  <a:pt x="2772771" y="87227"/>
                </a:lnTo>
                <a:lnTo>
                  <a:pt x="2780277" y="86158"/>
                </a:lnTo>
                <a:lnTo>
                  <a:pt x="2779531" y="81309"/>
                </a:lnTo>
                <a:lnTo>
                  <a:pt x="2775046" y="82944"/>
                </a:lnTo>
                <a:close/>
              </a:path>
              <a:path w="3455265" h="2793011">
                <a:moveTo>
                  <a:pt x="2513503" y="8099"/>
                </a:moveTo>
                <a:lnTo>
                  <a:pt x="2515662" y="74669"/>
                </a:lnTo>
                <a:lnTo>
                  <a:pt x="2519113" y="71609"/>
                </a:lnTo>
                <a:lnTo>
                  <a:pt x="2518780" y="74762"/>
                </a:lnTo>
                <a:lnTo>
                  <a:pt x="2512948" y="97894"/>
                </a:lnTo>
                <a:lnTo>
                  <a:pt x="2519359" y="97389"/>
                </a:lnTo>
                <a:lnTo>
                  <a:pt x="2517185" y="86787"/>
                </a:lnTo>
                <a:lnTo>
                  <a:pt x="2526971" y="78093"/>
                </a:lnTo>
                <a:lnTo>
                  <a:pt x="2519428" y="7907"/>
                </a:lnTo>
                <a:lnTo>
                  <a:pt x="2513503" y="8099"/>
                </a:lnTo>
                <a:close/>
              </a:path>
              <a:path w="3455265" h="2793011">
                <a:moveTo>
                  <a:pt x="2561574" y="13152"/>
                </a:moveTo>
                <a:lnTo>
                  <a:pt x="2557641" y="11916"/>
                </a:lnTo>
                <a:lnTo>
                  <a:pt x="2559032" y="18576"/>
                </a:lnTo>
                <a:lnTo>
                  <a:pt x="2563025" y="17211"/>
                </a:lnTo>
                <a:lnTo>
                  <a:pt x="2564574" y="15831"/>
                </a:lnTo>
                <a:lnTo>
                  <a:pt x="2561574" y="13152"/>
                </a:lnTo>
                <a:close/>
              </a:path>
              <a:path w="3455265" h="2793011">
                <a:moveTo>
                  <a:pt x="2526971" y="78093"/>
                </a:moveTo>
                <a:lnTo>
                  <a:pt x="2536658" y="73639"/>
                </a:lnTo>
                <a:lnTo>
                  <a:pt x="2535812" y="21763"/>
                </a:lnTo>
                <a:lnTo>
                  <a:pt x="2542479" y="21137"/>
                </a:lnTo>
                <a:lnTo>
                  <a:pt x="2552286" y="19895"/>
                </a:lnTo>
                <a:lnTo>
                  <a:pt x="2559032" y="18576"/>
                </a:lnTo>
                <a:lnTo>
                  <a:pt x="2557641" y="11916"/>
                </a:lnTo>
                <a:lnTo>
                  <a:pt x="2552498" y="10790"/>
                </a:lnTo>
                <a:lnTo>
                  <a:pt x="2546454" y="9805"/>
                </a:lnTo>
                <a:lnTo>
                  <a:pt x="2539816" y="8994"/>
                </a:lnTo>
                <a:lnTo>
                  <a:pt x="2532894" y="8386"/>
                </a:lnTo>
                <a:lnTo>
                  <a:pt x="2526971" y="78093"/>
                </a:lnTo>
                <a:close/>
              </a:path>
              <a:path w="3455265" h="2793011">
                <a:moveTo>
                  <a:pt x="2517185" y="86787"/>
                </a:moveTo>
                <a:lnTo>
                  <a:pt x="2519359" y="97389"/>
                </a:lnTo>
                <a:lnTo>
                  <a:pt x="2524169" y="96401"/>
                </a:lnTo>
                <a:lnTo>
                  <a:pt x="2526866" y="94889"/>
                </a:lnTo>
                <a:lnTo>
                  <a:pt x="2526942" y="92810"/>
                </a:lnTo>
                <a:lnTo>
                  <a:pt x="2523885" y="90124"/>
                </a:lnTo>
                <a:lnTo>
                  <a:pt x="2517185" y="86787"/>
                </a:lnTo>
                <a:close/>
              </a:path>
              <a:path w="3455265" h="2793011">
                <a:moveTo>
                  <a:pt x="3092481" y="75813"/>
                </a:moveTo>
                <a:lnTo>
                  <a:pt x="3085669" y="78398"/>
                </a:lnTo>
                <a:lnTo>
                  <a:pt x="3090419" y="80706"/>
                </a:lnTo>
                <a:lnTo>
                  <a:pt x="3093949" y="77879"/>
                </a:lnTo>
                <a:lnTo>
                  <a:pt x="3092481" y="75813"/>
                </a:lnTo>
                <a:close/>
              </a:path>
              <a:path w="3455265" h="2793011">
                <a:moveTo>
                  <a:pt x="2953421" y="88772"/>
                </a:moveTo>
                <a:lnTo>
                  <a:pt x="2947026" y="91376"/>
                </a:lnTo>
                <a:lnTo>
                  <a:pt x="2952010" y="93620"/>
                </a:lnTo>
                <a:lnTo>
                  <a:pt x="2955325" y="90690"/>
                </a:lnTo>
                <a:lnTo>
                  <a:pt x="2953421" y="88772"/>
                </a:lnTo>
                <a:close/>
              </a:path>
              <a:path w="3455265" h="2793011">
                <a:moveTo>
                  <a:pt x="3137376" y="82167"/>
                </a:moveTo>
                <a:lnTo>
                  <a:pt x="3130536" y="86393"/>
                </a:lnTo>
                <a:lnTo>
                  <a:pt x="3136129" y="88432"/>
                </a:lnTo>
                <a:lnTo>
                  <a:pt x="3140237" y="85764"/>
                </a:lnTo>
                <a:lnTo>
                  <a:pt x="3141205" y="82354"/>
                </a:lnTo>
                <a:lnTo>
                  <a:pt x="3137376" y="82167"/>
                </a:lnTo>
                <a:close/>
              </a:path>
              <a:path w="3455265" h="2793011">
                <a:moveTo>
                  <a:pt x="3379093" y="175804"/>
                </a:moveTo>
                <a:lnTo>
                  <a:pt x="3379268" y="178952"/>
                </a:lnTo>
                <a:lnTo>
                  <a:pt x="3380740" y="178007"/>
                </a:lnTo>
                <a:lnTo>
                  <a:pt x="3382262" y="174806"/>
                </a:lnTo>
                <a:lnTo>
                  <a:pt x="3381798" y="168067"/>
                </a:lnTo>
                <a:lnTo>
                  <a:pt x="3380812" y="167737"/>
                </a:lnTo>
                <a:lnTo>
                  <a:pt x="3379759" y="171191"/>
                </a:lnTo>
                <a:lnTo>
                  <a:pt x="3379093" y="175804"/>
                </a:lnTo>
                <a:close/>
              </a:path>
              <a:path w="3455265" h="2793011">
                <a:moveTo>
                  <a:pt x="2983853" y="15968"/>
                </a:moveTo>
                <a:lnTo>
                  <a:pt x="2977471" y="55913"/>
                </a:lnTo>
                <a:lnTo>
                  <a:pt x="2981607" y="62354"/>
                </a:lnTo>
                <a:lnTo>
                  <a:pt x="2991244" y="54390"/>
                </a:lnTo>
                <a:lnTo>
                  <a:pt x="2998610" y="46387"/>
                </a:lnTo>
                <a:lnTo>
                  <a:pt x="3003828" y="38353"/>
                </a:lnTo>
                <a:lnTo>
                  <a:pt x="3008309" y="70784"/>
                </a:lnTo>
                <a:lnTo>
                  <a:pt x="3019179" y="69265"/>
                </a:lnTo>
                <a:lnTo>
                  <a:pt x="3030164" y="67917"/>
                </a:lnTo>
                <a:lnTo>
                  <a:pt x="3040602" y="66827"/>
                </a:lnTo>
                <a:lnTo>
                  <a:pt x="3049829" y="66082"/>
                </a:lnTo>
                <a:lnTo>
                  <a:pt x="3057184" y="65767"/>
                </a:lnTo>
                <a:lnTo>
                  <a:pt x="3062004" y="65972"/>
                </a:lnTo>
                <a:lnTo>
                  <a:pt x="3065003" y="71244"/>
                </a:lnTo>
                <a:lnTo>
                  <a:pt x="3069645" y="71556"/>
                </a:lnTo>
                <a:lnTo>
                  <a:pt x="3066625" y="6449"/>
                </a:lnTo>
                <a:lnTo>
                  <a:pt x="3060508" y="5860"/>
                </a:lnTo>
                <a:lnTo>
                  <a:pt x="3052443" y="7723"/>
                </a:lnTo>
                <a:lnTo>
                  <a:pt x="3042948" y="11559"/>
                </a:lnTo>
                <a:lnTo>
                  <a:pt x="3032538" y="16889"/>
                </a:lnTo>
                <a:lnTo>
                  <a:pt x="3021731" y="23237"/>
                </a:lnTo>
                <a:lnTo>
                  <a:pt x="3011043" y="30124"/>
                </a:lnTo>
                <a:lnTo>
                  <a:pt x="3005598" y="33887"/>
                </a:lnTo>
                <a:lnTo>
                  <a:pt x="3000991" y="37071"/>
                </a:lnTo>
                <a:lnTo>
                  <a:pt x="2992091" y="43602"/>
                </a:lnTo>
                <a:lnTo>
                  <a:pt x="2984860" y="49238"/>
                </a:lnTo>
                <a:lnTo>
                  <a:pt x="2979814" y="53501"/>
                </a:lnTo>
                <a:lnTo>
                  <a:pt x="2983853" y="15968"/>
                </a:lnTo>
                <a:close/>
              </a:path>
              <a:path w="3455265" h="2793011">
                <a:moveTo>
                  <a:pt x="2981607" y="62354"/>
                </a:moveTo>
                <a:lnTo>
                  <a:pt x="2977471" y="55913"/>
                </a:lnTo>
                <a:lnTo>
                  <a:pt x="2972905" y="59840"/>
                </a:lnTo>
                <a:lnTo>
                  <a:pt x="2969575" y="70272"/>
                </a:lnTo>
                <a:lnTo>
                  <a:pt x="2975588" y="91412"/>
                </a:lnTo>
                <a:lnTo>
                  <a:pt x="2978855" y="77899"/>
                </a:lnTo>
                <a:lnTo>
                  <a:pt x="2979218" y="76829"/>
                </a:lnTo>
                <a:lnTo>
                  <a:pt x="2983008" y="75496"/>
                </a:lnTo>
                <a:lnTo>
                  <a:pt x="2991244" y="54390"/>
                </a:lnTo>
                <a:lnTo>
                  <a:pt x="2981607" y="62354"/>
                </a:lnTo>
                <a:close/>
              </a:path>
              <a:path w="3455265" h="2793011">
                <a:moveTo>
                  <a:pt x="2962390" y="88003"/>
                </a:moveTo>
                <a:lnTo>
                  <a:pt x="2962875" y="93504"/>
                </a:lnTo>
                <a:lnTo>
                  <a:pt x="2965079" y="96527"/>
                </a:lnTo>
                <a:lnTo>
                  <a:pt x="2969238" y="96140"/>
                </a:lnTo>
                <a:lnTo>
                  <a:pt x="2969575" y="70272"/>
                </a:lnTo>
                <a:lnTo>
                  <a:pt x="2972905" y="59840"/>
                </a:lnTo>
                <a:lnTo>
                  <a:pt x="2977471" y="55913"/>
                </a:lnTo>
                <a:lnTo>
                  <a:pt x="2983853" y="15968"/>
                </a:lnTo>
                <a:lnTo>
                  <a:pt x="2974300" y="18791"/>
                </a:lnTo>
                <a:lnTo>
                  <a:pt x="2968881" y="65943"/>
                </a:lnTo>
                <a:lnTo>
                  <a:pt x="2966145" y="72126"/>
                </a:lnTo>
                <a:lnTo>
                  <a:pt x="2965629" y="73291"/>
                </a:lnTo>
                <a:lnTo>
                  <a:pt x="2963386" y="80955"/>
                </a:lnTo>
                <a:lnTo>
                  <a:pt x="2962390" y="88003"/>
                </a:lnTo>
                <a:close/>
              </a:path>
              <a:path w="3455265" h="2793011">
                <a:moveTo>
                  <a:pt x="3007023" y="30295"/>
                </a:moveTo>
                <a:lnTo>
                  <a:pt x="3008318" y="22222"/>
                </a:lnTo>
                <a:lnTo>
                  <a:pt x="3010032" y="20653"/>
                </a:lnTo>
                <a:lnTo>
                  <a:pt x="3015652" y="14528"/>
                </a:lnTo>
                <a:lnTo>
                  <a:pt x="3016962" y="10897"/>
                </a:lnTo>
                <a:lnTo>
                  <a:pt x="3014676" y="9355"/>
                </a:lnTo>
                <a:lnTo>
                  <a:pt x="3009507" y="9496"/>
                </a:lnTo>
                <a:lnTo>
                  <a:pt x="3007023" y="30295"/>
                </a:lnTo>
                <a:close/>
              </a:path>
              <a:path w="3455265" h="2793011">
                <a:moveTo>
                  <a:pt x="2984860" y="49238"/>
                </a:moveTo>
                <a:lnTo>
                  <a:pt x="2992091" y="43602"/>
                </a:lnTo>
                <a:lnTo>
                  <a:pt x="3000991" y="37071"/>
                </a:lnTo>
                <a:lnTo>
                  <a:pt x="3005598" y="33887"/>
                </a:lnTo>
                <a:lnTo>
                  <a:pt x="3007023" y="30295"/>
                </a:lnTo>
                <a:lnTo>
                  <a:pt x="3009507" y="9496"/>
                </a:lnTo>
                <a:lnTo>
                  <a:pt x="3002171" y="10915"/>
                </a:lnTo>
                <a:lnTo>
                  <a:pt x="2993382" y="13207"/>
                </a:lnTo>
                <a:lnTo>
                  <a:pt x="2984860" y="49238"/>
                </a:lnTo>
                <a:close/>
              </a:path>
              <a:path w="3455265" h="2793011">
                <a:moveTo>
                  <a:pt x="2983853" y="15968"/>
                </a:moveTo>
                <a:lnTo>
                  <a:pt x="2979814" y="53501"/>
                </a:lnTo>
                <a:lnTo>
                  <a:pt x="2984860" y="49238"/>
                </a:lnTo>
                <a:lnTo>
                  <a:pt x="2993382" y="13207"/>
                </a:lnTo>
                <a:lnTo>
                  <a:pt x="2983853" y="15968"/>
                </a:lnTo>
                <a:close/>
              </a:path>
              <a:path w="3455265" h="2793011">
                <a:moveTo>
                  <a:pt x="2966145" y="72126"/>
                </a:moveTo>
                <a:lnTo>
                  <a:pt x="2968881" y="65943"/>
                </a:lnTo>
                <a:lnTo>
                  <a:pt x="2974300" y="18791"/>
                </a:lnTo>
                <a:lnTo>
                  <a:pt x="2965436" y="21273"/>
                </a:lnTo>
                <a:lnTo>
                  <a:pt x="2957975" y="23008"/>
                </a:lnTo>
                <a:lnTo>
                  <a:pt x="2955024" y="78136"/>
                </a:lnTo>
                <a:lnTo>
                  <a:pt x="2966145" y="72126"/>
                </a:lnTo>
                <a:close/>
              </a:path>
              <a:path w="3455265" h="2793011">
                <a:moveTo>
                  <a:pt x="2955024" y="78136"/>
                </a:moveTo>
                <a:lnTo>
                  <a:pt x="2957975" y="23008"/>
                </a:lnTo>
                <a:lnTo>
                  <a:pt x="2952632" y="23590"/>
                </a:lnTo>
                <a:lnTo>
                  <a:pt x="2951999" y="21852"/>
                </a:lnTo>
                <a:lnTo>
                  <a:pt x="2948262" y="9529"/>
                </a:lnTo>
                <a:lnTo>
                  <a:pt x="2939938" y="10879"/>
                </a:lnTo>
                <a:lnTo>
                  <a:pt x="2937829" y="85939"/>
                </a:lnTo>
                <a:lnTo>
                  <a:pt x="2955024" y="78136"/>
                </a:lnTo>
                <a:close/>
              </a:path>
              <a:path w="3455265" h="2793011">
                <a:moveTo>
                  <a:pt x="2931711" y="12771"/>
                </a:moveTo>
                <a:lnTo>
                  <a:pt x="2924262" y="15127"/>
                </a:lnTo>
                <a:lnTo>
                  <a:pt x="2925445" y="73216"/>
                </a:lnTo>
                <a:lnTo>
                  <a:pt x="2929054" y="74416"/>
                </a:lnTo>
                <a:lnTo>
                  <a:pt x="2929487" y="76000"/>
                </a:lnTo>
                <a:lnTo>
                  <a:pt x="2937829" y="85939"/>
                </a:lnTo>
                <a:lnTo>
                  <a:pt x="2939938" y="10879"/>
                </a:lnTo>
                <a:lnTo>
                  <a:pt x="2931711" y="12771"/>
                </a:lnTo>
                <a:close/>
              </a:path>
              <a:path w="3455265" h="2793011">
                <a:moveTo>
                  <a:pt x="2925998" y="77963"/>
                </a:moveTo>
                <a:lnTo>
                  <a:pt x="2917844" y="80297"/>
                </a:lnTo>
                <a:lnTo>
                  <a:pt x="2919055" y="87695"/>
                </a:lnTo>
                <a:lnTo>
                  <a:pt x="2922061" y="87432"/>
                </a:lnTo>
                <a:lnTo>
                  <a:pt x="2923123" y="89746"/>
                </a:lnTo>
                <a:lnTo>
                  <a:pt x="2937829" y="85939"/>
                </a:lnTo>
                <a:lnTo>
                  <a:pt x="2929487" y="76000"/>
                </a:lnTo>
                <a:lnTo>
                  <a:pt x="2925998" y="77963"/>
                </a:lnTo>
                <a:close/>
              </a:path>
              <a:path w="3455265" h="2793011">
                <a:moveTo>
                  <a:pt x="3061391" y="68282"/>
                </a:moveTo>
                <a:lnTo>
                  <a:pt x="3054634" y="70563"/>
                </a:lnTo>
                <a:lnTo>
                  <a:pt x="3057107" y="82101"/>
                </a:lnTo>
                <a:lnTo>
                  <a:pt x="3060837" y="80093"/>
                </a:lnTo>
                <a:lnTo>
                  <a:pt x="3062534" y="80580"/>
                </a:lnTo>
                <a:lnTo>
                  <a:pt x="3065928" y="88705"/>
                </a:lnTo>
                <a:lnTo>
                  <a:pt x="3070110" y="84085"/>
                </a:lnTo>
                <a:lnTo>
                  <a:pt x="3074692" y="79532"/>
                </a:lnTo>
                <a:lnTo>
                  <a:pt x="3071789" y="73763"/>
                </a:lnTo>
                <a:lnTo>
                  <a:pt x="3064129" y="74661"/>
                </a:lnTo>
                <a:lnTo>
                  <a:pt x="3062370" y="74217"/>
                </a:lnTo>
                <a:lnTo>
                  <a:pt x="3057969" y="72684"/>
                </a:lnTo>
                <a:lnTo>
                  <a:pt x="3057831" y="71730"/>
                </a:lnTo>
                <a:lnTo>
                  <a:pt x="3061391" y="68282"/>
                </a:lnTo>
                <a:close/>
              </a:path>
              <a:path w="3455265" h="2793011">
                <a:moveTo>
                  <a:pt x="3098914" y="22559"/>
                </a:moveTo>
                <a:lnTo>
                  <a:pt x="3103063" y="20656"/>
                </a:lnTo>
                <a:lnTo>
                  <a:pt x="3106679" y="18817"/>
                </a:lnTo>
                <a:lnTo>
                  <a:pt x="3109399" y="17087"/>
                </a:lnTo>
                <a:lnTo>
                  <a:pt x="3108567" y="13010"/>
                </a:lnTo>
                <a:lnTo>
                  <a:pt x="3104086" y="12171"/>
                </a:lnTo>
                <a:lnTo>
                  <a:pt x="3098914" y="22559"/>
                </a:lnTo>
                <a:close/>
              </a:path>
              <a:path w="3455265" h="2793011">
                <a:moveTo>
                  <a:pt x="3086883" y="28203"/>
                </a:moveTo>
                <a:lnTo>
                  <a:pt x="3090462" y="26378"/>
                </a:lnTo>
                <a:lnTo>
                  <a:pt x="3094593" y="24481"/>
                </a:lnTo>
                <a:lnTo>
                  <a:pt x="3098914" y="22559"/>
                </a:lnTo>
                <a:lnTo>
                  <a:pt x="3104086" y="12171"/>
                </a:lnTo>
                <a:lnTo>
                  <a:pt x="3096899" y="11669"/>
                </a:lnTo>
                <a:lnTo>
                  <a:pt x="3090515" y="14165"/>
                </a:lnTo>
                <a:lnTo>
                  <a:pt x="3086883" y="28203"/>
                </a:lnTo>
                <a:close/>
              </a:path>
              <a:path w="3455265" h="2793011">
                <a:moveTo>
                  <a:pt x="3086883" y="28203"/>
                </a:moveTo>
                <a:lnTo>
                  <a:pt x="3090515" y="14165"/>
                </a:lnTo>
                <a:lnTo>
                  <a:pt x="3078319" y="20367"/>
                </a:lnTo>
                <a:lnTo>
                  <a:pt x="3080701" y="75579"/>
                </a:lnTo>
                <a:lnTo>
                  <a:pt x="3089164" y="72756"/>
                </a:lnTo>
                <a:lnTo>
                  <a:pt x="3083079" y="32796"/>
                </a:lnTo>
                <a:lnTo>
                  <a:pt x="3084218" y="29911"/>
                </a:lnTo>
                <a:lnTo>
                  <a:pt x="3086883" y="28203"/>
                </a:lnTo>
                <a:close/>
              </a:path>
              <a:path w="3455265" h="2793011">
                <a:moveTo>
                  <a:pt x="3078319" y="20367"/>
                </a:moveTo>
                <a:lnTo>
                  <a:pt x="3070375" y="20256"/>
                </a:lnTo>
                <a:lnTo>
                  <a:pt x="3073213" y="72132"/>
                </a:lnTo>
                <a:lnTo>
                  <a:pt x="3074373" y="72894"/>
                </a:lnTo>
                <a:lnTo>
                  <a:pt x="3074692" y="79532"/>
                </a:lnTo>
                <a:lnTo>
                  <a:pt x="3080701" y="75579"/>
                </a:lnTo>
                <a:lnTo>
                  <a:pt x="3078319" y="20367"/>
                </a:lnTo>
                <a:close/>
              </a:path>
              <a:path w="3455265" h="2793011">
                <a:moveTo>
                  <a:pt x="3070375" y="20256"/>
                </a:moveTo>
                <a:lnTo>
                  <a:pt x="3070951" y="16890"/>
                </a:lnTo>
                <a:lnTo>
                  <a:pt x="3070278" y="9966"/>
                </a:lnTo>
                <a:lnTo>
                  <a:pt x="3069645" y="71556"/>
                </a:lnTo>
                <a:lnTo>
                  <a:pt x="3073213" y="72132"/>
                </a:lnTo>
                <a:lnTo>
                  <a:pt x="3070375" y="20256"/>
                </a:lnTo>
                <a:close/>
              </a:path>
              <a:path w="3455265" h="2793011">
                <a:moveTo>
                  <a:pt x="2983008" y="75496"/>
                </a:moveTo>
                <a:lnTo>
                  <a:pt x="2989561" y="73986"/>
                </a:lnTo>
                <a:lnTo>
                  <a:pt x="2998215" y="72386"/>
                </a:lnTo>
                <a:lnTo>
                  <a:pt x="3008309" y="70784"/>
                </a:lnTo>
                <a:lnTo>
                  <a:pt x="3003828" y="38353"/>
                </a:lnTo>
                <a:lnTo>
                  <a:pt x="2998610" y="46387"/>
                </a:lnTo>
                <a:lnTo>
                  <a:pt x="2991244" y="54390"/>
                </a:lnTo>
                <a:lnTo>
                  <a:pt x="2983008" y="75496"/>
                </a:lnTo>
                <a:close/>
              </a:path>
              <a:path w="3455265" h="2793011">
                <a:moveTo>
                  <a:pt x="3154904" y="18027"/>
                </a:moveTo>
                <a:lnTo>
                  <a:pt x="3150423" y="12454"/>
                </a:lnTo>
                <a:lnTo>
                  <a:pt x="3143031" y="9365"/>
                </a:lnTo>
                <a:lnTo>
                  <a:pt x="3135284" y="11495"/>
                </a:lnTo>
                <a:lnTo>
                  <a:pt x="3127319" y="16994"/>
                </a:lnTo>
                <a:lnTo>
                  <a:pt x="3119275" y="24012"/>
                </a:lnTo>
                <a:lnTo>
                  <a:pt x="3118038" y="74280"/>
                </a:lnTo>
                <a:lnTo>
                  <a:pt x="3118847" y="80553"/>
                </a:lnTo>
                <a:lnTo>
                  <a:pt x="3119596" y="84728"/>
                </a:lnTo>
                <a:lnTo>
                  <a:pt x="3127442" y="82345"/>
                </a:lnTo>
                <a:lnTo>
                  <a:pt x="3139896" y="79796"/>
                </a:lnTo>
                <a:lnTo>
                  <a:pt x="3157858" y="77349"/>
                </a:lnTo>
                <a:lnTo>
                  <a:pt x="3154904" y="18027"/>
                </a:lnTo>
                <a:close/>
              </a:path>
              <a:path w="3455265" h="2793011">
                <a:moveTo>
                  <a:pt x="3117552" y="72629"/>
                </a:moveTo>
                <a:lnTo>
                  <a:pt x="3118038" y="74280"/>
                </a:lnTo>
                <a:lnTo>
                  <a:pt x="3119275" y="24012"/>
                </a:lnTo>
                <a:lnTo>
                  <a:pt x="3111288" y="30698"/>
                </a:lnTo>
                <a:lnTo>
                  <a:pt x="3103498" y="35201"/>
                </a:lnTo>
                <a:lnTo>
                  <a:pt x="3101105" y="71596"/>
                </a:lnTo>
                <a:lnTo>
                  <a:pt x="3117552" y="72629"/>
                </a:lnTo>
                <a:close/>
              </a:path>
              <a:path w="3455265" h="2793011">
                <a:moveTo>
                  <a:pt x="3103498" y="35201"/>
                </a:moveTo>
                <a:lnTo>
                  <a:pt x="3097274" y="35117"/>
                </a:lnTo>
                <a:lnTo>
                  <a:pt x="3089939" y="34671"/>
                </a:lnTo>
                <a:lnTo>
                  <a:pt x="3085328" y="33882"/>
                </a:lnTo>
                <a:lnTo>
                  <a:pt x="3083079" y="32796"/>
                </a:lnTo>
                <a:lnTo>
                  <a:pt x="3089164" y="72756"/>
                </a:lnTo>
                <a:lnTo>
                  <a:pt x="3101105" y="71596"/>
                </a:lnTo>
                <a:lnTo>
                  <a:pt x="3103498" y="35201"/>
                </a:lnTo>
                <a:close/>
              </a:path>
              <a:path w="3455265" h="2793011">
                <a:moveTo>
                  <a:pt x="3193152" y="10788"/>
                </a:moveTo>
                <a:lnTo>
                  <a:pt x="3190576" y="9687"/>
                </a:lnTo>
                <a:lnTo>
                  <a:pt x="3184061" y="10209"/>
                </a:lnTo>
                <a:lnTo>
                  <a:pt x="3177389" y="72846"/>
                </a:lnTo>
                <a:lnTo>
                  <a:pt x="3182322" y="70667"/>
                </a:lnTo>
                <a:lnTo>
                  <a:pt x="3183451" y="17830"/>
                </a:lnTo>
                <a:lnTo>
                  <a:pt x="3189975" y="14041"/>
                </a:lnTo>
                <a:lnTo>
                  <a:pt x="3193152" y="10788"/>
                </a:lnTo>
                <a:close/>
              </a:path>
              <a:path w="3455265" h="2793011">
                <a:moveTo>
                  <a:pt x="3175422" y="11831"/>
                </a:moveTo>
                <a:lnTo>
                  <a:pt x="3166473" y="14025"/>
                </a:lnTo>
                <a:lnTo>
                  <a:pt x="3168547" y="82418"/>
                </a:lnTo>
                <a:lnTo>
                  <a:pt x="3170979" y="78936"/>
                </a:lnTo>
                <a:lnTo>
                  <a:pt x="3173767" y="75674"/>
                </a:lnTo>
                <a:lnTo>
                  <a:pt x="3177389" y="72846"/>
                </a:lnTo>
                <a:lnTo>
                  <a:pt x="3184061" y="10209"/>
                </a:lnTo>
                <a:lnTo>
                  <a:pt x="3175422" y="11831"/>
                </a:lnTo>
                <a:close/>
              </a:path>
              <a:path w="3455265" h="2793011">
                <a:moveTo>
                  <a:pt x="3136088" y="94215"/>
                </a:moveTo>
                <a:lnTo>
                  <a:pt x="3138038" y="95898"/>
                </a:lnTo>
                <a:lnTo>
                  <a:pt x="3145023" y="95580"/>
                </a:lnTo>
                <a:lnTo>
                  <a:pt x="3152834" y="94231"/>
                </a:lnTo>
                <a:lnTo>
                  <a:pt x="3158614" y="92026"/>
                </a:lnTo>
                <a:lnTo>
                  <a:pt x="3162841" y="89178"/>
                </a:lnTo>
                <a:lnTo>
                  <a:pt x="3165993" y="85904"/>
                </a:lnTo>
                <a:lnTo>
                  <a:pt x="3168547" y="82418"/>
                </a:lnTo>
                <a:lnTo>
                  <a:pt x="3166473" y="14025"/>
                </a:lnTo>
                <a:lnTo>
                  <a:pt x="3159516" y="77789"/>
                </a:lnTo>
                <a:lnTo>
                  <a:pt x="3157116" y="80735"/>
                </a:lnTo>
                <a:lnTo>
                  <a:pt x="3149698" y="85326"/>
                </a:lnTo>
                <a:lnTo>
                  <a:pt x="3141332" y="90256"/>
                </a:lnTo>
                <a:lnTo>
                  <a:pt x="3136088" y="94215"/>
                </a:lnTo>
                <a:close/>
              </a:path>
              <a:path w="3455265" h="2793011">
                <a:moveTo>
                  <a:pt x="3159029" y="16266"/>
                </a:moveTo>
                <a:lnTo>
                  <a:pt x="3154904" y="18027"/>
                </a:lnTo>
                <a:lnTo>
                  <a:pt x="3157858" y="77349"/>
                </a:lnTo>
                <a:lnTo>
                  <a:pt x="3159516" y="77789"/>
                </a:lnTo>
                <a:lnTo>
                  <a:pt x="3166473" y="14025"/>
                </a:lnTo>
                <a:lnTo>
                  <a:pt x="3159029" y="16266"/>
                </a:lnTo>
                <a:close/>
              </a:path>
              <a:path w="3455265" h="2793011">
                <a:moveTo>
                  <a:pt x="3117960" y="84786"/>
                </a:moveTo>
                <a:lnTo>
                  <a:pt x="3115457" y="86677"/>
                </a:lnTo>
                <a:lnTo>
                  <a:pt x="3119596" y="84728"/>
                </a:lnTo>
                <a:lnTo>
                  <a:pt x="3118847" y="80553"/>
                </a:lnTo>
                <a:lnTo>
                  <a:pt x="3117960" y="84786"/>
                </a:lnTo>
                <a:close/>
              </a:path>
              <a:path w="3455265" h="2793011">
                <a:moveTo>
                  <a:pt x="3223259" y="91179"/>
                </a:moveTo>
                <a:lnTo>
                  <a:pt x="3225930" y="96393"/>
                </a:lnTo>
                <a:lnTo>
                  <a:pt x="3232595" y="98933"/>
                </a:lnTo>
                <a:lnTo>
                  <a:pt x="3240843" y="96783"/>
                </a:lnTo>
                <a:lnTo>
                  <a:pt x="3238566" y="66336"/>
                </a:lnTo>
                <a:lnTo>
                  <a:pt x="3232066" y="69017"/>
                </a:lnTo>
                <a:lnTo>
                  <a:pt x="3231512" y="66763"/>
                </a:lnTo>
                <a:lnTo>
                  <a:pt x="3232738" y="79371"/>
                </a:lnTo>
                <a:lnTo>
                  <a:pt x="3236381" y="78646"/>
                </a:lnTo>
                <a:lnTo>
                  <a:pt x="3233964" y="82075"/>
                </a:lnTo>
                <a:lnTo>
                  <a:pt x="3229787" y="85822"/>
                </a:lnTo>
                <a:lnTo>
                  <a:pt x="3223259" y="91179"/>
                </a:lnTo>
                <a:close/>
              </a:path>
              <a:path w="3455265" h="2793011">
                <a:moveTo>
                  <a:pt x="3229341" y="80814"/>
                </a:moveTo>
                <a:lnTo>
                  <a:pt x="3232738" y="79371"/>
                </a:lnTo>
                <a:lnTo>
                  <a:pt x="3231512" y="66763"/>
                </a:lnTo>
                <a:lnTo>
                  <a:pt x="3237627" y="20947"/>
                </a:lnTo>
                <a:lnTo>
                  <a:pt x="3229226" y="24975"/>
                </a:lnTo>
                <a:lnTo>
                  <a:pt x="3225512" y="23546"/>
                </a:lnTo>
                <a:lnTo>
                  <a:pt x="3225264" y="82724"/>
                </a:lnTo>
                <a:lnTo>
                  <a:pt x="3229341" y="80814"/>
                </a:lnTo>
                <a:close/>
              </a:path>
              <a:path w="3455265" h="2793011">
                <a:moveTo>
                  <a:pt x="3243016" y="16814"/>
                </a:moveTo>
                <a:lnTo>
                  <a:pt x="3237627" y="20947"/>
                </a:lnTo>
                <a:lnTo>
                  <a:pt x="3238600" y="61344"/>
                </a:lnTo>
                <a:lnTo>
                  <a:pt x="3241439" y="60170"/>
                </a:lnTo>
                <a:lnTo>
                  <a:pt x="3241904" y="61471"/>
                </a:lnTo>
                <a:lnTo>
                  <a:pt x="3248883" y="91861"/>
                </a:lnTo>
                <a:lnTo>
                  <a:pt x="3246745" y="13139"/>
                </a:lnTo>
                <a:lnTo>
                  <a:pt x="3243016" y="16814"/>
                </a:lnTo>
                <a:close/>
              </a:path>
              <a:path w="3455265" h="2793011">
                <a:moveTo>
                  <a:pt x="3237627" y="20947"/>
                </a:moveTo>
                <a:lnTo>
                  <a:pt x="3231512" y="66763"/>
                </a:lnTo>
                <a:lnTo>
                  <a:pt x="3234815" y="63905"/>
                </a:lnTo>
                <a:lnTo>
                  <a:pt x="3238600" y="61344"/>
                </a:lnTo>
                <a:lnTo>
                  <a:pt x="3237627" y="20947"/>
                </a:lnTo>
                <a:close/>
              </a:path>
              <a:path w="3455265" h="2793011">
                <a:moveTo>
                  <a:pt x="3224703" y="72760"/>
                </a:moveTo>
                <a:lnTo>
                  <a:pt x="3215213" y="80098"/>
                </a:lnTo>
                <a:lnTo>
                  <a:pt x="3216185" y="87184"/>
                </a:lnTo>
                <a:lnTo>
                  <a:pt x="3220786" y="84911"/>
                </a:lnTo>
                <a:lnTo>
                  <a:pt x="3225264" y="82724"/>
                </a:lnTo>
                <a:lnTo>
                  <a:pt x="3225512" y="23546"/>
                </a:lnTo>
                <a:lnTo>
                  <a:pt x="3220079" y="19250"/>
                </a:lnTo>
                <a:lnTo>
                  <a:pt x="3215399" y="14620"/>
                </a:lnTo>
                <a:lnTo>
                  <a:pt x="3209755" y="70185"/>
                </a:lnTo>
                <a:lnTo>
                  <a:pt x="3224703" y="72760"/>
                </a:lnTo>
                <a:close/>
              </a:path>
              <a:path w="3455265" h="2793011">
                <a:moveTo>
                  <a:pt x="3189042" y="69355"/>
                </a:moveTo>
                <a:lnTo>
                  <a:pt x="3198028" y="69122"/>
                </a:lnTo>
                <a:lnTo>
                  <a:pt x="3209755" y="70185"/>
                </a:lnTo>
                <a:lnTo>
                  <a:pt x="3215399" y="14620"/>
                </a:lnTo>
                <a:lnTo>
                  <a:pt x="3209228" y="11566"/>
                </a:lnTo>
                <a:lnTo>
                  <a:pt x="3199327" y="11999"/>
                </a:lnTo>
                <a:lnTo>
                  <a:pt x="3189042" y="69355"/>
                </a:lnTo>
                <a:close/>
              </a:path>
              <a:path w="3455265" h="2793011">
                <a:moveTo>
                  <a:pt x="3183451" y="17830"/>
                </a:moveTo>
                <a:lnTo>
                  <a:pt x="3182322" y="70667"/>
                </a:lnTo>
                <a:lnTo>
                  <a:pt x="3189042" y="69355"/>
                </a:lnTo>
                <a:lnTo>
                  <a:pt x="3199327" y="11999"/>
                </a:lnTo>
                <a:lnTo>
                  <a:pt x="3183451" y="17830"/>
                </a:lnTo>
                <a:close/>
              </a:path>
              <a:path w="3455265" h="2793011">
                <a:moveTo>
                  <a:pt x="3204433" y="92615"/>
                </a:moveTo>
                <a:lnTo>
                  <a:pt x="3207730" y="91226"/>
                </a:lnTo>
                <a:lnTo>
                  <a:pt x="3211741" y="89353"/>
                </a:lnTo>
                <a:lnTo>
                  <a:pt x="3216185" y="87184"/>
                </a:lnTo>
                <a:lnTo>
                  <a:pt x="3215213" y="80098"/>
                </a:lnTo>
                <a:lnTo>
                  <a:pt x="3208386" y="85619"/>
                </a:lnTo>
                <a:lnTo>
                  <a:pt x="3204433" y="92615"/>
                </a:lnTo>
                <a:close/>
              </a:path>
              <a:path w="3455265" h="2793011">
                <a:moveTo>
                  <a:pt x="3203942" y="89511"/>
                </a:moveTo>
                <a:lnTo>
                  <a:pt x="3201091" y="93176"/>
                </a:lnTo>
                <a:lnTo>
                  <a:pt x="3204433" y="92615"/>
                </a:lnTo>
                <a:lnTo>
                  <a:pt x="3208386" y="85619"/>
                </a:lnTo>
                <a:lnTo>
                  <a:pt x="3203942" y="89511"/>
                </a:lnTo>
                <a:close/>
              </a:path>
              <a:path w="3455265" h="2793011">
                <a:moveTo>
                  <a:pt x="3061120" y="92861"/>
                </a:moveTo>
                <a:lnTo>
                  <a:pt x="3065928" y="88705"/>
                </a:lnTo>
                <a:lnTo>
                  <a:pt x="3062534" y="80580"/>
                </a:lnTo>
                <a:lnTo>
                  <a:pt x="3059775" y="85280"/>
                </a:lnTo>
                <a:lnTo>
                  <a:pt x="3057957" y="85924"/>
                </a:lnTo>
                <a:lnTo>
                  <a:pt x="3054660" y="96022"/>
                </a:lnTo>
                <a:lnTo>
                  <a:pt x="3061120" y="92861"/>
                </a:lnTo>
                <a:close/>
              </a:path>
              <a:path w="3455265" h="2793011">
                <a:moveTo>
                  <a:pt x="3033217" y="80012"/>
                </a:moveTo>
                <a:lnTo>
                  <a:pt x="3041921" y="77442"/>
                </a:lnTo>
                <a:lnTo>
                  <a:pt x="3047209" y="79396"/>
                </a:lnTo>
                <a:lnTo>
                  <a:pt x="3049355" y="84400"/>
                </a:lnTo>
                <a:lnTo>
                  <a:pt x="3054660" y="96022"/>
                </a:lnTo>
                <a:lnTo>
                  <a:pt x="3057957" y="85924"/>
                </a:lnTo>
                <a:lnTo>
                  <a:pt x="3053244" y="86734"/>
                </a:lnTo>
                <a:lnTo>
                  <a:pt x="3054634" y="70563"/>
                </a:lnTo>
                <a:lnTo>
                  <a:pt x="3042693" y="73708"/>
                </a:lnTo>
                <a:lnTo>
                  <a:pt x="3033217" y="80012"/>
                </a:lnTo>
                <a:close/>
              </a:path>
              <a:path w="3455265" h="2793011">
                <a:moveTo>
                  <a:pt x="3048633" y="90982"/>
                </a:moveTo>
                <a:lnTo>
                  <a:pt x="3045318" y="97669"/>
                </a:lnTo>
                <a:lnTo>
                  <a:pt x="3045521" y="97656"/>
                </a:lnTo>
                <a:lnTo>
                  <a:pt x="3054660" y="96022"/>
                </a:lnTo>
                <a:lnTo>
                  <a:pt x="3049355" y="84400"/>
                </a:lnTo>
                <a:lnTo>
                  <a:pt x="3048633" y="90982"/>
                </a:lnTo>
                <a:close/>
              </a:path>
              <a:path w="3455265" h="2793011">
                <a:moveTo>
                  <a:pt x="3061391" y="68282"/>
                </a:moveTo>
                <a:lnTo>
                  <a:pt x="3057831" y="71730"/>
                </a:lnTo>
                <a:lnTo>
                  <a:pt x="3060620" y="71276"/>
                </a:lnTo>
                <a:lnTo>
                  <a:pt x="3065003" y="71244"/>
                </a:lnTo>
                <a:lnTo>
                  <a:pt x="3062004" y="65972"/>
                </a:lnTo>
                <a:lnTo>
                  <a:pt x="3061391" y="68282"/>
                </a:lnTo>
                <a:close/>
              </a:path>
              <a:path w="3455265" h="2793011">
                <a:moveTo>
                  <a:pt x="3054634" y="70563"/>
                </a:moveTo>
                <a:lnTo>
                  <a:pt x="3053244" y="86734"/>
                </a:lnTo>
                <a:lnTo>
                  <a:pt x="3053768" y="84887"/>
                </a:lnTo>
                <a:lnTo>
                  <a:pt x="3057107" y="82101"/>
                </a:lnTo>
                <a:lnTo>
                  <a:pt x="3054634" y="70563"/>
                </a:lnTo>
                <a:close/>
              </a:path>
              <a:path w="3455265" h="2793011">
                <a:moveTo>
                  <a:pt x="3024905" y="77807"/>
                </a:moveTo>
                <a:lnTo>
                  <a:pt x="3004942" y="78660"/>
                </a:lnTo>
                <a:lnTo>
                  <a:pt x="3006521" y="89515"/>
                </a:lnTo>
                <a:lnTo>
                  <a:pt x="3017180" y="91769"/>
                </a:lnTo>
                <a:lnTo>
                  <a:pt x="3020821" y="88578"/>
                </a:lnTo>
                <a:lnTo>
                  <a:pt x="3033217" y="80012"/>
                </a:lnTo>
                <a:lnTo>
                  <a:pt x="3042693" y="73708"/>
                </a:lnTo>
                <a:lnTo>
                  <a:pt x="3024905" y="77807"/>
                </a:lnTo>
                <a:close/>
              </a:path>
              <a:path w="3455265" h="2793011">
                <a:moveTo>
                  <a:pt x="2984366" y="81413"/>
                </a:moveTo>
                <a:lnTo>
                  <a:pt x="2986699" y="99762"/>
                </a:lnTo>
                <a:lnTo>
                  <a:pt x="2995951" y="93080"/>
                </a:lnTo>
                <a:lnTo>
                  <a:pt x="3003605" y="88423"/>
                </a:lnTo>
                <a:lnTo>
                  <a:pt x="3006521" y="89515"/>
                </a:lnTo>
                <a:lnTo>
                  <a:pt x="3004942" y="78660"/>
                </a:lnTo>
                <a:lnTo>
                  <a:pt x="2991054" y="78901"/>
                </a:lnTo>
                <a:lnTo>
                  <a:pt x="2984366" y="81413"/>
                </a:lnTo>
                <a:close/>
              </a:path>
              <a:path w="3455265" h="2793011">
                <a:moveTo>
                  <a:pt x="3006521" y="89515"/>
                </a:moveTo>
                <a:lnTo>
                  <a:pt x="3005299" y="93192"/>
                </a:lnTo>
                <a:lnTo>
                  <a:pt x="3001317" y="95648"/>
                </a:lnTo>
                <a:lnTo>
                  <a:pt x="2995951" y="93080"/>
                </a:lnTo>
                <a:lnTo>
                  <a:pt x="2986699" y="99762"/>
                </a:lnTo>
                <a:lnTo>
                  <a:pt x="2998692" y="97667"/>
                </a:lnTo>
                <a:lnTo>
                  <a:pt x="3017180" y="91769"/>
                </a:lnTo>
                <a:lnTo>
                  <a:pt x="3006521" y="89515"/>
                </a:lnTo>
                <a:close/>
              </a:path>
              <a:path w="3455265" h="2793011">
                <a:moveTo>
                  <a:pt x="2984366" y="81413"/>
                </a:moveTo>
                <a:lnTo>
                  <a:pt x="2991054" y="78901"/>
                </a:lnTo>
                <a:lnTo>
                  <a:pt x="2982579" y="78619"/>
                </a:lnTo>
                <a:lnTo>
                  <a:pt x="2978855" y="77899"/>
                </a:lnTo>
                <a:lnTo>
                  <a:pt x="2975588" y="91412"/>
                </a:lnTo>
                <a:lnTo>
                  <a:pt x="2984366" y="81413"/>
                </a:lnTo>
                <a:close/>
              </a:path>
              <a:path w="3455265" h="2793011">
                <a:moveTo>
                  <a:pt x="3359451" y="139516"/>
                </a:moveTo>
                <a:lnTo>
                  <a:pt x="3360144" y="144914"/>
                </a:lnTo>
                <a:lnTo>
                  <a:pt x="3361173" y="143570"/>
                </a:lnTo>
                <a:lnTo>
                  <a:pt x="3361987" y="139202"/>
                </a:lnTo>
                <a:lnTo>
                  <a:pt x="3362036" y="135531"/>
                </a:lnTo>
                <a:lnTo>
                  <a:pt x="3360768" y="136276"/>
                </a:lnTo>
                <a:lnTo>
                  <a:pt x="3359451" y="139516"/>
                </a:lnTo>
                <a:close/>
              </a:path>
              <a:path w="3455265" h="2793011">
                <a:moveTo>
                  <a:pt x="3452388" y="43509"/>
                </a:moveTo>
                <a:lnTo>
                  <a:pt x="3450433" y="48012"/>
                </a:lnTo>
                <a:lnTo>
                  <a:pt x="3451068" y="53792"/>
                </a:lnTo>
                <a:lnTo>
                  <a:pt x="3452019" y="53018"/>
                </a:lnTo>
                <a:lnTo>
                  <a:pt x="3452849" y="48903"/>
                </a:lnTo>
                <a:lnTo>
                  <a:pt x="3453118" y="44662"/>
                </a:lnTo>
                <a:lnTo>
                  <a:pt x="3452388" y="43509"/>
                </a:lnTo>
                <a:close/>
              </a:path>
              <a:path w="3455265" h="2793011">
                <a:moveTo>
                  <a:pt x="3299549" y="22323"/>
                </a:moveTo>
                <a:lnTo>
                  <a:pt x="3295091" y="23720"/>
                </a:lnTo>
                <a:lnTo>
                  <a:pt x="3293937" y="24123"/>
                </a:lnTo>
                <a:lnTo>
                  <a:pt x="3288147" y="25925"/>
                </a:lnTo>
                <a:lnTo>
                  <a:pt x="3290761" y="25081"/>
                </a:lnTo>
                <a:lnTo>
                  <a:pt x="3295091" y="23720"/>
                </a:lnTo>
                <a:lnTo>
                  <a:pt x="3299549" y="22323"/>
                </a:lnTo>
                <a:lnTo>
                  <a:pt x="3304078" y="20921"/>
                </a:lnTo>
                <a:lnTo>
                  <a:pt x="3308919" y="87957"/>
                </a:lnTo>
                <a:lnTo>
                  <a:pt x="3312733" y="86036"/>
                </a:lnTo>
                <a:lnTo>
                  <a:pt x="3314426" y="85471"/>
                </a:lnTo>
                <a:lnTo>
                  <a:pt x="3316210" y="90143"/>
                </a:lnTo>
                <a:lnTo>
                  <a:pt x="3317791" y="50323"/>
                </a:lnTo>
                <a:lnTo>
                  <a:pt x="3317674" y="47298"/>
                </a:lnTo>
                <a:lnTo>
                  <a:pt x="3316649" y="13626"/>
                </a:lnTo>
                <a:lnTo>
                  <a:pt x="3312837" y="10101"/>
                </a:lnTo>
                <a:lnTo>
                  <a:pt x="3309839" y="9236"/>
                </a:lnTo>
                <a:lnTo>
                  <a:pt x="3305650" y="9373"/>
                </a:lnTo>
                <a:lnTo>
                  <a:pt x="3303173" y="21190"/>
                </a:lnTo>
                <a:lnTo>
                  <a:pt x="3299921" y="10813"/>
                </a:lnTo>
                <a:lnTo>
                  <a:pt x="3292304" y="13859"/>
                </a:lnTo>
                <a:lnTo>
                  <a:pt x="3287520" y="26102"/>
                </a:lnTo>
                <a:lnTo>
                  <a:pt x="3300614" y="70137"/>
                </a:lnTo>
                <a:lnTo>
                  <a:pt x="3299436" y="22389"/>
                </a:lnTo>
                <a:close/>
              </a:path>
              <a:path w="3455265" h="2793011">
                <a:moveTo>
                  <a:pt x="3304078" y="20921"/>
                </a:moveTo>
                <a:lnTo>
                  <a:pt x="3299549" y="22323"/>
                </a:lnTo>
                <a:lnTo>
                  <a:pt x="3300614" y="70137"/>
                </a:lnTo>
                <a:lnTo>
                  <a:pt x="3302993" y="84497"/>
                </a:lnTo>
                <a:lnTo>
                  <a:pt x="3303271" y="87698"/>
                </a:lnTo>
                <a:lnTo>
                  <a:pt x="3308919" y="87957"/>
                </a:lnTo>
                <a:lnTo>
                  <a:pt x="3304078" y="20921"/>
                </a:lnTo>
                <a:close/>
              </a:path>
              <a:path w="3455265" h="2793011">
                <a:moveTo>
                  <a:pt x="3290761" y="25081"/>
                </a:moveTo>
                <a:lnTo>
                  <a:pt x="3288147" y="25925"/>
                </a:lnTo>
                <a:lnTo>
                  <a:pt x="3293937" y="24123"/>
                </a:lnTo>
                <a:lnTo>
                  <a:pt x="3295091" y="23720"/>
                </a:lnTo>
                <a:lnTo>
                  <a:pt x="3290761" y="25081"/>
                </a:lnTo>
                <a:close/>
              </a:path>
              <a:path w="3455265" h="2793011">
                <a:moveTo>
                  <a:pt x="3249087" y="2701107"/>
                </a:moveTo>
                <a:lnTo>
                  <a:pt x="3244879" y="2702742"/>
                </a:lnTo>
                <a:lnTo>
                  <a:pt x="3246368" y="2707296"/>
                </a:lnTo>
                <a:lnTo>
                  <a:pt x="3248258" y="2708401"/>
                </a:lnTo>
                <a:lnTo>
                  <a:pt x="3248650" y="2708481"/>
                </a:lnTo>
                <a:lnTo>
                  <a:pt x="3255832" y="2705795"/>
                </a:lnTo>
                <a:lnTo>
                  <a:pt x="3257472" y="2700136"/>
                </a:lnTo>
                <a:lnTo>
                  <a:pt x="3249087" y="2701107"/>
                </a:lnTo>
                <a:close/>
              </a:path>
              <a:path w="3455265" h="2793011">
                <a:moveTo>
                  <a:pt x="3285262" y="2712590"/>
                </a:moveTo>
                <a:lnTo>
                  <a:pt x="3286377" y="2713656"/>
                </a:lnTo>
                <a:lnTo>
                  <a:pt x="3288000" y="2716467"/>
                </a:lnTo>
                <a:lnTo>
                  <a:pt x="3286573" y="2717984"/>
                </a:lnTo>
                <a:lnTo>
                  <a:pt x="3282752" y="2718383"/>
                </a:lnTo>
                <a:lnTo>
                  <a:pt x="3277196" y="2717843"/>
                </a:lnTo>
                <a:lnTo>
                  <a:pt x="3270560" y="2716542"/>
                </a:lnTo>
                <a:lnTo>
                  <a:pt x="3263503" y="2714659"/>
                </a:lnTo>
                <a:lnTo>
                  <a:pt x="3271538" y="2786094"/>
                </a:lnTo>
                <a:lnTo>
                  <a:pt x="3278925" y="2785914"/>
                </a:lnTo>
                <a:lnTo>
                  <a:pt x="3283849" y="2783317"/>
                </a:lnTo>
                <a:lnTo>
                  <a:pt x="3289124" y="2779923"/>
                </a:lnTo>
                <a:lnTo>
                  <a:pt x="3293162" y="2702387"/>
                </a:lnTo>
                <a:lnTo>
                  <a:pt x="3285262" y="2712590"/>
                </a:lnTo>
                <a:close/>
              </a:path>
              <a:path w="3455265" h="2793011">
                <a:moveTo>
                  <a:pt x="3271538" y="2786094"/>
                </a:moveTo>
                <a:lnTo>
                  <a:pt x="3263503" y="2714659"/>
                </a:lnTo>
                <a:lnTo>
                  <a:pt x="3256680" y="2712371"/>
                </a:lnTo>
                <a:lnTo>
                  <a:pt x="3250749" y="2709858"/>
                </a:lnTo>
                <a:lnTo>
                  <a:pt x="3248258" y="2708401"/>
                </a:lnTo>
                <a:lnTo>
                  <a:pt x="3241578" y="2717706"/>
                </a:lnTo>
                <a:lnTo>
                  <a:pt x="3241418" y="2721104"/>
                </a:lnTo>
                <a:lnTo>
                  <a:pt x="3244921" y="2786272"/>
                </a:lnTo>
                <a:lnTo>
                  <a:pt x="3250226" y="2784627"/>
                </a:lnTo>
                <a:lnTo>
                  <a:pt x="3254810" y="2780564"/>
                </a:lnTo>
                <a:lnTo>
                  <a:pt x="3258875" y="2782239"/>
                </a:lnTo>
                <a:lnTo>
                  <a:pt x="3271538" y="2786094"/>
                </a:lnTo>
                <a:close/>
              </a:path>
              <a:path w="3455265" h="2793011">
                <a:moveTo>
                  <a:pt x="3238104" y="2706322"/>
                </a:moveTo>
                <a:lnTo>
                  <a:pt x="3226580" y="2705576"/>
                </a:lnTo>
                <a:lnTo>
                  <a:pt x="3229202" y="2707092"/>
                </a:lnTo>
                <a:lnTo>
                  <a:pt x="3237767" y="2713066"/>
                </a:lnTo>
                <a:lnTo>
                  <a:pt x="3241578" y="2717706"/>
                </a:lnTo>
                <a:lnTo>
                  <a:pt x="3248258" y="2708401"/>
                </a:lnTo>
                <a:lnTo>
                  <a:pt x="3238104" y="2706322"/>
                </a:lnTo>
                <a:close/>
              </a:path>
              <a:path w="3455265" h="2793011">
                <a:moveTo>
                  <a:pt x="3212960" y="79098"/>
                </a:moveTo>
                <a:lnTo>
                  <a:pt x="3215405" y="76554"/>
                </a:lnTo>
                <a:lnTo>
                  <a:pt x="3214442" y="75682"/>
                </a:lnTo>
                <a:lnTo>
                  <a:pt x="3211219" y="76090"/>
                </a:lnTo>
                <a:lnTo>
                  <a:pt x="3206880" y="77389"/>
                </a:lnTo>
                <a:lnTo>
                  <a:pt x="3205962" y="83706"/>
                </a:lnTo>
                <a:lnTo>
                  <a:pt x="3212960" y="79098"/>
                </a:lnTo>
                <a:close/>
              </a:path>
              <a:path w="3455265" h="2793011">
                <a:moveTo>
                  <a:pt x="3202572" y="79186"/>
                </a:moveTo>
                <a:lnTo>
                  <a:pt x="3199441" y="81091"/>
                </a:lnTo>
                <a:lnTo>
                  <a:pt x="3201292" y="83660"/>
                </a:lnTo>
                <a:lnTo>
                  <a:pt x="3205962" y="83706"/>
                </a:lnTo>
                <a:lnTo>
                  <a:pt x="3206880" y="77389"/>
                </a:lnTo>
                <a:lnTo>
                  <a:pt x="3202572" y="79186"/>
                </a:lnTo>
                <a:close/>
              </a:path>
              <a:path w="3455265" h="2793011">
                <a:moveTo>
                  <a:pt x="3264225" y="85322"/>
                </a:moveTo>
                <a:lnTo>
                  <a:pt x="3262427" y="72629"/>
                </a:lnTo>
                <a:lnTo>
                  <a:pt x="3257168" y="81372"/>
                </a:lnTo>
                <a:lnTo>
                  <a:pt x="3256000" y="81073"/>
                </a:lnTo>
                <a:lnTo>
                  <a:pt x="3253831" y="79642"/>
                </a:lnTo>
                <a:lnTo>
                  <a:pt x="3250171" y="10487"/>
                </a:lnTo>
                <a:lnTo>
                  <a:pt x="3246745" y="13139"/>
                </a:lnTo>
                <a:lnTo>
                  <a:pt x="3248883" y="91861"/>
                </a:lnTo>
                <a:lnTo>
                  <a:pt x="3254921" y="86084"/>
                </a:lnTo>
                <a:lnTo>
                  <a:pt x="3257003" y="81717"/>
                </a:lnTo>
                <a:lnTo>
                  <a:pt x="3260875" y="84202"/>
                </a:lnTo>
                <a:lnTo>
                  <a:pt x="3264225" y="85322"/>
                </a:lnTo>
                <a:close/>
              </a:path>
              <a:path w="3455265" h="2793011">
                <a:moveTo>
                  <a:pt x="3241904" y="61471"/>
                </a:moveTo>
                <a:lnTo>
                  <a:pt x="3238566" y="66336"/>
                </a:lnTo>
                <a:lnTo>
                  <a:pt x="3240843" y="96783"/>
                </a:lnTo>
                <a:lnTo>
                  <a:pt x="3248883" y="91861"/>
                </a:lnTo>
                <a:lnTo>
                  <a:pt x="3241904" y="61471"/>
                </a:lnTo>
                <a:close/>
              </a:path>
              <a:path w="3455265" h="2793011">
                <a:moveTo>
                  <a:pt x="3253831" y="79642"/>
                </a:moveTo>
                <a:lnTo>
                  <a:pt x="3256000" y="81073"/>
                </a:lnTo>
                <a:lnTo>
                  <a:pt x="3257168" y="81372"/>
                </a:lnTo>
                <a:lnTo>
                  <a:pt x="3255919" y="73670"/>
                </a:lnTo>
                <a:lnTo>
                  <a:pt x="3254647" y="9421"/>
                </a:lnTo>
                <a:lnTo>
                  <a:pt x="3250171" y="10487"/>
                </a:lnTo>
                <a:lnTo>
                  <a:pt x="3253831" y="79642"/>
                </a:lnTo>
                <a:close/>
              </a:path>
              <a:path w="3455265" h="2793011">
                <a:moveTo>
                  <a:pt x="3300614" y="70137"/>
                </a:moveTo>
                <a:lnTo>
                  <a:pt x="3287520" y="26102"/>
                </a:lnTo>
                <a:lnTo>
                  <a:pt x="3282451" y="18813"/>
                </a:lnTo>
                <a:lnTo>
                  <a:pt x="3275119" y="51358"/>
                </a:lnTo>
                <a:lnTo>
                  <a:pt x="3267787" y="50800"/>
                </a:lnTo>
                <a:lnTo>
                  <a:pt x="3266817" y="47990"/>
                </a:lnTo>
                <a:lnTo>
                  <a:pt x="3269730" y="73694"/>
                </a:lnTo>
                <a:lnTo>
                  <a:pt x="3276249" y="71558"/>
                </a:lnTo>
                <a:lnTo>
                  <a:pt x="3286297" y="70261"/>
                </a:lnTo>
                <a:lnTo>
                  <a:pt x="3300614" y="70137"/>
                </a:lnTo>
                <a:close/>
              </a:path>
              <a:path w="3455265" h="2793011">
                <a:moveTo>
                  <a:pt x="3266817" y="47990"/>
                </a:moveTo>
                <a:lnTo>
                  <a:pt x="3270031" y="47718"/>
                </a:lnTo>
                <a:lnTo>
                  <a:pt x="3274333" y="49586"/>
                </a:lnTo>
                <a:lnTo>
                  <a:pt x="3275119" y="51358"/>
                </a:lnTo>
                <a:lnTo>
                  <a:pt x="3282451" y="18813"/>
                </a:lnTo>
                <a:lnTo>
                  <a:pt x="3272169" y="14299"/>
                </a:lnTo>
                <a:lnTo>
                  <a:pt x="3266817" y="47990"/>
                </a:lnTo>
                <a:close/>
              </a:path>
              <a:path w="3455265" h="2793011">
                <a:moveTo>
                  <a:pt x="3266817" y="47990"/>
                </a:moveTo>
                <a:lnTo>
                  <a:pt x="3272169" y="14299"/>
                </a:lnTo>
                <a:lnTo>
                  <a:pt x="3262427" y="72629"/>
                </a:lnTo>
                <a:lnTo>
                  <a:pt x="3263964" y="81813"/>
                </a:lnTo>
                <a:lnTo>
                  <a:pt x="3264327" y="79154"/>
                </a:lnTo>
                <a:lnTo>
                  <a:pt x="3266002" y="76337"/>
                </a:lnTo>
                <a:lnTo>
                  <a:pt x="3269730" y="73694"/>
                </a:lnTo>
                <a:lnTo>
                  <a:pt x="3266817" y="47990"/>
                </a:lnTo>
                <a:close/>
              </a:path>
              <a:path w="3455265" h="2793011">
                <a:moveTo>
                  <a:pt x="3261528" y="10504"/>
                </a:moveTo>
                <a:lnTo>
                  <a:pt x="3254647" y="9421"/>
                </a:lnTo>
                <a:lnTo>
                  <a:pt x="3255919" y="73670"/>
                </a:lnTo>
                <a:lnTo>
                  <a:pt x="3256821" y="71888"/>
                </a:lnTo>
                <a:lnTo>
                  <a:pt x="3262427" y="72629"/>
                </a:lnTo>
                <a:lnTo>
                  <a:pt x="3272169" y="14299"/>
                </a:lnTo>
                <a:lnTo>
                  <a:pt x="3261528" y="10504"/>
                </a:lnTo>
                <a:close/>
              </a:path>
              <a:path w="3455265" h="2793011">
                <a:moveTo>
                  <a:pt x="3350398" y="73787"/>
                </a:moveTo>
                <a:lnTo>
                  <a:pt x="3350977" y="73561"/>
                </a:lnTo>
                <a:lnTo>
                  <a:pt x="3354320" y="90411"/>
                </a:lnTo>
                <a:lnTo>
                  <a:pt x="3362108" y="83886"/>
                </a:lnTo>
                <a:lnTo>
                  <a:pt x="3366182" y="67778"/>
                </a:lnTo>
                <a:lnTo>
                  <a:pt x="3369558" y="66374"/>
                </a:lnTo>
                <a:lnTo>
                  <a:pt x="3368425" y="17618"/>
                </a:lnTo>
                <a:lnTo>
                  <a:pt x="3360162" y="25038"/>
                </a:lnTo>
                <a:lnTo>
                  <a:pt x="3353719" y="33004"/>
                </a:lnTo>
                <a:lnTo>
                  <a:pt x="3350398" y="73787"/>
                </a:lnTo>
                <a:close/>
              </a:path>
              <a:path w="3455265" h="2793011">
                <a:moveTo>
                  <a:pt x="3349113" y="40540"/>
                </a:moveTo>
                <a:lnTo>
                  <a:pt x="3346357" y="46667"/>
                </a:lnTo>
                <a:lnTo>
                  <a:pt x="3347555" y="75606"/>
                </a:lnTo>
                <a:lnTo>
                  <a:pt x="3350398" y="73787"/>
                </a:lnTo>
                <a:lnTo>
                  <a:pt x="3353719" y="33004"/>
                </a:lnTo>
                <a:lnTo>
                  <a:pt x="3349113" y="40540"/>
                </a:lnTo>
                <a:close/>
              </a:path>
              <a:path w="3455265" h="2793011">
                <a:moveTo>
                  <a:pt x="3331992" y="52101"/>
                </a:moveTo>
                <a:lnTo>
                  <a:pt x="3322121" y="52089"/>
                </a:lnTo>
                <a:lnTo>
                  <a:pt x="3322470" y="88716"/>
                </a:lnTo>
                <a:lnTo>
                  <a:pt x="3331510" y="86197"/>
                </a:lnTo>
                <a:lnTo>
                  <a:pt x="3333097" y="85150"/>
                </a:lnTo>
                <a:lnTo>
                  <a:pt x="3341953" y="79301"/>
                </a:lnTo>
                <a:lnTo>
                  <a:pt x="3347555" y="75606"/>
                </a:lnTo>
                <a:lnTo>
                  <a:pt x="3346357" y="46667"/>
                </a:lnTo>
                <a:lnTo>
                  <a:pt x="3345467" y="50408"/>
                </a:lnTo>
                <a:lnTo>
                  <a:pt x="3336502" y="71777"/>
                </a:lnTo>
                <a:lnTo>
                  <a:pt x="3331888" y="73280"/>
                </a:lnTo>
                <a:lnTo>
                  <a:pt x="3325290" y="73131"/>
                </a:lnTo>
                <a:lnTo>
                  <a:pt x="3325456" y="71552"/>
                </a:lnTo>
                <a:lnTo>
                  <a:pt x="3331992" y="52101"/>
                </a:lnTo>
                <a:close/>
              </a:path>
              <a:path w="3455265" h="2793011">
                <a:moveTo>
                  <a:pt x="3331992" y="52101"/>
                </a:moveTo>
                <a:lnTo>
                  <a:pt x="3325456" y="71552"/>
                </a:lnTo>
                <a:lnTo>
                  <a:pt x="3336502" y="71777"/>
                </a:lnTo>
                <a:lnTo>
                  <a:pt x="3345467" y="50408"/>
                </a:lnTo>
                <a:lnTo>
                  <a:pt x="3331992" y="52101"/>
                </a:lnTo>
                <a:close/>
              </a:path>
              <a:path w="3455265" h="2793011">
                <a:moveTo>
                  <a:pt x="3317791" y="50323"/>
                </a:moveTo>
                <a:lnTo>
                  <a:pt x="3316210" y="90143"/>
                </a:lnTo>
                <a:lnTo>
                  <a:pt x="3322470" y="88716"/>
                </a:lnTo>
                <a:lnTo>
                  <a:pt x="3322121" y="52089"/>
                </a:lnTo>
                <a:lnTo>
                  <a:pt x="3317791" y="50323"/>
                </a:lnTo>
                <a:close/>
              </a:path>
              <a:path w="3455265" h="2793011">
                <a:moveTo>
                  <a:pt x="3292733" y="96095"/>
                </a:moveTo>
                <a:lnTo>
                  <a:pt x="3293858" y="95533"/>
                </a:lnTo>
                <a:lnTo>
                  <a:pt x="3302769" y="91059"/>
                </a:lnTo>
                <a:lnTo>
                  <a:pt x="3308919" y="87957"/>
                </a:lnTo>
                <a:lnTo>
                  <a:pt x="3303271" y="87698"/>
                </a:lnTo>
                <a:lnTo>
                  <a:pt x="3299682" y="91084"/>
                </a:lnTo>
                <a:lnTo>
                  <a:pt x="3292733" y="96095"/>
                </a:lnTo>
                <a:close/>
              </a:path>
              <a:path w="3455265" h="2793011">
                <a:moveTo>
                  <a:pt x="3377391" y="224068"/>
                </a:moveTo>
                <a:lnTo>
                  <a:pt x="3375959" y="229490"/>
                </a:lnTo>
                <a:lnTo>
                  <a:pt x="3374468" y="232976"/>
                </a:lnTo>
                <a:lnTo>
                  <a:pt x="3371246" y="231911"/>
                </a:lnTo>
                <a:lnTo>
                  <a:pt x="3369481" y="226243"/>
                </a:lnTo>
                <a:lnTo>
                  <a:pt x="3366904" y="231913"/>
                </a:lnTo>
                <a:lnTo>
                  <a:pt x="3369968" y="246875"/>
                </a:lnTo>
                <a:lnTo>
                  <a:pt x="3373124" y="255054"/>
                </a:lnTo>
                <a:lnTo>
                  <a:pt x="3376907" y="253841"/>
                </a:lnTo>
                <a:lnTo>
                  <a:pt x="3377391" y="224068"/>
                </a:lnTo>
                <a:close/>
              </a:path>
              <a:path w="3455265" h="2793011">
                <a:moveTo>
                  <a:pt x="3359497" y="251655"/>
                </a:moveTo>
                <a:lnTo>
                  <a:pt x="3362243" y="259279"/>
                </a:lnTo>
                <a:lnTo>
                  <a:pt x="3363188" y="244073"/>
                </a:lnTo>
                <a:lnTo>
                  <a:pt x="3364024" y="244182"/>
                </a:lnTo>
                <a:lnTo>
                  <a:pt x="3369968" y="246875"/>
                </a:lnTo>
                <a:lnTo>
                  <a:pt x="3366904" y="231913"/>
                </a:lnTo>
                <a:lnTo>
                  <a:pt x="3362041" y="243654"/>
                </a:lnTo>
                <a:lnTo>
                  <a:pt x="3359497" y="251655"/>
                </a:lnTo>
                <a:close/>
              </a:path>
              <a:path w="3455265" h="2793011">
                <a:moveTo>
                  <a:pt x="3371715" y="336690"/>
                </a:moveTo>
                <a:lnTo>
                  <a:pt x="3369548" y="340627"/>
                </a:lnTo>
                <a:lnTo>
                  <a:pt x="3375856" y="347670"/>
                </a:lnTo>
                <a:lnTo>
                  <a:pt x="3372268" y="321779"/>
                </a:lnTo>
                <a:lnTo>
                  <a:pt x="3371695" y="324466"/>
                </a:lnTo>
                <a:lnTo>
                  <a:pt x="3369597" y="328438"/>
                </a:lnTo>
                <a:lnTo>
                  <a:pt x="3367830" y="334836"/>
                </a:lnTo>
                <a:lnTo>
                  <a:pt x="3371715" y="336690"/>
                </a:lnTo>
                <a:close/>
              </a:path>
              <a:path w="3455265" h="2793011">
                <a:moveTo>
                  <a:pt x="3383276" y="74977"/>
                </a:moveTo>
                <a:lnTo>
                  <a:pt x="3382895" y="85816"/>
                </a:lnTo>
                <a:lnTo>
                  <a:pt x="3381410" y="102271"/>
                </a:lnTo>
                <a:lnTo>
                  <a:pt x="3379790" y="100000"/>
                </a:lnTo>
                <a:lnTo>
                  <a:pt x="3374388" y="95989"/>
                </a:lnTo>
                <a:lnTo>
                  <a:pt x="3370791" y="133133"/>
                </a:lnTo>
                <a:lnTo>
                  <a:pt x="3369371" y="135448"/>
                </a:lnTo>
                <a:lnTo>
                  <a:pt x="3366162" y="141723"/>
                </a:lnTo>
                <a:lnTo>
                  <a:pt x="3365486" y="145228"/>
                </a:lnTo>
                <a:lnTo>
                  <a:pt x="3366798" y="146487"/>
                </a:lnTo>
                <a:lnTo>
                  <a:pt x="3369555" y="146024"/>
                </a:lnTo>
                <a:lnTo>
                  <a:pt x="3373213" y="144363"/>
                </a:lnTo>
                <a:lnTo>
                  <a:pt x="3377227" y="142027"/>
                </a:lnTo>
                <a:lnTo>
                  <a:pt x="3381053" y="139541"/>
                </a:lnTo>
                <a:lnTo>
                  <a:pt x="3384148" y="137428"/>
                </a:lnTo>
                <a:lnTo>
                  <a:pt x="3383276" y="74977"/>
                </a:lnTo>
                <a:close/>
              </a:path>
              <a:path w="3455265" h="2793011">
                <a:moveTo>
                  <a:pt x="3346175" y="37066"/>
                </a:moveTo>
                <a:lnTo>
                  <a:pt x="3351181" y="30955"/>
                </a:lnTo>
                <a:lnTo>
                  <a:pt x="3355164" y="23292"/>
                </a:lnTo>
                <a:lnTo>
                  <a:pt x="3357269" y="15797"/>
                </a:lnTo>
                <a:lnTo>
                  <a:pt x="3356641" y="10191"/>
                </a:lnTo>
                <a:lnTo>
                  <a:pt x="3352422" y="8195"/>
                </a:lnTo>
                <a:lnTo>
                  <a:pt x="3346175" y="37066"/>
                </a:lnTo>
                <a:close/>
              </a:path>
              <a:path w="3455265" h="2793011">
                <a:moveTo>
                  <a:pt x="3343607" y="13099"/>
                </a:moveTo>
                <a:lnTo>
                  <a:pt x="3335675" y="16817"/>
                </a:lnTo>
                <a:lnTo>
                  <a:pt x="3336520" y="37750"/>
                </a:lnTo>
                <a:lnTo>
                  <a:pt x="3341003" y="39905"/>
                </a:lnTo>
                <a:lnTo>
                  <a:pt x="3346175" y="37066"/>
                </a:lnTo>
                <a:lnTo>
                  <a:pt x="3352422" y="8195"/>
                </a:lnTo>
                <a:lnTo>
                  <a:pt x="3343607" y="13099"/>
                </a:lnTo>
                <a:close/>
              </a:path>
              <a:path w="3455265" h="2793011">
                <a:moveTo>
                  <a:pt x="3316649" y="13626"/>
                </a:moveTo>
                <a:lnTo>
                  <a:pt x="3317674" y="47298"/>
                </a:lnTo>
                <a:lnTo>
                  <a:pt x="3320445" y="43507"/>
                </a:lnTo>
                <a:lnTo>
                  <a:pt x="3324775" y="39442"/>
                </a:lnTo>
                <a:lnTo>
                  <a:pt x="3329339" y="35599"/>
                </a:lnTo>
                <a:lnTo>
                  <a:pt x="3332810" y="32469"/>
                </a:lnTo>
                <a:lnTo>
                  <a:pt x="3333860" y="30547"/>
                </a:lnTo>
                <a:lnTo>
                  <a:pt x="3336520" y="37750"/>
                </a:lnTo>
                <a:lnTo>
                  <a:pt x="3335675" y="16817"/>
                </a:lnTo>
                <a:lnTo>
                  <a:pt x="3329683" y="18817"/>
                </a:lnTo>
                <a:lnTo>
                  <a:pt x="3325283" y="19401"/>
                </a:lnTo>
                <a:lnTo>
                  <a:pt x="3322128" y="18872"/>
                </a:lnTo>
                <a:lnTo>
                  <a:pt x="3319869" y="17532"/>
                </a:lnTo>
                <a:lnTo>
                  <a:pt x="3316649" y="13626"/>
                </a:lnTo>
                <a:close/>
              </a:path>
              <a:path w="3455265" h="2793011">
                <a:moveTo>
                  <a:pt x="3314426" y="85471"/>
                </a:moveTo>
                <a:lnTo>
                  <a:pt x="3311693" y="87529"/>
                </a:lnTo>
                <a:lnTo>
                  <a:pt x="3312304" y="90668"/>
                </a:lnTo>
                <a:lnTo>
                  <a:pt x="3316210" y="90143"/>
                </a:lnTo>
                <a:lnTo>
                  <a:pt x="3314426" y="85471"/>
                </a:lnTo>
                <a:close/>
              </a:path>
              <a:path w="3455265" h="2793011">
                <a:moveTo>
                  <a:pt x="3293768" y="83748"/>
                </a:moveTo>
                <a:lnTo>
                  <a:pt x="3297143" y="83891"/>
                </a:lnTo>
                <a:lnTo>
                  <a:pt x="3300437" y="84032"/>
                </a:lnTo>
                <a:lnTo>
                  <a:pt x="3302993" y="84497"/>
                </a:lnTo>
                <a:lnTo>
                  <a:pt x="3300614" y="70137"/>
                </a:lnTo>
                <a:lnTo>
                  <a:pt x="3298611" y="71625"/>
                </a:lnTo>
                <a:lnTo>
                  <a:pt x="3293768" y="83748"/>
                </a:lnTo>
                <a:close/>
              </a:path>
              <a:path w="3455265" h="2793011">
                <a:moveTo>
                  <a:pt x="3292561" y="76655"/>
                </a:moveTo>
                <a:lnTo>
                  <a:pt x="3289708" y="80057"/>
                </a:lnTo>
                <a:lnTo>
                  <a:pt x="3290967" y="83278"/>
                </a:lnTo>
                <a:lnTo>
                  <a:pt x="3293768" y="83748"/>
                </a:lnTo>
                <a:lnTo>
                  <a:pt x="3298611" y="71625"/>
                </a:lnTo>
                <a:lnTo>
                  <a:pt x="3292561" y="76655"/>
                </a:lnTo>
                <a:close/>
              </a:path>
              <a:path w="3455265" h="2793011">
                <a:moveTo>
                  <a:pt x="3437642" y="406634"/>
                </a:moveTo>
                <a:lnTo>
                  <a:pt x="3436929" y="400099"/>
                </a:lnTo>
                <a:lnTo>
                  <a:pt x="3436143" y="448299"/>
                </a:lnTo>
                <a:lnTo>
                  <a:pt x="3439629" y="444393"/>
                </a:lnTo>
                <a:lnTo>
                  <a:pt x="3440337" y="468152"/>
                </a:lnTo>
                <a:lnTo>
                  <a:pt x="3442348" y="460154"/>
                </a:lnTo>
                <a:lnTo>
                  <a:pt x="3442145" y="441047"/>
                </a:lnTo>
                <a:lnTo>
                  <a:pt x="3441797" y="441286"/>
                </a:lnTo>
                <a:lnTo>
                  <a:pt x="3438573" y="431426"/>
                </a:lnTo>
                <a:lnTo>
                  <a:pt x="3437642" y="406634"/>
                </a:lnTo>
                <a:close/>
              </a:path>
              <a:path w="3455265" h="2793011">
                <a:moveTo>
                  <a:pt x="3382841" y="1791879"/>
                </a:moveTo>
                <a:lnTo>
                  <a:pt x="3383671" y="1791894"/>
                </a:lnTo>
                <a:lnTo>
                  <a:pt x="3384039" y="1794717"/>
                </a:lnTo>
                <a:lnTo>
                  <a:pt x="3384018" y="1799079"/>
                </a:lnTo>
                <a:lnTo>
                  <a:pt x="3383689" y="1836372"/>
                </a:lnTo>
                <a:lnTo>
                  <a:pt x="3382656" y="1851352"/>
                </a:lnTo>
                <a:lnTo>
                  <a:pt x="3383951" y="1912742"/>
                </a:lnTo>
                <a:lnTo>
                  <a:pt x="3385426" y="1917064"/>
                </a:lnTo>
                <a:lnTo>
                  <a:pt x="3384721" y="1788108"/>
                </a:lnTo>
                <a:lnTo>
                  <a:pt x="3382841" y="1791879"/>
                </a:lnTo>
                <a:close/>
              </a:path>
              <a:path w="3455265" h="2793011">
                <a:moveTo>
                  <a:pt x="3381575" y="1778041"/>
                </a:moveTo>
                <a:lnTo>
                  <a:pt x="3377476" y="1762739"/>
                </a:lnTo>
                <a:lnTo>
                  <a:pt x="3377494" y="1776743"/>
                </a:lnTo>
                <a:lnTo>
                  <a:pt x="3378021" y="1814547"/>
                </a:lnTo>
                <a:lnTo>
                  <a:pt x="3380624" y="1799641"/>
                </a:lnTo>
                <a:lnTo>
                  <a:pt x="3381476" y="1795937"/>
                </a:lnTo>
                <a:lnTo>
                  <a:pt x="3382841" y="1791879"/>
                </a:lnTo>
                <a:lnTo>
                  <a:pt x="3384721" y="1788108"/>
                </a:lnTo>
                <a:lnTo>
                  <a:pt x="3381575" y="1778041"/>
                </a:lnTo>
                <a:close/>
              </a:path>
              <a:path w="3455265" h="2793011">
                <a:moveTo>
                  <a:pt x="3359678" y="1750545"/>
                </a:moveTo>
                <a:lnTo>
                  <a:pt x="3362205" y="1743500"/>
                </a:lnTo>
                <a:lnTo>
                  <a:pt x="3366344" y="1747121"/>
                </a:lnTo>
                <a:lnTo>
                  <a:pt x="3372125" y="1768969"/>
                </a:lnTo>
                <a:lnTo>
                  <a:pt x="3377494" y="1776743"/>
                </a:lnTo>
                <a:lnTo>
                  <a:pt x="3377476" y="1762739"/>
                </a:lnTo>
                <a:lnTo>
                  <a:pt x="3376624" y="1743612"/>
                </a:lnTo>
                <a:lnTo>
                  <a:pt x="3373872" y="1724927"/>
                </a:lnTo>
                <a:lnTo>
                  <a:pt x="3370731" y="1724373"/>
                </a:lnTo>
                <a:lnTo>
                  <a:pt x="3365249" y="1724496"/>
                </a:lnTo>
                <a:lnTo>
                  <a:pt x="3359678" y="1750545"/>
                </a:lnTo>
                <a:close/>
              </a:path>
              <a:path w="3455265" h="2793011">
                <a:moveTo>
                  <a:pt x="3373872" y="1724927"/>
                </a:moveTo>
                <a:lnTo>
                  <a:pt x="3376624" y="1743612"/>
                </a:lnTo>
                <a:lnTo>
                  <a:pt x="3376383" y="1730123"/>
                </a:lnTo>
                <a:lnTo>
                  <a:pt x="3376975" y="1702705"/>
                </a:lnTo>
                <a:lnTo>
                  <a:pt x="3369208" y="1706098"/>
                </a:lnTo>
                <a:lnTo>
                  <a:pt x="3363463" y="1722285"/>
                </a:lnTo>
                <a:lnTo>
                  <a:pt x="3373872" y="1724927"/>
                </a:lnTo>
                <a:close/>
              </a:path>
              <a:path w="3455265" h="2793011">
                <a:moveTo>
                  <a:pt x="3366250" y="1751240"/>
                </a:moveTo>
                <a:lnTo>
                  <a:pt x="3362527" y="1752753"/>
                </a:lnTo>
                <a:lnTo>
                  <a:pt x="3363515" y="1763547"/>
                </a:lnTo>
                <a:lnTo>
                  <a:pt x="3372125" y="1768969"/>
                </a:lnTo>
                <a:lnTo>
                  <a:pt x="3366344" y="1747121"/>
                </a:lnTo>
                <a:lnTo>
                  <a:pt x="3366250" y="1751240"/>
                </a:lnTo>
                <a:close/>
              </a:path>
              <a:path w="3455265" h="2793011">
                <a:moveTo>
                  <a:pt x="3359678" y="1750545"/>
                </a:moveTo>
                <a:lnTo>
                  <a:pt x="3365249" y="1724496"/>
                </a:lnTo>
                <a:lnTo>
                  <a:pt x="3359557" y="1726871"/>
                </a:lnTo>
                <a:lnTo>
                  <a:pt x="3356461" y="1744791"/>
                </a:lnTo>
                <a:lnTo>
                  <a:pt x="3363515" y="1763547"/>
                </a:lnTo>
                <a:lnTo>
                  <a:pt x="3362527" y="1752753"/>
                </a:lnTo>
                <a:lnTo>
                  <a:pt x="3359678" y="1750545"/>
                </a:lnTo>
                <a:close/>
              </a:path>
              <a:path w="3455265" h="2793011">
                <a:moveTo>
                  <a:pt x="3383674" y="576886"/>
                </a:moveTo>
                <a:lnTo>
                  <a:pt x="3380352" y="580862"/>
                </a:lnTo>
                <a:lnTo>
                  <a:pt x="3381996" y="598548"/>
                </a:lnTo>
                <a:lnTo>
                  <a:pt x="3382506" y="650499"/>
                </a:lnTo>
                <a:lnTo>
                  <a:pt x="3386652" y="649721"/>
                </a:lnTo>
                <a:lnTo>
                  <a:pt x="3384369" y="426042"/>
                </a:lnTo>
                <a:lnTo>
                  <a:pt x="3383654" y="457669"/>
                </a:lnTo>
                <a:lnTo>
                  <a:pt x="3383567" y="533220"/>
                </a:lnTo>
                <a:lnTo>
                  <a:pt x="3383235" y="541247"/>
                </a:lnTo>
                <a:lnTo>
                  <a:pt x="3382633" y="548903"/>
                </a:lnTo>
                <a:lnTo>
                  <a:pt x="3381765" y="555783"/>
                </a:lnTo>
                <a:lnTo>
                  <a:pt x="3381038" y="577241"/>
                </a:lnTo>
                <a:lnTo>
                  <a:pt x="3383674" y="576886"/>
                </a:lnTo>
                <a:close/>
              </a:path>
              <a:path w="3455265" h="2793011">
                <a:moveTo>
                  <a:pt x="3371439" y="577776"/>
                </a:moveTo>
                <a:lnTo>
                  <a:pt x="3368498" y="595345"/>
                </a:lnTo>
                <a:lnTo>
                  <a:pt x="3373974" y="593530"/>
                </a:lnTo>
                <a:lnTo>
                  <a:pt x="3379780" y="594196"/>
                </a:lnTo>
                <a:lnTo>
                  <a:pt x="3381996" y="598548"/>
                </a:lnTo>
                <a:lnTo>
                  <a:pt x="3380352" y="580862"/>
                </a:lnTo>
                <a:lnTo>
                  <a:pt x="3370005" y="587478"/>
                </a:lnTo>
                <a:lnTo>
                  <a:pt x="3371439" y="577776"/>
                </a:lnTo>
                <a:close/>
              </a:path>
              <a:path w="3455265" h="2793011">
                <a:moveTo>
                  <a:pt x="3380193" y="147847"/>
                </a:moveTo>
                <a:lnTo>
                  <a:pt x="3382877" y="152085"/>
                </a:lnTo>
                <a:lnTo>
                  <a:pt x="3385380" y="153832"/>
                </a:lnTo>
                <a:lnTo>
                  <a:pt x="3390758" y="61949"/>
                </a:lnTo>
                <a:lnTo>
                  <a:pt x="3383844" y="64295"/>
                </a:lnTo>
                <a:lnTo>
                  <a:pt x="3384148" y="137428"/>
                </a:lnTo>
                <a:lnTo>
                  <a:pt x="3383601" y="138572"/>
                </a:lnTo>
                <a:lnTo>
                  <a:pt x="3380193" y="147847"/>
                </a:lnTo>
                <a:close/>
              </a:path>
              <a:path w="3455265" h="2793011">
                <a:moveTo>
                  <a:pt x="3313308" y="97341"/>
                </a:moveTo>
                <a:lnTo>
                  <a:pt x="3316527" y="97935"/>
                </a:lnTo>
                <a:lnTo>
                  <a:pt x="3321642" y="96133"/>
                </a:lnTo>
                <a:lnTo>
                  <a:pt x="3326651" y="93368"/>
                </a:lnTo>
                <a:lnTo>
                  <a:pt x="3329547" y="91073"/>
                </a:lnTo>
                <a:lnTo>
                  <a:pt x="3328325" y="90683"/>
                </a:lnTo>
                <a:lnTo>
                  <a:pt x="3320980" y="93630"/>
                </a:lnTo>
                <a:lnTo>
                  <a:pt x="3313308" y="97341"/>
                </a:lnTo>
                <a:close/>
              </a:path>
              <a:path w="3455265" h="2793011">
                <a:moveTo>
                  <a:pt x="3279808" y="4540"/>
                </a:moveTo>
                <a:lnTo>
                  <a:pt x="3276198" y="6293"/>
                </a:lnTo>
                <a:lnTo>
                  <a:pt x="3281899" y="7792"/>
                </a:lnTo>
                <a:lnTo>
                  <a:pt x="3284428" y="4723"/>
                </a:lnTo>
                <a:lnTo>
                  <a:pt x="3279808" y="4540"/>
                </a:lnTo>
                <a:close/>
              </a:path>
              <a:path w="3455265" h="2793011">
                <a:moveTo>
                  <a:pt x="3080742" y="10943"/>
                </a:moveTo>
                <a:lnTo>
                  <a:pt x="3077777" y="12521"/>
                </a:lnTo>
                <a:lnTo>
                  <a:pt x="3083759" y="13929"/>
                </a:lnTo>
                <a:lnTo>
                  <a:pt x="3085896" y="10759"/>
                </a:lnTo>
                <a:lnTo>
                  <a:pt x="3080742" y="10943"/>
                </a:lnTo>
                <a:close/>
              </a:path>
              <a:path w="3455265" h="2793011">
                <a:moveTo>
                  <a:pt x="3448596" y="139078"/>
                </a:moveTo>
                <a:lnTo>
                  <a:pt x="3446898" y="144558"/>
                </a:lnTo>
                <a:lnTo>
                  <a:pt x="3448299" y="148510"/>
                </a:lnTo>
                <a:lnTo>
                  <a:pt x="3448958" y="142700"/>
                </a:lnTo>
                <a:lnTo>
                  <a:pt x="3448596" y="139078"/>
                </a:lnTo>
                <a:close/>
              </a:path>
              <a:path w="3455265" h="2793011">
                <a:moveTo>
                  <a:pt x="3066917" y="2761141"/>
                </a:moveTo>
                <a:lnTo>
                  <a:pt x="3067957" y="2705533"/>
                </a:lnTo>
                <a:lnTo>
                  <a:pt x="3064692" y="2752768"/>
                </a:lnTo>
                <a:lnTo>
                  <a:pt x="3062436" y="2746592"/>
                </a:lnTo>
                <a:lnTo>
                  <a:pt x="3063164" y="2707539"/>
                </a:lnTo>
                <a:lnTo>
                  <a:pt x="3058345" y="2738308"/>
                </a:lnTo>
                <a:lnTo>
                  <a:pt x="3056188" y="2735009"/>
                </a:lnTo>
                <a:lnTo>
                  <a:pt x="3053747" y="2702364"/>
                </a:lnTo>
                <a:lnTo>
                  <a:pt x="3051492" y="2704648"/>
                </a:lnTo>
                <a:lnTo>
                  <a:pt x="3051783" y="2730535"/>
                </a:lnTo>
                <a:lnTo>
                  <a:pt x="3060060" y="2755637"/>
                </a:lnTo>
                <a:lnTo>
                  <a:pt x="3058447" y="2739268"/>
                </a:lnTo>
                <a:lnTo>
                  <a:pt x="3060243" y="2741901"/>
                </a:lnTo>
                <a:lnTo>
                  <a:pt x="3066917" y="2761141"/>
                </a:lnTo>
                <a:lnTo>
                  <a:pt x="3066677" y="2759852"/>
                </a:lnTo>
                <a:lnTo>
                  <a:pt x="3066917" y="2761141"/>
                </a:lnTo>
                <a:close/>
              </a:path>
              <a:path w="3455265" h="2793011">
                <a:moveTo>
                  <a:pt x="3060060" y="2755637"/>
                </a:moveTo>
                <a:lnTo>
                  <a:pt x="3051783" y="2730535"/>
                </a:lnTo>
                <a:lnTo>
                  <a:pt x="3051683" y="2747013"/>
                </a:lnTo>
                <a:lnTo>
                  <a:pt x="3054206" y="2789264"/>
                </a:lnTo>
                <a:lnTo>
                  <a:pt x="3060857" y="2788795"/>
                </a:lnTo>
                <a:lnTo>
                  <a:pt x="3066917" y="2761141"/>
                </a:lnTo>
                <a:lnTo>
                  <a:pt x="3060243" y="2741901"/>
                </a:lnTo>
                <a:lnTo>
                  <a:pt x="3058447" y="2739268"/>
                </a:lnTo>
                <a:lnTo>
                  <a:pt x="3060060" y="2755637"/>
                </a:lnTo>
                <a:close/>
              </a:path>
              <a:path w="3455265" h="2793011">
                <a:moveTo>
                  <a:pt x="3045870" y="2738427"/>
                </a:moveTo>
                <a:lnTo>
                  <a:pt x="3051683" y="2747013"/>
                </a:lnTo>
                <a:lnTo>
                  <a:pt x="3051783" y="2730535"/>
                </a:lnTo>
                <a:lnTo>
                  <a:pt x="3045668" y="2725271"/>
                </a:lnTo>
                <a:lnTo>
                  <a:pt x="3042783" y="2729889"/>
                </a:lnTo>
                <a:lnTo>
                  <a:pt x="3044947" y="2786618"/>
                </a:lnTo>
                <a:lnTo>
                  <a:pt x="3054206" y="2789264"/>
                </a:lnTo>
                <a:lnTo>
                  <a:pt x="3051683" y="2747013"/>
                </a:lnTo>
                <a:lnTo>
                  <a:pt x="3045870" y="2738427"/>
                </a:lnTo>
                <a:close/>
              </a:path>
              <a:path w="3455265" h="2793011">
                <a:moveTo>
                  <a:pt x="3032747" y="2780284"/>
                </a:moveTo>
                <a:lnTo>
                  <a:pt x="3044947" y="2786618"/>
                </a:lnTo>
                <a:lnTo>
                  <a:pt x="3042783" y="2729889"/>
                </a:lnTo>
                <a:lnTo>
                  <a:pt x="3045668" y="2725271"/>
                </a:lnTo>
                <a:lnTo>
                  <a:pt x="3051492" y="2704648"/>
                </a:lnTo>
                <a:lnTo>
                  <a:pt x="3045432" y="2712990"/>
                </a:lnTo>
                <a:lnTo>
                  <a:pt x="3042618" y="2722896"/>
                </a:lnTo>
                <a:lnTo>
                  <a:pt x="3038385" y="2719601"/>
                </a:lnTo>
                <a:lnTo>
                  <a:pt x="3032747" y="2780284"/>
                </a:lnTo>
                <a:close/>
              </a:path>
              <a:path w="3455265" h="2793011">
                <a:moveTo>
                  <a:pt x="3116776" y="2714312"/>
                </a:moveTo>
                <a:lnTo>
                  <a:pt x="3121198" y="2714078"/>
                </a:lnTo>
                <a:lnTo>
                  <a:pt x="3116309" y="2708596"/>
                </a:lnTo>
                <a:lnTo>
                  <a:pt x="3115401" y="2707004"/>
                </a:lnTo>
                <a:lnTo>
                  <a:pt x="3112448" y="2706552"/>
                </a:lnTo>
                <a:lnTo>
                  <a:pt x="3110292" y="2714426"/>
                </a:lnTo>
                <a:lnTo>
                  <a:pt x="3116776" y="2714312"/>
                </a:lnTo>
                <a:close/>
              </a:path>
              <a:path w="3455265" h="2793011">
                <a:moveTo>
                  <a:pt x="3092609" y="2713485"/>
                </a:moveTo>
                <a:lnTo>
                  <a:pt x="3097745" y="2714019"/>
                </a:lnTo>
                <a:lnTo>
                  <a:pt x="3103794" y="2714331"/>
                </a:lnTo>
                <a:lnTo>
                  <a:pt x="3110292" y="2714426"/>
                </a:lnTo>
                <a:lnTo>
                  <a:pt x="3112448" y="2706552"/>
                </a:lnTo>
                <a:lnTo>
                  <a:pt x="3100672" y="2705117"/>
                </a:lnTo>
                <a:lnTo>
                  <a:pt x="3092609" y="2713485"/>
                </a:lnTo>
                <a:close/>
              </a:path>
              <a:path w="3455265" h="2793011">
                <a:moveTo>
                  <a:pt x="3089325" y="2706625"/>
                </a:moveTo>
                <a:lnTo>
                  <a:pt x="3087318" y="2710492"/>
                </a:lnTo>
                <a:lnTo>
                  <a:pt x="3088850" y="2712723"/>
                </a:lnTo>
                <a:lnTo>
                  <a:pt x="3092609" y="2713485"/>
                </a:lnTo>
                <a:lnTo>
                  <a:pt x="3100672" y="2705117"/>
                </a:lnTo>
                <a:lnTo>
                  <a:pt x="3088535" y="2699284"/>
                </a:lnTo>
                <a:lnTo>
                  <a:pt x="3089325" y="2706625"/>
                </a:lnTo>
                <a:close/>
              </a:path>
              <a:path w="3455265" h="2793011">
                <a:moveTo>
                  <a:pt x="3121858" y="2714819"/>
                </a:moveTo>
                <a:lnTo>
                  <a:pt x="3122008" y="2714874"/>
                </a:lnTo>
                <a:lnTo>
                  <a:pt x="3126941" y="2717313"/>
                </a:lnTo>
                <a:lnTo>
                  <a:pt x="3128193" y="2774118"/>
                </a:lnTo>
                <a:lnTo>
                  <a:pt x="3135301" y="2771744"/>
                </a:lnTo>
                <a:lnTo>
                  <a:pt x="3136895" y="2707033"/>
                </a:lnTo>
                <a:lnTo>
                  <a:pt x="3129153" y="2704589"/>
                </a:lnTo>
                <a:lnTo>
                  <a:pt x="3122575" y="2702812"/>
                </a:lnTo>
                <a:lnTo>
                  <a:pt x="3117580" y="2702014"/>
                </a:lnTo>
                <a:lnTo>
                  <a:pt x="3122782" y="2708133"/>
                </a:lnTo>
                <a:lnTo>
                  <a:pt x="3129391" y="2709550"/>
                </a:lnTo>
                <a:lnTo>
                  <a:pt x="3132737" y="2710800"/>
                </a:lnTo>
                <a:lnTo>
                  <a:pt x="3131499" y="2712770"/>
                </a:lnTo>
                <a:lnTo>
                  <a:pt x="3127843" y="2713478"/>
                </a:lnTo>
                <a:lnTo>
                  <a:pt x="3122781" y="2713994"/>
                </a:lnTo>
                <a:lnTo>
                  <a:pt x="3121858" y="2714819"/>
                </a:lnTo>
                <a:close/>
              </a:path>
              <a:path w="3455265" h="2793011">
                <a:moveTo>
                  <a:pt x="3148789" y="2715326"/>
                </a:moveTo>
                <a:lnTo>
                  <a:pt x="3150035" y="2786172"/>
                </a:lnTo>
                <a:lnTo>
                  <a:pt x="3157672" y="2786459"/>
                </a:lnTo>
                <a:lnTo>
                  <a:pt x="3165652" y="2785697"/>
                </a:lnTo>
                <a:lnTo>
                  <a:pt x="3172990" y="2784023"/>
                </a:lnTo>
                <a:lnTo>
                  <a:pt x="3176250" y="2770994"/>
                </a:lnTo>
                <a:lnTo>
                  <a:pt x="3176999" y="2771932"/>
                </a:lnTo>
                <a:lnTo>
                  <a:pt x="3178703" y="2781578"/>
                </a:lnTo>
                <a:lnTo>
                  <a:pt x="3181806" y="2778499"/>
                </a:lnTo>
                <a:lnTo>
                  <a:pt x="3181652" y="2777375"/>
                </a:lnTo>
                <a:lnTo>
                  <a:pt x="3181317" y="2774924"/>
                </a:lnTo>
                <a:lnTo>
                  <a:pt x="3178331" y="2718379"/>
                </a:lnTo>
                <a:lnTo>
                  <a:pt x="3171082" y="2717262"/>
                </a:lnTo>
                <a:lnTo>
                  <a:pt x="3162894" y="2715259"/>
                </a:lnTo>
                <a:lnTo>
                  <a:pt x="3154186" y="2712678"/>
                </a:lnTo>
                <a:lnTo>
                  <a:pt x="3148789" y="2715326"/>
                </a:lnTo>
                <a:close/>
              </a:path>
              <a:path w="3455265" h="2793011">
                <a:moveTo>
                  <a:pt x="3210087" y="2769398"/>
                </a:moveTo>
                <a:lnTo>
                  <a:pt x="3215168" y="2773245"/>
                </a:lnTo>
                <a:lnTo>
                  <a:pt x="3220827" y="2777251"/>
                </a:lnTo>
                <a:lnTo>
                  <a:pt x="3226849" y="2780987"/>
                </a:lnTo>
                <a:lnTo>
                  <a:pt x="3233016" y="2784022"/>
                </a:lnTo>
                <a:lnTo>
                  <a:pt x="3239112" y="2785927"/>
                </a:lnTo>
                <a:lnTo>
                  <a:pt x="3244921" y="2786272"/>
                </a:lnTo>
                <a:lnTo>
                  <a:pt x="3241418" y="2721104"/>
                </a:lnTo>
                <a:lnTo>
                  <a:pt x="3238068" y="2723354"/>
                </a:lnTo>
                <a:lnTo>
                  <a:pt x="3232311" y="2724551"/>
                </a:lnTo>
                <a:lnTo>
                  <a:pt x="3224927" y="2724787"/>
                </a:lnTo>
                <a:lnTo>
                  <a:pt x="3216700" y="2724156"/>
                </a:lnTo>
                <a:lnTo>
                  <a:pt x="3210087" y="2769398"/>
                </a:lnTo>
                <a:close/>
              </a:path>
              <a:path w="3455265" h="2793011">
                <a:moveTo>
                  <a:pt x="3208411" y="2722752"/>
                </a:moveTo>
                <a:lnTo>
                  <a:pt x="3200842" y="2720669"/>
                </a:lnTo>
                <a:lnTo>
                  <a:pt x="3202530" y="2763897"/>
                </a:lnTo>
                <a:lnTo>
                  <a:pt x="3205803" y="2766138"/>
                </a:lnTo>
                <a:lnTo>
                  <a:pt x="3210087" y="2769398"/>
                </a:lnTo>
                <a:lnTo>
                  <a:pt x="3216700" y="2724156"/>
                </a:lnTo>
                <a:lnTo>
                  <a:pt x="3208411" y="2722752"/>
                </a:lnTo>
                <a:close/>
              </a:path>
              <a:path w="3455265" h="2793011">
                <a:moveTo>
                  <a:pt x="3191571" y="2785201"/>
                </a:moveTo>
                <a:lnTo>
                  <a:pt x="3193143" y="2783626"/>
                </a:lnTo>
                <a:lnTo>
                  <a:pt x="3197009" y="2779176"/>
                </a:lnTo>
                <a:lnTo>
                  <a:pt x="3199887" y="2764188"/>
                </a:lnTo>
                <a:lnTo>
                  <a:pt x="3202530" y="2763897"/>
                </a:lnTo>
                <a:lnTo>
                  <a:pt x="3200842" y="2720669"/>
                </a:lnTo>
                <a:lnTo>
                  <a:pt x="3194774" y="2718000"/>
                </a:lnTo>
                <a:lnTo>
                  <a:pt x="3191571" y="2785201"/>
                </a:lnTo>
                <a:close/>
              </a:path>
              <a:path w="3455265" h="2793011">
                <a:moveTo>
                  <a:pt x="3191571" y="2785201"/>
                </a:moveTo>
                <a:lnTo>
                  <a:pt x="3194774" y="2718000"/>
                </a:lnTo>
                <a:lnTo>
                  <a:pt x="3190991" y="2714839"/>
                </a:lnTo>
                <a:lnTo>
                  <a:pt x="3190273" y="2711279"/>
                </a:lnTo>
                <a:lnTo>
                  <a:pt x="3190229" y="2713297"/>
                </a:lnTo>
                <a:lnTo>
                  <a:pt x="3188985" y="2784632"/>
                </a:lnTo>
                <a:lnTo>
                  <a:pt x="3191571" y="2785201"/>
                </a:lnTo>
                <a:close/>
              </a:path>
              <a:path w="3455265" h="2793011">
                <a:moveTo>
                  <a:pt x="3181317" y="2774924"/>
                </a:moveTo>
                <a:lnTo>
                  <a:pt x="3181652" y="2777375"/>
                </a:lnTo>
                <a:lnTo>
                  <a:pt x="3184441" y="2780637"/>
                </a:lnTo>
                <a:lnTo>
                  <a:pt x="3188985" y="2784632"/>
                </a:lnTo>
                <a:lnTo>
                  <a:pt x="3190229" y="2713297"/>
                </a:lnTo>
                <a:lnTo>
                  <a:pt x="3188325" y="2716708"/>
                </a:lnTo>
                <a:lnTo>
                  <a:pt x="3184218" y="2718298"/>
                </a:lnTo>
                <a:lnTo>
                  <a:pt x="3181317" y="2774924"/>
                </a:lnTo>
                <a:close/>
              </a:path>
              <a:path w="3455265" h="2793011">
                <a:moveTo>
                  <a:pt x="3143225" y="2716720"/>
                </a:moveTo>
                <a:lnTo>
                  <a:pt x="3145093" y="2712480"/>
                </a:lnTo>
                <a:lnTo>
                  <a:pt x="3148230" y="2711742"/>
                </a:lnTo>
                <a:lnTo>
                  <a:pt x="3148789" y="2715326"/>
                </a:lnTo>
                <a:lnTo>
                  <a:pt x="3154186" y="2712678"/>
                </a:lnTo>
                <a:lnTo>
                  <a:pt x="3145379" y="2709833"/>
                </a:lnTo>
                <a:lnTo>
                  <a:pt x="3143225" y="2716720"/>
                </a:lnTo>
                <a:close/>
              </a:path>
              <a:path w="3455265" h="2793011">
                <a:moveTo>
                  <a:pt x="3143225" y="2716720"/>
                </a:moveTo>
                <a:lnTo>
                  <a:pt x="3145379" y="2709833"/>
                </a:lnTo>
                <a:lnTo>
                  <a:pt x="3136895" y="2707033"/>
                </a:lnTo>
                <a:lnTo>
                  <a:pt x="3141889" y="2772567"/>
                </a:lnTo>
                <a:lnTo>
                  <a:pt x="3143724" y="2784698"/>
                </a:lnTo>
                <a:lnTo>
                  <a:pt x="3144798" y="2724867"/>
                </a:lnTo>
                <a:lnTo>
                  <a:pt x="3143225" y="2716720"/>
                </a:lnTo>
                <a:close/>
              </a:path>
              <a:path w="3455265" h="2793011">
                <a:moveTo>
                  <a:pt x="3115401" y="2707004"/>
                </a:moveTo>
                <a:lnTo>
                  <a:pt x="3122782" y="2708133"/>
                </a:lnTo>
                <a:lnTo>
                  <a:pt x="3117580" y="2702014"/>
                </a:lnTo>
                <a:lnTo>
                  <a:pt x="3114591" y="2702504"/>
                </a:lnTo>
                <a:lnTo>
                  <a:pt x="3114027" y="2704595"/>
                </a:lnTo>
                <a:lnTo>
                  <a:pt x="3115401" y="2707004"/>
                </a:lnTo>
                <a:close/>
              </a:path>
              <a:path w="3455265" h="2793011">
                <a:moveTo>
                  <a:pt x="3201188" y="2778868"/>
                </a:moveTo>
                <a:lnTo>
                  <a:pt x="3208121" y="2781547"/>
                </a:lnTo>
                <a:lnTo>
                  <a:pt x="3203893" y="2773706"/>
                </a:lnTo>
                <a:lnTo>
                  <a:pt x="3200951" y="2767579"/>
                </a:lnTo>
                <a:lnTo>
                  <a:pt x="3199887" y="2764188"/>
                </a:lnTo>
                <a:lnTo>
                  <a:pt x="3197009" y="2779176"/>
                </a:lnTo>
                <a:lnTo>
                  <a:pt x="3201188" y="2778868"/>
                </a:lnTo>
                <a:close/>
              </a:path>
              <a:path w="3455265" h="2793011">
                <a:moveTo>
                  <a:pt x="3176250" y="2770994"/>
                </a:moveTo>
                <a:lnTo>
                  <a:pt x="3172990" y="2784023"/>
                </a:lnTo>
                <a:lnTo>
                  <a:pt x="3178703" y="2781578"/>
                </a:lnTo>
                <a:lnTo>
                  <a:pt x="3176999" y="2771932"/>
                </a:lnTo>
                <a:lnTo>
                  <a:pt x="3176250" y="2770994"/>
                </a:lnTo>
                <a:close/>
              </a:path>
              <a:path w="3455265" h="2793011">
                <a:moveTo>
                  <a:pt x="3150035" y="2786172"/>
                </a:moveTo>
                <a:lnTo>
                  <a:pt x="3148789" y="2715326"/>
                </a:lnTo>
                <a:lnTo>
                  <a:pt x="3148784" y="2719947"/>
                </a:lnTo>
                <a:lnTo>
                  <a:pt x="3148300" y="2724409"/>
                </a:lnTo>
                <a:lnTo>
                  <a:pt x="3147419" y="2727515"/>
                </a:lnTo>
                <a:lnTo>
                  <a:pt x="3146224" y="2728067"/>
                </a:lnTo>
                <a:lnTo>
                  <a:pt x="3144798" y="2724867"/>
                </a:lnTo>
                <a:lnTo>
                  <a:pt x="3143724" y="2784698"/>
                </a:lnTo>
                <a:lnTo>
                  <a:pt x="3150035" y="2786172"/>
                </a:lnTo>
                <a:close/>
              </a:path>
              <a:path w="3455265" h="2793011">
                <a:moveTo>
                  <a:pt x="3141889" y="2772567"/>
                </a:moveTo>
                <a:lnTo>
                  <a:pt x="3139016" y="2777630"/>
                </a:lnTo>
                <a:lnTo>
                  <a:pt x="3139723" y="2781896"/>
                </a:lnTo>
                <a:lnTo>
                  <a:pt x="3143724" y="2784698"/>
                </a:lnTo>
                <a:lnTo>
                  <a:pt x="3141889" y="2772567"/>
                </a:lnTo>
                <a:close/>
              </a:path>
              <a:path w="3455265" h="2793011">
                <a:moveTo>
                  <a:pt x="3125325" y="2720915"/>
                </a:moveTo>
                <a:lnTo>
                  <a:pt x="3120233" y="2722090"/>
                </a:lnTo>
                <a:lnTo>
                  <a:pt x="3120717" y="2778189"/>
                </a:lnTo>
                <a:lnTo>
                  <a:pt x="3128193" y="2774118"/>
                </a:lnTo>
                <a:lnTo>
                  <a:pt x="3126941" y="2717313"/>
                </a:lnTo>
                <a:lnTo>
                  <a:pt x="3125325" y="2720915"/>
                </a:lnTo>
                <a:close/>
              </a:path>
              <a:path w="3455265" h="2793011">
                <a:moveTo>
                  <a:pt x="3113256" y="2722855"/>
                </a:moveTo>
                <a:lnTo>
                  <a:pt x="3105123" y="2723215"/>
                </a:lnTo>
                <a:lnTo>
                  <a:pt x="3105259" y="2785419"/>
                </a:lnTo>
                <a:lnTo>
                  <a:pt x="3113021" y="2782456"/>
                </a:lnTo>
                <a:lnTo>
                  <a:pt x="3120717" y="2778189"/>
                </a:lnTo>
                <a:lnTo>
                  <a:pt x="3120233" y="2722090"/>
                </a:lnTo>
                <a:lnTo>
                  <a:pt x="3113256" y="2722855"/>
                </a:lnTo>
                <a:close/>
              </a:path>
              <a:path w="3455265" h="2793011">
                <a:moveTo>
                  <a:pt x="3105259" y="2785419"/>
                </a:moveTo>
                <a:lnTo>
                  <a:pt x="3105123" y="2723215"/>
                </a:lnTo>
                <a:lnTo>
                  <a:pt x="3096563" y="2723177"/>
                </a:lnTo>
                <a:lnTo>
                  <a:pt x="3088303" y="2722745"/>
                </a:lnTo>
                <a:lnTo>
                  <a:pt x="3081073" y="2721926"/>
                </a:lnTo>
                <a:lnTo>
                  <a:pt x="3075601" y="2720724"/>
                </a:lnTo>
                <a:lnTo>
                  <a:pt x="3083856" y="2772960"/>
                </a:lnTo>
                <a:lnTo>
                  <a:pt x="3090134" y="2781431"/>
                </a:lnTo>
                <a:lnTo>
                  <a:pt x="3097579" y="2785578"/>
                </a:lnTo>
                <a:lnTo>
                  <a:pt x="3105259" y="2785419"/>
                </a:lnTo>
                <a:close/>
              </a:path>
              <a:path w="3455265" h="2793011">
                <a:moveTo>
                  <a:pt x="3072616" y="2719146"/>
                </a:moveTo>
                <a:lnTo>
                  <a:pt x="3072845" y="2717198"/>
                </a:lnTo>
                <a:lnTo>
                  <a:pt x="3072231" y="2702922"/>
                </a:lnTo>
                <a:lnTo>
                  <a:pt x="3070838" y="2764289"/>
                </a:lnTo>
                <a:lnTo>
                  <a:pt x="3083856" y="2772960"/>
                </a:lnTo>
                <a:lnTo>
                  <a:pt x="3075601" y="2720724"/>
                </a:lnTo>
                <a:lnTo>
                  <a:pt x="3072616" y="2719146"/>
                </a:lnTo>
                <a:close/>
              </a:path>
              <a:path w="3455265" h="2793011">
                <a:moveTo>
                  <a:pt x="3067957" y="2705533"/>
                </a:moveTo>
                <a:lnTo>
                  <a:pt x="3066917" y="2761141"/>
                </a:lnTo>
                <a:lnTo>
                  <a:pt x="3070838" y="2764289"/>
                </a:lnTo>
                <a:lnTo>
                  <a:pt x="3072231" y="2702922"/>
                </a:lnTo>
                <a:lnTo>
                  <a:pt x="3067957" y="2705533"/>
                </a:lnTo>
                <a:close/>
              </a:path>
              <a:path w="3455265" h="2793011">
                <a:moveTo>
                  <a:pt x="3063164" y="2707539"/>
                </a:moveTo>
                <a:lnTo>
                  <a:pt x="3062436" y="2746592"/>
                </a:lnTo>
                <a:lnTo>
                  <a:pt x="3064692" y="2752768"/>
                </a:lnTo>
                <a:lnTo>
                  <a:pt x="3067957" y="2705533"/>
                </a:lnTo>
                <a:lnTo>
                  <a:pt x="3063164" y="2707539"/>
                </a:lnTo>
                <a:close/>
              </a:path>
              <a:path w="3455265" h="2793011">
                <a:moveTo>
                  <a:pt x="3058284" y="2707097"/>
                </a:moveTo>
                <a:lnTo>
                  <a:pt x="3053747" y="2702364"/>
                </a:lnTo>
                <a:lnTo>
                  <a:pt x="3056188" y="2735009"/>
                </a:lnTo>
                <a:lnTo>
                  <a:pt x="3058345" y="2738308"/>
                </a:lnTo>
                <a:lnTo>
                  <a:pt x="3063164" y="2707539"/>
                </a:lnTo>
                <a:lnTo>
                  <a:pt x="3058284" y="2707097"/>
                </a:lnTo>
                <a:close/>
              </a:path>
              <a:path w="3455265" h="2793011">
                <a:moveTo>
                  <a:pt x="3072231" y="2702922"/>
                </a:moveTo>
                <a:lnTo>
                  <a:pt x="3072845" y="2717198"/>
                </a:lnTo>
                <a:lnTo>
                  <a:pt x="3077019" y="2714884"/>
                </a:lnTo>
                <a:lnTo>
                  <a:pt x="3077645" y="2709900"/>
                </a:lnTo>
                <a:lnTo>
                  <a:pt x="3077506" y="2703262"/>
                </a:lnTo>
                <a:lnTo>
                  <a:pt x="3075558" y="2701551"/>
                </a:lnTo>
                <a:lnTo>
                  <a:pt x="3072231" y="2702922"/>
                </a:lnTo>
                <a:close/>
              </a:path>
              <a:path w="3455265" h="2793011">
                <a:moveTo>
                  <a:pt x="3060857" y="2788795"/>
                </a:moveTo>
                <a:lnTo>
                  <a:pt x="3065233" y="2785786"/>
                </a:lnTo>
                <a:lnTo>
                  <a:pt x="3067670" y="2780813"/>
                </a:lnTo>
                <a:lnTo>
                  <a:pt x="3068500" y="2774449"/>
                </a:lnTo>
                <a:lnTo>
                  <a:pt x="3068058" y="2767271"/>
                </a:lnTo>
                <a:lnTo>
                  <a:pt x="3066917" y="2761141"/>
                </a:lnTo>
                <a:lnTo>
                  <a:pt x="3060857" y="2788795"/>
                </a:lnTo>
                <a:close/>
              </a:path>
              <a:path w="3455265" h="2793011">
                <a:moveTo>
                  <a:pt x="3015461" y="2716563"/>
                </a:moveTo>
                <a:lnTo>
                  <a:pt x="3020278" y="2717283"/>
                </a:lnTo>
                <a:lnTo>
                  <a:pt x="3024527" y="2774926"/>
                </a:lnTo>
                <a:lnTo>
                  <a:pt x="3032747" y="2780284"/>
                </a:lnTo>
                <a:lnTo>
                  <a:pt x="3038385" y="2719601"/>
                </a:lnTo>
                <a:lnTo>
                  <a:pt x="3030471" y="2713910"/>
                </a:lnTo>
                <a:lnTo>
                  <a:pt x="3022467" y="2708582"/>
                </a:lnTo>
                <a:lnTo>
                  <a:pt x="3015461" y="2716563"/>
                </a:lnTo>
                <a:close/>
              </a:path>
              <a:path w="3455265" h="2793011">
                <a:moveTo>
                  <a:pt x="3011968" y="2783513"/>
                </a:moveTo>
                <a:lnTo>
                  <a:pt x="3013869" y="2781984"/>
                </a:lnTo>
                <a:lnTo>
                  <a:pt x="3016031" y="2775257"/>
                </a:lnTo>
                <a:lnTo>
                  <a:pt x="3024527" y="2774926"/>
                </a:lnTo>
                <a:lnTo>
                  <a:pt x="3020278" y="2717283"/>
                </a:lnTo>
                <a:lnTo>
                  <a:pt x="3019990" y="2719686"/>
                </a:lnTo>
                <a:lnTo>
                  <a:pt x="3015917" y="2721196"/>
                </a:lnTo>
                <a:lnTo>
                  <a:pt x="3011968" y="2783513"/>
                </a:lnTo>
                <a:close/>
              </a:path>
              <a:path w="3455265" h="2793011">
                <a:moveTo>
                  <a:pt x="2991960" y="2772413"/>
                </a:moveTo>
                <a:lnTo>
                  <a:pt x="2992559" y="2780418"/>
                </a:lnTo>
                <a:lnTo>
                  <a:pt x="2996471" y="2781844"/>
                </a:lnTo>
                <a:lnTo>
                  <a:pt x="3002790" y="2782899"/>
                </a:lnTo>
                <a:lnTo>
                  <a:pt x="3011968" y="2783513"/>
                </a:lnTo>
                <a:lnTo>
                  <a:pt x="3015917" y="2721196"/>
                </a:lnTo>
                <a:lnTo>
                  <a:pt x="3009913" y="2722796"/>
                </a:lnTo>
                <a:lnTo>
                  <a:pt x="3002493" y="2724399"/>
                </a:lnTo>
                <a:lnTo>
                  <a:pt x="2994378" y="2768015"/>
                </a:lnTo>
                <a:lnTo>
                  <a:pt x="2991960" y="2772413"/>
                </a:lnTo>
                <a:close/>
              </a:path>
              <a:path w="3455265" h="2793011">
                <a:moveTo>
                  <a:pt x="2994174" y="2725917"/>
                </a:moveTo>
                <a:lnTo>
                  <a:pt x="2985471" y="2727265"/>
                </a:lnTo>
                <a:lnTo>
                  <a:pt x="2986610" y="2761244"/>
                </a:lnTo>
                <a:lnTo>
                  <a:pt x="2991255" y="2762508"/>
                </a:lnTo>
                <a:lnTo>
                  <a:pt x="2993797" y="2764105"/>
                </a:lnTo>
                <a:lnTo>
                  <a:pt x="2994378" y="2768015"/>
                </a:lnTo>
                <a:lnTo>
                  <a:pt x="3002493" y="2724399"/>
                </a:lnTo>
                <a:lnTo>
                  <a:pt x="2994174" y="2725917"/>
                </a:lnTo>
                <a:close/>
              </a:path>
              <a:path w="3455265" h="2793011">
                <a:moveTo>
                  <a:pt x="2965694" y="2762765"/>
                </a:moveTo>
                <a:lnTo>
                  <a:pt x="2966496" y="2759981"/>
                </a:lnTo>
                <a:lnTo>
                  <a:pt x="2969207" y="2759996"/>
                </a:lnTo>
                <a:lnTo>
                  <a:pt x="2979411" y="2760383"/>
                </a:lnTo>
                <a:lnTo>
                  <a:pt x="2986610" y="2761244"/>
                </a:lnTo>
                <a:lnTo>
                  <a:pt x="2985471" y="2727265"/>
                </a:lnTo>
                <a:lnTo>
                  <a:pt x="2976899" y="2728355"/>
                </a:lnTo>
                <a:lnTo>
                  <a:pt x="2968976" y="2729101"/>
                </a:lnTo>
                <a:lnTo>
                  <a:pt x="2965694" y="2762765"/>
                </a:lnTo>
                <a:close/>
              </a:path>
              <a:path w="3455265" h="2793011">
                <a:moveTo>
                  <a:pt x="2965694" y="2762765"/>
                </a:moveTo>
                <a:lnTo>
                  <a:pt x="2968976" y="2729101"/>
                </a:lnTo>
                <a:lnTo>
                  <a:pt x="2962216" y="2729415"/>
                </a:lnTo>
                <a:lnTo>
                  <a:pt x="2963882" y="2784996"/>
                </a:lnTo>
                <a:lnTo>
                  <a:pt x="2970401" y="2785770"/>
                </a:lnTo>
                <a:lnTo>
                  <a:pt x="2966934" y="2766859"/>
                </a:lnTo>
                <a:lnTo>
                  <a:pt x="2965694" y="2762765"/>
                </a:lnTo>
                <a:close/>
              </a:path>
              <a:path w="3455265" h="2793011">
                <a:moveTo>
                  <a:pt x="2960016" y="2717630"/>
                </a:moveTo>
                <a:lnTo>
                  <a:pt x="2953690" y="2716930"/>
                </a:lnTo>
                <a:lnTo>
                  <a:pt x="2952737" y="2781289"/>
                </a:lnTo>
                <a:lnTo>
                  <a:pt x="2963882" y="2784996"/>
                </a:lnTo>
                <a:lnTo>
                  <a:pt x="2962216" y="2729415"/>
                </a:lnTo>
                <a:lnTo>
                  <a:pt x="2957135" y="2729211"/>
                </a:lnTo>
                <a:lnTo>
                  <a:pt x="2954250" y="2728401"/>
                </a:lnTo>
                <a:lnTo>
                  <a:pt x="2954076" y="2726900"/>
                </a:lnTo>
                <a:lnTo>
                  <a:pt x="2960016" y="2717630"/>
                </a:lnTo>
                <a:close/>
              </a:path>
              <a:path w="3455265" h="2793011">
                <a:moveTo>
                  <a:pt x="2941201" y="2720521"/>
                </a:moveTo>
                <a:lnTo>
                  <a:pt x="2941812" y="2720628"/>
                </a:lnTo>
                <a:lnTo>
                  <a:pt x="2949335" y="2722160"/>
                </a:lnTo>
                <a:lnTo>
                  <a:pt x="2952174" y="2723187"/>
                </a:lnTo>
                <a:lnTo>
                  <a:pt x="2951454" y="2723770"/>
                </a:lnTo>
                <a:lnTo>
                  <a:pt x="2948299" y="2723970"/>
                </a:lnTo>
                <a:lnTo>
                  <a:pt x="2952737" y="2781289"/>
                </a:lnTo>
                <a:lnTo>
                  <a:pt x="2953690" y="2716930"/>
                </a:lnTo>
                <a:lnTo>
                  <a:pt x="2945482" y="2713691"/>
                </a:lnTo>
                <a:lnTo>
                  <a:pt x="2941201" y="2720521"/>
                </a:lnTo>
                <a:close/>
              </a:path>
              <a:path w="3455265" h="2793011">
                <a:moveTo>
                  <a:pt x="2945482" y="2713691"/>
                </a:moveTo>
                <a:lnTo>
                  <a:pt x="2936669" y="2708791"/>
                </a:lnTo>
                <a:lnTo>
                  <a:pt x="2936011" y="2713069"/>
                </a:lnTo>
                <a:lnTo>
                  <a:pt x="2934649" y="2715266"/>
                </a:lnTo>
                <a:lnTo>
                  <a:pt x="2928204" y="2709902"/>
                </a:lnTo>
                <a:lnTo>
                  <a:pt x="2923523" y="2718120"/>
                </a:lnTo>
                <a:lnTo>
                  <a:pt x="2922746" y="2720525"/>
                </a:lnTo>
                <a:lnTo>
                  <a:pt x="2927693" y="2784641"/>
                </a:lnTo>
                <a:lnTo>
                  <a:pt x="2938304" y="2780862"/>
                </a:lnTo>
                <a:lnTo>
                  <a:pt x="2935353" y="2721345"/>
                </a:lnTo>
                <a:lnTo>
                  <a:pt x="2941201" y="2720521"/>
                </a:lnTo>
                <a:lnTo>
                  <a:pt x="2945482" y="2713691"/>
                </a:lnTo>
                <a:close/>
              </a:path>
              <a:path w="3455265" h="2793011">
                <a:moveTo>
                  <a:pt x="3031943" y="93251"/>
                </a:moveTo>
                <a:lnTo>
                  <a:pt x="3035985" y="90500"/>
                </a:lnTo>
                <a:lnTo>
                  <a:pt x="3039818" y="86760"/>
                </a:lnTo>
                <a:lnTo>
                  <a:pt x="3042669" y="83068"/>
                </a:lnTo>
                <a:lnTo>
                  <a:pt x="3043767" y="80460"/>
                </a:lnTo>
                <a:lnTo>
                  <a:pt x="3042339" y="79974"/>
                </a:lnTo>
                <a:lnTo>
                  <a:pt x="3037613" y="82647"/>
                </a:lnTo>
                <a:lnTo>
                  <a:pt x="3031943" y="93251"/>
                </a:lnTo>
                <a:close/>
              </a:path>
              <a:path w="3455265" h="2793011">
                <a:moveTo>
                  <a:pt x="3028816" y="89516"/>
                </a:moveTo>
                <a:lnTo>
                  <a:pt x="3026323" y="91637"/>
                </a:lnTo>
                <a:lnTo>
                  <a:pt x="3028465" y="93976"/>
                </a:lnTo>
                <a:lnTo>
                  <a:pt x="3031943" y="93251"/>
                </a:lnTo>
                <a:lnTo>
                  <a:pt x="3037613" y="82647"/>
                </a:lnTo>
                <a:lnTo>
                  <a:pt x="3028816" y="89516"/>
                </a:lnTo>
                <a:close/>
              </a:path>
              <a:path w="3455265" h="2793011">
                <a:moveTo>
                  <a:pt x="3432701" y="167398"/>
                </a:moveTo>
                <a:lnTo>
                  <a:pt x="3430862" y="174884"/>
                </a:lnTo>
                <a:lnTo>
                  <a:pt x="3431594" y="298401"/>
                </a:lnTo>
                <a:lnTo>
                  <a:pt x="3434111" y="238461"/>
                </a:lnTo>
                <a:lnTo>
                  <a:pt x="3435325" y="230376"/>
                </a:lnTo>
                <a:lnTo>
                  <a:pt x="3435731" y="213786"/>
                </a:lnTo>
                <a:lnTo>
                  <a:pt x="3435881" y="200949"/>
                </a:lnTo>
                <a:lnTo>
                  <a:pt x="3434961" y="198805"/>
                </a:lnTo>
                <a:lnTo>
                  <a:pt x="3431922" y="190080"/>
                </a:lnTo>
                <a:lnTo>
                  <a:pt x="3431572" y="185082"/>
                </a:lnTo>
                <a:lnTo>
                  <a:pt x="3432701" y="167398"/>
                </a:lnTo>
                <a:close/>
              </a:path>
              <a:path w="3455265" h="2793011">
                <a:moveTo>
                  <a:pt x="3440325" y="233545"/>
                </a:moveTo>
                <a:lnTo>
                  <a:pt x="3438829" y="237921"/>
                </a:lnTo>
                <a:lnTo>
                  <a:pt x="3439552" y="283998"/>
                </a:lnTo>
                <a:lnTo>
                  <a:pt x="3440312" y="282949"/>
                </a:lnTo>
                <a:lnTo>
                  <a:pt x="3446173" y="269278"/>
                </a:lnTo>
                <a:lnTo>
                  <a:pt x="3443479" y="261500"/>
                </a:lnTo>
                <a:lnTo>
                  <a:pt x="3439224" y="256707"/>
                </a:lnTo>
                <a:lnTo>
                  <a:pt x="3440325" y="233545"/>
                </a:lnTo>
                <a:close/>
              </a:path>
              <a:path w="3455265" h="2793011">
                <a:moveTo>
                  <a:pt x="3434111" y="238461"/>
                </a:moveTo>
                <a:lnTo>
                  <a:pt x="3431594" y="298401"/>
                </a:lnTo>
                <a:lnTo>
                  <a:pt x="3439552" y="283998"/>
                </a:lnTo>
                <a:lnTo>
                  <a:pt x="3438829" y="237921"/>
                </a:lnTo>
                <a:lnTo>
                  <a:pt x="3434111" y="238461"/>
                </a:lnTo>
                <a:close/>
              </a:path>
              <a:path w="3455265" h="2793011">
                <a:moveTo>
                  <a:pt x="3431594" y="298401"/>
                </a:moveTo>
                <a:lnTo>
                  <a:pt x="3430862" y="174884"/>
                </a:lnTo>
                <a:lnTo>
                  <a:pt x="3428722" y="182689"/>
                </a:lnTo>
                <a:lnTo>
                  <a:pt x="3426397" y="190277"/>
                </a:lnTo>
                <a:lnTo>
                  <a:pt x="3424007" y="197107"/>
                </a:lnTo>
                <a:lnTo>
                  <a:pt x="3423627" y="309474"/>
                </a:lnTo>
                <a:lnTo>
                  <a:pt x="3431594" y="298401"/>
                </a:lnTo>
                <a:close/>
              </a:path>
              <a:path w="3455265" h="2793011">
                <a:moveTo>
                  <a:pt x="3423627" y="309474"/>
                </a:moveTo>
                <a:lnTo>
                  <a:pt x="3424007" y="197107"/>
                </a:lnTo>
                <a:lnTo>
                  <a:pt x="3421669" y="202643"/>
                </a:lnTo>
                <a:lnTo>
                  <a:pt x="3419503" y="206347"/>
                </a:lnTo>
                <a:lnTo>
                  <a:pt x="3416154" y="206105"/>
                </a:lnTo>
                <a:lnTo>
                  <a:pt x="3415655" y="317961"/>
                </a:lnTo>
                <a:lnTo>
                  <a:pt x="3423627" y="309474"/>
                </a:lnTo>
                <a:close/>
              </a:path>
              <a:path w="3455265" h="2793011">
                <a:moveTo>
                  <a:pt x="3416154" y="206105"/>
                </a:moveTo>
                <a:lnTo>
                  <a:pt x="3415208" y="201084"/>
                </a:lnTo>
                <a:lnTo>
                  <a:pt x="3414905" y="192077"/>
                </a:lnTo>
                <a:lnTo>
                  <a:pt x="3410053" y="320313"/>
                </a:lnTo>
                <a:lnTo>
                  <a:pt x="3401137" y="324748"/>
                </a:lnTo>
                <a:lnTo>
                  <a:pt x="3392316" y="331092"/>
                </a:lnTo>
                <a:lnTo>
                  <a:pt x="3383796" y="340943"/>
                </a:lnTo>
                <a:lnTo>
                  <a:pt x="3383768" y="388657"/>
                </a:lnTo>
                <a:lnTo>
                  <a:pt x="3382080" y="391552"/>
                </a:lnTo>
                <a:lnTo>
                  <a:pt x="3379464" y="395184"/>
                </a:lnTo>
                <a:lnTo>
                  <a:pt x="3376430" y="398950"/>
                </a:lnTo>
                <a:lnTo>
                  <a:pt x="3379816" y="419072"/>
                </a:lnTo>
                <a:lnTo>
                  <a:pt x="3383449" y="421919"/>
                </a:lnTo>
                <a:lnTo>
                  <a:pt x="3384369" y="426042"/>
                </a:lnTo>
                <a:lnTo>
                  <a:pt x="3391749" y="335354"/>
                </a:lnTo>
                <a:lnTo>
                  <a:pt x="3399713" y="330157"/>
                </a:lnTo>
                <a:lnTo>
                  <a:pt x="3407683" y="324607"/>
                </a:lnTo>
                <a:lnTo>
                  <a:pt x="3414511" y="318916"/>
                </a:lnTo>
                <a:lnTo>
                  <a:pt x="3415655" y="317961"/>
                </a:lnTo>
                <a:lnTo>
                  <a:pt x="3416154" y="206105"/>
                </a:lnTo>
                <a:close/>
              </a:path>
              <a:path w="3455265" h="2793011">
                <a:moveTo>
                  <a:pt x="3439224" y="256707"/>
                </a:moveTo>
                <a:lnTo>
                  <a:pt x="3439448" y="252463"/>
                </a:lnTo>
                <a:lnTo>
                  <a:pt x="3441392" y="243143"/>
                </a:lnTo>
                <a:lnTo>
                  <a:pt x="3444053" y="231230"/>
                </a:lnTo>
                <a:lnTo>
                  <a:pt x="3445977" y="216813"/>
                </a:lnTo>
                <a:lnTo>
                  <a:pt x="3445714" y="199986"/>
                </a:lnTo>
                <a:lnTo>
                  <a:pt x="3445130" y="203545"/>
                </a:lnTo>
                <a:lnTo>
                  <a:pt x="3442986" y="209583"/>
                </a:lnTo>
                <a:lnTo>
                  <a:pt x="3440325" y="233545"/>
                </a:lnTo>
                <a:lnTo>
                  <a:pt x="3439224" y="256707"/>
                </a:lnTo>
                <a:close/>
              </a:path>
              <a:path w="3455265" h="2793011">
                <a:moveTo>
                  <a:pt x="3440137" y="215223"/>
                </a:moveTo>
                <a:lnTo>
                  <a:pt x="3437434" y="217584"/>
                </a:lnTo>
                <a:lnTo>
                  <a:pt x="3437587" y="226475"/>
                </a:lnTo>
                <a:lnTo>
                  <a:pt x="3439582" y="228631"/>
                </a:lnTo>
                <a:lnTo>
                  <a:pt x="3440325" y="233545"/>
                </a:lnTo>
                <a:lnTo>
                  <a:pt x="3442986" y="209583"/>
                </a:lnTo>
                <a:lnTo>
                  <a:pt x="3440137" y="215223"/>
                </a:lnTo>
                <a:close/>
              </a:path>
              <a:path w="3455265" h="2793011">
                <a:moveTo>
                  <a:pt x="3435731" y="213786"/>
                </a:moveTo>
                <a:lnTo>
                  <a:pt x="3435325" y="230376"/>
                </a:lnTo>
                <a:lnTo>
                  <a:pt x="3437587" y="226475"/>
                </a:lnTo>
                <a:lnTo>
                  <a:pt x="3437434" y="217584"/>
                </a:lnTo>
                <a:lnTo>
                  <a:pt x="3435731" y="213786"/>
                </a:lnTo>
                <a:close/>
              </a:path>
              <a:path w="3455265" h="2793011">
                <a:moveTo>
                  <a:pt x="3336380" y="48099"/>
                </a:moveTo>
                <a:lnTo>
                  <a:pt x="3338462" y="46383"/>
                </a:lnTo>
                <a:lnTo>
                  <a:pt x="3334899" y="44687"/>
                </a:lnTo>
                <a:lnTo>
                  <a:pt x="3329314" y="44272"/>
                </a:lnTo>
                <a:lnTo>
                  <a:pt x="3325329" y="46401"/>
                </a:lnTo>
                <a:lnTo>
                  <a:pt x="3325031" y="48573"/>
                </a:lnTo>
                <a:lnTo>
                  <a:pt x="3336380" y="48099"/>
                </a:lnTo>
                <a:close/>
              </a:path>
              <a:path w="3455265" h="2793011">
                <a:moveTo>
                  <a:pt x="3362686" y="157477"/>
                </a:moveTo>
                <a:lnTo>
                  <a:pt x="3360608" y="160155"/>
                </a:lnTo>
                <a:lnTo>
                  <a:pt x="3360637" y="165143"/>
                </a:lnTo>
                <a:lnTo>
                  <a:pt x="3361680" y="165763"/>
                </a:lnTo>
                <a:lnTo>
                  <a:pt x="3362686" y="157477"/>
                </a:lnTo>
                <a:close/>
              </a:path>
              <a:path w="3455265" h="2793011">
                <a:moveTo>
                  <a:pt x="3360474" y="335708"/>
                </a:moveTo>
                <a:lnTo>
                  <a:pt x="3358320" y="338459"/>
                </a:lnTo>
                <a:lnTo>
                  <a:pt x="3358709" y="343383"/>
                </a:lnTo>
                <a:lnTo>
                  <a:pt x="3359517" y="343839"/>
                </a:lnTo>
                <a:lnTo>
                  <a:pt x="3360474" y="335708"/>
                </a:lnTo>
                <a:close/>
              </a:path>
              <a:path w="3455265" h="2793011">
                <a:moveTo>
                  <a:pt x="3362361" y="389889"/>
                </a:moveTo>
                <a:lnTo>
                  <a:pt x="3358901" y="391278"/>
                </a:lnTo>
                <a:lnTo>
                  <a:pt x="3359990" y="395385"/>
                </a:lnTo>
                <a:lnTo>
                  <a:pt x="3361090" y="395932"/>
                </a:lnTo>
                <a:lnTo>
                  <a:pt x="3362361" y="389889"/>
                </a:lnTo>
                <a:close/>
              </a:path>
              <a:path w="3455265" h="2793011">
                <a:moveTo>
                  <a:pt x="3360472" y="540270"/>
                </a:moveTo>
                <a:lnTo>
                  <a:pt x="3361877" y="542583"/>
                </a:lnTo>
                <a:lnTo>
                  <a:pt x="3361877" y="538356"/>
                </a:lnTo>
                <a:lnTo>
                  <a:pt x="3362991" y="539861"/>
                </a:lnTo>
                <a:lnTo>
                  <a:pt x="3366837" y="536551"/>
                </a:lnTo>
                <a:lnTo>
                  <a:pt x="3364309" y="533200"/>
                </a:lnTo>
                <a:lnTo>
                  <a:pt x="3360493" y="533282"/>
                </a:lnTo>
                <a:lnTo>
                  <a:pt x="3360472" y="540270"/>
                </a:lnTo>
                <a:close/>
              </a:path>
              <a:path w="3455265" h="2793011">
                <a:moveTo>
                  <a:pt x="3371565" y="701920"/>
                </a:moveTo>
                <a:lnTo>
                  <a:pt x="3370397" y="700855"/>
                </a:lnTo>
                <a:lnTo>
                  <a:pt x="3370530" y="712088"/>
                </a:lnTo>
                <a:lnTo>
                  <a:pt x="3371884" y="712582"/>
                </a:lnTo>
                <a:lnTo>
                  <a:pt x="3372787" y="707479"/>
                </a:lnTo>
                <a:lnTo>
                  <a:pt x="3371565" y="701920"/>
                </a:lnTo>
                <a:close/>
              </a:path>
              <a:path w="3455265" h="2793011">
                <a:moveTo>
                  <a:pt x="3362150" y="880233"/>
                </a:moveTo>
                <a:lnTo>
                  <a:pt x="3359558" y="880165"/>
                </a:lnTo>
                <a:lnTo>
                  <a:pt x="3359610" y="896317"/>
                </a:lnTo>
                <a:lnTo>
                  <a:pt x="3361937" y="895425"/>
                </a:lnTo>
                <a:lnTo>
                  <a:pt x="3363607" y="888993"/>
                </a:lnTo>
                <a:lnTo>
                  <a:pt x="3364171" y="886046"/>
                </a:lnTo>
                <a:lnTo>
                  <a:pt x="3362150" y="880233"/>
                </a:lnTo>
                <a:close/>
              </a:path>
              <a:path w="3455265" h="2793011">
                <a:moveTo>
                  <a:pt x="3358992" y="892917"/>
                </a:moveTo>
                <a:lnTo>
                  <a:pt x="3359610" y="896317"/>
                </a:lnTo>
                <a:lnTo>
                  <a:pt x="3359558" y="880165"/>
                </a:lnTo>
                <a:lnTo>
                  <a:pt x="3358946" y="883772"/>
                </a:lnTo>
                <a:lnTo>
                  <a:pt x="3358764" y="888379"/>
                </a:lnTo>
                <a:lnTo>
                  <a:pt x="3358992" y="892917"/>
                </a:lnTo>
                <a:close/>
              </a:path>
              <a:path w="3455265" h="2793011">
                <a:moveTo>
                  <a:pt x="3363777" y="687143"/>
                </a:moveTo>
                <a:lnTo>
                  <a:pt x="3360884" y="686503"/>
                </a:lnTo>
                <a:lnTo>
                  <a:pt x="3360893" y="704888"/>
                </a:lnTo>
                <a:lnTo>
                  <a:pt x="3362829" y="701119"/>
                </a:lnTo>
                <a:lnTo>
                  <a:pt x="3365481" y="692930"/>
                </a:lnTo>
                <a:lnTo>
                  <a:pt x="3363777" y="687143"/>
                </a:lnTo>
                <a:close/>
              </a:path>
              <a:path w="3455265" h="2793011">
                <a:moveTo>
                  <a:pt x="3358782" y="698885"/>
                </a:moveTo>
                <a:lnTo>
                  <a:pt x="3358933" y="702839"/>
                </a:lnTo>
                <a:lnTo>
                  <a:pt x="3360893" y="704888"/>
                </a:lnTo>
                <a:lnTo>
                  <a:pt x="3360884" y="686503"/>
                </a:lnTo>
                <a:lnTo>
                  <a:pt x="3359821" y="689784"/>
                </a:lnTo>
                <a:lnTo>
                  <a:pt x="3359099" y="694222"/>
                </a:lnTo>
                <a:lnTo>
                  <a:pt x="3358782" y="698885"/>
                </a:lnTo>
                <a:close/>
              </a:path>
              <a:path w="3455265" h="2793011">
                <a:moveTo>
                  <a:pt x="3366783" y="495248"/>
                </a:moveTo>
                <a:lnTo>
                  <a:pt x="3366618" y="492605"/>
                </a:lnTo>
                <a:lnTo>
                  <a:pt x="3362592" y="493883"/>
                </a:lnTo>
                <a:lnTo>
                  <a:pt x="3361353" y="494710"/>
                </a:lnTo>
                <a:lnTo>
                  <a:pt x="3360372" y="501542"/>
                </a:lnTo>
                <a:lnTo>
                  <a:pt x="3362034" y="502232"/>
                </a:lnTo>
                <a:lnTo>
                  <a:pt x="3364713" y="499296"/>
                </a:lnTo>
                <a:lnTo>
                  <a:pt x="3366783" y="495248"/>
                </a:lnTo>
                <a:close/>
              </a:path>
              <a:path w="3455265" h="2793011">
                <a:moveTo>
                  <a:pt x="3366606" y="800621"/>
                </a:moveTo>
                <a:lnTo>
                  <a:pt x="3360237" y="795457"/>
                </a:lnTo>
                <a:lnTo>
                  <a:pt x="3361391" y="805108"/>
                </a:lnTo>
                <a:lnTo>
                  <a:pt x="3363367" y="809929"/>
                </a:lnTo>
                <a:lnTo>
                  <a:pt x="3365907" y="810746"/>
                </a:lnTo>
                <a:lnTo>
                  <a:pt x="3368475" y="808618"/>
                </a:lnTo>
                <a:lnTo>
                  <a:pt x="3366606" y="800621"/>
                </a:lnTo>
                <a:close/>
              </a:path>
              <a:path w="3455265" h="2793011">
                <a:moveTo>
                  <a:pt x="3378758" y="610263"/>
                </a:moveTo>
                <a:lnTo>
                  <a:pt x="3377176" y="605269"/>
                </a:lnTo>
                <a:lnTo>
                  <a:pt x="3374467" y="602136"/>
                </a:lnTo>
                <a:lnTo>
                  <a:pt x="3372074" y="602825"/>
                </a:lnTo>
                <a:lnTo>
                  <a:pt x="3371443" y="609295"/>
                </a:lnTo>
                <a:lnTo>
                  <a:pt x="3372757" y="617995"/>
                </a:lnTo>
                <a:lnTo>
                  <a:pt x="3377766" y="615158"/>
                </a:lnTo>
                <a:lnTo>
                  <a:pt x="3378758" y="610263"/>
                </a:lnTo>
                <a:close/>
              </a:path>
              <a:path w="3455265" h="2793011">
                <a:moveTo>
                  <a:pt x="3379841" y="2426105"/>
                </a:moveTo>
                <a:lnTo>
                  <a:pt x="3383839" y="2430132"/>
                </a:lnTo>
                <a:lnTo>
                  <a:pt x="3381774" y="2382467"/>
                </a:lnTo>
                <a:lnTo>
                  <a:pt x="3391388" y="2390355"/>
                </a:lnTo>
                <a:lnTo>
                  <a:pt x="3401017" y="2398889"/>
                </a:lnTo>
                <a:lnTo>
                  <a:pt x="3410654" y="2406743"/>
                </a:lnTo>
                <a:lnTo>
                  <a:pt x="3410862" y="2420615"/>
                </a:lnTo>
                <a:lnTo>
                  <a:pt x="3413920" y="2421780"/>
                </a:lnTo>
                <a:lnTo>
                  <a:pt x="3414437" y="2409038"/>
                </a:lnTo>
                <a:lnTo>
                  <a:pt x="3404798" y="2398128"/>
                </a:lnTo>
                <a:lnTo>
                  <a:pt x="3395215" y="2389430"/>
                </a:lnTo>
                <a:lnTo>
                  <a:pt x="3385719" y="2383326"/>
                </a:lnTo>
                <a:lnTo>
                  <a:pt x="3380040" y="2381398"/>
                </a:lnTo>
                <a:lnTo>
                  <a:pt x="3379841" y="2426105"/>
                </a:lnTo>
                <a:close/>
              </a:path>
              <a:path w="3455265" h="2793011">
                <a:moveTo>
                  <a:pt x="3378165" y="390419"/>
                </a:moveTo>
                <a:lnTo>
                  <a:pt x="3379911" y="344234"/>
                </a:lnTo>
                <a:lnTo>
                  <a:pt x="3374832" y="350648"/>
                </a:lnTo>
                <a:lnTo>
                  <a:pt x="3370367" y="375047"/>
                </a:lnTo>
                <a:lnTo>
                  <a:pt x="3370310" y="377757"/>
                </a:lnTo>
                <a:lnTo>
                  <a:pt x="3369328" y="382839"/>
                </a:lnTo>
                <a:lnTo>
                  <a:pt x="3367821" y="389496"/>
                </a:lnTo>
                <a:lnTo>
                  <a:pt x="3370267" y="417844"/>
                </a:lnTo>
                <a:lnTo>
                  <a:pt x="3370311" y="403274"/>
                </a:lnTo>
                <a:lnTo>
                  <a:pt x="3372836" y="398655"/>
                </a:lnTo>
                <a:lnTo>
                  <a:pt x="3378001" y="390550"/>
                </a:lnTo>
                <a:lnTo>
                  <a:pt x="3378165" y="390419"/>
                </a:lnTo>
                <a:close/>
              </a:path>
              <a:path w="3455265" h="2793011">
                <a:moveTo>
                  <a:pt x="3377601" y="2601226"/>
                </a:moveTo>
                <a:lnTo>
                  <a:pt x="3377761" y="2600212"/>
                </a:lnTo>
                <a:lnTo>
                  <a:pt x="3377452" y="2595364"/>
                </a:lnTo>
                <a:lnTo>
                  <a:pt x="3376393" y="2590162"/>
                </a:lnTo>
                <a:lnTo>
                  <a:pt x="3375707" y="2598026"/>
                </a:lnTo>
                <a:lnTo>
                  <a:pt x="3377601" y="2601226"/>
                </a:lnTo>
                <a:close/>
              </a:path>
              <a:path w="3455265" h="2793011">
                <a:moveTo>
                  <a:pt x="3371056" y="2580999"/>
                </a:moveTo>
                <a:lnTo>
                  <a:pt x="3371184" y="2581676"/>
                </a:lnTo>
                <a:lnTo>
                  <a:pt x="3373566" y="2591642"/>
                </a:lnTo>
                <a:lnTo>
                  <a:pt x="3375707" y="2598026"/>
                </a:lnTo>
                <a:lnTo>
                  <a:pt x="3376393" y="2590162"/>
                </a:lnTo>
                <a:lnTo>
                  <a:pt x="3374596" y="2585332"/>
                </a:lnTo>
                <a:lnTo>
                  <a:pt x="3372071" y="2581597"/>
                </a:lnTo>
                <a:lnTo>
                  <a:pt x="3371056" y="2580999"/>
                </a:lnTo>
                <a:close/>
              </a:path>
              <a:path w="3455265" h="2793011">
                <a:moveTo>
                  <a:pt x="3371027" y="557452"/>
                </a:moveTo>
                <a:lnTo>
                  <a:pt x="3371184" y="558043"/>
                </a:lnTo>
                <a:lnTo>
                  <a:pt x="3373566" y="564338"/>
                </a:lnTo>
                <a:lnTo>
                  <a:pt x="3375707" y="567423"/>
                </a:lnTo>
                <a:lnTo>
                  <a:pt x="3377724" y="566377"/>
                </a:lnTo>
                <a:lnTo>
                  <a:pt x="3377764" y="565875"/>
                </a:lnTo>
                <a:lnTo>
                  <a:pt x="3377343" y="561482"/>
                </a:lnTo>
                <a:lnTo>
                  <a:pt x="3376144" y="558032"/>
                </a:lnTo>
                <a:lnTo>
                  <a:pt x="3374176" y="556278"/>
                </a:lnTo>
                <a:lnTo>
                  <a:pt x="3371451" y="556975"/>
                </a:lnTo>
                <a:lnTo>
                  <a:pt x="3371027" y="557452"/>
                </a:lnTo>
                <a:close/>
              </a:path>
              <a:path w="3455265" h="2793011">
                <a:moveTo>
                  <a:pt x="3384904" y="836484"/>
                </a:moveTo>
                <a:lnTo>
                  <a:pt x="3384555" y="844826"/>
                </a:lnTo>
                <a:lnTo>
                  <a:pt x="3383294" y="853091"/>
                </a:lnTo>
                <a:lnTo>
                  <a:pt x="3381232" y="860389"/>
                </a:lnTo>
                <a:lnTo>
                  <a:pt x="3378483" y="865829"/>
                </a:lnTo>
                <a:lnTo>
                  <a:pt x="3376550" y="871712"/>
                </a:lnTo>
                <a:lnTo>
                  <a:pt x="3378453" y="877383"/>
                </a:lnTo>
                <a:lnTo>
                  <a:pt x="3378634" y="912447"/>
                </a:lnTo>
                <a:lnTo>
                  <a:pt x="3382755" y="914754"/>
                </a:lnTo>
                <a:lnTo>
                  <a:pt x="3386206" y="917061"/>
                </a:lnTo>
                <a:lnTo>
                  <a:pt x="3384904" y="836484"/>
                </a:lnTo>
                <a:close/>
              </a:path>
              <a:path w="3455265" h="2793011">
                <a:moveTo>
                  <a:pt x="3375162" y="868519"/>
                </a:moveTo>
                <a:lnTo>
                  <a:pt x="3371380" y="867569"/>
                </a:lnTo>
                <a:lnTo>
                  <a:pt x="3372091" y="867877"/>
                </a:lnTo>
                <a:lnTo>
                  <a:pt x="3376550" y="871712"/>
                </a:lnTo>
                <a:lnTo>
                  <a:pt x="3378483" y="865829"/>
                </a:lnTo>
                <a:lnTo>
                  <a:pt x="3375162" y="868519"/>
                </a:lnTo>
                <a:close/>
              </a:path>
              <a:path w="3455265" h="2793011">
                <a:moveTo>
                  <a:pt x="3377724" y="773941"/>
                </a:moveTo>
                <a:lnTo>
                  <a:pt x="3378487" y="777960"/>
                </a:lnTo>
                <a:lnTo>
                  <a:pt x="3379335" y="819911"/>
                </a:lnTo>
                <a:lnTo>
                  <a:pt x="3382407" y="823136"/>
                </a:lnTo>
                <a:lnTo>
                  <a:pt x="3384225" y="828957"/>
                </a:lnTo>
                <a:lnTo>
                  <a:pt x="3384904" y="836484"/>
                </a:lnTo>
                <a:lnTo>
                  <a:pt x="3384570" y="750024"/>
                </a:lnTo>
                <a:lnTo>
                  <a:pt x="3382285" y="754479"/>
                </a:lnTo>
                <a:lnTo>
                  <a:pt x="3378681" y="757644"/>
                </a:lnTo>
                <a:lnTo>
                  <a:pt x="3377724" y="773941"/>
                </a:lnTo>
                <a:close/>
              </a:path>
              <a:path w="3455265" h="2793011">
                <a:moveTo>
                  <a:pt x="3368361" y="774859"/>
                </a:moveTo>
                <a:lnTo>
                  <a:pt x="3372692" y="773655"/>
                </a:lnTo>
                <a:lnTo>
                  <a:pt x="3375454" y="772543"/>
                </a:lnTo>
                <a:lnTo>
                  <a:pt x="3377724" y="773941"/>
                </a:lnTo>
                <a:lnTo>
                  <a:pt x="3378681" y="757644"/>
                </a:lnTo>
                <a:lnTo>
                  <a:pt x="3373741" y="758582"/>
                </a:lnTo>
                <a:lnTo>
                  <a:pt x="3368361" y="774859"/>
                </a:lnTo>
                <a:close/>
              </a:path>
              <a:path w="3455265" h="2793011">
                <a:moveTo>
                  <a:pt x="3373741" y="758582"/>
                </a:moveTo>
                <a:lnTo>
                  <a:pt x="3367449" y="756355"/>
                </a:lnTo>
                <a:lnTo>
                  <a:pt x="3366161" y="736081"/>
                </a:lnTo>
                <a:lnTo>
                  <a:pt x="3363432" y="722130"/>
                </a:lnTo>
                <a:lnTo>
                  <a:pt x="3360933" y="732199"/>
                </a:lnTo>
                <a:lnTo>
                  <a:pt x="3360553" y="745000"/>
                </a:lnTo>
                <a:lnTo>
                  <a:pt x="3361915" y="758038"/>
                </a:lnTo>
                <a:lnTo>
                  <a:pt x="3364643" y="768822"/>
                </a:lnTo>
                <a:lnTo>
                  <a:pt x="3368361" y="774859"/>
                </a:lnTo>
                <a:lnTo>
                  <a:pt x="3373741" y="758582"/>
                </a:lnTo>
                <a:close/>
              </a:path>
              <a:path w="3455265" h="2793011">
                <a:moveTo>
                  <a:pt x="3374105" y="694555"/>
                </a:moveTo>
                <a:lnTo>
                  <a:pt x="3376681" y="700922"/>
                </a:lnTo>
                <a:lnTo>
                  <a:pt x="3377346" y="690059"/>
                </a:lnTo>
                <a:lnTo>
                  <a:pt x="3378412" y="686756"/>
                </a:lnTo>
                <a:lnTo>
                  <a:pt x="3379431" y="652311"/>
                </a:lnTo>
                <a:lnTo>
                  <a:pt x="3379804" y="651400"/>
                </a:lnTo>
                <a:lnTo>
                  <a:pt x="3382506" y="650499"/>
                </a:lnTo>
                <a:lnTo>
                  <a:pt x="3381361" y="605475"/>
                </a:lnTo>
                <a:lnTo>
                  <a:pt x="3378613" y="613870"/>
                </a:lnTo>
                <a:lnTo>
                  <a:pt x="3377902" y="672972"/>
                </a:lnTo>
                <a:lnTo>
                  <a:pt x="3376821" y="680973"/>
                </a:lnTo>
                <a:lnTo>
                  <a:pt x="3374105" y="694555"/>
                </a:lnTo>
                <a:close/>
              </a:path>
              <a:path w="3455265" h="2793011">
                <a:moveTo>
                  <a:pt x="3370335" y="2677454"/>
                </a:moveTo>
                <a:lnTo>
                  <a:pt x="3372102" y="2684592"/>
                </a:lnTo>
                <a:lnTo>
                  <a:pt x="3374551" y="2693629"/>
                </a:lnTo>
                <a:lnTo>
                  <a:pt x="3377715" y="2701521"/>
                </a:lnTo>
                <a:lnTo>
                  <a:pt x="3376821" y="2713293"/>
                </a:lnTo>
                <a:lnTo>
                  <a:pt x="3374299" y="2714197"/>
                </a:lnTo>
                <a:lnTo>
                  <a:pt x="3379672" y="2721056"/>
                </a:lnTo>
                <a:lnTo>
                  <a:pt x="3378324" y="2649205"/>
                </a:lnTo>
                <a:lnTo>
                  <a:pt x="3373046" y="2651735"/>
                </a:lnTo>
                <a:lnTo>
                  <a:pt x="3370335" y="2677454"/>
                </a:lnTo>
                <a:close/>
              </a:path>
              <a:path w="3455265" h="2793011">
                <a:moveTo>
                  <a:pt x="3371900" y="2684604"/>
                </a:moveTo>
                <a:lnTo>
                  <a:pt x="3363621" y="2684993"/>
                </a:lnTo>
                <a:lnTo>
                  <a:pt x="3364509" y="2686309"/>
                </a:lnTo>
                <a:lnTo>
                  <a:pt x="3369443" y="2688822"/>
                </a:lnTo>
                <a:lnTo>
                  <a:pt x="3374551" y="2693629"/>
                </a:lnTo>
                <a:lnTo>
                  <a:pt x="3372102" y="2684592"/>
                </a:lnTo>
                <a:lnTo>
                  <a:pt x="3371900" y="2684604"/>
                </a:lnTo>
                <a:close/>
              </a:path>
              <a:path w="3455265" h="2793011">
                <a:moveTo>
                  <a:pt x="3362130" y="978819"/>
                </a:moveTo>
                <a:lnTo>
                  <a:pt x="3364110" y="983212"/>
                </a:lnTo>
                <a:lnTo>
                  <a:pt x="3366442" y="988377"/>
                </a:lnTo>
                <a:lnTo>
                  <a:pt x="3367817" y="993360"/>
                </a:lnTo>
                <a:lnTo>
                  <a:pt x="3367480" y="1006084"/>
                </a:lnTo>
                <a:lnTo>
                  <a:pt x="3376654" y="1016001"/>
                </a:lnTo>
                <a:lnTo>
                  <a:pt x="3371369" y="979804"/>
                </a:lnTo>
                <a:lnTo>
                  <a:pt x="3364452" y="976160"/>
                </a:lnTo>
                <a:lnTo>
                  <a:pt x="3362130" y="978819"/>
                </a:lnTo>
                <a:close/>
              </a:path>
              <a:path w="3455265" h="2793011">
                <a:moveTo>
                  <a:pt x="3376526" y="790549"/>
                </a:moveTo>
                <a:lnTo>
                  <a:pt x="3374320" y="797463"/>
                </a:lnTo>
                <a:lnTo>
                  <a:pt x="3371643" y="803685"/>
                </a:lnTo>
                <a:lnTo>
                  <a:pt x="3368752" y="808389"/>
                </a:lnTo>
                <a:lnTo>
                  <a:pt x="3368475" y="808618"/>
                </a:lnTo>
                <a:lnTo>
                  <a:pt x="3368515" y="808790"/>
                </a:lnTo>
                <a:lnTo>
                  <a:pt x="3368976" y="824815"/>
                </a:lnTo>
                <a:lnTo>
                  <a:pt x="3374896" y="820174"/>
                </a:lnTo>
                <a:lnTo>
                  <a:pt x="3376526" y="790549"/>
                </a:lnTo>
                <a:close/>
              </a:path>
              <a:path w="3455265" h="2793011">
                <a:moveTo>
                  <a:pt x="3360860" y="615255"/>
                </a:moveTo>
                <a:lnTo>
                  <a:pt x="3362879" y="612093"/>
                </a:lnTo>
                <a:lnTo>
                  <a:pt x="3363318" y="569764"/>
                </a:lnTo>
                <a:lnTo>
                  <a:pt x="3363775" y="568740"/>
                </a:lnTo>
                <a:lnTo>
                  <a:pt x="3367981" y="560878"/>
                </a:lnTo>
                <a:lnTo>
                  <a:pt x="3371027" y="557452"/>
                </a:lnTo>
                <a:lnTo>
                  <a:pt x="3368562" y="548134"/>
                </a:lnTo>
                <a:lnTo>
                  <a:pt x="3365256" y="548575"/>
                </a:lnTo>
                <a:lnTo>
                  <a:pt x="3363579" y="552120"/>
                </a:lnTo>
                <a:lnTo>
                  <a:pt x="3362033" y="557453"/>
                </a:lnTo>
                <a:lnTo>
                  <a:pt x="3360860" y="615255"/>
                </a:lnTo>
                <a:close/>
              </a:path>
              <a:path w="3455265" h="2793011">
                <a:moveTo>
                  <a:pt x="3360860" y="615255"/>
                </a:moveTo>
                <a:lnTo>
                  <a:pt x="3362033" y="557453"/>
                </a:lnTo>
                <a:lnTo>
                  <a:pt x="3360650" y="564148"/>
                </a:lnTo>
                <a:lnTo>
                  <a:pt x="3359463" y="571777"/>
                </a:lnTo>
                <a:lnTo>
                  <a:pt x="3358504" y="579915"/>
                </a:lnTo>
                <a:lnTo>
                  <a:pt x="3358246" y="613286"/>
                </a:lnTo>
                <a:lnTo>
                  <a:pt x="3360860" y="615255"/>
                </a:lnTo>
                <a:close/>
              </a:path>
              <a:path w="3455265" h="2793011">
                <a:moveTo>
                  <a:pt x="3357804" y="588133"/>
                </a:moveTo>
                <a:lnTo>
                  <a:pt x="3357396" y="596007"/>
                </a:lnTo>
                <a:lnTo>
                  <a:pt x="3357585" y="609010"/>
                </a:lnTo>
                <a:lnTo>
                  <a:pt x="3358246" y="613286"/>
                </a:lnTo>
                <a:lnTo>
                  <a:pt x="3358504" y="579915"/>
                </a:lnTo>
                <a:lnTo>
                  <a:pt x="3357804" y="588133"/>
                </a:lnTo>
                <a:close/>
              </a:path>
              <a:path w="3455265" h="2793011">
                <a:moveTo>
                  <a:pt x="3366161" y="736081"/>
                </a:moveTo>
                <a:lnTo>
                  <a:pt x="3367449" y="756355"/>
                </a:lnTo>
                <a:lnTo>
                  <a:pt x="3371554" y="748650"/>
                </a:lnTo>
                <a:lnTo>
                  <a:pt x="3376818" y="741177"/>
                </a:lnTo>
                <a:lnTo>
                  <a:pt x="3380868" y="738034"/>
                </a:lnTo>
                <a:lnTo>
                  <a:pt x="3383685" y="738284"/>
                </a:lnTo>
                <a:lnTo>
                  <a:pt x="3385252" y="740990"/>
                </a:lnTo>
                <a:lnTo>
                  <a:pt x="3384521" y="717432"/>
                </a:lnTo>
                <a:lnTo>
                  <a:pt x="3379574" y="718196"/>
                </a:lnTo>
                <a:lnTo>
                  <a:pt x="3372105" y="735484"/>
                </a:lnTo>
                <a:lnTo>
                  <a:pt x="3369506" y="738245"/>
                </a:lnTo>
                <a:lnTo>
                  <a:pt x="3366161" y="736081"/>
                </a:lnTo>
                <a:close/>
              </a:path>
              <a:path w="3455265" h="2793011">
                <a:moveTo>
                  <a:pt x="3367805" y="639885"/>
                </a:moveTo>
                <a:lnTo>
                  <a:pt x="3369027" y="648265"/>
                </a:lnTo>
                <a:lnTo>
                  <a:pt x="3370406" y="655410"/>
                </a:lnTo>
                <a:lnTo>
                  <a:pt x="3372102" y="659543"/>
                </a:lnTo>
                <a:lnTo>
                  <a:pt x="3370692" y="661786"/>
                </a:lnTo>
                <a:lnTo>
                  <a:pt x="3367081" y="670091"/>
                </a:lnTo>
                <a:lnTo>
                  <a:pt x="3369679" y="667618"/>
                </a:lnTo>
                <a:lnTo>
                  <a:pt x="3372297" y="665681"/>
                </a:lnTo>
                <a:lnTo>
                  <a:pt x="3374488" y="622620"/>
                </a:lnTo>
                <a:lnTo>
                  <a:pt x="3369726" y="630618"/>
                </a:lnTo>
                <a:lnTo>
                  <a:pt x="3367805" y="639885"/>
                </a:lnTo>
                <a:close/>
              </a:path>
              <a:path w="3455265" h="2793011">
                <a:moveTo>
                  <a:pt x="3367081" y="670091"/>
                </a:moveTo>
                <a:lnTo>
                  <a:pt x="3370692" y="661786"/>
                </a:lnTo>
                <a:lnTo>
                  <a:pt x="3366069" y="669103"/>
                </a:lnTo>
                <a:lnTo>
                  <a:pt x="3363237" y="673571"/>
                </a:lnTo>
                <a:lnTo>
                  <a:pt x="3362954" y="674712"/>
                </a:lnTo>
                <a:lnTo>
                  <a:pt x="3367081" y="670091"/>
                </a:lnTo>
                <a:close/>
              </a:path>
              <a:path w="3455265" h="2793011">
                <a:moveTo>
                  <a:pt x="3373591" y="965833"/>
                </a:moveTo>
                <a:lnTo>
                  <a:pt x="3374124" y="960966"/>
                </a:lnTo>
                <a:lnTo>
                  <a:pt x="3374435" y="955080"/>
                </a:lnTo>
                <a:lnTo>
                  <a:pt x="3374411" y="942119"/>
                </a:lnTo>
                <a:lnTo>
                  <a:pt x="3374178" y="937676"/>
                </a:lnTo>
                <a:lnTo>
                  <a:pt x="3373591" y="965833"/>
                </a:lnTo>
                <a:close/>
              </a:path>
              <a:path w="3455265" h="2793011">
                <a:moveTo>
                  <a:pt x="3374178" y="937676"/>
                </a:moveTo>
                <a:lnTo>
                  <a:pt x="3367846" y="940044"/>
                </a:lnTo>
                <a:lnTo>
                  <a:pt x="3370594" y="969633"/>
                </a:lnTo>
                <a:lnTo>
                  <a:pt x="3372829" y="969211"/>
                </a:lnTo>
                <a:lnTo>
                  <a:pt x="3373591" y="965833"/>
                </a:lnTo>
                <a:lnTo>
                  <a:pt x="3374178" y="937676"/>
                </a:lnTo>
                <a:close/>
              </a:path>
              <a:path w="3455265" h="2793011">
                <a:moveTo>
                  <a:pt x="3367103" y="939995"/>
                </a:moveTo>
                <a:lnTo>
                  <a:pt x="3366603" y="943034"/>
                </a:lnTo>
                <a:lnTo>
                  <a:pt x="3366727" y="965716"/>
                </a:lnTo>
                <a:lnTo>
                  <a:pt x="3370594" y="969633"/>
                </a:lnTo>
                <a:lnTo>
                  <a:pt x="3367846" y="940044"/>
                </a:lnTo>
                <a:lnTo>
                  <a:pt x="3367103" y="939995"/>
                </a:lnTo>
                <a:close/>
              </a:path>
              <a:path w="3455265" h="2793011">
                <a:moveTo>
                  <a:pt x="3365220" y="953687"/>
                </a:moveTo>
                <a:lnTo>
                  <a:pt x="3359385" y="962865"/>
                </a:lnTo>
                <a:lnTo>
                  <a:pt x="3366727" y="965716"/>
                </a:lnTo>
                <a:lnTo>
                  <a:pt x="3366603" y="943034"/>
                </a:lnTo>
                <a:lnTo>
                  <a:pt x="3365220" y="953687"/>
                </a:lnTo>
                <a:close/>
              </a:path>
              <a:path w="3455265" h="2793011">
                <a:moveTo>
                  <a:pt x="3440627" y="803325"/>
                </a:moveTo>
                <a:lnTo>
                  <a:pt x="3437453" y="792183"/>
                </a:lnTo>
                <a:lnTo>
                  <a:pt x="3435605" y="726358"/>
                </a:lnTo>
                <a:lnTo>
                  <a:pt x="3433459" y="725048"/>
                </a:lnTo>
                <a:lnTo>
                  <a:pt x="3433344" y="667694"/>
                </a:lnTo>
                <a:lnTo>
                  <a:pt x="3429669" y="676286"/>
                </a:lnTo>
                <a:lnTo>
                  <a:pt x="3427252" y="680988"/>
                </a:lnTo>
                <a:lnTo>
                  <a:pt x="3425535" y="680991"/>
                </a:lnTo>
                <a:lnTo>
                  <a:pt x="3425221" y="743575"/>
                </a:lnTo>
                <a:lnTo>
                  <a:pt x="3429292" y="742621"/>
                </a:lnTo>
                <a:lnTo>
                  <a:pt x="3426390" y="685893"/>
                </a:lnTo>
                <a:lnTo>
                  <a:pt x="3429261" y="679810"/>
                </a:lnTo>
                <a:lnTo>
                  <a:pt x="3431346" y="680619"/>
                </a:lnTo>
                <a:lnTo>
                  <a:pt x="3432535" y="746912"/>
                </a:lnTo>
                <a:lnTo>
                  <a:pt x="3434136" y="754584"/>
                </a:lnTo>
                <a:lnTo>
                  <a:pt x="3438594" y="867973"/>
                </a:lnTo>
                <a:lnTo>
                  <a:pt x="3440627" y="803325"/>
                </a:lnTo>
                <a:close/>
              </a:path>
              <a:path w="3455265" h="2793011">
                <a:moveTo>
                  <a:pt x="3440627" y="803325"/>
                </a:moveTo>
                <a:lnTo>
                  <a:pt x="3438594" y="867973"/>
                </a:lnTo>
                <a:lnTo>
                  <a:pt x="3442582" y="862978"/>
                </a:lnTo>
                <a:lnTo>
                  <a:pt x="3445414" y="857348"/>
                </a:lnTo>
                <a:lnTo>
                  <a:pt x="3446458" y="851090"/>
                </a:lnTo>
                <a:lnTo>
                  <a:pt x="3445086" y="844210"/>
                </a:lnTo>
                <a:lnTo>
                  <a:pt x="3440665" y="836716"/>
                </a:lnTo>
                <a:lnTo>
                  <a:pt x="3440627" y="803325"/>
                </a:lnTo>
                <a:close/>
              </a:path>
              <a:path w="3455265" h="2793011">
                <a:moveTo>
                  <a:pt x="3423359" y="883164"/>
                </a:moveTo>
                <a:lnTo>
                  <a:pt x="3425990" y="879072"/>
                </a:lnTo>
                <a:lnTo>
                  <a:pt x="3429667" y="876027"/>
                </a:lnTo>
                <a:lnTo>
                  <a:pt x="3434079" y="872325"/>
                </a:lnTo>
                <a:lnTo>
                  <a:pt x="3438594" y="867973"/>
                </a:lnTo>
                <a:lnTo>
                  <a:pt x="3434136" y="754584"/>
                </a:lnTo>
                <a:lnTo>
                  <a:pt x="3433279" y="763770"/>
                </a:lnTo>
                <a:lnTo>
                  <a:pt x="3429151" y="772605"/>
                </a:lnTo>
                <a:lnTo>
                  <a:pt x="3423359" y="883164"/>
                </a:lnTo>
                <a:close/>
              </a:path>
              <a:path w="3455265" h="2793011">
                <a:moveTo>
                  <a:pt x="3429151" y="772605"/>
                </a:moveTo>
                <a:lnTo>
                  <a:pt x="3420936" y="779224"/>
                </a:lnTo>
                <a:lnTo>
                  <a:pt x="3422866" y="1005458"/>
                </a:lnTo>
                <a:lnTo>
                  <a:pt x="3423560" y="1013976"/>
                </a:lnTo>
                <a:lnTo>
                  <a:pt x="3422837" y="1185991"/>
                </a:lnTo>
                <a:lnTo>
                  <a:pt x="3426365" y="1183537"/>
                </a:lnTo>
                <a:lnTo>
                  <a:pt x="3424311" y="1130438"/>
                </a:lnTo>
                <a:lnTo>
                  <a:pt x="3427564" y="1010052"/>
                </a:lnTo>
                <a:lnTo>
                  <a:pt x="3423359" y="883164"/>
                </a:lnTo>
                <a:lnTo>
                  <a:pt x="3429151" y="772605"/>
                </a:lnTo>
                <a:close/>
              </a:path>
              <a:path w="3455265" h="2793011">
                <a:moveTo>
                  <a:pt x="3413895" y="1344559"/>
                </a:moveTo>
                <a:lnTo>
                  <a:pt x="3416078" y="1341411"/>
                </a:lnTo>
                <a:lnTo>
                  <a:pt x="3423560" y="1013976"/>
                </a:lnTo>
                <a:lnTo>
                  <a:pt x="3422866" y="1005458"/>
                </a:lnTo>
                <a:lnTo>
                  <a:pt x="3420936" y="779224"/>
                </a:lnTo>
                <a:lnTo>
                  <a:pt x="3415678" y="784792"/>
                </a:lnTo>
                <a:lnTo>
                  <a:pt x="3415654" y="1005094"/>
                </a:lnTo>
                <a:lnTo>
                  <a:pt x="3414081" y="1020589"/>
                </a:lnTo>
                <a:lnTo>
                  <a:pt x="3413895" y="1344559"/>
                </a:lnTo>
                <a:close/>
              </a:path>
              <a:path w="3455265" h="2793011">
                <a:moveTo>
                  <a:pt x="3415678" y="784792"/>
                </a:moveTo>
                <a:lnTo>
                  <a:pt x="3411738" y="786205"/>
                </a:lnTo>
                <a:lnTo>
                  <a:pt x="3410522" y="782540"/>
                </a:lnTo>
                <a:lnTo>
                  <a:pt x="3407683" y="324607"/>
                </a:lnTo>
                <a:lnTo>
                  <a:pt x="3404877" y="454485"/>
                </a:lnTo>
                <a:lnTo>
                  <a:pt x="3404255" y="457440"/>
                </a:lnTo>
                <a:lnTo>
                  <a:pt x="3407071" y="1012710"/>
                </a:lnTo>
                <a:lnTo>
                  <a:pt x="3407301" y="1012537"/>
                </a:lnTo>
                <a:lnTo>
                  <a:pt x="3415654" y="1005094"/>
                </a:lnTo>
                <a:lnTo>
                  <a:pt x="3415678" y="784792"/>
                </a:lnTo>
                <a:close/>
              </a:path>
              <a:path w="3455265" h="2793011">
                <a:moveTo>
                  <a:pt x="3414511" y="318916"/>
                </a:moveTo>
                <a:lnTo>
                  <a:pt x="3407683" y="324607"/>
                </a:lnTo>
                <a:lnTo>
                  <a:pt x="3410522" y="782540"/>
                </a:lnTo>
                <a:lnTo>
                  <a:pt x="3411516" y="775323"/>
                </a:lnTo>
                <a:lnTo>
                  <a:pt x="3414208" y="766078"/>
                </a:lnTo>
                <a:lnTo>
                  <a:pt x="3418087" y="756334"/>
                </a:lnTo>
                <a:lnTo>
                  <a:pt x="3417884" y="331957"/>
                </a:lnTo>
                <a:lnTo>
                  <a:pt x="3411098" y="337052"/>
                </a:lnTo>
                <a:lnTo>
                  <a:pt x="3409743" y="337133"/>
                </a:lnTo>
                <a:lnTo>
                  <a:pt x="3414511" y="318916"/>
                </a:lnTo>
                <a:close/>
              </a:path>
              <a:path w="3455265" h="2793011">
                <a:moveTo>
                  <a:pt x="3395763" y="455826"/>
                </a:moveTo>
                <a:lnTo>
                  <a:pt x="3399197" y="451484"/>
                </a:lnTo>
                <a:lnTo>
                  <a:pt x="3402386" y="450606"/>
                </a:lnTo>
                <a:lnTo>
                  <a:pt x="3404877" y="454485"/>
                </a:lnTo>
                <a:lnTo>
                  <a:pt x="3407683" y="324607"/>
                </a:lnTo>
                <a:lnTo>
                  <a:pt x="3399713" y="330157"/>
                </a:lnTo>
                <a:lnTo>
                  <a:pt x="3395763" y="455826"/>
                </a:lnTo>
                <a:close/>
              </a:path>
              <a:path w="3455265" h="2793011">
                <a:moveTo>
                  <a:pt x="3388557" y="476693"/>
                </a:moveTo>
                <a:lnTo>
                  <a:pt x="3389987" y="469724"/>
                </a:lnTo>
                <a:lnTo>
                  <a:pt x="3392541" y="462337"/>
                </a:lnTo>
                <a:lnTo>
                  <a:pt x="3395763" y="455826"/>
                </a:lnTo>
                <a:lnTo>
                  <a:pt x="3399713" y="330157"/>
                </a:lnTo>
                <a:lnTo>
                  <a:pt x="3391749" y="335354"/>
                </a:lnTo>
                <a:lnTo>
                  <a:pt x="3388557" y="476693"/>
                </a:lnTo>
                <a:close/>
              </a:path>
              <a:path w="3455265" h="2793011">
                <a:moveTo>
                  <a:pt x="3388557" y="476693"/>
                </a:moveTo>
                <a:lnTo>
                  <a:pt x="3391749" y="335354"/>
                </a:lnTo>
                <a:lnTo>
                  <a:pt x="3384369" y="426042"/>
                </a:lnTo>
                <a:lnTo>
                  <a:pt x="3386652" y="649721"/>
                </a:lnTo>
                <a:lnTo>
                  <a:pt x="3391356" y="649175"/>
                </a:lnTo>
                <a:lnTo>
                  <a:pt x="3388706" y="481949"/>
                </a:lnTo>
                <a:lnTo>
                  <a:pt x="3388557" y="476693"/>
                </a:lnTo>
                <a:close/>
              </a:path>
              <a:path w="3455265" h="2793011">
                <a:moveTo>
                  <a:pt x="3373488" y="402244"/>
                </a:moveTo>
                <a:lnTo>
                  <a:pt x="3370311" y="403274"/>
                </a:lnTo>
                <a:lnTo>
                  <a:pt x="3372894" y="417848"/>
                </a:lnTo>
                <a:lnTo>
                  <a:pt x="3379816" y="419072"/>
                </a:lnTo>
                <a:lnTo>
                  <a:pt x="3376430" y="398950"/>
                </a:lnTo>
                <a:lnTo>
                  <a:pt x="3373488" y="402244"/>
                </a:lnTo>
                <a:close/>
              </a:path>
              <a:path w="3455265" h="2793011">
                <a:moveTo>
                  <a:pt x="3366484" y="418488"/>
                </a:moveTo>
                <a:lnTo>
                  <a:pt x="3370267" y="417844"/>
                </a:lnTo>
                <a:lnTo>
                  <a:pt x="3367821" y="389496"/>
                </a:lnTo>
                <a:lnTo>
                  <a:pt x="3366193" y="396930"/>
                </a:lnTo>
                <a:lnTo>
                  <a:pt x="3364843" y="404345"/>
                </a:lnTo>
                <a:lnTo>
                  <a:pt x="3364587" y="415921"/>
                </a:lnTo>
                <a:lnTo>
                  <a:pt x="3366484" y="418488"/>
                </a:lnTo>
                <a:close/>
              </a:path>
              <a:path w="3455265" h="2793011">
                <a:moveTo>
                  <a:pt x="3444539" y="811106"/>
                </a:moveTo>
                <a:lnTo>
                  <a:pt x="3440627" y="803325"/>
                </a:lnTo>
                <a:lnTo>
                  <a:pt x="3440665" y="836716"/>
                </a:lnTo>
                <a:lnTo>
                  <a:pt x="3443890" y="830028"/>
                </a:lnTo>
                <a:lnTo>
                  <a:pt x="3446517" y="818886"/>
                </a:lnTo>
                <a:lnTo>
                  <a:pt x="3444539" y="811106"/>
                </a:lnTo>
                <a:close/>
              </a:path>
              <a:path w="3455265" h="2793011">
                <a:moveTo>
                  <a:pt x="3440076" y="729429"/>
                </a:moveTo>
                <a:lnTo>
                  <a:pt x="3435605" y="726358"/>
                </a:lnTo>
                <a:lnTo>
                  <a:pt x="3437453" y="792183"/>
                </a:lnTo>
                <a:lnTo>
                  <a:pt x="3438919" y="788866"/>
                </a:lnTo>
                <a:lnTo>
                  <a:pt x="3439832" y="780187"/>
                </a:lnTo>
                <a:lnTo>
                  <a:pt x="3440236" y="766903"/>
                </a:lnTo>
                <a:lnTo>
                  <a:pt x="3440271" y="749741"/>
                </a:lnTo>
                <a:lnTo>
                  <a:pt x="3440076" y="729429"/>
                </a:lnTo>
                <a:close/>
              </a:path>
              <a:path w="3455265" h="2793011">
                <a:moveTo>
                  <a:pt x="3444243" y="648636"/>
                </a:moveTo>
                <a:lnTo>
                  <a:pt x="3440665" y="648728"/>
                </a:lnTo>
                <a:lnTo>
                  <a:pt x="3442608" y="717123"/>
                </a:lnTo>
                <a:lnTo>
                  <a:pt x="3445097" y="707289"/>
                </a:lnTo>
                <a:lnTo>
                  <a:pt x="3445975" y="691443"/>
                </a:lnTo>
                <a:lnTo>
                  <a:pt x="3443275" y="691516"/>
                </a:lnTo>
                <a:lnTo>
                  <a:pt x="3442243" y="685862"/>
                </a:lnTo>
                <a:lnTo>
                  <a:pt x="3444243" y="648636"/>
                </a:lnTo>
                <a:close/>
              </a:path>
              <a:path w="3455265" h="2793011">
                <a:moveTo>
                  <a:pt x="3433459" y="725048"/>
                </a:moveTo>
                <a:lnTo>
                  <a:pt x="3436179" y="724495"/>
                </a:lnTo>
                <a:lnTo>
                  <a:pt x="3439353" y="722379"/>
                </a:lnTo>
                <a:lnTo>
                  <a:pt x="3442608" y="717123"/>
                </a:lnTo>
                <a:lnTo>
                  <a:pt x="3440665" y="648728"/>
                </a:lnTo>
                <a:lnTo>
                  <a:pt x="3438442" y="654647"/>
                </a:lnTo>
                <a:lnTo>
                  <a:pt x="3433459" y="725048"/>
                </a:lnTo>
                <a:close/>
              </a:path>
              <a:path w="3455265" h="2793011">
                <a:moveTo>
                  <a:pt x="3444243" y="648636"/>
                </a:moveTo>
                <a:lnTo>
                  <a:pt x="3442243" y="685862"/>
                </a:lnTo>
                <a:lnTo>
                  <a:pt x="3442945" y="676137"/>
                </a:lnTo>
                <a:lnTo>
                  <a:pt x="3444261" y="664951"/>
                </a:lnTo>
                <a:lnTo>
                  <a:pt x="3445068" y="654914"/>
                </a:lnTo>
                <a:lnTo>
                  <a:pt x="3444243" y="648636"/>
                </a:lnTo>
                <a:close/>
              </a:path>
              <a:path w="3455265" h="2793011">
                <a:moveTo>
                  <a:pt x="3429292" y="742621"/>
                </a:moveTo>
                <a:lnTo>
                  <a:pt x="3432535" y="746912"/>
                </a:lnTo>
                <a:lnTo>
                  <a:pt x="3431346" y="680619"/>
                </a:lnTo>
                <a:lnTo>
                  <a:pt x="3428965" y="684331"/>
                </a:lnTo>
                <a:lnTo>
                  <a:pt x="3426390" y="685893"/>
                </a:lnTo>
                <a:lnTo>
                  <a:pt x="3429292" y="742621"/>
                </a:lnTo>
                <a:close/>
              </a:path>
              <a:path w="3455265" h="2793011">
                <a:moveTo>
                  <a:pt x="3369703" y="790513"/>
                </a:moveTo>
                <a:lnTo>
                  <a:pt x="3369923" y="795205"/>
                </a:lnTo>
                <a:lnTo>
                  <a:pt x="3370880" y="795543"/>
                </a:lnTo>
                <a:lnTo>
                  <a:pt x="3372200" y="792835"/>
                </a:lnTo>
                <a:lnTo>
                  <a:pt x="3373510" y="788393"/>
                </a:lnTo>
                <a:lnTo>
                  <a:pt x="3374434" y="783525"/>
                </a:lnTo>
                <a:lnTo>
                  <a:pt x="3374600" y="779542"/>
                </a:lnTo>
                <a:lnTo>
                  <a:pt x="3371157" y="779468"/>
                </a:lnTo>
                <a:lnTo>
                  <a:pt x="3370594" y="780158"/>
                </a:lnTo>
                <a:lnTo>
                  <a:pt x="3369703" y="790513"/>
                </a:lnTo>
                <a:close/>
              </a:path>
              <a:path w="3455265" h="2793011">
                <a:moveTo>
                  <a:pt x="3375654" y="851601"/>
                </a:moveTo>
                <a:lnTo>
                  <a:pt x="3374000" y="846936"/>
                </a:lnTo>
                <a:lnTo>
                  <a:pt x="3371219" y="843339"/>
                </a:lnTo>
                <a:lnTo>
                  <a:pt x="3368753" y="842794"/>
                </a:lnTo>
                <a:lnTo>
                  <a:pt x="3368045" y="847286"/>
                </a:lnTo>
                <a:lnTo>
                  <a:pt x="3369808" y="856198"/>
                </a:lnTo>
                <a:lnTo>
                  <a:pt x="3374738" y="855350"/>
                </a:lnTo>
                <a:lnTo>
                  <a:pt x="3375654" y="851601"/>
                </a:lnTo>
                <a:close/>
              </a:path>
              <a:path w="3455265" h="2793011">
                <a:moveTo>
                  <a:pt x="3365194" y="626527"/>
                </a:moveTo>
                <a:lnTo>
                  <a:pt x="3363486" y="625102"/>
                </a:lnTo>
                <a:lnTo>
                  <a:pt x="3365064" y="636753"/>
                </a:lnTo>
                <a:lnTo>
                  <a:pt x="3366932" y="634295"/>
                </a:lnTo>
                <a:lnTo>
                  <a:pt x="3366581" y="632047"/>
                </a:lnTo>
                <a:lnTo>
                  <a:pt x="3365194" y="626527"/>
                </a:lnTo>
                <a:close/>
              </a:path>
              <a:path w="3455265" h="2793011">
                <a:moveTo>
                  <a:pt x="3361296" y="629548"/>
                </a:moveTo>
                <a:lnTo>
                  <a:pt x="3358993" y="638995"/>
                </a:lnTo>
                <a:lnTo>
                  <a:pt x="3361241" y="639915"/>
                </a:lnTo>
                <a:lnTo>
                  <a:pt x="3365064" y="636753"/>
                </a:lnTo>
                <a:lnTo>
                  <a:pt x="3363486" y="625102"/>
                </a:lnTo>
                <a:lnTo>
                  <a:pt x="3361296" y="629548"/>
                </a:lnTo>
                <a:close/>
              </a:path>
              <a:path w="3455265" h="2793011">
                <a:moveTo>
                  <a:pt x="3370484" y="1225441"/>
                </a:moveTo>
                <a:lnTo>
                  <a:pt x="3370586" y="1235101"/>
                </a:lnTo>
                <a:lnTo>
                  <a:pt x="3372057" y="1234802"/>
                </a:lnTo>
                <a:lnTo>
                  <a:pt x="3372602" y="1230900"/>
                </a:lnTo>
                <a:lnTo>
                  <a:pt x="3372922" y="1226215"/>
                </a:lnTo>
                <a:lnTo>
                  <a:pt x="3372944" y="1222038"/>
                </a:lnTo>
                <a:lnTo>
                  <a:pt x="3371798" y="1220361"/>
                </a:lnTo>
                <a:lnTo>
                  <a:pt x="3370484" y="1225441"/>
                </a:lnTo>
                <a:close/>
              </a:path>
              <a:path w="3455265" h="2793011">
                <a:moveTo>
                  <a:pt x="3363052" y="1224391"/>
                </a:moveTo>
                <a:lnTo>
                  <a:pt x="3360631" y="1220910"/>
                </a:lnTo>
                <a:lnTo>
                  <a:pt x="3361483" y="1227007"/>
                </a:lnTo>
                <a:lnTo>
                  <a:pt x="3362008" y="1228865"/>
                </a:lnTo>
                <a:lnTo>
                  <a:pt x="3364851" y="1230943"/>
                </a:lnTo>
                <a:lnTo>
                  <a:pt x="3364829" y="1228594"/>
                </a:lnTo>
                <a:lnTo>
                  <a:pt x="3363052" y="1224391"/>
                </a:lnTo>
                <a:close/>
              </a:path>
              <a:path w="3455265" h="2793011">
                <a:moveTo>
                  <a:pt x="3360631" y="1220910"/>
                </a:moveTo>
                <a:lnTo>
                  <a:pt x="3358676" y="1220726"/>
                </a:lnTo>
                <a:lnTo>
                  <a:pt x="3358796" y="1230644"/>
                </a:lnTo>
                <a:lnTo>
                  <a:pt x="3358993" y="1231053"/>
                </a:lnTo>
                <a:lnTo>
                  <a:pt x="3361483" y="1227007"/>
                </a:lnTo>
                <a:lnTo>
                  <a:pt x="3360631" y="1220910"/>
                </a:lnTo>
                <a:close/>
              </a:path>
              <a:path w="3455265" h="2793011">
                <a:moveTo>
                  <a:pt x="3361019" y="1337141"/>
                </a:moveTo>
                <a:lnTo>
                  <a:pt x="3360421" y="1342681"/>
                </a:lnTo>
                <a:lnTo>
                  <a:pt x="3361025" y="1344844"/>
                </a:lnTo>
                <a:lnTo>
                  <a:pt x="3363679" y="1340074"/>
                </a:lnTo>
                <a:lnTo>
                  <a:pt x="3361019" y="1337141"/>
                </a:lnTo>
                <a:close/>
              </a:path>
              <a:path w="3455265" h="2793011">
                <a:moveTo>
                  <a:pt x="3382162" y="1362258"/>
                </a:moveTo>
                <a:lnTo>
                  <a:pt x="3381141" y="1359088"/>
                </a:lnTo>
                <a:lnTo>
                  <a:pt x="3381627" y="1371416"/>
                </a:lnTo>
                <a:lnTo>
                  <a:pt x="3382725" y="1370674"/>
                </a:lnTo>
                <a:lnTo>
                  <a:pt x="3382797" y="1366870"/>
                </a:lnTo>
                <a:lnTo>
                  <a:pt x="3382162" y="1362258"/>
                </a:lnTo>
                <a:close/>
              </a:path>
              <a:path w="3455265" h="2793011">
                <a:moveTo>
                  <a:pt x="3381627" y="1371416"/>
                </a:moveTo>
                <a:lnTo>
                  <a:pt x="3381141" y="1359088"/>
                </a:lnTo>
                <a:lnTo>
                  <a:pt x="3380054" y="1359612"/>
                </a:lnTo>
                <a:lnTo>
                  <a:pt x="3379223" y="1366084"/>
                </a:lnTo>
                <a:lnTo>
                  <a:pt x="3379181" y="1366846"/>
                </a:lnTo>
                <a:lnTo>
                  <a:pt x="3381627" y="1371416"/>
                </a:lnTo>
                <a:close/>
              </a:path>
              <a:path w="3455265" h="2793011">
                <a:moveTo>
                  <a:pt x="3357680" y="1451753"/>
                </a:moveTo>
                <a:lnTo>
                  <a:pt x="3357996" y="1455118"/>
                </a:lnTo>
                <a:lnTo>
                  <a:pt x="3361238" y="1455703"/>
                </a:lnTo>
                <a:lnTo>
                  <a:pt x="3364434" y="1454321"/>
                </a:lnTo>
                <a:lnTo>
                  <a:pt x="3365359" y="1445401"/>
                </a:lnTo>
                <a:lnTo>
                  <a:pt x="3364130" y="1442431"/>
                </a:lnTo>
                <a:lnTo>
                  <a:pt x="3361763" y="1443663"/>
                </a:lnTo>
                <a:lnTo>
                  <a:pt x="3359274" y="1447352"/>
                </a:lnTo>
                <a:lnTo>
                  <a:pt x="3357680" y="1451753"/>
                </a:lnTo>
                <a:close/>
              </a:path>
              <a:path w="3455265" h="2793011">
                <a:moveTo>
                  <a:pt x="3381945" y="1318642"/>
                </a:moveTo>
                <a:lnTo>
                  <a:pt x="3380674" y="1321615"/>
                </a:lnTo>
                <a:lnTo>
                  <a:pt x="3377807" y="1318671"/>
                </a:lnTo>
                <a:lnTo>
                  <a:pt x="3376630" y="1313997"/>
                </a:lnTo>
                <a:lnTo>
                  <a:pt x="3371664" y="1334915"/>
                </a:lnTo>
                <a:lnTo>
                  <a:pt x="3375265" y="1339752"/>
                </a:lnTo>
                <a:lnTo>
                  <a:pt x="3376948" y="1342709"/>
                </a:lnTo>
                <a:lnTo>
                  <a:pt x="3382286" y="1352915"/>
                </a:lnTo>
                <a:lnTo>
                  <a:pt x="3381945" y="1318642"/>
                </a:lnTo>
                <a:close/>
              </a:path>
              <a:path w="3455265" h="2793011">
                <a:moveTo>
                  <a:pt x="3373492" y="1439337"/>
                </a:moveTo>
                <a:lnTo>
                  <a:pt x="3372673" y="1443486"/>
                </a:lnTo>
                <a:lnTo>
                  <a:pt x="3375444" y="1445377"/>
                </a:lnTo>
                <a:lnTo>
                  <a:pt x="3376777" y="1438451"/>
                </a:lnTo>
                <a:lnTo>
                  <a:pt x="3373492" y="1439337"/>
                </a:lnTo>
                <a:close/>
              </a:path>
              <a:path w="3455265" h="2793011">
                <a:moveTo>
                  <a:pt x="3373136" y="1512085"/>
                </a:moveTo>
                <a:lnTo>
                  <a:pt x="3374093" y="1514943"/>
                </a:lnTo>
                <a:lnTo>
                  <a:pt x="3375251" y="1515203"/>
                </a:lnTo>
                <a:lnTo>
                  <a:pt x="3376499" y="1511751"/>
                </a:lnTo>
                <a:lnTo>
                  <a:pt x="3377726" y="1503474"/>
                </a:lnTo>
                <a:lnTo>
                  <a:pt x="3377805" y="1502718"/>
                </a:lnTo>
                <a:lnTo>
                  <a:pt x="3375235" y="1497786"/>
                </a:lnTo>
                <a:lnTo>
                  <a:pt x="3373136" y="1512085"/>
                </a:lnTo>
                <a:close/>
              </a:path>
              <a:path w="3455265" h="2793011">
                <a:moveTo>
                  <a:pt x="3372576" y="1499054"/>
                </a:moveTo>
                <a:lnTo>
                  <a:pt x="3372267" y="1503027"/>
                </a:lnTo>
                <a:lnTo>
                  <a:pt x="3372491" y="1507742"/>
                </a:lnTo>
                <a:lnTo>
                  <a:pt x="3373136" y="1512085"/>
                </a:lnTo>
                <a:lnTo>
                  <a:pt x="3375235" y="1497786"/>
                </a:lnTo>
                <a:lnTo>
                  <a:pt x="3372576" y="1499054"/>
                </a:lnTo>
                <a:close/>
              </a:path>
              <a:path w="3455265" h="2793011">
                <a:moveTo>
                  <a:pt x="3437192" y="1236629"/>
                </a:moveTo>
                <a:lnTo>
                  <a:pt x="3438473" y="1234553"/>
                </a:lnTo>
                <a:lnTo>
                  <a:pt x="3445639" y="1219627"/>
                </a:lnTo>
                <a:lnTo>
                  <a:pt x="3447062" y="1209113"/>
                </a:lnTo>
                <a:lnTo>
                  <a:pt x="3444307" y="1201962"/>
                </a:lnTo>
                <a:lnTo>
                  <a:pt x="3438941" y="1197123"/>
                </a:lnTo>
                <a:lnTo>
                  <a:pt x="3437192" y="1236629"/>
                </a:lnTo>
                <a:close/>
              </a:path>
              <a:path w="3455265" h="2793011">
                <a:moveTo>
                  <a:pt x="3438312" y="1420315"/>
                </a:moveTo>
                <a:lnTo>
                  <a:pt x="3435900" y="1418747"/>
                </a:lnTo>
                <a:lnTo>
                  <a:pt x="3434950" y="1414135"/>
                </a:lnTo>
                <a:lnTo>
                  <a:pt x="3434738" y="1320155"/>
                </a:lnTo>
                <a:lnTo>
                  <a:pt x="3435599" y="1249031"/>
                </a:lnTo>
                <a:lnTo>
                  <a:pt x="3437192" y="1236629"/>
                </a:lnTo>
                <a:lnTo>
                  <a:pt x="3438941" y="1197123"/>
                </a:lnTo>
                <a:lnTo>
                  <a:pt x="3432530" y="1193548"/>
                </a:lnTo>
                <a:lnTo>
                  <a:pt x="3434136" y="1479727"/>
                </a:lnTo>
                <a:lnTo>
                  <a:pt x="3438044" y="1476660"/>
                </a:lnTo>
                <a:lnTo>
                  <a:pt x="3438312" y="1420315"/>
                </a:lnTo>
                <a:close/>
              </a:path>
              <a:path w="3455265" h="2793011">
                <a:moveTo>
                  <a:pt x="3440381" y="1316767"/>
                </a:moveTo>
                <a:lnTo>
                  <a:pt x="3442957" y="1315208"/>
                </a:lnTo>
                <a:lnTo>
                  <a:pt x="3443288" y="1312626"/>
                </a:lnTo>
                <a:lnTo>
                  <a:pt x="3439813" y="1308191"/>
                </a:lnTo>
                <a:lnTo>
                  <a:pt x="3438312" y="1301993"/>
                </a:lnTo>
                <a:lnTo>
                  <a:pt x="3437121" y="1318139"/>
                </a:lnTo>
                <a:lnTo>
                  <a:pt x="3440381" y="1316767"/>
                </a:lnTo>
                <a:close/>
              </a:path>
              <a:path w="3455265" h="2793011">
                <a:moveTo>
                  <a:pt x="3443782" y="1291599"/>
                </a:moveTo>
                <a:lnTo>
                  <a:pt x="3447266" y="1278617"/>
                </a:lnTo>
                <a:lnTo>
                  <a:pt x="3438699" y="1271140"/>
                </a:lnTo>
                <a:lnTo>
                  <a:pt x="3438010" y="1258750"/>
                </a:lnTo>
                <a:lnTo>
                  <a:pt x="3435599" y="1249031"/>
                </a:lnTo>
                <a:lnTo>
                  <a:pt x="3434738" y="1320155"/>
                </a:lnTo>
                <a:lnTo>
                  <a:pt x="3437121" y="1318139"/>
                </a:lnTo>
                <a:lnTo>
                  <a:pt x="3438312" y="1301993"/>
                </a:lnTo>
                <a:lnTo>
                  <a:pt x="3439951" y="1295981"/>
                </a:lnTo>
                <a:lnTo>
                  <a:pt x="3443782" y="1291599"/>
                </a:lnTo>
                <a:close/>
              </a:path>
              <a:path w="3455265" h="2793011">
                <a:moveTo>
                  <a:pt x="3438010" y="1258750"/>
                </a:moveTo>
                <a:lnTo>
                  <a:pt x="3438699" y="1271140"/>
                </a:lnTo>
                <a:lnTo>
                  <a:pt x="3444315" y="1272465"/>
                </a:lnTo>
                <a:lnTo>
                  <a:pt x="3447577" y="1272643"/>
                </a:lnTo>
                <a:lnTo>
                  <a:pt x="3446168" y="1270472"/>
                </a:lnTo>
                <a:lnTo>
                  <a:pt x="3442255" y="1265869"/>
                </a:lnTo>
                <a:lnTo>
                  <a:pt x="3438010" y="1258750"/>
                </a:lnTo>
                <a:close/>
              </a:path>
              <a:path w="3455265" h="2793011">
                <a:moveTo>
                  <a:pt x="3447266" y="1278617"/>
                </a:moveTo>
                <a:lnTo>
                  <a:pt x="3443782" y="1291599"/>
                </a:lnTo>
                <a:lnTo>
                  <a:pt x="3447691" y="1287885"/>
                </a:lnTo>
                <a:lnTo>
                  <a:pt x="3449558" y="1283879"/>
                </a:lnTo>
                <a:lnTo>
                  <a:pt x="3447266" y="1278617"/>
                </a:lnTo>
                <a:close/>
              </a:path>
              <a:path w="3455265" h="2793011">
                <a:moveTo>
                  <a:pt x="3438044" y="1476660"/>
                </a:moveTo>
                <a:lnTo>
                  <a:pt x="3438173" y="1477457"/>
                </a:lnTo>
                <a:lnTo>
                  <a:pt x="3440122" y="1494279"/>
                </a:lnTo>
                <a:lnTo>
                  <a:pt x="3442741" y="1462840"/>
                </a:lnTo>
                <a:lnTo>
                  <a:pt x="3443411" y="1451072"/>
                </a:lnTo>
                <a:lnTo>
                  <a:pt x="3444671" y="1439824"/>
                </a:lnTo>
                <a:lnTo>
                  <a:pt x="3445421" y="1413407"/>
                </a:lnTo>
                <a:lnTo>
                  <a:pt x="3441584" y="1418490"/>
                </a:lnTo>
                <a:lnTo>
                  <a:pt x="3438312" y="1420315"/>
                </a:lnTo>
                <a:lnTo>
                  <a:pt x="3438044" y="1476660"/>
                </a:lnTo>
                <a:close/>
              </a:path>
              <a:path w="3455265" h="2793011">
                <a:moveTo>
                  <a:pt x="3434738" y="1320155"/>
                </a:moveTo>
                <a:lnTo>
                  <a:pt x="3434950" y="1414135"/>
                </a:lnTo>
                <a:lnTo>
                  <a:pt x="3435168" y="1407686"/>
                </a:lnTo>
                <a:lnTo>
                  <a:pt x="3436257" y="1400604"/>
                </a:lnTo>
                <a:lnTo>
                  <a:pt x="3437920" y="1394097"/>
                </a:lnTo>
                <a:lnTo>
                  <a:pt x="3438232" y="1340722"/>
                </a:lnTo>
                <a:lnTo>
                  <a:pt x="3434792" y="1323649"/>
                </a:lnTo>
                <a:lnTo>
                  <a:pt x="3434738" y="1320155"/>
                </a:lnTo>
                <a:close/>
              </a:path>
              <a:path w="3455265" h="2793011">
                <a:moveTo>
                  <a:pt x="3440122" y="1494279"/>
                </a:moveTo>
                <a:lnTo>
                  <a:pt x="3445385" y="1487531"/>
                </a:lnTo>
                <a:lnTo>
                  <a:pt x="3444811" y="1485424"/>
                </a:lnTo>
                <a:lnTo>
                  <a:pt x="3443070" y="1474501"/>
                </a:lnTo>
                <a:lnTo>
                  <a:pt x="3442741" y="1462840"/>
                </a:lnTo>
                <a:lnTo>
                  <a:pt x="3440122" y="1494279"/>
                </a:lnTo>
                <a:close/>
              </a:path>
              <a:path w="3455265" h="2793011">
                <a:moveTo>
                  <a:pt x="3428736" y="1381964"/>
                </a:moveTo>
                <a:lnTo>
                  <a:pt x="3429267" y="1383738"/>
                </a:lnTo>
                <a:lnTo>
                  <a:pt x="3430538" y="1391934"/>
                </a:lnTo>
                <a:lnTo>
                  <a:pt x="3434373" y="1504094"/>
                </a:lnTo>
                <a:lnTo>
                  <a:pt x="3440122" y="1494279"/>
                </a:lnTo>
                <a:lnTo>
                  <a:pt x="3438173" y="1477457"/>
                </a:lnTo>
                <a:lnTo>
                  <a:pt x="3438015" y="1485885"/>
                </a:lnTo>
                <a:lnTo>
                  <a:pt x="3435398" y="1484722"/>
                </a:lnTo>
                <a:lnTo>
                  <a:pt x="3434136" y="1479727"/>
                </a:lnTo>
                <a:lnTo>
                  <a:pt x="3432530" y="1193548"/>
                </a:lnTo>
                <a:lnTo>
                  <a:pt x="3428736" y="1381964"/>
                </a:lnTo>
                <a:close/>
              </a:path>
              <a:path w="3455265" h="2793011">
                <a:moveTo>
                  <a:pt x="3434373" y="1504094"/>
                </a:moveTo>
                <a:lnTo>
                  <a:pt x="3430538" y="1391934"/>
                </a:lnTo>
                <a:lnTo>
                  <a:pt x="3428550" y="1392706"/>
                </a:lnTo>
                <a:lnTo>
                  <a:pt x="3427570" y="1716332"/>
                </a:lnTo>
                <a:lnTo>
                  <a:pt x="3431491" y="1718010"/>
                </a:lnTo>
                <a:lnTo>
                  <a:pt x="3428423" y="1523980"/>
                </a:lnTo>
                <a:lnTo>
                  <a:pt x="3429889" y="1514740"/>
                </a:lnTo>
                <a:lnTo>
                  <a:pt x="3434373" y="1504094"/>
                </a:lnTo>
                <a:close/>
              </a:path>
              <a:path w="3455265" h="2793011">
                <a:moveTo>
                  <a:pt x="3417087" y="1341753"/>
                </a:moveTo>
                <a:lnTo>
                  <a:pt x="3417170" y="1344561"/>
                </a:lnTo>
                <a:lnTo>
                  <a:pt x="3419407" y="1711417"/>
                </a:lnTo>
                <a:lnTo>
                  <a:pt x="3423508" y="1714033"/>
                </a:lnTo>
                <a:lnTo>
                  <a:pt x="3427570" y="1716332"/>
                </a:lnTo>
                <a:lnTo>
                  <a:pt x="3428550" y="1392706"/>
                </a:lnTo>
                <a:lnTo>
                  <a:pt x="3425820" y="1389530"/>
                </a:lnTo>
                <a:lnTo>
                  <a:pt x="3424867" y="1385881"/>
                </a:lnTo>
                <a:lnTo>
                  <a:pt x="3422837" y="1185991"/>
                </a:lnTo>
                <a:lnTo>
                  <a:pt x="3423560" y="1013976"/>
                </a:lnTo>
                <a:lnTo>
                  <a:pt x="3417087" y="1341753"/>
                </a:lnTo>
                <a:close/>
              </a:path>
              <a:path w="3455265" h="2793011">
                <a:moveTo>
                  <a:pt x="3447382" y="1412619"/>
                </a:moveTo>
                <a:lnTo>
                  <a:pt x="3445421" y="1413407"/>
                </a:lnTo>
                <a:lnTo>
                  <a:pt x="3446110" y="1429726"/>
                </a:lnTo>
                <a:lnTo>
                  <a:pt x="3447315" y="1421407"/>
                </a:lnTo>
                <a:lnTo>
                  <a:pt x="3447876" y="1415495"/>
                </a:lnTo>
                <a:lnTo>
                  <a:pt x="3447382" y="1412619"/>
                </a:lnTo>
                <a:close/>
              </a:path>
              <a:path w="3455265" h="2793011">
                <a:moveTo>
                  <a:pt x="3438845" y="1329453"/>
                </a:moveTo>
                <a:lnTo>
                  <a:pt x="3434792" y="1323649"/>
                </a:lnTo>
                <a:lnTo>
                  <a:pt x="3438232" y="1340722"/>
                </a:lnTo>
                <a:lnTo>
                  <a:pt x="3440856" y="1338728"/>
                </a:lnTo>
                <a:lnTo>
                  <a:pt x="3445714" y="1336057"/>
                </a:lnTo>
                <a:lnTo>
                  <a:pt x="3438845" y="1329453"/>
                </a:lnTo>
                <a:close/>
              </a:path>
              <a:path w="3455265" h="2793011">
                <a:moveTo>
                  <a:pt x="3448821" y="1366135"/>
                </a:moveTo>
                <a:lnTo>
                  <a:pt x="3448232" y="1356130"/>
                </a:lnTo>
                <a:lnTo>
                  <a:pt x="3446465" y="1349289"/>
                </a:lnTo>
                <a:lnTo>
                  <a:pt x="3444050" y="1344970"/>
                </a:lnTo>
                <a:lnTo>
                  <a:pt x="3441518" y="1342530"/>
                </a:lnTo>
                <a:lnTo>
                  <a:pt x="3438232" y="1340722"/>
                </a:lnTo>
                <a:lnTo>
                  <a:pt x="3437920" y="1394097"/>
                </a:lnTo>
                <a:lnTo>
                  <a:pt x="3439862" y="1389368"/>
                </a:lnTo>
                <a:lnTo>
                  <a:pt x="3443399" y="1390070"/>
                </a:lnTo>
                <a:lnTo>
                  <a:pt x="3444402" y="1397911"/>
                </a:lnTo>
                <a:lnTo>
                  <a:pt x="3447699" y="1379946"/>
                </a:lnTo>
                <a:lnTo>
                  <a:pt x="3448821" y="1366135"/>
                </a:lnTo>
                <a:close/>
              </a:path>
              <a:path w="3455265" h="2793011">
                <a:moveTo>
                  <a:pt x="3358730" y="277959"/>
                </a:moveTo>
                <a:lnTo>
                  <a:pt x="3357007" y="287116"/>
                </a:lnTo>
                <a:lnTo>
                  <a:pt x="3358475" y="288024"/>
                </a:lnTo>
                <a:lnTo>
                  <a:pt x="3360894" y="284334"/>
                </a:lnTo>
                <a:lnTo>
                  <a:pt x="3362024" y="279697"/>
                </a:lnTo>
                <a:lnTo>
                  <a:pt x="3358730" y="277959"/>
                </a:lnTo>
                <a:close/>
              </a:path>
              <a:path w="3455265" h="2793011">
                <a:moveTo>
                  <a:pt x="3371510" y="1255288"/>
                </a:moveTo>
                <a:lnTo>
                  <a:pt x="3368956" y="1256589"/>
                </a:lnTo>
                <a:lnTo>
                  <a:pt x="3369581" y="1263487"/>
                </a:lnTo>
                <a:lnTo>
                  <a:pt x="3370443" y="1263600"/>
                </a:lnTo>
                <a:lnTo>
                  <a:pt x="3371200" y="1259882"/>
                </a:lnTo>
                <a:lnTo>
                  <a:pt x="3371510" y="1255288"/>
                </a:lnTo>
                <a:close/>
              </a:path>
              <a:path w="3455265" h="2793011">
                <a:moveTo>
                  <a:pt x="3367179" y="1246007"/>
                </a:moveTo>
                <a:lnTo>
                  <a:pt x="3366293" y="1244371"/>
                </a:lnTo>
                <a:lnTo>
                  <a:pt x="3366778" y="1247427"/>
                </a:lnTo>
                <a:lnTo>
                  <a:pt x="3369359" y="1249006"/>
                </a:lnTo>
                <a:lnTo>
                  <a:pt x="3369919" y="1248419"/>
                </a:lnTo>
                <a:lnTo>
                  <a:pt x="3367179" y="1246007"/>
                </a:lnTo>
                <a:close/>
              </a:path>
              <a:path w="3455265" h="2793011">
                <a:moveTo>
                  <a:pt x="3369962" y="1360818"/>
                </a:moveTo>
                <a:lnTo>
                  <a:pt x="3370167" y="1357023"/>
                </a:lnTo>
                <a:lnTo>
                  <a:pt x="3369737" y="1356730"/>
                </a:lnTo>
                <a:lnTo>
                  <a:pt x="3367551" y="1360606"/>
                </a:lnTo>
                <a:lnTo>
                  <a:pt x="3366203" y="1368271"/>
                </a:lnTo>
                <a:lnTo>
                  <a:pt x="3369962" y="1360818"/>
                </a:lnTo>
                <a:close/>
              </a:path>
              <a:path w="3455265" h="2793011">
                <a:moveTo>
                  <a:pt x="3366122" y="1051615"/>
                </a:moveTo>
                <a:lnTo>
                  <a:pt x="3363974" y="1055717"/>
                </a:lnTo>
                <a:lnTo>
                  <a:pt x="3364587" y="1062451"/>
                </a:lnTo>
                <a:lnTo>
                  <a:pt x="3365434" y="1062545"/>
                </a:lnTo>
                <a:lnTo>
                  <a:pt x="3366189" y="1058862"/>
                </a:lnTo>
                <a:lnTo>
                  <a:pt x="3366527" y="1054264"/>
                </a:lnTo>
                <a:lnTo>
                  <a:pt x="3366122" y="1051615"/>
                </a:lnTo>
                <a:close/>
              </a:path>
              <a:path w="3455265" h="2793011">
                <a:moveTo>
                  <a:pt x="3359532" y="1524897"/>
                </a:moveTo>
                <a:lnTo>
                  <a:pt x="3360450" y="1528430"/>
                </a:lnTo>
                <a:lnTo>
                  <a:pt x="3363125" y="1531735"/>
                </a:lnTo>
                <a:lnTo>
                  <a:pt x="3365135" y="1531349"/>
                </a:lnTo>
                <a:lnTo>
                  <a:pt x="3364057" y="1523811"/>
                </a:lnTo>
                <a:lnTo>
                  <a:pt x="3363385" y="1521546"/>
                </a:lnTo>
                <a:lnTo>
                  <a:pt x="3362794" y="1524600"/>
                </a:lnTo>
                <a:lnTo>
                  <a:pt x="3359532" y="1524897"/>
                </a:lnTo>
                <a:close/>
              </a:path>
              <a:path w="3455265" h="2793011">
                <a:moveTo>
                  <a:pt x="3376041" y="1095231"/>
                </a:moveTo>
                <a:lnTo>
                  <a:pt x="3374674" y="1092945"/>
                </a:lnTo>
                <a:lnTo>
                  <a:pt x="3370800" y="1089504"/>
                </a:lnTo>
                <a:lnTo>
                  <a:pt x="3366781" y="1089250"/>
                </a:lnTo>
                <a:lnTo>
                  <a:pt x="3362867" y="1093001"/>
                </a:lnTo>
                <a:lnTo>
                  <a:pt x="3362794" y="1095650"/>
                </a:lnTo>
                <a:lnTo>
                  <a:pt x="3376041" y="1095231"/>
                </a:lnTo>
                <a:close/>
              </a:path>
              <a:path w="3455265" h="2793011">
                <a:moveTo>
                  <a:pt x="3361300" y="1675960"/>
                </a:moveTo>
                <a:lnTo>
                  <a:pt x="3362685" y="1679509"/>
                </a:lnTo>
                <a:lnTo>
                  <a:pt x="3366264" y="1684743"/>
                </a:lnTo>
                <a:lnTo>
                  <a:pt x="3371390" y="1690954"/>
                </a:lnTo>
                <a:lnTo>
                  <a:pt x="3377419" y="1697436"/>
                </a:lnTo>
                <a:lnTo>
                  <a:pt x="3381545" y="1701403"/>
                </a:lnTo>
                <a:lnTo>
                  <a:pt x="3382488" y="1642289"/>
                </a:lnTo>
                <a:lnTo>
                  <a:pt x="3380508" y="1649870"/>
                </a:lnTo>
                <a:lnTo>
                  <a:pt x="3378141" y="1657923"/>
                </a:lnTo>
                <a:lnTo>
                  <a:pt x="3376363" y="1682227"/>
                </a:lnTo>
                <a:lnTo>
                  <a:pt x="3367687" y="1676746"/>
                </a:lnTo>
                <a:lnTo>
                  <a:pt x="3362752" y="1674804"/>
                </a:lnTo>
                <a:lnTo>
                  <a:pt x="3361300" y="1675960"/>
                </a:lnTo>
                <a:close/>
              </a:path>
              <a:path w="3455265" h="2793011">
                <a:moveTo>
                  <a:pt x="3373820" y="1021717"/>
                </a:moveTo>
                <a:lnTo>
                  <a:pt x="3370977" y="1019665"/>
                </a:lnTo>
                <a:lnTo>
                  <a:pt x="3370986" y="1026676"/>
                </a:lnTo>
                <a:lnTo>
                  <a:pt x="3371185" y="1027286"/>
                </a:lnTo>
                <a:lnTo>
                  <a:pt x="3373820" y="1021717"/>
                </a:lnTo>
                <a:close/>
              </a:path>
              <a:path w="3455265" h="2793011">
                <a:moveTo>
                  <a:pt x="3452794" y="1335631"/>
                </a:moveTo>
                <a:lnTo>
                  <a:pt x="3451630" y="1339969"/>
                </a:lnTo>
                <a:lnTo>
                  <a:pt x="3452530" y="1343799"/>
                </a:lnTo>
                <a:lnTo>
                  <a:pt x="3455265" y="1339027"/>
                </a:lnTo>
                <a:lnTo>
                  <a:pt x="3452794" y="1335631"/>
                </a:lnTo>
                <a:close/>
              </a:path>
              <a:path w="3455265" h="2793011">
                <a:moveTo>
                  <a:pt x="3395246" y="1024907"/>
                </a:moveTo>
                <a:lnTo>
                  <a:pt x="3393165" y="1104373"/>
                </a:lnTo>
                <a:lnTo>
                  <a:pt x="3394223" y="1109091"/>
                </a:lnTo>
                <a:lnTo>
                  <a:pt x="3396683" y="1259670"/>
                </a:lnTo>
                <a:lnTo>
                  <a:pt x="3397476" y="1154025"/>
                </a:lnTo>
                <a:lnTo>
                  <a:pt x="3397680" y="1149211"/>
                </a:lnTo>
                <a:lnTo>
                  <a:pt x="3404640" y="1024300"/>
                </a:lnTo>
                <a:lnTo>
                  <a:pt x="3398243" y="1015685"/>
                </a:lnTo>
                <a:lnTo>
                  <a:pt x="3392225" y="1017460"/>
                </a:lnTo>
                <a:lnTo>
                  <a:pt x="3385982" y="1020278"/>
                </a:lnTo>
                <a:lnTo>
                  <a:pt x="3385914" y="1022208"/>
                </a:lnTo>
                <a:lnTo>
                  <a:pt x="3386102" y="1152991"/>
                </a:lnTo>
                <a:lnTo>
                  <a:pt x="3390532" y="1100862"/>
                </a:lnTo>
                <a:lnTo>
                  <a:pt x="3391626" y="1100700"/>
                </a:lnTo>
                <a:lnTo>
                  <a:pt x="3393165" y="1104373"/>
                </a:lnTo>
                <a:lnTo>
                  <a:pt x="3395246" y="1024907"/>
                </a:lnTo>
                <a:close/>
              </a:path>
              <a:path w="3455265" h="2793011">
                <a:moveTo>
                  <a:pt x="3379065" y="1151916"/>
                </a:moveTo>
                <a:lnTo>
                  <a:pt x="3380505" y="1170737"/>
                </a:lnTo>
                <a:lnTo>
                  <a:pt x="3383885" y="1175577"/>
                </a:lnTo>
                <a:lnTo>
                  <a:pt x="3385851" y="1179616"/>
                </a:lnTo>
                <a:lnTo>
                  <a:pt x="3388068" y="1356643"/>
                </a:lnTo>
                <a:lnTo>
                  <a:pt x="3389928" y="1258938"/>
                </a:lnTo>
                <a:lnTo>
                  <a:pt x="3389965" y="1256086"/>
                </a:lnTo>
                <a:lnTo>
                  <a:pt x="3390532" y="1100862"/>
                </a:lnTo>
                <a:lnTo>
                  <a:pt x="3387398" y="1158595"/>
                </a:lnTo>
                <a:lnTo>
                  <a:pt x="3384449" y="1158969"/>
                </a:lnTo>
                <a:lnTo>
                  <a:pt x="3381690" y="1155845"/>
                </a:lnTo>
                <a:lnTo>
                  <a:pt x="3379065" y="1151916"/>
                </a:lnTo>
                <a:close/>
              </a:path>
              <a:path w="3455265" h="2793011">
                <a:moveTo>
                  <a:pt x="3390372" y="694936"/>
                </a:moveTo>
                <a:lnTo>
                  <a:pt x="3388950" y="696895"/>
                </a:lnTo>
                <a:lnTo>
                  <a:pt x="3387800" y="919828"/>
                </a:lnTo>
                <a:lnTo>
                  <a:pt x="3384610" y="1021335"/>
                </a:lnTo>
                <a:lnTo>
                  <a:pt x="3384754" y="1149201"/>
                </a:lnTo>
                <a:lnTo>
                  <a:pt x="3386102" y="1152991"/>
                </a:lnTo>
                <a:lnTo>
                  <a:pt x="3385914" y="1022208"/>
                </a:lnTo>
                <a:lnTo>
                  <a:pt x="3385982" y="1020278"/>
                </a:lnTo>
                <a:lnTo>
                  <a:pt x="3392225" y="1017460"/>
                </a:lnTo>
                <a:lnTo>
                  <a:pt x="3390372" y="694936"/>
                </a:lnTo>
                <a:close/>
              </a:path>
              <a:path w="3455265" h="2793011">
                <a:moveTo>
                  <a:pt x="3380984" y="1106126"/>
                </a:moveTo>
                <a:lnTo>
                  <a:pt x="3382919" y="1114232"/>
                </a:lnTo>
                <a:lnTo>
                  <a:pt x="3383709" y="1122259"/>
                </a:lnTo>
                <a:lnTo>
                  <a:pt x="3383102" y="1129391"/>
                </a:lnTo>
                <a:lnTo>
                  <a:pt x="3380847" y="1134810"/>
                </a:lnTo>
                <a:lnTo>
                  <a:pt x="3384754" y="1149201"/>
                </a:lnTo>
                <a:lnTo>
                  <a:pt x="3384610" y="1021335"/>
                </a:lnTo>
                <a:lnTo>
                  <a:pt x="3380984" y="1106126"/>
                </a:lnTo>
                <a:close/>
              </a:path>
              <a:path w="3455265" h="2793011">
                <a:moveTo>
                  <a:pt x="3372363" y="1159523"/>
                </a:moveTo>
                <a:lnTo>
                  <a:pt x="3376426" y="1165312"/>
                </a:lnTo>
                <a:lnTo>
                  <a:pt x="3377316" y="1148235"/>
                </a:lnTo>
                <a:lnTo>
                  <a:pt x="3379417" y="1145825"/>
                </a:lnTo>
                <a:lnTo>
                  <a:pt x="3384754" y="1149201"/>
                </a:lnTo>
                <a:lnTo>
                  <a:pt x="3380847" y="1134810"/>
                </a:lnTo>
                <a:lnTo>
                  <a:pt x="3376696" y="1137702"/>
                </a:lnTo>
                <a:lnTo>
                  <a:pt x="3372363" y="1159523"/>
                </a:lnTo>
                <a:close/>
              </a:path>
              <a:path w="3455265" h="2793011">
                <a:moveTo>
                  <a:pt x="3394556" y="59671"/>
                </a:moveTo>
                <a:lnTo>
                  <a:pt x="3390758" y="61949"/>
                </a:lnTo>
                <a:lnTo>
                  <a:pt x="3392402" y="153648"/>
                </a:lnTo>
                <a:lnTo>
                  <a:pt x="3393117" y="156245"/>
                </a:lnTo>
                <a:lnTo>
                  <a:pt x="3393300" y="161672"/>
                </a:lnTo>
                <a:lnTo>
                  <a:pt x="3401137" y="324748"/>
                </a:lnTo>
                <a:lnTo>
                  <a:pt x="3397561" y="18256"/>
                </a:lnTo>
                <a:lnTo>
                  <a:pt x="3393857" y="57817"/>
                </a:lnTo>
                <a:lnTo>
                  <a:pt x="3394556" y="59671"/>
                </a:lnTo>
                <a:close/>
              </a:path>
              <a:path w="3455265" h="2793011">
                <a:moveTo>
                  <a:pt x="3390353" y="8325"/>
                </a:moveTo>
                <a:lnTo>
                  <a:pt x="3378494" y="11721"/>
                </a:lnTo>
                <a:lnTo>
                  <a:pt x="3387282" y="56739"/>
                </a:lnTo>
                <a:lnTo>
                  <a:pt x="3393857" y="57817"/>
                </a:lnTo>
                <a:lnTo>
                  <a:pt x="3397561" y="18256"/>
                </a:lnTo>
                <a:lnTo>
                  <a:pt x="3392552" y="21007"/>
                </a:lnTo>
                <a:lnTo>
                  <a:pt x="3387364" y="22825"/>
                </a:lnTo>
                <a:lnTo>
                  <a:pt x="3383986" y="22288"/>
                </a:lnTo>
                <a:lnTo>
                  <a:pt x="3390353" y="8325"/>
                </a:lnTo>
                <a:close/>
              </a:path>
              <a:path w="3455265" h="2793011">
                <a:moveTo>
                  <a:pt x="3378494" y="11721"/>
                </a:moveTo>
                <a:lnTo>
                  <a:pt x="3368425" y="17618"/>
                </a:lnTo>
                <a:lnTo>
                  <a:pt x="3369558" y="66374"/>
                </a:lnTo>
                <a:lnTo>
                  <a:pt x="3373117" y="61672"/>
                </a:lnTo>
                <a:lnTo>
                  <a:pt x="3375956" y="56701"/>
                </a:lnTo>
                <a:lnTo>
                  <a:pt x="3387282" y="56739"/>
                </a:lnTo>
                <a:lnTo>
                  <a:pt x="3378494" y="11721"/>
                </a:lnTo>
                <a:close/>
              </a:path>
              <a:path w="3455265" h="2793011">
                <a:moveTo>
                  <a:pt x="3350977" y="73561"/>
                </a:moveTo>
                <a:lnTo>
                  <a:pt x="3347315" y="76771"/>
                </a:lnTo>
                <a:lnTo>
                  <a:pt x="3344063" y="79645"/>
                </a:lnTo>
                <a:lnTo>
                  <a:pt x="3340522" y="82991"/>
                </a:lnTo>
                <a:lnTo>
                  <a:pt x="3337187" y="86529"/>
                </a:lnTo>
                <a:lnTo>
                  <a:pt x="3340892" y="97275"/>
                </a:lnTo>
                <a:lnTo>
                  <a:pt x="3354320" y="90411"/>
                </a:lnTo>
                <a:lnTo>
                  <a:pt x="3350977" y="73561"/>
                </a:lnTo>
                <a:close/>
              </a:path>
              <a:path w="3455265" h="2793011">
                <a:moveTo>
                  <a:pt x="3335787" y="96986"/>
                </a:moveTo>
                <a:lnTo>
                  <a:pt x="3340892" y="97275"/>
                </a:lnTo>
                <a:lnTo>
                  <a:pt x="3337187" y="86529"/>
                </a:lnTo>
                <a:lnTo>
                  <a:pt x="3334552" y="89978"/>
                </a:lnTo>
                <a:lnTo>
                  <a:pt x="3333111" y="93057"/>
                </a:lnTo>
                <a:lnTo>
                  <a:pt x="3335787" y="96986"/>
                </a:lnTo>
                <a:close/>
              </a:path>
              <a:path w="3455265" h="2793011">
                <a:moveTo>
                  <a:pt x="3393732" y="1393570"/>
                </a:moveTo>
                <a:lnTo>
                  <a:pt x="3395029" y="1396221"/>
                </a:lnTo>
                <a:lnTo>
                  <a:pt x="3395934" y="1399420"/>
                </a:lnTo>
                <a:lnTo>
                  <a:pt x="3400018" y="1420833"/>
                </a:lnTo>
                <a:lnTo>
                  <a:pt x="3397809" y="1165860"/>
                </a:lnTo>
                <a:lnTo>
                  <a:pt x="3397527" y="1159700"/>
                </a:lnTo>
                <a:lnTo>
                  <a:pt x="3397496" y="1374159"/>
                </a:lnTo>
                <a:lnTo>
                  <a:pt x="3395495" y="1379123"/>
                </a:lnTo>
                <a:lnTo>
                  <a:pt x="3393732" y="1393570"/>
                </a:lnTo>
                <a:close/>
              </a:path>
              <a:path w="3455265" h="2793011">
                <a:moveTo>
                  <a:pt x="3384108" y="1471209"/>
                </a:moveTo>
                <a:lnTo>
                  <a:pt x="3384491" y="1482825"/>
                </a:lnTo>
                <a:lnTo>
                  <a:pt x="3390089" y="1486908"/>
                </a:lnTo>
                <a:lnTo>
                  <a:pt x="3389191" y="1391209"/>
                </a:lnTo>
                <a:lnTo>
                  <a:pt x="3389430" y="1390095"/>
                </a:lnTo>
                <a:lnTo>
                  <a:pt x="3393732" y="1393570"/>
                </a:lnTo>
                <a:lnTo>
                  <a:pt x="3395495" y="1379123"/>
                </a:lnTo>
                <a:lnTo>
                  <a:pt x="3389668" y="1382155"/>
                </a:lnTo>
                <a:lnTo>
                  <a:pt x="3389340" y="1383264"/>
                </a:lnTo>
                <a:lnTo>
                  <a:pt x="3386839" y="1386693"/>
                </a:lnTo>
                <a:lnTo>
                  <a:pt x="3384925" y="1466062"/>
                </a:lnTo>
                <a:lnTo>
                  <a:pt x="3384108" y="1471209"/>
                </a:lnTo>
                <a:close/>
              </a:path>
              <a:path w="3455265" h="2793011">
                <a:moveTo>
                  <a:pt x="3397138" y="1270400"/>
                </a:moveTo>
                <a:lnTo>
                  <a:pt x="3395499" y="1270177"/>
                </a:lnTo>
                <a:lnTo>
                  <a:pt x="3396424" y="1368161"/>
                </a:lnTo>
                <a:lnTo>
                  <a:pt x="3397496" y="1374159"/>
                </a:lnTo>
                <a:lnTo>
                  <a:pt x="3397612" y="1266653"/>
                </a:lnTo>
                <a:lnTo>
                  <a:pt x="3397138" y="1270400"/>
                </a:lnTo>
                <a:close/>
              </a:path>
              <a:path w="3455265" h="2793011">
                <a:moveTo>
                  <a:pt x="3393328" y="1267309"/>
                </a:moveTo>
                <a:lnTo>
                  <a:pt x="3391260" y="1263121"/>
                </a:lnTo>
                <a:lnTo>
                  <a:pt x="3393031" y="1362023"/>
                </a:lnTo>
                <a:lnTo>
                  <a:pt x="3396424" y="1368161"/>
                </a:lnTo>
                <a:lnTo>
                  <a:pt x="3395499" y="1270177"/>
                </a:lnTo>
                <a:lnTo>
                  <a:pt x="3393328" y="1267309"/>
                </a:lnTo>
                <a:close/>
              </a:path>
              <a:path w="3455265" h="2793011">
                <a:moveTo>
                  <a:pt x="3389928" y="1258938"/>
                </a:moveTo>
                <a:lnTo>
                  <a:pt x="3388068" y="1356643"/>
                </a:lnTo>
                <a:lnTo>
                  <a:pt x="3393031" y="1362023"/>
                </a:lnTo>
                <a:lnTo>
                  <a:pt x="3391260" y="1263121"/>
                </a:lnTo>
                <a:lnTo>
                  <a:pt x="3389928" y="1258938"/>
                </a:lnTo>
                <a:close/>
              </a:path>
              <a:path w="3455265" h="2793011">
                <a:moveTo>
                  <a:pt x="3397476" y="1154025"/>
                </a:moveTo>
                <a:lnTo>
                  <a:pt x="3396683" y="1259670"/>
                </a:lnTo>
                <a:lnTo>
                  <a:pt x="3397612" y="1266653"/>
                </a:lnTo>
                <a:lnTo>
                  <a:pt x="3397476" y="1154025"/>
                </a:lnTo>
                <a:close/>
              </a:path>
              <a:path w="3455265" h="2793011">
                <a:moveTo>
                  <a:pt x="3390758" y="61949"/>
                </a:moveTo>
                <a:lnTo>
                  <a:pt x="3385380" y="153832"/>
                </a:lnTo>
                <a:lnTo>
                  <a:pt x="3389606" y="153400"/>
                </a:lnTo>
                <a:lnTo>
                  <a:pt x="3392402" y="153648"/>
                </a:lnTo>
                <a:lnTo>
                  <a:pt x="3390758" y="61949"/>
                </a:lnTo>
                <a:close/>
              </a:path>
              <a:path w="3455265" h="2793011">
                <a:moveTo>
                  <a:pt x="3367386" y="78287"/>
                </a:moveTo>
                <a:lnTo>
                  <a:pt x="3373339" y="74180"/>
                </a:lnTo>
                <a:lnTo>
                  <a:pt x="3383155" y="72130"/>
                </a:lnTo>
                <a:lnTo>
                  <a:pt x="3383276" y="74977"/>
                </a:lnTo>
                <a:lnTo>
                  <a:pt x="3384148" y="137428"/>
                </a:lnTo>
                <a:lnTo>
                  <a:pt x="3383844" y="64295"/>
                </a:lnTo>
                <a:lnTo>
                  <a:pt x="3375192" y="66356"/>
                </a:lnTo>
                <a:lnTo>
                  <a:pt x="3367386" y="78287"/>
                </a:lnTo>
                <a:close/>
              </a:path>
              <a:path w="3455265" h="2793011">
                <a:moveTo>
                  <a:pt x="3365097" y="111902"/>
                </a:moveTo>
                <a:lnTo>
                  <a:pt x="3365187" y="128337"/>
                </a:lnTo>
                <a:lnTo>
                  <a:pt x="3367273" y="133063"/>
                </a:lnTo>
                <a:lnTo>
                  <a:pt x="3370791" y="133133"/>
                </a:lnTo>
                <a:lnTo>
                  <a:pt x="3374388" y="95989"/>
                </a:lnTo>
                <a:lnTo>
                  <a:pt x="3370104" y="97800"/>
                </a:lnTo>
                <a:lnTo>
                  <a:pt x="3366989" y="103686"/>
                </a:lnTo>
                <a:lnTo>
                  <a:pt x="3365097" y="111902"/>
                </a:lnTo>
                <a:close/>
              </a:path>
              <a:path w="3455265" h="2793011">
                <a:moveTo>
                  <a:pt x="3445516" y="1541577"/>
                </a:moveTo>
                <a:lnTo>
                  <a:pt x="3438830" y="1529959"/>
                </a:lnTo>
                <a:lnTo>
                  <a:pt x="3441219" y="1565755"/>
                </a:lnTo>
                <a:lnTo>
                  <a:pt x="3444442" y="1561845"/>
                </a:lnTo>
                <a:lnTo>
                  <a:pt x="3447068" y="1556915"/>
                </a:lnTo>
                <a:lnTo>
                  <a:pt x="3447844" y="1550361"/>
                </a:lnTo>
                <a:lnTo>
                  <a:pt x="3445516" y="1541577"/>
                </a:lnTo>
                <a:close/>
              </a:path>
              <a:path w="3455265" h="2793011">
                <a:moveTo>
                  <a:pt x="3438830" y="1529959"/>
                </a:moveTo>
                <a:lnTo>
                  <a:pt x="3431727" y="1529578"/>
                </a:lnTo>
                <a:lnTo>
                  <a:pt x="3433914" y="1635157"/>
                </a:lnTo>
                <a:lnTo>
                  <a:pt x="3435463" y="1603708"/>
                </a:lnTo>
                <a:lnTo>
                  <a:pt x="3437998" y="1572940"/>
                </a:lnTo>
                <a:lnTo>
                  <a:pt x="3438653" y="1569252"/>
                </a:lnTo>
                <a:lnTo>
                  <a:pt x="3441219" y="1565755"/>
                </a:lnTo>
                <a:lnTo>
                  <a:pt x="3438830" y="1529959"/>
                </a:lnTo>
                <a:close/>
              </a:path>
              <a:path w="3455265" h="2793011">
                <a:moveTo>
                  <a:pt x="3441667" y="1611010"/>
                </a:moveTo>
                <a:lnTo>
                  <a:pt x="3435488" y="1603843"/>
                </a:lnTo>
                <a:lnTo>
                  <a:pt x="3435463" y="1603708"/>
                </a:lnTo>
                <a:lnTo>
                  <a:pt x="3433914" y="1635157"/>
                </a:lnTo>
                <a:lnTo>
                  <a:pt x="3434505" y="1632044"/>
                </a:lnTo>
                <a:lnTo>
                  <a:pt x="3436055" y="1638416"/>
                </a:lnTo>
                <a:lnTo>
                  <a:pt x="3441667" y="1611010"/>
                </a:lnTo>
                <a:close/>
              </a:path>
              <a:path w="3455265" h="2793011">
                <a:moveTo>
                  <a:pt x="3430716" y="1635068"/>
                </a:moveTo>
                <a:lnTo>
                  <a:pt x="3433914" y="1635157"/>
                </a:lnTo>
                <a:lnTo>
                  <a:pt x="3431727" y="1529578"/>
                </a:lnTo>
                <a:lnTo>
                  <a:pt x="3428423" y="1523980"/>
                </a:lnTo>
                <a:lnTo>
                  <a:pt x="3431491" y="1718010"/>
                </a:lnTo>
                <a:lnTo>
                  <a:pt x="3431160" y="1673364"/>
                </a:lnTo>
                <a:lnTo>
                  <a:pt x="3431281" y="1638444"/>
                </a:lnTo>
                <a:lnTo>
                  <a:pt x="3430716" y="1635068"/>
                </a:lnTo>
                <a:close/>
              </a:path>
              <a:path w="3455265" h="2793011">
                <a:moveTo>
                  <a:pt x="3444758" y="525261"/>
                </a:moveTo>
                <a:lnTo>
                  <a:pt x="3445682" y="517795"/>
                </a:lnTo>
                <a:lnTo>
                  <a:pt x="3446434" y="510063"/>
                </a:lnTo>
                <a:lnTo>
                  <a:pt x="3446985" y="502398"/>
                </a:lnTo>
                <a:lnTo>
                  <a:pt x="3447306" y="495135"/>
                </a:lnTo>
                <a:lnTo>
                  <a:pt x="3447368" y="488607"/>
                </a:lnTo>
                <a:lnTo>
                  <a:pt x="3447142" y="483146"/>
                </a:lnTo>
                <a:lnTo>
                  <a:pt x="3446598" y="479088"/>
                </a:lnTo>
                <a:lnTo>
                  <a:pt x="3445707" y="476766"/>
                </a:lnTo>
                <a:lnTo>
                  <a:pt x="3444758" y="525261"/>
                </a:lnTo>
                <a:close/>
              </a:path>
              <a:path w="3455265" h="2793011">
                <a:moveTo>
                  <a:pt x="3441247" y="542729"/>
                </a:moveTo>
                <a:lnTo>
                  <a:pt x="3442511" y="538062"/>
                </a:lnTo>
                <a:lnTo>
                  <a:pt x="3443691" y="532128"/>
                </a:lnTo>
                <a:lnTo>
                  <a:pt x="3444758" y="525261"/>
                </a:lnTo>
                <a:lnTo>
                  <a:pt x="3445707" y="476766"/>
                </a:lnTo>
                <a:lnTo>
                  <a:pt x="3442770" y="478661"/>
                </a:lnTo>
                <a:lnTo>
                  <a:pt x="3441247" y="542729"/>
                </a:lnTo>
                <a:close/>
              </a:path>
              <a:path w="3455265" h="2793011">
                <a:moveTo>
                  <a:pt x="3440665" y="483547"/>
                </a:moveTo>
                <a:lnTo>
                  <a:pt x="3438861" y="483724"/>
                </a:lnTo>
                <a:lnTo>
                  <a:pt x="3439928" y="545795"/>
                </a:lnTo>
                <a:lnTo>
                  <a:pt x="3441247" y="542729"/>
                </a:lnTo>
                <a:lnTo>
                  <a:pt x="3442770" y="478661"/>
                </a:lnTo>
                <a:lnTo>
                  <a:pt x="3440665" y="483547"/>
                </a:lnTo>
                <a:close/>
              </a:path>
              <a:path w="3455265" h="2793011">
                <a:moveTo>
                  <a:pt x="3438105" y="480875"/>
                </a:moveTo>
                <a:lnTo>
                  <a:pt x="3438760" y="475372"/>
                </a:lnTo>
                <a:lnTo>
                  <a:pt x="3439629" y="444393"/>
                </a:lnTo>
                <a:lnTo>
                  <a:pt x="3436143" y="448299"/>
                </a:lnTo>
                <a:lnTo>
                  <a:pt x="3437239" y="545793"/>
                </a:lnTo>
                <a:lnTo>
                  <a:pt x="3439928" y="545795"/>
                </a:lnTo>
                <a:lnTo>
                  <a:pt x="3438861" y="483724"/>
                </a:lnTo>
                <a:lnTo>
                  <a:pt x="3438105" y="480875"/>
                </a:lnTo>
                <a:close/>
              </a:path>
              <a:path w="3455265" h="2793011">
                <a:moveTo>
                  <a:pt x="3440508" y="1577425"/>
                </a:moveTo>
                <a:lnTo>
                  <a:pt x="3437998" y="1572940"/>
                </a:lnTo>
                <a:lnTo>
                  <a:pt x="3439243" y="1597126"/>
                </a:lnTo>
                <a:lnTo>
                  <a:pt x="3445883" y="1590864"/>
                </a:lnTo>
                <a:lnTo>
                  <a:pt x="3444337" y="1580979"/>
                </a:lnTo>
                <a:lnTo>
                  <a:pt x="3440508" y="1577425"/>
                </a:lnTo>
                <a:close/>
              </a:path>
              <a:path w="3455265" h="2793011">
                <a:moveTo>
                  <a:pt x="3444418" y="1618407"/>
                </a:moveTo>
                <a:lnTo>
                  <a:pt x="3441667" y="1611010"/>
                </a:lnTo>
                <a:lnTo>
                  <a:pt x="3443740" y="1712379"/>
                </a:lnTo>
                <a:lnTo>
                  <a:pt x="3444399" y="1653392"/>
                </a:lnTo>
                <a:lnTo>
                  <a:pt x="3444553" y="1638457"/>
                </a:lnTo>
                <a:lnTo>
                  <a:pt x="3444970" y="1627176"/>
                </a:lnTo>
                <a:lnTo>
                  <a:pt x="3444418" y="1618407"/>
                </a:lnTo>
                <a:close/>
              </a:path>
              <a:path w="3455265" h="2793011">
                <a:moveTo>
                  <a:pt x="3441667" y="1611010"/>
                </a:moveTo>
                <a:lnTo>
                  <a:pt x="3436055" y="1638416"/>
                </a:lnTo>
                <a:lnTo>
                  <a:pt x="3438372" y="1681398"/>
                </a:lnTo>
                <a:lnTo>
                  <a:pt x="3439127" y="1682686"/>
                </a:lnTo>
                <a:lnTo>
                  <a:pt x="3440914" y="1686104"/>
                </a:lnTo>
                <a:lnTo>
                  <a:pt x="3441395" y="1716250"/>
                </a:lnTo>
                <a:lnTo>
                  <a:pt x="3443740" y="1712379"/>
                </a:lnTo>
                <a:lnTo>
                  <a:pt x="3441667" y="1611010"/>
                </a:lnTo>
                <a:close/>
              </a:path>
              <a:path w="3455265" h="2793011">
                <a:moveTo>
                  <a:pt x="3445648" y="1672310"/>
                </a:moveTo>
                <a:lnTo>
                  <a:pt x="3444399" y="1653392"/>
                </a:lnTo>
                <a:lnTo>
                  <a:pt x="3445439" y="1706356"/>
                </a:lnTo>
                <a:lnTo>
                  <a:pt x="3446391" y="1697874"/>
                </a:lnTo>
                <a:lnTo>
                  <a:pt x="3446494" y="1686627"/>
                </a:lnTo>
                <a:lnTo>
                  <a:pt x="3445648" y="1672310"/>
                </a:lnTo>
                <a:close/>
              </a:path>
              <a:path w="3455265" h="2793011">
                <a:moveTo>
                  <a:pt x="3438504" y="1718275"/>
                </a:moveTo>
                <a:lnTo>
                  <a:pt x="3441395" y="1716250"/>
                </a:lnTo>
                <a:lnTo>
                  <a:pt x="3440914" y="1686104"/>
                </a:lnTo>
                <a:lnTo>
                  <a:pt x="3438416" y="1683679"/>
                </a:lnTo>
                <a:lnTo>
                  <a:pt x="3435687" y="1680033"/>
                </a:lnTo>
                <a:lnTo>
                  <a:pt x="3435169" y="1718760"/>
                </a:lnTo>
                <a:lnTo>
                  <a:pt x="3438504" y="1718275"/>
                </a:lnTo>
                <a:close/>
              </a:path>
              <a:path w="3455265" h="2793011">
                <a:moveTo>
                  <a:pt x="3433008" y="1676228"/>
                </a:moveTo>
                <a:lnTo>
                  <a:pt x="3431160" y="1673364"/>
                </a:lnTo>
                <a:lnTo>
                  <a:pt x="3431491" y="1718010"/>
                </a:lnTo>
                <a:lnTo>
                  <a:pt x="3435169" y="1718760"/>
                </a:lnTo>
                <a:lnTo>
                  <a:pt x="3435687" y="1680033"/>
                </a:lnTo>
                <a:lnTo>
                  <a:pt x="3433008" y="1676228"/>
                </a:lnTo>
                <a:close/>
              </a:path>
              <a:path w="3455265" h="2793011">
                <a:moveTo>
                  <a:pt x="3436055" y="1638416"/>
                </a:moveTo>
                <a:lnTo>
                  <a:pt x="3435901" y="1643212"/>
                </a:lnTo>
                <a:lnTo>
                  <a:pt x="3433660" y="1642190"/>
                </a:lnTo>
                <a:lnTo>
                  <a:pt x="3431281" y="1638444"/>
                </a:lnTo>
                <a:lnTo>
                  <a:pt x="3431160" y="1673364"/>
                </a:lnTo>
                <a:lnTo>
                  <a:pt x="3433063" y="1674851"/>
                </a:lnTo>
                <a:lnTo>
                  <a:pt x="3438372" y="1681398"/>
                </a:lnTo>
                <a:lnTo>
                  <a:pt x="3436055" y="1638416"/>
                </a:lnTo>
                <a:close/>
              </a:path>
              <a:path w="3455265" h="2793011">
                <a:moveTo>
                  <a:pt x="3369284" y="1080520"/>
                </a:moveTo>
                <a:lnTo>
                  <a:pt x="3368359" y="1075839"/>
                </a:lnTo>
                <a:lnTo>
                  <a:pt x="3367232" y="1075934"/>
                </a:lnTo>
                <a:lnTo>
                  <a:pt x="3366126" y="1079117"/>
                </a:lnTo>
                <a:lnTo>
                  <a:pt x="3365265" y="1083702"/>
                </a:lnTo>
                <a:lnTo>
                  <a:pt x="3366390" y="1089002"/>
                </a:lnTo>
                <a:lnTo>
                  <a:pt x="3368747" y="1082328"/>
                </a:lnTo>
                <a:lnTo>
                  <a:pt x="3369284" y="1080520"/>
                </a:lnTo>
                <a:close/>
              </a:path>
              <a:path w="3455265" h="2793011">
                <a:moveTo>
                  <a:pt x="3359124" y="1491740"/>
                </a:moveTo>
                <a:lnTo>
                  <a:pt x="3359366" y="1506372"/>
                </a:lnTo>
                <a:lnTo>
                  <a:pt x="3362216" y="1506308"/>
                </a:lnTo>
                <a:lnTo>
                  <a:pt x="3363911" y="1502937"/>
                </a:lnTo>
                <a:lnTo>
                  <a:pt x="3365407" y="1498499"/>
                </a:lnTo>
                <a:lnTo>
                  <a:pt x="3366422" y="1493863"/>
                </a:lnTo>
                <a:lnTo>
                  <a:pt x="3366672" y="1489899"/>
                </a:lnTo>
                <a:lnTo>
                  <a:pt x="3363746" y="1487460"/>
                </a:lnTo>
                <a:lnTo>
                  <a:pt x="3360002" y="1490724"/>
                </a:lnTo>
                <a:lnTo>
                  <a:pt x="3359124" y="1491740"/>
                </a:lnTo>
                <a:close/>
              </a:path>
              <a:path w="3455265" h="2793011">
                <a:moveTo>
                  <a:pt x="3367822" y="1614902"/>
                </a:moveTo>
                <a:lnTo>
                  <a:pt x="3368759" y="1610839"/>
                </a:lnTo>
                <a:lnTo>
                  <a:pt x="3371602" y="1608273"/>
                </a:lnTo>
                <a:lnTo>
                  <a:pt x="3375544" y="1607093"/>
                </a:lnTo>
                <a:lnTo>
                  <a:pt x="3373470" y="1604152"/>
                </a:lnTo>
                <a:lnTo>
                  <a:pt x="3369833" y="1596890"/>
                </a:lnTo>
                <a:lnTo>
                  <a:pt x="3367822" y="1614902"/>
                </a:lnTo>
                <a:close/>
              </a:path>
              <a:path w="3455265" h="2793011">
                <a:moveTo>
                  <a:pt x="3382054" y="1621451"/>
                </a:moveTo>
                <a:lnTo>
                  <a:pt x="3373217" y="1626247"/>
                </a:lnTo>
                <a:lnTo>
                  <a:pt x="3369541" y="1620589"/>
                </a:lnTo>
                <a:lnTo>
                  <a:pt x="3367822" y="1614902"/>
                </a:lnTo>
                <a:lnTo>
                  <a:pt x="3369833" y="1596890"/>
                </a:lnTo>
                <a:lnTo>
                  <a:pt x="3365481" y="1586195"/>
                </a:lnTo>
                <a:lnTo>
                  <a:pt x="3367600" y="1626314"/>
                </a:lnTo>
                <a:lnTo>
                  <a:pt x="3374977" y="1629309"/>
                </a:lnTo>
                <a:lnTo>
                  <a:pt x="3382054" y="1621451"/>
                </a:lnTo>
                <a:close/>
              </a:path>
              <a:path w="3455265" h="2793011">
                <a:moveTo>
                  <a:pt x="3358541" y="1610231"/>
                </a:moveTo>
                <a:lnTo>
                  <a:pt x="3358900" y="1615932"/>
                </a:lnTo>
                <a:lnTo>
                  <a:pt x="3360565" y="1619425"/>
                </a:lnTo>
                <a:lnTo>
                  <a:pt x="3365275" y="1622786"/>
                </a:lnTo>
                <a:lnTo>
                  <a:pt x="3367600" y="1626314"/>
                </a:lnTo>
                <a:lnTo>
                  <a:pt x="3365481" y="1586195"/>
                </a:lnTo>
                <a:lnTo>
                  <a:pt x="3364276" y="1589205"/>
                </a:lnTo>
                <a:lnTo>
                  <a:pt x="3360122" y="1601572"/>
                </a:lnTo>
                <a:lnTo>
                  <a:pt x="3358541" y="1610231"/>
                </a:lnTo>
                <a:close/>
              </a:path>
              <a:path w="3455265" h="2793011">
                <a:moveTo>
                  <a:pt x="3380721" y="1576473"/>
                </a:moveTo>
                <a:lnTo>
                  <a:pt x="3381677" y="1557291"/>
                </a:lnTo>
                <a:lnTo>
                  <a:pt x="3378726" y="1553563"/>
                </a:lnTo>
                <a:lnTo>
                  <a:pt x="3376488" y="1550504"/>
                </a:lnTo>
                <a:lnTo>
                  <a:pt x="3377109" y="1524702"/>
                </a:lnTo>
                <a:lnTo>
                  <a:pt x="3373626" y="1544397"/>
                </a:lnTo>
                <a:lnTo>
                  <a:pt x="3373546" y="1548862"/>
                </a:lnTo>
                <a:lnTo>
                  <a:pt x="3374114" y="1555587"/>
                </a:lnTo>
                <a:lnTo>
                  <a:pt x="3376091" y="1559070"/>
                </a:lnTo>
                <a:lnTo>
                  <a:pt x="3377878" y="1563961"/>
                </a:lnTo>
                <a:lnTo>
                  <a:pt x="3379435" y="1569886"/>
                </a:lnTo>
                <a:lnTo>
                  <a:pt x="3380721" y="1576473"/>
                </a:lnTo>
                <a:close/>
              </a:path>
              <a:path w="3455265" h="2793011">
                <a:moveTo>
                  <a:pt x="3365115" y="1563173"/>
                </a:moveTo>
                <a:lnTo>
                  <a:pt x="3367448" y="1557304"/>
                </a:lnTo>
                <a:lnTo>
                  <a:pt x="3369752" y="1554332"/>
                </a:lnTo>
                <a:lnTo>
                  <a:pt x="3374114" y="1555587"/>
                </a:lnTo>
                <a:lnTo>
                  <a:pt x="3373546" y="1548862"/>
                </a:lnTo>
                <a:lnTo>
                  <a:pt x="3372078" y="1551935"/>
                </a:lnTo>
                <a:lnTo>
                  <a:pt x="3368726" y="1553013"/>
                </a:lnTo>
                <a:lnTo>
                  <a:pt x="3365115" y="1563173"/>
                </a:lnTo>
                <a:close/>
              </a:path>
              <a:path w="3455265" h="2793011">
                <a:moveTo>
                  <a:pt x="3356717" y="1546534"/>
                </a:moveTo>
                <a:lnTo>
                  <a:pt x="3356809" y="1554203"/>
                </a:lnTo>
                <a:lnTo>
                  <a:pt x="3358769" y="1563677"/>
                </a:lnTo>
                <a:lnTo>
                  <a:pt x="3362794" y="1572310"/>
                </a:lnTo>
                <a:lnTo>
                  <a:pt x="3365115" y="1563173"/>
                </a:lnTo>
                <a:lnTo>
                  <a:pt x="3368726" y="1553013"/>
                </a:lnTo>
                <a:lnTo>
                  <a:pt x="3362991" y="1551495"/>
                </a:lnTo>
                <a:lnTo>
                  <a:pt x="3361348" y="1547201"/>
                </a:lnTo>
                <a:lnTo>
                  <a:pt x="3358296" y="1543317"/>
                </a:lnTo>
                <a:lnTo>
                  <a:pt x="3356717" y="1546534"/>
                </a:lnTo>
                <a:close/>
              </a:path>
              <a:path w="3455265" h="2793011">
                <a:moveTo>
                  <a:pt x="3372415" y="1420831"/>
                </a:moveTo>
                <a:lnTo>
                  <a:pt x="3371974" y="1415389"/>
                </a:lnTo>
                <a:lnTo>
                  <a:pt x="3369810" y="1384654"/>
                </a:lnTo>
                <a:lnTo>
                  <a:pt x="3368432" y="1413387"/>
                </a:lnTo>
                <a:lnTo>
                  <a:pt x="3363560" y="1419118"/>
                </a:lnTo>
                <a:lnTo>
                  <a:pt x="3359973" y="1423806"/>
                </a:lnTo>
                <a:lnTo>
                  <a:pt x="3358714" y="1426410"/>
                </a:lnTo>
                <a:lnTo>
                  <a:pt x="3361507" y="1427903"/>
                </a:lnTo>
                <a:lnTo>
                  <a:pt x="3364727" y="1428058"/>
                </a:lnTo>
                <a:lnTo>
                  <a:pt x="3368607" y="1428664"/>
                </a:lnTo>
                <a:lnTo>
                  <a:pt x="3372729" y="1430355"/>
                </a:lnTo>
                <a:lnTo>
                  <a:pt x="3372415" y="1420831"/>
                </a:lnTo>
                <a:close/>
              </a:path>
              <a:path w="3455265" h="2793011">
                <a:moveTo>
                  <a:pt x="3362205" y="1279200"/>
                </a:moveTo>
                <a:lnTo>
                  <a:pt x="3360654" y="1283806"/>
                </a:lnTo>
                <a:lnTo>
                  <a:pt x="3364580" y="1283782"/>
                </a:lnTo>
                <a:lnTo>
                  <a:pt x="3366445" y="1281304"/>
                </a:lnTo>
                <a:lnTo>
                  <a:pt x="3362205" y="1279200"/>
                </a:lnTo>
                <a:close/>
              </a:path>
              <a:path w="3455265" h="2793011">
                <a:moveTo>
                  <a:pt x="3376887" y="1823125"/>
                </a:moveTo>
                <a:lnTo>
                  <a:pt x="3374834" y="1829716"/>
                </a:lnTo>
                <a:lnTo>
                  <a:pt x="3378418" y="1830672"/>
                </a:lnTo>
                <a:lnTo>
                  <a:pt x="3378491" y="1825457"/>
                </a:lnTo>
                <a:lnTo>
                  <a:pt x="3376887" y="1823125"/>
                </a:lnTo>
                <a:close/>
              </a:path>
              <a:path w="3455265" h="2793011">
                <a:moveTo>
                  <a:pt x="3363909" y="1694419"/>
                </a:moveTo>
                <a:lnTo>
                  <a:pt x="3361907" y="1701199"/>
                </a:lnTo>
                <a:lnTo>
                  <a:pt x="3365506" y="1701702"/>
                </a:lnTo>
                <a:lnTo>
                  <a:pt x="3365513" y="1696506"/>
                </a:lnTo>
                <a:lnTo>
                  <a:pt x="3363909" y="1694419"/>
                </a:lnTo>
                <a:close/>
              </a:path>
              <a:path w="3455265" h="2793011">
                <a:moveTo>
                  <a:pt x="3370309" y="1881151"/>
                </a:moveTo>
                <a:lnTo>
                  <a:pt x="3373525" y="1879232"/>
                </a:lnTo>
                <a:lnTo>
                  <a:pt x="3371273" y="1873919"/>
                </a:lnTo>
                <a:lnTo>
                  <a:pt x="3368890" y="1871889"/>
                </a:lnTo>
                <a:lnTo>
                  <a:pt x="3366979" y="1878946"/>
                </a:lnTo>
                <a:lnTo>
                  <a:pt x="3370309" y="1881151"/>
                </a:lnTo>
                <a:close/>
              </a:path>
              <a:path w="3455265" h="2793011">
                <a:moveTo>
                  <a:pt x="3380062" y="2207198"/>
                </a:moveTo>
                <a:lnTo>
                  <a:pt x="3379081" y="2211775"/>
                </a:lnTo>
                <a:lnTo>
                  <a:pt x="3379659" y="2215906"/>
                </a:lnTo>
                <a:lnTo>
                  <a:pt x="3382262" y="2215507"/>
                </a:lnTo>
                <a:lnTo>
                  <a:pt x="3381492" y="2206875"/>
                </a:lnTo>
                <a:lnTo>
                  <a:pt x="3380062" y="2207198"/>
                </a:lnTo>
                <a:close/>
              </a:path>
              <a:path w="3455265" h="2793011">
                <a:moveTo>
                  <a:pt x="3375376" y="2261227"/>
                </a:moveTo>
                <a:lnTo>
                  <a:pt x="3372582" y="2259610"/>
                </a:lnTo>
                <a:lnTo>
                  <a:pt x="3371076" y="2254988"/>
                </a:lnTo>
                <a:lnTo>
                  <a:pt x="3369481" y="2247253"/>
                </a:lnTo>
                <a:lnTo>
                  <a:pt x="3366697" y="2249100"/>
                </a:lnTo>
                <a:lnTo>
                  <a:pt x="3359948" y="2256249"/>
                </a:lnTo>
                <a:lnTo>
                  <a:pt x="3362709" y="2269785"/>
                </a:lnTo>
                <a:lnTo>
                  <a:pt x="3368684" y="2276777"/>
                </a:lnTo>
                <a:lnTo>
                  <a:pt x="3362724" y="2259270"/>
                </a:lnTo>
                <a:lnTo>
                  <a:pt x="3363188" y="2255388"/>
                </a:lnTo>
                <a:lnTo>
                  <a:pt x="3368391" y="2264678"/>
                </a:lnTo>
                <a:lnTo>
                  <a:pt x="3369988" y="2269302"/>
                </a:lnTo>
                <a:lnTo>
                  <a:pt x="3375364" y="2284324"/>
                </a:lnTo>
                <a:lnTo>
                  <a:pt x="3375376" y="2261227"/>
                </a:lnTo>
                <a:close/>
              </a:path>
              <a:path w="3455265" h="2793011">
                <a:moveTo>
                  <a:pt x="3368458" y="1797163"/>
                </a:moveTo>
                <a:lnTo>
                  <a:pt x="3370276" y="1795427"/>
                </a:lnTo>
                <a:lnTo>
                  <a:pt x="3373951" y="1797841"/>
                </a:lnTo>
                <a:lnTo>
                  <a:pt x="3375266" y="1801022"/>
                </a:lnTo>
                <a:lnTo>
                  <a:pt x="3374350" y="1812138"/>
                </a:lnTo>
                <a:lnTo>
                  <a:pt x="3378021" y="1814547"/>
                </a:lnTo>
                <a:lnTo>
                  <a:pt x="3376804" y="1784000"/>
                </a:lnTo>
                <a:lnTo>
                  <a:pt x="3371979" y="1789935"/>
                </a:lnTo>
                <a:lnTo>
                  <a:pt x="3368458" y="1797163"/>
                </a:lnTo>
                <a:close/>
              </a:path>
              <a:path w="3455265" h="2793011">
                <a:moveTo>
                  <a:pt x="3364942" y="1793742"/>
                </a:moveTo>
                <a:lnTo>
                  <a:pt x="3357616" y="1794616"/>
                </a:lnTo>
                <a:lnTo>
                  <a:pt x="3358017" y="1798231"/>
                </a:lnTo>
                <a:lnTo>
                  <a:pt x="3359873" y="1804100"/>
                </a:lnTo>
                <a:lnTo>
                  <a:pt x="3362776" y="1807573"/>
                </a:lnTo>
                <a:lnTo>
                  <a:pt x="3366385" y="1809502"/>
                </a:lnTo>
                <a:lnTo>
                  <a:pt x="3368458" y="1797163"/>
                </a:lnTo>
                <a:lnTo>
                  <a:pt x="3371979" y="1789935"/>
                </a:lnTo>
                <a:lnTo>
                  <a:pt x="3364942" y="1793742"/>
                </a:lnTo>
                <a:close/>
              </a:path>
              <a:path w="3455265" h="2793011">
                <a:moveTo>
                  <a:pt x="3356573" y="1976062"/>
                </a:moveTo>
                <a:lnTo>
                  <a:pt x="3357590" y="1983891"/>
                </a:lnTo>
                <a:lnTo>
                  <a:pt x="3362326" y="1990176"/>
                </a:lnTo>
                <a:lnTo>
                  <a:pt x="3368462" y="1993927"/>
                </a:lnTo>
                <a:lnTo>
                  <a:pt x="3373493" y="1994149"/>
                </a:lnTo>
                <a:lnTo>
                  <a:pt x="3375422" y="1990309"/>
                </a:lnTo>
                <a:lnTo>
                  <a:pt x="3375641" y="1989877"/>
                </a:lnTo>
                <a:lnTo>
                  <a:pt x="3375567" y="1999962"/>
                </a:lnTo>
                <a:lnTo>
                  <a:pt x="3380395" y="2001083"/>
                </a:lnTo>
                <a:lnTo>
                  <a:pt x="3376768" y="1971965"/>
                </a:lnTo>
                <a:lnTo>
                  <a:pt x="3373717" y="1971820"/>
                </a:lnTo>
                <a:lnTo>
                  <a:pt x="3369854" y="1969576"/>
                </a:lnTo>
                <a:lnTo>
                  <a:pt x="3364105" y="1965583"/>
                </a:lnTo>
                <a:lnTo>
                  <a:pt x="3361598" y="1967677"/>
                </a:lnTo>
                <a:lnTo>
                  <a:pt x="3356573" y="1976062"/>
                </a:lnTo>
                <a:close/>
              </a:path>
              <a:path w="3455265" h="2793011">
                <a:moveTo>
                  <a:pt x="3370273" y="2000777"/>
                </a:moveTo>
                <a:lnTo>
                  <a:pt x="3371420" y="2001999"/>
                </a:lnTo>
                <a:lnTo>
                  <a:pt x="3375567" y="1999962"/>
                </a:lnTo>
                <a:lnTo>
                  <a:pt x="3373674" y="1994157"/>
                </a:lnTo>
                <a:lnTo>
                  <a:pt x="3375641" y="1989877"/>
                </a:lnTo>
                <a:lnTo>
                  <a:pt x="3375422" y="1990309"/>
                </a:lnTo>
                <a:lnTo>
                  <a:pt x="3373493" y="1994149"/>
                </a:lnTo>
                <a:lnTo>
                  <a:pt x="3372111" y="1996897"/>
                </a:lnTo>
                <a:lnTo>
                  <a:pt x="3370273" y="2000777"/>
                </a:lnTo>
                <a:close/>
              </a:path>
              <a:path w="3455265" h="2793011">
                <a:moveTo>
                  <a:pt x="3372182" y="2376552"/>
                </a:moveTo>
                <a:lnTo>
                  <a:pt x="3380040" y="2381398"/>
                </a:lnTo>
                <a:lnTo>
                  <a:pt x="3372218" y="2346376"/>
                </a:lnTo>
                <a:lnTo>
                  <a:pt x="3371649" y="2360709"/>
                </a:lnTo>
                <a:lnTo>
                  <a:pt x="3369309" y="2361664"/>
                </a:lnTo>
                <a:lnTo>
                  <a:pt x="3366731" y="2360814"/>
                </a:lnTo>
                <a:lnTo>
                  <a:pt x="3365350" y="2374271"/>
                </a:lnTo>
                <a:lnTo>
                  <a:pt x="3372182" y="2376552"/>
                </a:lnTo>
                <a:close/>
              </a:path>
              <a:path w="3455265" h="2793011">
                <a:moveTo>
                  <a:pt x="3366731" y="2360814"/>
                </a:moveTo>
                <a:lnTo>
                  <a:pt x="3362685" y="2361968"/>
                </a:lnTo>
                <a:lnTo>
                  <a:pt x="3362786" y="2366175"/>
                </a:lnTo>
                <a:lnTo>
                  <a:pt x="3365350" y="2374271"/>
                </a:lnTo>
                <a:lnTo>
                  <a:pt x="3366731" y="2360814"/>
                </a:lnTo>
                <a:close/>
              </a:path>
              <a:path w="3455265" h="2793011">
                <a:moveTo>
                  <a:pt x="3383239" y="2115776"/>
                </a:moveTo>
                <a:lnTo>
                  <a:pt x="3382968" y="2126437"/>
                </a:lnTo>
                <a:lnTo>
                  <a:pt x="3381410" y="2141660"/>
                </a:lnTo>
                <a:lnTo>
                  <a:pt x="3377600" y="2131279"/>
                </a:lnTo>
                <a:lnTo>
                  <a:pt x="3373310" y="2123026"/>
                </a:lnTo>
                <a:lnTo>
                  <a:pt x="3370791" y="2156162"/>
                </a:lnTo>
                <a:lnTo>
                  <a:pt x="3366763" y="2157131"/>
                </a:lnTo>
                <a:lnTo>
                  <a:pt x="3365478" y="2160024"/>
                </a:lnTo>
                <a:lnTo>
                  <a:pt x="3367330" y="2164210"/>
                </a:lnTo>
                <a:lnTo>
                  <a:pt x="3371249" y="2169071"/>
                </a:lnTo>
                <a:lnTo>
                  <a:pt x="3376168" y="2173990"/>
                </a:lnTo>
                <a:lnTo>
                  <a:pt x="3381017" y="2178349"/>
                </a:lnTo>
                <a:lnTo>
                  <a:pt x="3384727" y="2181531"/>
                </a:lnTo>
                <a:lnTo>
                  <a:pt x="3383239" y="2115776"/>
                </a:lnTo>
                <a:close/>
              </a:path>
              <a:path w="3455265" h="2793011">
                <a:moveTo>
                  <a:pt x="3364810" y="2054664"/>
                </a:moveTo>
                <a:lnTo>
                  <a:pt x="3366167" y="2060540"/>
                </a:lnTo>
                <a:lnTo>
                  <a:pt x="3369087" y="2069612"/>
                </a:lnTo>
                <a:lnTo>
                  <a:pt x="3370603" y="2041284"/>
                </a:lnTo>
                <a:lnTo>
                  <a:pt x="3368803" y="2042732"/>
                </a:lnTo>
                <a:lnTo>
                  <a:pt x="3368954" y="2050702"/>
                </a:lnTo>
                <a:lnTo>
                  <a:pt x="3368132" y="2051114"/>
                </a:lnTo>
                <a:lnTo>
                  <a:pt x="3364810" y="2054664"/>
                </a:lnTo>
                <a:close/>
              </a:path>
              <a:path w="3455265" h="2793011">
                <a:moveTo>
                  <a:pt x="3362098" y="2145522"/>
                </a:moveTo>
                <a:lnTo>
                  <a:pt x="3359451" y="2145075"/>
                </a:lnTo>
                <a:lnTo>
                  <a:pt x="3360426" y="2152116"/>
                </a:lnTo>
                <a:lnTo>
                  <a:pt x="3361697" y="2150239"/>
                </a:lnTo>
                <a:lnTo>
                  <a:pt x="3362098" y="2145522"/>
                </a:lnTo>
                <a:close/>
              </a:path>
              <a:path w="3455265" h="2793011">
                <a:moveTo>
                  <a:pt x="3452346" y="2192234"/>
                </a:moveTo>
                <a:lnTo>
                  <a:pt x="3450433" y="2193741"/>
                </a:lnTo>
                <a:lnTo>
                  <a:pt x="3451300" y="2201156"/>
                </a:lnTo>
                <a:lnTo>
                  <a:pt x="3452490" y="2200012"/>
                </a:lnTo>
                <a:lnTo>
                  <a:pt x="3453129" y="2195355"/>
                </a:lnTo>
                <a:lnTo>
                  <a:pt x="3452346" y="2192234"/>
                </a:lnTo>
                <a:close/>
              </a:path>
              <a:path w="3455265" h="2793011">
                <a:moveTo>
                  <a:pt x="3358730" y="2282408"/>
                </a:moveTo>
                <a:lnTo>
                  <a:pt x="3357442" y="2290814"/>
                </a:lnTo>
                <a:lnTo>
                  <a:pt x="3360780" y="2292189"/>
                </a:lnTo>
                <a:lnTo>
                  <a:pt x="3361573" y="2287169"/>
                </a:lnTo>
                <a:lnTo>
                  <a:pt x="3358730" y="2282408"/>
                </a:lnTo>
                <a:close/>
              </a:path>
              <a:path w="3455265" h="2793011">
                <a:moveTo>
                  <a:pt x="3379270" y="1955072"/>
                </a:moveTo>
                <a:lnTo>
                  <a:pt x="3372210" y="1949935"/>
                </a:lnTo>
                <a:lnTo>
                  <a:pt x="3373333" y="1964736"/>
                </a:lnTo>
                <a:lnTo>
                  <a:pt x="3375219" y="1967836"/>
                </a:lnTo>
                <a:lnTo>
                  <a:pt x="3376768" y="1971965"/>
                </a:lnTo>
                <a:lnTo>
                  <a:pt x="3380395" y="2001083"/>
                </a:lnTo>
                <a:lnTo>
                  <a:pt x="3382525" y="1957554"/>
                </a:lnTo>
                <a:lnTo>
                  <a:pt x="3379270" y="1955072"/>
                </a:lnTo>
                <a:close/>
              </a:path>
              <a:path w="3455265" h="2793011">
                <a:moveTo>
                  <a:pt x="3364106" y="1950740"/>
                </a:moveTo>
                <a:lnTo>
                  <a:pt x="3366175" y="1954025"/>
                </a:lnTo>
                <a:lnTo>
                  <a:pt x="3368565" y="1957604"/>
                </a:lnTo>
                <a:lnTo>
                  <a:pt x="3371033" y="1961250"/>
                </a:lnTo>
                <a:lnTo>
                  <a:pt x="3373333" y="1964736"/>
                </a:lnTo>
                <a:lnTo>
                  <a:pt x="3372210" y="1949935"/>
                </a:lnTo>
                <a:lnTo>
                  <a:pt x="3367191" y="1946683"/>
                </a:lnTo>
                <a:lnTo>
                  <a:pt x="3364106" y="1950740"/>
                </a:lnTo>
                <a:close/>
              </a:path>
              <a:path w="3455265" h="2793011">
                <a:moveTo>
                  <a:pt x="3363966" y="1945089"/>
                </a:moveTo>
                <a:lnTo>
                  <a:pt x="3362290" y="1944924"/>
                </a:lnTo>
                <a:lnTo>
                  <a:pt x="3362606" y="1947977"/>
                </a:lnTo>
                <a:lnTo>
                  <a:pt x="3364106" y="1950740"/>
                </a:lnTo>
                <a:lnTo>
                  <a:pt x="3367191" y="1946683"/>
                </a:lnTo>
                <a:lnTo>
                  <a:pt x="3363966" y="1945089"/>
                </a:lnTo>
                <a:close/>
              </a:path>
              <a:path w="3455265" h="2793011">
                <a:moveTo>
                  <a:pt x="3380772" y="1191002"/>
                </a:moveTo>
                <a:lnTo>
                  <a:pt x="3380952" y="1198281"/>
                </a:lnTo>
                <a:lnTo>
                  <a:pt x="3381773" y="1212345"/>
                </a:lnTo>
                <a:lnTo>
                  <a:pt x="3381234" y="1220452"/>
                </a:lnTo>
                <a:lnTo>
                  <a:pt x="3379159" y="1229722"/>
                </a:lnTo>
                <a:lnTo>
                  <a:pt x="3376113" y="1238604"/>
                </a:lnTo>
                <a:lnTo>
                  <a:pt x="3380429" y="1259249"/>
                </a:lnTo>
                <a:lnTo>
                  <a:pt x="3383117" y="1280947"/>
                </a:lnTo>
                <a:lnTo>
                  <a:pt x="3382683" y="1184413"/>
                </a:lnTo>
                <a:lnTo>
                  <a:pt x="3380772" y="1191002"/>
                </a:lnTo>
                <a:close/>
              </a:path>
              <a:path w="3455265" h="2793011">
                <a:moveTo>
                  <a:pt x="3374478" y="1252435"/>
                </a:moveTo>
                <a:lnTo>
                  <a:pt x="3380429" y="1259249"/>
                </a:lnTo>
                <a:lnTo>
                  <a:pt x="3376113" y="1238604"/>
                </a:lnTo>
                <a:lnTo>
                  <a:pt x="3372658" y="1245549"/>
                </a:lnTo>
                <a:lnTo>
                  <a:pt x="3369919" y="1248419"/>
                </a:lnTo>
                <a:lnTo>
                  <a:pt x="3374478" y="1252435"/>
                </a:lnTo>
                <a:close/>
              </a:path>
              <a:path w="3455265" h="2793011">
                <a:moveTo>
                  <a:pt x="3380019" y="1607116"/>
                </a:moveTo>
                <a:lnTo>
                  <a:pt x="3375605" y="1607074"/>
                </a:lnTo>
                <a:lnTo>
                  <a:pt x="3376434" y="1608354"/>
                </a:lnTo>
                <a:lnTo>
                  <a:pt x="3380500" y="1609066"/>
                </a:lnTo>
                <a:lnTo>
                  <a:pt x="3381197" y="1607450"/>
                </a:lnTo>
                <a:lnTo>
                  <a:pt x="3380019" y="1607116"/>
                </a:lnTo>
                <a:close/>
              </a:path>
              <a:path w="3455265" h="2793011">
                <a:moveTo>
                  <a:pt x="3371109" y="1188308"/>
                </a:moveTo>
                <a:lnTo>
                  <a:pt x="3373794" y="1186623"/>
                </a:lnTo>
                <a:lnTo>
                  <a:pt x="3380296" y="1188235"/>
                </a:lnTo>
                <a:lnTo>
                  <a:pt x="3380772" y="1191002"/>
                </a:lnTo>
                <a:lnTo>
                  <a:pt x="3382683" y="1184413"/>
                </a:lnTo>
                <a:lnTo>
                  <a:pt x="3376120" y="1184736"/>
                </a:lnTo>
                <a:lnTo>
                  <a:pt x="3371109" y="1188308"/>
                </a:lnTo>
                <a:close/>
              </a:path>
              <a:path w="3455265" h="2793011">
                <a:moveTo>
                  <a:pt x="3376249" y="1199458"/>
                </a:moveTo>
                <a:lnTo>
                  <a:pt x="3373309" y="1196094"/>
                </a:lnTo>
                <a:lnTo>
                  <a:pt x="3371272" y="1191921"/>
                </a:lnTo>
                <a:lnTo>
                  <a:pt x="3371109" y="1188308"/>
                </a:lnTo>
                <a:lnTo>
                  <a:pt x="3376120" y="1184736"/>
                </a:lnTo>
                <a:lnTo>
                  <a:pt x="3365284" y="1183383"/>
                </a:lnTo>
                <a:lnTo>
                  <a:pt x="3370645" y="1213369"/>
                </a:lnTo>
                <a:lnTo>
                  <a:pt x="3375477" y="1212335"/>
                </a:lnTo>
                <a:lnTo>
                  <a:pt x="3376249" y="1199458"/>
                </a:lnTo>
                <a:close/>
              </a:path>
              <a:path w="3455265" h="2793011">
                <a:moveTo>
                  <a:pt x="3359060" y="1195739"/>
                </a:moveTo>
                <a:lnTo>
                  <a:pt x="3360762" y="1203756"/>
                </a:lnTo>
                <a:lnTo>
                  <a:pt x="3365182" y="1210071"/>
                </a:lnTo>
                <a:lnTo>
                  <a:pt x="3370645" y="1213369"/>
                </a:lnTo>
                <a:lnTo>
                  <a:pt x="3365284" y="1183383"/>
                </a:lnTo>
                <a:lnTo>
                  <a:pt x="3361751" y="1187334"/>
                </a:lnTo>
                <a:lnTo>
                  <a:pt x="3359060" y="1195739"/>
                </a:lnTo>
                <a:close/>
              </a:path>
              <a:path w="3455265" h="2793011">
                <a:moveTo>
                  <a:pt x="3383606" y="2619956"/>
                </a:moveTo>
                <a:lnTo>
                  <a:pt x="3379921" y="2618312"/>
                </a:lnTo>
                <a:lnTo>
                  <a:pt x="3381530" y="2636103"/>
                </a:lnTo>
                <a:lnTo>
                  <a:pt x="3381609" y="2644011"/>
                </a:lnTo>
                <a:lnTo>
                  <a:pt x="3382515" y="2691590"/>
                </a:lnTo>
                <a:lnTo>
                  <a:pt x="3384816" y="2694659"/>
                </a:lnTo>
                <a:lnTo>
                  <a:pt x="3383623" y="2568026"/>
                </a:lnTo>
                <a:lnTo>
                  <a:pt x="3383567" y="2575932"/>
                </a:lnTo>
                <a:lnTo>
                  <a:pt x="3383235" y="2583449"/>
                </a:lnTo>
                <a:lnTo>
                  <a:pt x="3382633" y="2590178"/>
                </a:lnTo>
                <a:lnTo>
                  <a:pt x="3381940" y="2616972"/>
                </a:lnTo>
                <a:lnTo>
                  <a:pt x="3383606" y="2619956"/>
                </a:lnTo>
                <a:close/>
              </a:path>
              <a:path w="3455265" h="2793011">
                <a:moveTo>
                  <a:pt x="3381940" y="2616972"/>
                </a:moveTo>
                <a:lnTo>
                  <a:pt x="3382633" y="2590178"/>
                </a:lnTo>
                <a:lnTo>
                  <a:pt x="3381765" y="2595719"/>
                </a:lnTo>
                <a:lnTo>
                  <a:pt x="3380634" y="2599673"/>
                </a:lnTo>
                <a:lnTo>
                  <a:pt x="3377643" y="2601205"/>
                </a:lnTo>
                <a:lnTo>
                  <a:pt x="3377312" y="2603981"/>
                </a:lnTo>
                <a:lnTo>
                  <a:pt x="3375800" y="2612104"/>
                </a:lnTo>
                <a:lnTo>
                  <a:pt x="3381940" y="2616972"/>
                </a:lnTo>
                <a:close/>
              </a:path>
              <a:path w="3455265" h="2793011">
                <a:moveTo>
                  <a:pt x="3377312" y="2603981"/>
                </a:moveTo>
                <a:lnTo>
                  <a:pt x="3374095" y="2605385"/>
                </a:lnTo>
                <a:lnTo>
                  <a:pt x="3371307" y="2601570"/>
                </a:lnTo>
                <a:lnTo>
                  <a:pt x="3368498" y="2614839"/>
                </a:lnTo>
                <a:lnTo>
                  <a:pt x="3376711" y="2625429"/>
                </a:lnTo>
                <a:lnTo>
                  <a:pt x="3370005" y="2609296"/>
                </a:lnTo>
                <a:lnTo>
                  <a:pt x="3375800" y="2612104"/>
                </a:lnTo>
                <a:lnTo>
                  <a:pt x="3377312" y="2603981"/>
                </a:lnTo>
                <a:close/>
              </a:path>
              <a:path w="3455265" h="2793011">
                <a:moveTo>
                  <a:pt x="3363007" y="2564887"/>
                </a:moveTo>
                <a:lnTo>
                  <a:pt x="3362277" y="2623182"/>
                </a:lnTo>
                <a:lnTo>
                  <a:pt x="3365035" y="2620860"/>
                </a:lnTo>
                <a:lnTo>
                  <a:pt x="3368498" y="2614839"/>
                </a:lnTo>
                <a:lnTo>
                  <a:pt x="3371307" y="2601570"/>
                </a:lnTo>
                <a:lnTo>
                  <a:pt x="3367718" y="2593777"/>
                </a:lnTo>
                <a:lnTo>
                  <a:pt x="3363318" y="2581281"/>
                </a:lnTo>
                <a:lnTo>
                  <a:pt x="3363007" y="2564887"/>
                </a:lnTo>
                <a:close/>
              </a:path>
              <a:path w="3455265" h="2793011">
                <a:moveTo>
                  <a:pt x="3361325" y="2569073"/>
                </a:moveTo>
                <a:lnTo>
                  <a:pt x="3359875" y="2575102"/>
                </a:lnTo>
                <a:lnTo>
                  <a:pt x="3360174" y="2622359"/>
                </a:lnTo>
                <a:lnTo>
                  <a:pt x="3362277" y="2623182"/>
                </a:lnTo>
                <a:lnTo>
                  <a:pt x="3363007" y="2564887"/>
                </a:lnTo>
                <a:lnTo>
                  <a:pt x="3361325" y="2569073"/>
                </a:lnTo>
                <a:close/>
              </a:path>
              <a:path w="3455265" h="2793011">
                <a:moveTo>
                  <a:pt x="3357386" y="2598705"/>
                </a:moveTo>
                <a:lnTo>
                  <a:pt x="3357750" y="2613496"/>
                </a:lnTo>
                <a:lnTo>
                  <a:pt x="3358681" y="2618946"/>
                </a:lnTo>
                <a:lnTo>
                  <a:pt x="3360174" y="2622359"/>
                </a:lnTo>
                <a:lnTo>
                  <a:pt x="3359875" y="2575102"/>
                </a:lnTo>
                <a:lnTo>
                  <a:pt x="3358704" y="2582419"/>
                </a:lnTo>
                <a:lnTo>
                  <a:pt x="3357858" y="2590472"/>
                </a:lnTo>
                <a:lnTo>
                  <a:pt x="3357386" y="2598705"/>
                </a:lnTo>
                <a:close/>
              </a:path>
              <a:path w="3455265" h="2793011">
                <a:moveTo>
                  <a:pt x="3383724" y="2503084"/>
                </a:moveTo>
                <a:lnTo>
                  <a:pt x="3381763" y="2509857"/>
                </a:lnTo>
                <a:lnTo>
                  <a:pt x="3382107" y="2545964"/>
                </a:lnTo>
                <a:lnTo>
                  <a:pt x="3382898" y="2552643"/>
                </a:lnTo>
                <a:lnTo>
                  <a:pt x="3383402" y="2560130"/>
                </a:lnTo>
                <a:lnTo>
                  <a:pt x="3383623" y="2568026"/>
                </a:lnTo>
                <a:lnTo>
                  <a:pt x="3384816" y="2694659"/>
                </a:lnTo>
                <a:lnTo>
                  <a:pt x="3383773" y="2472318"/>
                </a:lnTo>
                <a:lnTo>
                  <a:pt x="3382075" y="2494631"/>
                </a:lnTo>
                <a:lnTo>
                  <a:pt x="3383724" y="2503084"/>
                </a:lnTo>
                <a:close/>
              </a:path>
              <a:path w="3455265" h="2793011">
                <a:moveTo>
                  <a:pt x="3373714" y="2538667"/>
                </a:moveTo>
                <a:lnTo>
                  <a:pt x="3375998" y="2535317"/>
                </a:lnTo>
                <a:lnTo>
                  <a:pt x="3379649" y="2536629"/>
                </a:lnTo>
                <a:lnTo>
                  <a:pt x="3381025" y="2540493"/>
                </a:lnTo>
                <a:lnTo>
                  <a:pt x="3382107" y="2545964"/>
                </a:lnTo>
                <a:lnTo>
                  <a:pt x="3381763" y="2509857"/>
                </a:lnTo>
                <a:lnTo>
                  <a:pt x="3377382" y="2512366"/>
                </a:lnTo>
                <a:lnTo>
                  <a:pt x="3373714" y="2538667"/>
                </a:lnTo>
                <a:close/>
              </a:path>
              <a:path w="3455265" h="2793011">
                <a:moveTo>
                  <a:pt x="3371774" y="2508028"/>
                </a:moveTo>
                <a:lnTo>
                  <a:pt x="3370132" y="2515285"/>
                </a:lnTo>
                <a:lnTo>
                  <a:pt x="3371119" y="2545221"/>
                </a:lnTo>
                <a:lnTo>
                  <a:pt x="3373714" y="2538667"/>
                </a:lnTo>
                <a:lnTo>
                  <a:pt x="3377382" y="2512366"/>
                </a:lnTo>
                <a:lnTo>
                  <a:pt x="3371774" y="2508028"/>
                </a:lnTo>
                <a:close/>
              </a:path>
              <a:path w="3455265" h="2793011">
                <a:moveTo>
                  <a:pt x="3362595" y="2522575"/>
                </a:moveTo>
                <a:lnTo>
                  <a:pt x="3364513" y="2526936"/>
                </a:lnTo>
                <a:lnTo>
                  <a:pt x="3367324" y="2534278"/>
                </a:lnTo>
                <a:lnTo>
                  <a:pt x="3371119" y="2545221"/>
                </a:lnTo>
                <a:lnTo>
                  <a:pt x="3370132" y="2515285"/>
                </a:lnTo>
                <a:lnTo>
                  <a:pt x="3368205" y="2520687"/>
                </a:lnTo>
                <a:lnTo>
                  <a:pt x="3366334" y="2523497"/>
                </a:lnTo>
                <a:lnTo>
                  <a:pt x="3362595" y="2522575"/>
                </a:lnTo>
                <a:close/>
              </a:path>
              <a:path w="3455265" h="2793011">
                <a:moveTo>
                  <a:pt x="3380146" y="1024775"/>
                </a:moveTo>
                <a:lnTo>
                  <a:pt x="3375352" y="1031591"/>
                </a:lnTo>
                <a:lnTo>
                  <a:pt x="3379247" y="1094803"/>
                </a:lnTo>
                <a:lnTo>
                  <a:pt x="3379508" y="1095121"/>
                </a:lnTo>
                <a:lnTo>
                  <a:pt x="3380984" y="1106126"/>
                </a:lnTo>
                <a:lnTo>
                  <a:pt x="3384610" y="1021335"/>
                </a:lnTo>
                <a:lnTo>
                  <a:pt x="3380146" y="1024775"/>
                </a:lnTo>
                <a:close/>
              </a:path>
              <a:path w="3455265" h="2793011">
                <a:moveTo>
                  <a:pt x="3379508" y="1095121"/>
                </a:moveTo>
                <a:lnTo>
                  <a:pt x="3376041" y="1095231"/>
                </a:lnTo>
                <a:lnTo>
                  <a:pt x="3378152" y="1098758"/>
                </a:lnTo>
                <a:lnTo>
                  <a:pt x="3380984" y="1106126"/>
                </a:lnTo>
                <a:lnTo>
                  <a:pt x="3379508" y="1095121"/>
                </a:lnTo>
                <a:close/>
              </a:path>
              <a:path w="3455265" h="2793011">
                <a:moveTo>
                  <a:pt x="3383773" y="2472318"/>
                </a:moveTo>
                <a:lnTo>
                  <a:pt x="3379634" y="2474638"/>
                </a:lnTo>
                <a:lnTo>
                  <a:pt x="3376649" y="2474614"/>
                </a:lnTo>
                <a:lnTo>
                  <a:pt x="3373417" y="2474142"/>
                </a:lnTo>
                <a:lnTo>
                  <a:pt x="3370210" y="2473476"/>
                </a:lnTo>
                <a:lnTo>
                  <a:pt x="3367300" y="2472872"/>
                </a:lnTo>
                <a:lnTo>
                  <a:pt x="3371316" y="2484850"/>
                </a:lnTo>
                <a:lnTo>
                  <a:pt x="3375624" y="2487083"/>
                </a:lnTo>
                <a:lnTo>
                  <a:pt x="3382075" y="2494631"/>
                </a:lnTo>
                <a:lnTo>
                  <a:pt x="3383773" y="2472318"/>
                </a:lnTo>
                <a:close/>
              </a:path>
              <a:path w="3455265" h="2793011">
                <a:moveTo>
                  <a:pt x="3367300" y="2472872"/>
                </a:moveTo>
                <a:lnTo>
                  <a:pt x="3363460" y="2472872"/>
                </a:lnTo>
                <a:lnTo>
                  <a:pt x="3364073" y="2476184"/>
                </a:lnTo>
                <a:lnTo>
                  <a:pt x="3366729" y="2479720"/>
                </a:lnTo>
                <a:lnTo>
                  <a:pt x="3371316" y="2484850"/>
                </a:lnTo>
                <a:lnTo>
                  <a:pt x="3367300" y="2472872"/>
                </a:lnTo>
                <a:close/>
              </a:path>
              <a:path w="3455265" h="2793011">
                <a:moveTo>
                  <a:pt x="3382379" y="2108746"/>
                </a:moveTo>
                <a:lnTo>
                  <a:pt x="3383239" y="2115776"/>
                </a:lnTo>
                <a:lnTo>
                  <a:pt x="3384727" y="2181531"/>
                </a:lnTo>
                <a:lnTo>
                  <a:pt x="3385146" y="2031459"/>
                </a:lnTo>
                <a:lnTo>
                  <a:pt x="3380030" y="2027525"/>
                </a:lnTo>
                <a:lnTo>
                  <a:pt x="3381304" y="2082383"/>
                </a:lnTo>
                <a:lnTo>
                  <a:pt x="3380540" y="2104415"/>
                </a:lnTo>
                <a:lnTo>
                  <a:pt x="3382379" y="2108746"/>
                </a:lnTo>
                <a:lnTo>
                  <a:pt x="3381832" y="2062976"/>
                </a:lnTo>
                <a:lnTo>
                  <a:pt x="3382278" y="2056983"/>
                </a:lnTo>
                <a:lnTo>
                  <a:pt x="3383783" y="2056954"/>
                </a:lnTo>
                <a:lnTo>
                  <a:pt x="3383508" y="2067822"/>
                </a:lnTo>
                <a:lnTo>
                  <a:pt x="3382379" y="2108746"/>
                </a:lnTo>
                <a:close/>
              </a:path>
              <a:path w="3455265" h="2793011">
                <a:moveTo>
                  <a:pt x="3378391" y="2079276"/>
                </a:moveTo>
                <a:lnTo>
                  <a:pt x="3381304" y="2082383"/>
                </a:lnTo>
                <a:lnTo>
                  <a:pt x="3380030" y="2027525"/>
                </a:lnTo>
                <a:lnTo>
                  <a:pt x="3375389" y="2025548"/>
                </a:lnTo>
                <a:lnTo>
                  <a:pt x="3372839" y="2026579"/>
                </a:lnTo>
                <a:lnTo>
                  <a:pt x="3372409" y="2073066"/>
                </a:lnTo>
                <a:lnTo>
                  <a:pt x="3378391" y="2079276"/>
                </a:lnTo>
                <a:close/>
              </a:path>
              <a:path w="3455265" h="2793011">
                <a:moveTo>
                  <a:pt x="3372409" y="2073066"/>
                </a:moveTo>
                <a:lnTo>
                  <a:pt x="3372839" y="2026579"/>
                </a:lnTo>
                <a:lnTo>
                  <a:pt x="3371731" y="2029643"/>
                </a:lnTo>
                <a:lnTo>
                  <a:pt x="3371420" y="2033764"/>
                </a:lnTo>
                <a:lnTo>
                  <a:pt x="3371260" y="2037970"/>
                </a:lnTo>
                <a:lnTo>
                  <a:pt x="3370603" y="2041284"/>
                </a:lnTo>
                <a:lnTo>
                  <a:pt x="3369087" y="2069612"/>
                </a:lnTo>
                <a:lnTo>
                  <a:pt x="3372409" y="2073066"/>
                </a:lnTo>
                <a:close/>
              </a:path>
              <a:path w="3455265" h="2793011">
                <a:moveTo>
                  <a:pt x="3359188" y="2036133"/>
                </a:moveTo>
                <a:lnTo>
                  <a:pt x="3361552" y="2039677"/>
                </a:lnTo>
                <a:lnTo>
                  <a:pt x="3366191" y="2046591"/>
                </a:lnTo>
                <a:lnTo>
                  <a:pt x="3368954" y="2050702"/>
                </a:lnTo>
                <a:lnTo>
                  <a:pt x="3368803" y="2042732"/>
                </a:lnTo>
                <a:lnTo>
                  <a:pt x="3365214" y="2041340"/>
                </a:lnTo>
                <a:lnTo>
                  <a:pt x="3359188" y="2036133"/>
                </a:lnTo>
                <a:close/>
              </a:path>
              <a:path w="3455265" h="2793011">
                <a:moveTo>
                  <a:pt x="3385553" y="745216"/>
                </a:moveTo>
                <a:lnTo>
                  <a:pt x="3384570" y="750024"/>
                </a:lnTo>
                <a:lnTo>
                  <a:pt x="3384904" y="836484"/>
                </a:lnTo>
                <a:lnTo>
                  <a:pt x="3386206" y="917061"/>
                </a:lnTo>
                <a:lnTo>
                  <a:pt x="3388950" y="696895"/>
                </a:lnTo>
                <a:lnTo>
                  <a:pt x="3385447" y="715098"/>
                </a:lnTo>
                <a:lnTo>
                  <a:pt x="3385252" y="740990"/>
                </a:lnTo>
                <a:lnTo>
                  <a:pt x="3385553" y="745216"/>
                </a:lnTo>
                <a:close/>
              </a:path>
              <a:path w="3455265" h="2793011">
                <a:moveTo>
                  <a:pt x="3379335" y="819911"/>
                </a:moveTo>
                <a:lnTo>
                  <a:pt x="3378487" y="777960"/>
                </a:lnTo>
                <a:lnTo>
                  <a:pt x="3378002" y="783772"/>
                </a:lnTo>
                <a:lnTo>
                  <a:pt x="3376526" y="790549"/>
                </a:lnTo>
                <a:lnTo>
                  <a:pt x="3374896" y="820174"/>
                </a:lnTo>
                <a:lnTo>
                  <a:pt x="3379335" y="819911"/>
                </a:lnTo>
                <a:close/>
              </a:path>
              <a:path w="3455265" h="2793011">
                <a:moveTo>
                  <a:pt x="3366335" y="817985"/>
                </a:moveTo>
                <a:lnTo>
                  <a:pt x="3365678" y="828726"/>
                </a:lnTo>
                <a:lnTo>
                  <a:pt x="3368976" y="824815"/>
                </a:lnTo>
                <a:lnTo>
                  <a:pt x="3368515" y="808790"/>
                </a:lnTo>
                <a:lnTo>
                  <a:pt x="3366335" y="817985"/>
                </a:lnTo>
                <a:close/>
              </a:path>
              <a:path w="3455265" h="2793011">
                <a:moveTo>
                  <a:pt x="3384281" y="2332125"/>
                </a:moveTo>
                <a:lnTo>
                  <a:pt x="3385719" y="2383326"/>
                </a:lnTo>
                <a:lnTo>
                  <a:pt x="3385436" y="2228615"/>
                </a:lnTo>
                <a:lnTo>
                  <a:pt x="3384146" y="2231627"/>
                </a:lnTo>
                <a:lnTo>
                  <a:pt x="3382891" y="2235797"/>
                </a:lnTo>
                <a:lnTo>
                  <a:pt x="3381657" y="2240698"/>
                </a:lnTo>
                <a:lnTo>
                  <a:pt x="3383769" y="2302295"/>
                </a:lnTo>
                <a:lnTo>
                  <a:pt x="3384151" y="2321773"/>
                </a:lnTo>
                <a:lnTo>
                  <a:pt x="3385037" y="2327000"/>
                </a:lnTo>
                <a:lnTo>
                  <a:pt x="3384281" y="2332125"/>
                </a:lnTo>
                <a:close/>
              </a:path>
              <a:path w="3455265" h="2793011">
                <a:moveTo>
                  <a:pt x="3370686" y="2339277"/>
                </a:moveTo>
                <a:lnTo>
                  <a:pt x="3372299" y="2315746"/>
                </a:lnTo>
                <a:lnTo>
                  <a:pt x="3375576" y="2315630"/>
                </a:lnTo>
                <a:lnTo>
                  <a:pt x="3381154" y="2317597"/>
                </a:lnTo>
                <a:lnTo>
                  <a:pt x="3384151" y="2321773"/>
                </a:lnTo>
                <a:lnTo>
                  <a:pt x="3383769" y="2302295"/>
                </a:lnTo>
                <a:lnTo>
                  <a:pt x="3382911" y="2305625"/>
                </a:lnTo>
                <a:lnTo>
                  <a:pt x="3378364" y="2304800"/>
                </a:lnTo>
                <a:lnTo>
                  <a:pt x="3372452" y="2296741"/>
                </a:lnTo>
                <a:lnTo>
                  <a:pt x="3370686" y="2339277"/>
                </a:lnTo>
                <a:close/>
              </a:path>
              <a:path w="3455265" h="2793011">
                <a:moveTo>
                  <a:pt x="3381421" y="2355357"/>
                </a:moveTo>
                <a:lnTo>
                  <a:pt x="3379168" y="2357485"/>
                </a:lnTo>
                <a:lnTo>
                  <a:pt x="3376534" y="2353869"/>
                </a:lnTo>
                <a:lnTo>
                  <a:pt x="3372299" y="2315746"/>
                </a:lnTo>
                <a:lnTo>
                  <a:pt x="3370686" y="2339277"/>
                </a:lnTo>
                <a:lnTo>
                  <a:pt x="3372218" y="2346376"/>
                </a:lnTo>
                <a:lnTo>
                  <a:pt x="3380040" y="2381398"/>
                </a:lnTo>
                <a:lnTo>
                  <a:pt x="3381421" y="2355357"/>
                </a:lnTo>
                <a:close/>
              </a:path>
              <a:path w="3455265" h="2793011">
                <a:moveTo>
                  <a:pt x="3368384" y="2326191"/>
                </a:moveTo>
                <a:lnTo>
                  <a:pt x="3370686" y="2339277"/>
                </a:lnTo>
                <a:lnTo>
                  <a:pt x="3372452" y="2296741"/>
                </a:lnTo>
                <a:lnTo>
                  <a:pt x="3367645" y="2289730"/>
                </a:lnTo>
                <a:lnTo>
                  <a:pt x="3367167" y="2305344"/>
                </a:lnTo>
                <a:lnTo>
                  <a:pt x="3368384" y="2326191"/>
                </a:lnTo>
                <a:close/>
              </a:path>
              <a:path w="3455265" h="2793011">
                <a:moveTo>
                  <a:pt x="3391352" y="2112433"/>
                </a:moveTo>
                <a:lnTo>
                  <a:pt x="3389073" y="2104342"/>
                </a:lnTo>
                <a:lnTo>
                  <a:pt x="3387506" y="2095391"/>
                </a:lnTo>
                <a:lnTo>
                  <a:pt x="3386057" y="1961570"/>
                </a:lnTo>
                <a:lnTo>
                  <a:pt x="3386018" y="1931896"/>
                </a:lnTo>
                <a:lnTo>
                  <a:pt x="3384853" y="1943179"/>
                </a:lnTo>
                <a:lnTo>
                  <a:pt x="3383160" y="1988475"/>
                </a:lnTo>
                <a:lnTo>
                  <a:pt x="3382656" y="1994852"/>
                </a:lnTo>
                <a:lnTo>
                  <a:pt x="3384166" y="2010028"/>
                </a:lnTo>
                <a:lnTo>
                  <a:pt x="3385114" y="2018891"/>
                </a:lnTo>
                <a:lnTo>
                  <a:pt x="3385146" y="2031459"/>
                </a:lnTo>
                <a:lnTo>
                  <a:pt x="3387044" y="2202114"/>
                </a:lnTo>
                <a:lnTo>
                  <a:pt x="3389170" y="2204899"/>
                </a:lnTo>
                <a:lnTo>
                  <a:pt x="3391352" y="2112433"/>
                </a:lnTo>
                <a:close/>
              </a:path>
              <a:path w="3455265" h="2793011">
                <a:moveTo>
                  <a:pt x="3382525" y="1957554"/>
                </a:moveTo>
                <a:lnTo>
                  <a:pt x="3380395" y="2001083"/>
                </a:lnTo>
                <a:lnTo>
                  <a:pt x="3381685" y="1990597"/>
                </a:lnTo>
                <a:lnTo>
                  <a:pt x="3383160" y="1988475"/>
                </a:lnTo>
                <a:lnTo>
                  <a:pt x="3384853" y="1943179"/>
                </a:lnTo>
                <a:lnTo>
                  <a:pt x="3382525" y="1957554"/>
                </a:lnTo>
                <a:close/>
              </a:path>
              <a:path w="3455265" h="2793011">
                <a:moveTo>
                  <a:pt x="3369616" y="927406"/>
                </a:moveTo>
                <a:lnTo>
                  <a:pt x="3370873" y="924611"/>
                </a:lnTo>
                <a:lnTo>
                  <a:pt x="3371678" y="909677"/>
                </a:lnTo>
                <a:lnTo>
                  <a:pt x="3374667" y="910600"/>
                </a:lnTo>
                <a:lnTo>
                  <a:pt x="3378634" y="912447"/>
                </a:lnTo>
                <a:lnTo>
                  <a:pt x="3378453" y="877383"/>
                </a:lnTo>
                <a:lnTo>
                  <a:pt x="3378303" y="884459"/>
                </a:lnTo>
                <a:lnTo>
                  <a:pt x="3376606" y="892508"/>
                </a:lnTo>
                <a:lnTo>
                  <a:pt x="3373865" y="901097"/>
                </a:lnTo>
                <a:lnTo>
                  <a:pt x="3370585" y="909793"/>
                </a:lnTo>
                <a:lnTo>
                  <a:pt x="3369616" y="927406"/>
                </a:lnTo>
                <a:close/>
              </a:path>
              <a:path w="3455265" h="2793011">
                <a:moveTo>
                  <a:pt x="3369616" y="927406"/>
                </a:moveTo>
                <a:lnTo>
                  <a:pt x="3370585" y="909793"/>
                </a:lnTo>
                <a:lnTo>
                  <a:pt x="3367271" y="918166"/>
                </a:lnTo>
                <a:lnTo>
                  <a:pt x="3364428" y="925783"/>
                </a:lnTo>
                <a:lnTo>
                  <a:pt x="3362559" y="932211"/>
                </a:lnTo>
                <a:lnTo>
                  <a:pt x="3362169" y="937019"/>
                </a:lnTo>
                <a:lnTo>
                  <a:pt x="3363763" y="939774"/>
                </a:lnTo>
                <a:lnTo>
                  <a:pt x="3367103" y="939995"/>
                </a:lnTo>
                <a:lnTo>
                  <a:pt x="3368191" y="933391"/>
                </a:lnTo>
                <a:lnTo>
                  <a:pt x="3369616" y="927406"/>
                </a:lnTo>
                <a:close/>
              </a:path>
              <a:path w="3455265" h="2793011">
                <a:moveTo>
                  <a:pt x="3366161" y="736081"/>
                </a:moveTo>
                <a:lnTo>
                  <a:pt x="3368235" y="728612"/>
                </a:lnTo>
                <a:lnTo>
                  <a:pt x="3372105" y="735484"/>
                </a:lnTo>
                <a:lnTo>
                  <a:pt x="3379574" y="718196"/>
                </a:lnTo>
                <a:lnTo>
                  <a:pt x="3369348" y="717166"/>
                </a:lnTo>
                <a:lnTo>
                  <a:pt x="3368426" y="717285"/>
                </a:lnTo>
                <a:lnTo>
                  <a:pt x="3366161" y="736081"/>
                </a:lnTo>
                <a:close/>
              </a:path>
              <a:path w="3455265" h="2793011">
                <a:moveTo>
                  <a:pt x="3375444" y="1406626"/>
                </a:moveTo>
                <a:lnTo>
                  <a:pt x="3376748" y="1407431"/>
                </a:lnTo>
                <a:lnTo>
                  <a:pt x="3383008" y="1413033"/>
                </a:lnTo>
                <a:lnTo>
                  <a:pt x="3384559" y="1417852"/>
                </a:lnTo>
                <a:lnTo>
                  <a:pt x="3384925" y="1466062"/>
                </a:lnTo>
                <a:lnTo>
                  <a:pt x="3386839" y="1386693"/>
                </a:lnTo>
                <a:lnTo>
                  <a:pt x="3383159" y="1387657"/>
                </a:lnTo>
                <a:lnTo>
                  <a:pt x="3378777" y="1387045"/>
                </a:lnTo>
                <a:lnTo>
                  <a:pt x="3375444" y="1406626"/>
                </a:lnTo>
                <a:close/>
              </a:path>
              <a:path w="3455265" h="2793011">
                <a:moveTo>
                  <a:pt x="3374168" y="1385747"/>
                </a:moveTo>
                <a:lnTo>
                  <a:pt x="3369810" y="1384654"/>
                </a:lnTo>
                <a:lnTo>
                  <a:pt x="3371974" y="1415389"/>
                </a:lnTo>
                <a:lnTo>
                  <a:pt x="3375444" y="1406626"/>
                </a:lnTo>
                <a:lnTo>
                  <a:pt x="3378777" y="1387045"/>
                </a:lnTo>
                <a:lnTo>
                  <a:pt x="3374168" y="1385747"/>
                </a:lnTo>
                <a:close/>
              </a:path>
              <a:path w="3455265" h="2793011">
                <a:moveTo>
                  <a:pt x="3382683" y="1184413"/>
                </a:moveTo>
                <a:lnTo>
                  <a:pt x="3383117" y="1280947"/>
                </a:lnTo>
                <a:lnTo>
                  <a:pt x="3385015" y="1295351"/>
                </a:lnTo>
                <a:lnTo>
                  <a:pt x="3383699" y="1297635"/>
                </a:lnTo>
                <a:lnTo>
                  <a:pt x="3381945" y="1318642"/>
                </a:lnTo>
                <a:lnTo>
                  <a:pt x="3382286" y="1352915"/>
                </a:lnTo>
                <a:lnTo>
                  <a:pt x="3388068" y="1356643"/>
                </a:lnTo>
                <a:lnTo>
                  <a:pt x="3385688" y="1182634"/>
                </a:lnTo>
                <a:lnTo>
                  <a:pt x="3382683" y="1184413"/>
                </a:lnTo>
                <a:close/>
              </a:path>
              <a:path w="3455265" h="2793011">
                <a:moveTo>
                  <a:pt x="3372710" y="1269208"/>
                </a:moveTo>
                <a:lnTo>
                  <a:pt x="3374511" y="1270419"/>
                </a:lnTo>
                <a:lnTo>
                  <a:pt x="3378798" y="1273484"/>
                </a:lnTo>
                <a:lnTo>
                  <a:pt x="3383117" y="1280947"/>
                </a:lnTo>
                <a:lnTo>
                  <a:pt x="3380429" y="1259249"/>
                </a:lnTo>
                <a:lnTo>
                  <a:pt x="3379247" y="1265686"/>
                </a:lnTo>
                <a:lnTo>
                  <a:pt x="3375848" y="1267309"/>
                </a:lnTo>
                <a:lnTo>
                  <a:pt x="3372710" y="1269208"/>
                </a:lnTo>
                <a:close/>
              </a:path>
              <a:path w="3455265" h="2793011">
                <a:moveTo>
                  <a:pt x="3384593" y="286645"/>
                </a:moveTo>
                <a:lnTo>
                  <a:pt x="3392316" y="331092"/>
                </a:lnTo>
                <a:lnTo>
                  <a:pt x="3385712" y="182153"/>
                </a:lnTo>
                <a:lnTo>
                  <a:pt x="3384274" y="187465"/>
                </a:lnTo>
                <a:lnTo>
                  <a:pt x="3382879" y="194191"/>
                </a:lnTo>
                <a:lnTo>
                  <a:pt x="3381509" y="201772"/>
                </a:lnTo>
                <a:lnTo>
                  <a:pt x="3380150" y="209651"/>
                </a:lnTo>
                <a:lnTo>
                  <a:pt x="3378783" y="217269"/>
                </a:lnTo>
                <a:lnTo>
                  <a:pt x="3380178" y="253735"/>
                </a:lnTo>
                <a:lnTo>
                  <a:pt x="3382583" y="255342"/>
                </a:lnTo>
                <a:lnTo>
                  <a:pt x="3383769" y="259268"/>
                </a:lnTo>
                <a:lnTo>
                  <a:pt x="3384776" y="279452"/>
                </a:lnTo>
                <a:lnTo>
                  <a:pt x="3385028" y="282567"/>
                </a:lnTo>
                <a:lnTo>
                  <a:pt x="3384593" y="286645"/>
                </a:lnTo>
                <a:close/>
              </a:path>
              <a:path w="3455265" h="2793011">
                <a:moveTo>
                  <a:pt x="3382997" y="263623"/>
                </a:moveTo>
                <a:lnTo>
                  <a:pt x="3375511" y="270977"/>
                </a:lnTo>
                <a:lnTo>
                  <a:pt x="3378584" y="281182"/>
                </a:lnTo>
                <a:lnTo>
                  <a:pt x="3381687" y="278230"/>
                </a:lnTo>
                <a:lnTo>
                  <a:pt x="3384776" y="279452"/>
                </a:lnTo>
                <a:lnTo>
                  <a:pt x="3383769" y="259268"/>
                </a:lnTo>
                <a:lnTo>
                  <a:pt x="3382997" y="263623"/>
                </a:lnTo>
                <a:close/>
              </a:path>
              <a:path w="3455265" h="2793011">
                <a:moveTo>
                  <a:pt x="3375511" y="270977"/>
                </a:moveTo>
                <a:lnTo>
                  <a:pt x="3367645" y="271549"/>
                </a:lnTo>
                <a:lnTo>
                  <a:pt x="3367839" y="302567"/>
                </a:lnTo>
                <a:lnTo>
                  <a:pt x="3372299" y="290394"/>
                </a:lnTo>
                <a:lnTo>
                  <a:pt x="3374266" y="287216"/>
                </a:lnTo>
                <a:lnTo>
                  <a:pt x="3378584" y="281182"/>
                </a:lnTo>
                <a:lnTo>
                  <a:pt x="3375511" y="270977"/>
                </a:lnTo>
                <a:close/>
              </a:path>
              <a:path w="3455265" h="2793011">
                <a:moveTo>
                  <a:pt x="3372299" y="290394"/>
                </a:moveTo>
                <a:lnTo>
                  <a:pt x="3367839" y="302567"/>
                </a:lnTo>
                <a:lnTo>
                  <a:pt x="3369100" y="310771"/>
                </a:lnTo>
                <a:lnTo>
                  <a:pt x="3370543" y="315997"/>
                </a:lnTo>
                <a:lnTo>
                  <a:pt x="3371741" y="319311"/>
                </a:lnTo>
                <a:lnTo>
                  <a:pt x="3372268" y="321779"/>
                </a:lnTo>
                <a:lnTo>
                  <a:pt x="3375856" y="347670"/>
                </a:lnTo>
                <a:lnTo>
                  <a:pt x="3373458" y="297675"/>
                </a:lnTo>
                <a:lnTo>
                  <a:pt x="3372299" y="290394"/>
                </a:lnTo>
                <a:close/>
              </a:path>
              <a:path w="3455265" h="2793011">
                <a:moveTo>
                  <a:pt x="3367570" y="272965"/>
                </a:moveTo>
                <a:lnTo>
                  <a:pt x="3367187" y="290320"/>
                </a:lnTo>
                <a:lnTo>
                  <a:pt x="3367839" y="302567"/>
                </a:lnTo>
                <a:lnTo>
                  <a:pt x="3367645" y="271549"/>
                </a:lnTo>
                <a:lnTo>
                  <a:pt x="3367570" y="272965"/>
                </a:lnTo>
                <a:close/>
              </a:path>
              <a:path w="3455265" h="2793011">
                <a:moveTo>
                  <a:pt x="3384884" y="1531620"/>
                </a:moveTo>
                <a:lnTo>
                  <a:pt x="3385432" y="1560507"/>
                </a:lnTo>
                <a:lnTo>
                  <a:pt x="3387084" y="1610409"/>
                </a:lnTo>
                <a:lnTo>
                  <a:pt x="3388239" y="1613404"/>
                </a:lnTo>
                <a:lnTo>
                  <a:pt x="3386812" y="1617127"/>
                </a:lnTo>
                <a:lnTo>
                  <a:pt x="3383503" y="1635810"/>
                </a:lnTo>
                <a:lnTo>
                  <a:pt x="3382488" y="1642289"/>
                </a:lnTo>
                <a:lnTo>
                  <a:pt x="3385069" y="1700398"/>
                </a:lnTo>
                <a:lnTo>
                  <a:pt x="3392386" y="1699589"/>
                </a:lnTo>
                <a:lnTo>
                  <a:pt x="3389403" y="1494406"/>
                </a:lnTo>
                <a:lnTo>
                  <a:pt x="3386368" y="1498541"/>
                </a:lnTo>
                <a:lnTo>
                  <a:pt x="3384884" y="1531620"/>
                </a:lnTo>
                <a:close/>
              </a:path>
              <a:path w="3455265" h="2793011">
                <a:moveTo>
                  <a:pt x="3383839" y="1505370"/>
                </a:moveTo>
                <a:lnTo>
                  <a:pt x="3382963" y="1516021"/>
                </a:lnTo>
                <a:lnTo>
                  <a:pt x="3384884" y="1531620"/>
                </a:lnTo>
                <a:lnTo>
                  <a:pt x="3386368" y="1498541"/>
                </a:lnTo>
                <a:lnTo>
                  <a:pt x="3383839" y="1505370"/>
                </a:lnTo>
                <a:close/>
              </a:path>
              <a:path w="3455265" h="2793011">
                <a:moveTo>
                  <a:pt x="3377316" y="1148235"/>
                </a:moveTo>
                <a:lnTo>
                  <a:pt x="3376426" y="1165312"/>
                </a:lnTo>
                <a:lnTo>
                  <a:pt x="3380505" y="1170737"/>
                </a:lnTo>
                <a:lnTo>
                  <a:pt x="3379065" y="1151916"/>
                </a:lnTo>
                <a:lnTo>
                  <a:pt x="3377316" y="1148235"/>
                </a:lnTo>
                <a:close/>
              </a:path>
              <a:path w="3455265" h="2793011">
                <a:moveTo>
                  <a:pt x="3370397" y="1137247"/>
                </a:moveTo>
                <a:lnTo>
                  <a:pt x="3367417" y="1142148"/>
                </a:lnTo>
                <a:lnTo>
                  <a:pt x="3369031" y="1153587"/>
                </a:lnTo>
                <a:lnTo>
                  <a:pt x="3372363" y="1159523"/>
                </a:lnTo>
                <a:lnTo>
                  <a:pt x="3376696" y="1137702"/>
                </a:lnTo>
                <a:lnTo>
                  <a:pt x="3370397" y="1137247"/>
                </a:lnTo>
                <a:close/>
              </a:path>
              <a:path w="3455265" h="2793011">
                <a:moveTo>
                  <a:pt x="3384404" y="1560489"/>
                </a:moveTo>
                <a:lnTo>
                  <a:pt x="3381677" y="1557291"/>
                </a:lnTo>
                <a:lnTo>
                  <a:pt x="3381697" y="1583352"/>
                </a:lnTo>
                <a:lnTo>
                  <a:pt x="3382321" y="1590148"/>
                </a:lnTo>
                <a:lnTo>
                  <a:pt x="3382554" y="1596489"/>
                </a:lnTo>
                <a:lnTo>
                  <a:pt x="3384094" y="1608271"/>
                </a:lnTo>
                <a:lnTo>
                  <a:pt x="3387084" y="1610409"/>
                </a:lnTo>
                <a:lnTo>
                  <a:pt x="3385432" y="1560507"/>
                </a:lnTo>
                <a:lnTo>
                  <a:pt x="3384404" y="1560489"/>
                </a:lnTo>
                <a:close/>
              </a:path>
              <a:path w="3455265" h="2793011">
                <a:moveTo>
                  <a:pt x="3371664" y="1334915"/>
                </a:moveTo>
                <a:lnTo>
                  <a:pt x="3376630" y="1313997"/>
                </a:lnTo>
                <a:lnTo>
                  <a:pt x="3380427" y="1311780"/>
                </a:lnTo>
                <a:lnTo>
                  <a:pt x="3381945" y="1318642"/>
                </a:lnTo>
                <a:lnTo>
                  <a:pt x="3383699" y="1297635"/>
                </a:lnTo>
                <a:lnTo>
                  <a:pt x="3378044" y="1298810"/>
                </a:lnTo>
                <a:lnTo>
                  <a:pt x="3371664" y="1334915"/>
                </a:lnTo>
                <a:close/>
              </a:path>
              <a:path w="3455265" h="2793011">
                <a:moveTo>
                  <a:pt x="3359552" y="1314957"/>
                </a:moveTo>
                <a:lnTo>
                  <a:pt x="3360088" y="1318219"/>
                </a:lnTo>
                <a:lnTo>
                  <a:pt x="3363002" y="1323239"/>
                </a:lnTo>
                <a:lnTo>
                  <a:pt x="3367218" y="1329107"/>
                </a:lnTo>
                <a:lnTo>
                  <a:pt x="3371664" y="1334915"/>
                </a:lnTo>
                <a:lnTo>
                  <a:pt x="3378044" y="1298810"/>
                </a:lnTo>
                <a:lnTo>
                  <a:pt x="3370524" y="1302323"/>
                </a:lnTo>
                <a:lnTo>
                  <a:pt x="3363974" y="1314777"/>
                </a:lnTo>
                <a:lnTo>
                  <a:pt x="3362465" y="1314364"/>
                </a:lnTo>
                <a:lnTo>
                  <a:pt x="3359552" y="1314957"/>
                </a:lnTo>
                <a:close/>
              </a:path>
              <a:path w="3455265" h="2793011">
                <a:moveTo>
                  <a:pt x="3383992" y="1530762"/>
                </a:moveTo>
                <a:lnTo>
                  <a:pt x="3377109" y="1524702"/>
                </a:lnTo>
                <a:lnTo>
                  <a:pt x="3377908" y="1551185"/>
                </a:lnTo>
                <a:lnTo>
                  <a:pt x="3383442" y="1557319"/>
                </a:lnTo>
                <a:lnTo>
                  <a:pt x="3385432" y="1560507"/>
                </a:lnTo>
                <a:lnTo>
                  <a:pt x="3384884" y="1531620"/>
                </a:lnTo>
                <a:lnTo>
                  <a:pt x="3383992" y="1530762"/>
                </a:lnTo>
                <a:close/>
              </a:path>
              <a:path w="3455265" h="2793011">
                <a:moveTo>
                  <a:pt x="3372816" y="1522064"/>
                </a:moveTo>
                <a:lnTo>
                  <a:pt x="3370016" y="1524646"/>
                </a:lnTo>
                <a:lnTo>
                  <a:pt x="3370513" y="1528664"/>
                </a:lnTo>
                <a:lnTo>
                  <a:pt x="3371612" y="1533696"/>
                </a:lnTo>
                <a:lnTo>
                  <a:pt x="3372815" y="1539141"/>
                </a:lnTo>
                <a:lnTo>
                  <a:pt x="3373626" y="1544397"/>
                </a:lnTo>
                <a:lnTo>
                  <a:pt x="3377109" y="1524702"/>
                </a:lnTo>
                <a:lnTo>
                  <a:pt x="3372816" y="1522064"/>
                </a:lnTo>
                <a:close/>
              </a:path>
              <a:path w="3455265" h="2793011">
                <a:moveTo>
                  <a:pt x="3380035" y="1439525"/>
                </a:moveTo>
                <a:lnTo>
                  <a:pt x="3382385" y="1448271"/>
                </a:lnTo>
                <a:lnTo>
                  <a:pt x="3383311" y="1460636"/>
                </a:lnTo>
                <a:lnTo>
                  <a:pt x="3384925" y="1466062"/>
                </a:lnTo>
                <a:lnTo>
                  <a:pt x="3384559" y="1417852"/>
                </a:lnTo>
                <a:lnTo>
                  <a:pt x="3382839" y="1421463"/>
                </a:lnTo>
                <a:lnTo>
                  <a:pt x="3380035" y="1439525"/>
                </a:lnTo>
                <a:close/>
              </a:path>
              <a:path w="3455265" h="2793011">
                <a:moveTo>
                  <a:pt x="3372415" y="1420831"/>
                </a:moveTo>
                <a:lnTo>
                  <a:pt x="3372729" y="1430355"/>
                </a:lnTo>
                <a:lnTo>
                  <a:pt x="3376677" y="1433764"/>
                </a:lnTo>
                <a:lnTo>
                  <a:pt x="3380035" y="1439525"/>
                </a:lnTo>
                <a:lnTo>
                  <a:pt x="3382839" y="1421463"/>
                </a:lnTo>
                <a:lnTo>
                  <a:pt x="3379284" y="1423446"/>
                </a:lnTo>
                <a:lnTo>
                  <a:pt x="3375330" y="1423376"/>
                </a:lnTo>
                <a:lnTo>
                  <a:pt x="3372415" y="1420831"/>
                </a:lnTo>
                <a:close/>
              </a:path>
              <a:path w="3455265" h="2793011">
                <a:moveTo>
                  <a:pt x="3366177" y="1384654"/>
                </a:moveTo>
                <a:lnTo>
                  <a:pt x="3363747" y="1386638"/>
                </a:lnTo>
                <a:lnTo>
                  <a:pt x="3364398" y="1400115"/>
                </a:lnTo>
                <a:lnTo>
                  <a:pt x="3368432" y="1413387"/>
                </a:lnTo>
                <a:lnTo>
                  <a:pt x="3369810" y="1384654"/>
                </a:lnTo>
                <a:lnTo>
                  <a:pt x="3366177" y="1384654"/>
                </a:lnTo>
                <a:close/>
              </a:path>
              <a:path w="3455265" h="2793011">
                <a:moveTo>
                  <a:pt x="3384816" y="2694659"/>
                </a:moveTo>
                <a:lnTo>
                  <a:pt x="3387431" y="2698276"/>
                </a:lnTo>
                <a:lnTo>
                  <a:pt x="3388409" y="2529907"/>
                </a:lnTo>
                <a:lnTo>
                  <a:pt x="3391388" y="2390355"/>
                </a:lnTo>
                <a:lnTo>
                  <a:pt x="3384383" y="2469464"/>
                </a:lnTo>
                <a:lnTo>
                  <a:pt x="3383773" y="2472318"/>
                </a:lnTo>
                <a:lnTo>
                  <a:pt x="3384816" y="2694659"/>
                </a:lnTo>
                <a:close/>
              </a:path>
              <a:path w="3455265" h="2793011">
                <a:moveTo>
                  <a:pt x="3379921" y="2618312"/>
                </a:moveTo>
                <a:lnTo>
                  <a:pt x="3370005" y="2609296"/>
                </a:lnTo>
                <a:lnTo>
                  <a:pt x="3376711" y="2625429"/>
                </a:lnTo>
                <a:lnTo>
                  <a:pt x="3381530" y="2636103"/>
                </a:lnTo>
                <a:lnTo>
                  <a:pt x="3379921" y="2618312"/>
                </a:lnTo>
                <a:close/>
              </a:path>
              <a:path w="3455265" h="2793011">
                <a:moveTo>
                  <a:pt x="3384383" y="2469464"/>
                </a:moveTo>
                <a:lnTo>
                  <a:pt x="3383839" y="2430132"/>
                </a:lnTo>
                <a:lnTo>
                  <a:pt x="3383464" y="2431827"/>
                </a:lnTo>
                <a:lnTo>
                  <a:pt x="3380298" y="2431754"/>
                </a:lnTo>
                <a:lnTo>
                  <a:pt x="3375924" y="2430480"/>
                </a:lnTo>
                <a:lnTo>
                  <a:pt x="3371925" y="2428570"/>
                </a:lnTo>
                <a:lnTo>
                  <a:pt x="3377112" y="2451061"/>
                </a:lnTo>
                <a:lnTo>
                  <a:pt x="3381325" y="2459091"/>
                </a:lnTo>
                <a:lnTo>
                  <a:pt x="3383658" y="2465140"/>
                </a:lnTo>
                <a:lnTo>
                  <a:pt x="3384383" y="2469464"/>
                </a:lnTo>
                <a:close/>
              </a:path>
              <a:path w="3455265" h="2793011">
                <a:moveTo>
                  <a:pt x="3360893" y="2395913"/>
                </a:moveTo>
                <a:lnTo>
                  <a:pt x="3364669" y="2395992"/>
                </a:lnTo>
                <a:lnTo>
                  <a:pt x="3369626" y="2396236"/>
                </a:lnTo>
                <a:lnTo>
                  <a:pt x="3370360" y="2399763"/>
                </a:lnTo>
                <a:lnTo>
                  <a:pt x="3370747" y="2440795"/>
                </a:lnTo>
                <a:lnTo>
                  <a:pt x="3377112" y="2451061"/>
                </a:lnTo>
                <a:lnTo>
                  <a:pt x="3371925" y="2428570"/>
                </a:lnTo>
                <a:lnTo>
                  <a:pt x="3371381" y="2425108"/>
                </a:lnTo>
                <a:lnTo>
                  <a:pt x="3376270" y="2380118"/>
                </a:lnTo>
                <a:lnTo>
                  <a:pt x="3366827" y="2380108"/>
                </a:lnTo>
                <a:lnTo>
                  <a:pt x="3360893" y="2395913"/>
                </a:lnTo>
                <a:close/>
              </a:path>
              <a:path w="3455265" h="2793011">
                <a:moveTo>
                  <a:pt x="3381545" y="1701403"/>
                </a:moveTo>
                <a:lnTo>
                  <a:pt x="3376975" y="1702705"/>
                </a:lnTo>
                <a:lnTo>
                  <a:pt x="3377385" y="1717640"/>
                </a:lnTo>
                <a:lnTo>
                  <a:pt x="3378455" y="1717439"/>
                </a:lnTo>
                <a:lnTo>
                  <a:pt x="3379788" y="1720459"/>
                </a:lnTo>
                <a:lnTo>
                  <a:pt x="3381298" y="1726097"/>
                </a:lnTo>
                <a:lnTo>
                  <a:pt x="3382898" y="1733748"/>
                </a:lnTo>
                <a:lnTo>
                  <a:pt x="3383706" y="1703481"/>
                </a:lnTo>
                <a:lnTo>
                  <a:pt x="3385069" y="1700398"/>
                </a:lnTo>
                <a:lnTo>
                  <a:pt x="3382488" y="1642289"/>
                </a:lnTo>
                <a:lnTo>
                  <a:pt x="3381545" y="1701403"/>
                </a:lnTo>
                <a:close/>
              </a:path>
              <a:path w="3455265" h="2793011">
                <a:moveTo>
                  <a:pt x="3376363" y="1682227"/>
                </a:moveTo>
                <a:lnTo>
                  <a:pt x="3378141" y="1657923"/>
                </a:lnTo>
                <a:lnTo>
                  <a:pt x="3375965" y="1665817"/>
                </a:lnTo>
                <a:lnTo>
                  <a:pt x="3374558" y="1672920"/>
                </a:lnTo>
                <a:lnTo>
                  <a:pt x="3374498" y="1678601"/>
                </a:lnTo>
                <a:lnTo>
                  <a:pt x="3376363" y="1682227"/>
                </a:lnTo>
                <a:close/>
              </a:path>
              <a:path w="3455265" h="2793011">
                <a:moveTo>
                  <a:pt x="3384094" y="1608271"/>
                </a:moveTo>
                <a:lnTo>
                  <a:pt x="3382554" y="1596489"/>
                </a:lnTo>
                <a:lnTo>
                  <a:pt x="3382355" y="1602005"/>
                </a:lnTo>
                <a:lnTo>
                  <a:pt x="3381684" y="1606321"/>
                </a:lnTo>
                <a:lnTo>
                  <a:pt x="3381197" y="1607450"/>
                </a:lnTo>
                <a:lnTo>
                  <a:pt x="3384094" y="1608271"/>
                </a:lnTo>
                <a:close/>
              </a:path>
              <a:path w="3455265" h="2793011">
                <a:moveTo>
                  <a:pt x="3365980" y="1354163"/>
                </a:moveTo>
                <a:lnTo>
                  <a:pt x="3369737" y="1356730"/>
                </a:lnTo>
                <a:lnTo>
                  <a:pt x="3371276" y="1354001"/>
                </a:lnTo>
                <a:lnTo>
                  <a:pt x="3376439" y="1351736"/>
                </a:lnTo>
                <a:lnTo>
                  <a:pt x="3382286" y="1352915"/>
                </a:lnTo>
                <a:lnTo>
                  <a:pt x="3376948" y="1342709"/>
                </a:lnTo>
                <a:lnTo>
                  <a:pt x="3375640" y="1342874"/>
                </a:lnTo>
                <a:lnTo>
                  <a:pt x="3370267" y="1339340"/>
                </a:lnTo>
                <a:lnTo>
                  <a:pt x="3365980" y="1354163"/>
                </a:lnTo>
                <a:close/>
              </a:path>
              <a:path w="3455265" h="2793011">
                <a:moveTo>
                  <a:pt x="3365780" y="1347202"/>
                </a:moveTo>
                <a:lnTo>
                  <a:pt x="3364623" y="1351976"/>
                </a:lnTo>
                <a:lnTo>
                  <a:pt x="3365980" y="1354163"/>
                </a:lnTo>
                <a:lnTo>
                  <a:pt x="3370267" y="1339340"/>
                </a:lnTo>
                <a:lnTo>
                  <a:pt x="3365780" y="1347202"/>
                </a:lnTo>
                <a:close/>
              </a:path>
              <a:path w="3455265" h="2793011">
                <a:moveTo>
                  <a:pt x="3379559" y="2688091"/>
                </a:moveTo>
                <a:lnTo>
                  <a:pt x="3382515" y="2691590"/>
                </a:lnTo>
                <a:lnTo>
                  <a:pt x="3381609" y="2644011"/>
                </a:lnTo>
                <a:lnTo>
                  <a:pt x="3378324" y="2649205"/>
                </a:lnTo>
                <a:lnTo>
                  <a:pt x="3379672" y="2721056"/>
                </a:lnTo>
                <a:lnTo>
                  <a:pt x="3379970" y="2689767"/>
                </a:lnTo>
                <a:lnTo>
                  <a:pt x="3379559" y="2688091"/>
                </a:lnTo>
                <a:close/>
              </a:path>
              <a:path w="3455265" h="2793011">
                <a:moveTo>
                  <a:pt x="3381773" y="1212345"/>
                </a:moveTo>
                <a:lnTo>
                  <a:pt x="3380952" y="1198281"/>
                </a:lnTo>
                <a:lnTo>
                  <a:pt x="3379121" y="1200643"/>
                </a:lnTo>
                <a:lnTo>
                  <a:pt x="3376249" y="1199458"/>
                </a:lnTo>
                <a:lnTo>
                  <a:pt x="3375477" y="1212335"/>
                </a:lnTo>
                <a:lnTo>
                  <a:pt x="3378001" y="1205652"/>
                </a:lnTo>
                <a:lnTo>
                  <a:pt x="3380213" y="1206949"/>
                </a:lnTo>
                <a:lnTo>
                  <a:pt x="3381773" y="1212345"/>
                </a:lnTo>
                <a:close/>
              </a:path>
              <a:path w="3455265" h="2793011">
                <a:moveTo>
                  <a:pt x="3392225" y="2709893"/>
                </a:moveTo>
                <a:lnTo>
                  <a:pt x="3389971" y="2706335"/>
                </a:lnTo>
                <a:lnTo>
                  <a:pt x="3385152" y="2698607"/>
                </a:lnTo>
                <a:lnTo>
                  <a:pt x="3381876" y="2693167"/>
                </a:lnTo>
                <a:lnTo>
                  <a:pt x="3379970" y="2689767"/>
                </a:lnTo>
                <a:lnTo>
                  <a:pt x="3379672" y="2721056"/>
                </a:lnTo>
                <a:lnTo>
                  <a:pt x="3380595" y="2724862"/>
                </a:lnTo>
                <a:lnTo>
                  <a:pt x="3382757" y="2784544"/>
                </a:lnTo>
                <a:lnTo>
                  <a:pt x="3400338" y="2783976"/>
                </a:lnTo>
                <a:lnTo>
                  <a:pt x="3392225" y="2709893"/>
                </a:lnTo>
                <a:close/>
              </a:path>
              <a:path w="3455265" h="2793011">
                <a:moveTo>
                  <a:pt x="3374307" y="2730141"/>
                </a:moveTo>
                <a:lnTo>
                  <a:pt x="3370674" y="2729617"/>
                </a:lnTo>
                <a:lnTo>
                  <a:pt x="3369102" y="2725651"/>
                </a:lnTo>
                <a:lnTo>
                  <a:pt x="3371379" y="2717244"/>
                </a:lnTo>
                <a:lnTo>
                  <a:pt x="3373652" y="2717804"/>
                </a:lnTo>
                <a:lnTo>
                  <a:pt x="3379672" y="2721056"/>
                </a:lnTo>
                <a:lnTo>
                  <a:pt x="3374299" y="2714197"/>
                </a:lnTo>
                <a:lnTo>
                  <a:pt x="3366555" y="2713740"/>
                </a:lnTo>
                <a:lnTo>
                  <a:pt x="3371194" y="2781081"/>
                </a:lnTo>
                <a:lnTo>
                  <a:pt x="3374307" y="2730141"/>
                </a:lnTo>
                <a:close/>
              </a:path>
              <a:path w="3455265" h="2793011">
                <a:moveTo>
                  <a:pt x="3373458" y="297675"/>
                </a:moveTo>
                <a:lnTo>
                  <a:pt x="3375856" y="347670"/>
                </a:lnTo>
                <a:lnTo>
                  <a:pt x="3376422" y="321223"/>
                </a:lnTo>
                <a:lnTo>
                  <a:pt x="3378658" y="311326"/>
                </a:lnTo>
                <a:lnTo>
                  <a:pt x="3381097" y="313679"/>
                </a:lnTo>
                <a:lnTo>
                  <a:pt x="3383558" y="339629"/>
                </a:lnTo>
                <a:lnTo>
                  <a:pt x="3392316" y="331092"/>
                </a:lnTo>
                <a:lnTo>
                  <a:pt x="3384593" y="286645"/>
                </a:lnTo>
                <a:lnTo>
                  <a:pt x="3383605" y="291157"/>
                </a:lnTo>
                <a:lnTo>
                  <a:pt x="3382195" y="295573"/>
                </a:lnTo>
                <a:lnTo>
                  <a:pt x="3380496" y="299363"/>
                </a:lnTo>
                <a:lnTo>
                  <a:pt x="3378641" y="301998"/>
                </a:lnTo>
                <a:lnTo>
                  <a:pt x="3374989" y="301684"/>
                </a:lnTo>
                <a:lnTo>
                  <a:pt x="3373458" y="297675"/>
                </a:lnTo>
                <a:close/>
              </a:path>
              <a:path w="3455265" h="2793011">
                <a:moveTo>
                  <a:pt x="3369548" y="340627"/>
                </a:moveTo>
                <a:lnTo>
                  <a:pt x="3365190" y="346115"/>
                </a:lnTo>
                <a:lnTo>
                  <a:pt x="3365350" y="359624"/>
                </a:lnTo>
                <a:lnTo>
                  <a:pt x="3367935" y="356278"/>
                </a:lnTo>
                <a:lnTo>
                  <a:pt x="3375856" y="347670"/>
                </a:lnTo>
                <a:lnTo>
                  <a:pt x="3369548" y="340627"/>
                </a:lnTo>
                <a:close/>
              </a:path>
              <a:path w="3455265" h="2793011">
                <a:moveTo>
                  <a:pt x="3374224" y="2328474"/>
                </a:moveTo>
                <a:lnTo>
                  <a:pt x="3376534" y="2353869"/>
                </a:lnTo>
                <a:lnTo>
                  <a:pt x="3378658" y="2346474"/>
                </a:lnTo>
                <a:lnTo>
                  <a:pt x="3381421" y="2355357"/>
                </a:lnTo>
                <a:lnTo>
                  <a:pt x="3385719" y="2383326"/>
                </a:lnTo>
                <a:lnTo>
                  <a:pt x="3384281" y="2332125"/>
                </a:lnTo>
                <a:lnTo>
                  <a:pt x="3382352" y="2335990"/>
                </a:lnTo>
                <a:lnTo>
                  <a:pt x="3379720" y="2337440"/>
                </a:lnTo>
                <a:lnTo>
                  <a:pt x="3376854" y="2335320"/>
                </a:lnTo>
                <a:lnTo>
                  <a:pt x="3374224" y="2328474"/>
                </a:lnTo>
                <a:close/>
              </a:path>
              <a:path w="3455265" h="2793011">
                <a:moveTo>
                  <a:pt x="3360871" y="2074844"/>
                </a:moveTo>
                <a:lnTo>
                  <a:pt x="3362058" y="2090655"/>
                </a:lnTo>
                <a:lnTo>
                  <a:pt x="3366480" y="2095460"/>
                </a:lnTo>
                <a:lnTo>
                  <a:pt x="3370693" y="2098306"/>
                </a:lnTo>
                <a:lnTo>
                  <a:pt x="3374543" y="2100127"/>
                </a:lnTo>
                <a:lnTo>
                  <a:pt x="3377877" y="2101853"/>
                </a:lnTo>
                <a:lnTo>
                  <a:pt x="3380540" y="2104415"/>
                </a:lnTo>
                <a:lnTo>
                  <a:pt x="3381304" y="2082383"/>
                </a:lnTo>
                <a:lnTo>
                  <a:pt x="3380074" y="2082030"/>
                </a:lnTo>
                <a:lnTo>
                  <a:pt x="3377003" y="2079942"/>
                </a:lnTo>
                <a:lnTo>
                  <a:pt x="3373010" y="2077494"/>
                </a:lnTo>
                <a:lnTo>
                  <a:pt x="3368633" y="2075371"/>
                </a:lnTo>
                <a:lnTo>
                  <a:pt x="3364408" y="2074259"/>
                </a:lnTo>
                <a:lnTo>
                  <a:pt x="3360871" y="2074844"/>
                </a:lnTo>
                <a:close/>
              </a:path>
              <a:path w="3455265" h="2793011">
                <a:moveTo>
                  <a:pt x="3358559" y="2077812"/>
                </a:moveTo>
                <a:lnTo>
                  <a:pt x="3358009" y="2083848"/>
                </a:lnTo>
                <a:lnTo>
                  <a:pt x="3362058" y="2090655"/>
                </a:lnTo>
                <a:lnTo>
                  <a:pt x="3360871" y="2074844"/>
                </a:lnTo>
                <a:lnTo>
                  <a:pt x="3358559" y="2077812"/>
                </a:lnTo>
                <a:close/>
              </a:path>
              <a:path w="3455265" h="2793011">
                <a:moveTo>
                  <a:pt x="3366182" y="67778"/>
                </a:moveTo>
                <a:lnTo>
                  <a:pt x="3362108" y="83886"/>
                </a:lnTo>
                <a:lnTo>
                  <a:pt x="3367386" y="78287"/>
                </a:lnTo>
                <a:lnTo>
                  <a:pt x="3375192" y="66356"/>
                </a:lnTo>
                <a:lnTo>
                  <a:pt x="3366182" y="67778"/>
                </a:lnTo>
                <a:close/>
              </a:path>
              <a:path w="3455265" h="2793011">
                <a:moveTo>
                  <a:pt x="3384294" y="919365"/>
                </a:moveTo>
                <a:lnTo>
                  <a:pt x="3376821" y="917055"/>
                </a:lnTo>
                <a:lnTo>
                  <a:pt x="3377244" y="933700"/>
                </a:lnTo>
                <a:lnTo>
                  <a:pt x="3379300" y="933577"/>
                </a:lnTo>
                <a:lnTo>
                  <a:pt x="3380929" y="936668"/>
                </a:lnTo>
                <a:lnTo>
                  <a:pt x="3382137" y="942237"/>
                </a:lnTo>
                <a:lnTo>
                  <a:pt x="3382929" y="949546"/>
                </a:lnTo>
                <a:lnTo>
                  <a:pt x="3383310" y="957855"/>
                </a:lnTo>
                <a:lnTo>
                  <a:pt x="3384610" y="1021335"/>
                </a:lnTo>
                <a:lnTo>
                  <a:pt x="3387800" y="919828"/>
                </a:lnTo>
                <a:lnTo>
                  <a:pt x="3384294" y="919365"/>
                </a:lnTo>
                <a:close/>
              </a:path>
              <a:path w="3455265" h="2793011">
                <a:moveTo>
                  <a:pt x="3376821" y="917055"/>
                </a:moveTo>
                <a:lnTo>
                  <a:pt x="3371934" y="912445"/>
                </a:lnTo>
                <a:lnTo>
                  <a:pt x="3372855" y="926722"/>
                </a:lnTo>
                <a:lnTo>
                  <a:pt x="3373568" y="930691"/>
                </a:lnTo>
                <a:lnTo>
                  <a:pt x="3374089" y="935979"/>
                </a:lnTo>
                <a:lnTo>
                  <a:pt x="3374178" y="937676"/>
                </a:lnTo>
                <a:lnTo>
                  <a:pt x="3374921" y="937398"/>
                </a:lnTo>
                <a:lnTo>
                  <a:pt x="3377244" y="933700"/>
                </a:lnTo>
                <a:lnTo>
                  <a:pt x="3376821" y="917055"/>
                </a:lnTo>
                <a:close/>
              </a:path>
              <a:path w="3455265" h="2793011">
                <a:moveTo>
                  <a:pt x="3371678" y="909677"/>
                </a:moveTo>
                <a:lnTo>
                  <a:pt x="3370873" y="924611"/>
                </a:lnTo>
                <a:lnTo>
                  <a:pt x="3372855" y="926722"/>
                </a:lnTo>
                <a:lnTo>
                  <a:pt x="3371934" y="912445"/>
                </a:lnTo>
                <a:lnTo>
                  <a:pt x="3371678" y="909677"/>
                </a:lnTo>
                <a:close/>
              </a:path>
              <a:path w="3455265" h="2793011">
                <a:moveTo>
                  <a:pt x="3382107" y="505501"/>
                </a:moveTo>
                <a:lnTo>
                  <a:pt x="3382898" y="510961"/>
                </a:lnTo>
                <a:lnTo>
                  <a:pt x="3383402" y="517671"/>
                </a:lnTo>
                <a:lnTo>
                  <a:pt x="3383623" y="525226"/>
                </a:lnTo>
                <a:lnTo>
                  <a:pt x="3383654" y="457669"/>
                </a:lnTo>
                <a:lnTo>
                  <a:pt x="3383086" y="464986"/>
                </a:lnTo>
                <a:lnTo>
                  <a:pt x="3382107" y="505501"/>
                </a:lnTo>
                <a:close/>
              </a:path>
              <a:path w="3455265" h="2793011">
                <a:moveTo>
                  <a:pt x="3373714" y="511136"/>
                </a:moveTo>
                <a:lnTo>
                  <a:pt x="3375998" y="504266"/>
                </a:lnTo>
                <a:lnTo>
                  <a:pt x="3377975" y="500673"/>
                </a:lnTo>
                <a:lnTo>
                  <a:pt x="3381025" y="501696"/>
                </a:lnTo>
                <a:lnTo>
                  <a:pt x="3382107" y="505501"/>
                </a:lnTo>
                <a:lnTo>
                  <a:pt x="3383086" y="464986"/>
                </a:lnTo>
                <a:lnTo>
                  <a:pt x="3380466" y="473398"/>
                </a:lnTo>
                <a:lnTo>
                  <a:pt x="3376470" y="480400"/>
                </a:lnTo>
                <a:lnTo>
                  <a:pt x="3373714" y="511136"/>
                </a:lnTo>
                <a:close/>
              </a:path>
              <a:path w="3455265" h="2793011">
                <a:moveTo>
                  <a:pt x="3371774" y="483483"/>
                </a:moveTo>
                <a:lnTo>
                  <a:pt x="3371040" y="488215"/>
                </a:lnTo>
                <a:lnTo>
                  <a:pt x="3371119" y="521687"/>
                </a:lnTo>
                <a:lnTo>
                  <a:pt x="3373714" y="511136"/>
                </a:lnTo>
                <a:lnTo>
                  <a:pt x="3376470" y="480400"/>
                </a:lnTo>
                <a:lnTo>
                  <a:pt x="3371774" y="483483"/>
                </a:lnTo>
                <a:close/>
              </a:path>
              <a:path w="3455265" h="2793011">
                <a:moveTo>
                  <a:pt x="3368643" y="499988"/>
                </a:moveTo>
                <a:lnTo>
                  <a:pt x="3366298" y="507422"/>
                </a:lnTo>
                <a:lnTo>
                  <a:pt x="3366540" y="515670"/>
                </a:lnTo>
                <a:lnTo>
                  <a:pt x="3371119" y="521687"/>
                </a:lnTo>
                <a:lnTo>
                  <a:pt x="3371040" y="488215"/>
                </a:lnTo>
                <a:lnTo>
                  <a:pt x="3368643" y="499988"/>
                </a:lnTo>
                <a:close/>
              </a:path>
              <a:path w="3455265" h="2793011">
                <a:moveTo>
                  <a:pt x="3364188" y="511444"/>
                </a:moveTo>
                <a:lnTo>
                  <a:pt x="3363458" y="512712"/>
                </a:lnTo>
                <a:lnTo>
                  <a:pt x="3366540" y="515670"/>
                </a:lnTo>
                <a:lnTo>
                  <a:pt x="3366298" y="507422"/>
                </a:lnTo>
                <a:lnTo>
                  <a:pt x="3364188" y="511444"/>
                </a:lnTo>
                <a:close/>
              </a:path>
              <a:path w="3455265" h="2793011">
                <a:moveTo>
                  <a:pt x="3383155" y="431094"/>
                </a:moveTo>
                <a:lnTo>
                  <a:pt x="3380381" y="436727"/>
                </a:lnTo>
                <a:lnTo>
                  <a:pt x="3381494" y="453953"/>
                </a:lnTo>
                <a:lnTo>
                  <a:pt x="3383654" y="457669"/>
                </a:lnTo>
                <a:lnTo>
                  <a:pt x="3384369" y="426042"/>
                </a:lnTo>
                <a:lnTo>
                  <a:pt x="3383155" y="431094"/>
                </a:lnTo>
                <a:close/>
              </a:path>
              <a:path w="3455265" h="2793011">
                <a:moveTo>
                  <a:pt x="3365240" y="458120"/>
                </a:moveTo>
                <a:lnTo>
                  <a:pt x="3365789" y="463241"/>
                </a:lnTo>
                <a:lnTo>
                  <a:pt x="3371316" y="461013"/>
                </a:lnTo>
                <a:lnTo>
                  <a:pt x="3375932" y="456346"/>
                </a:lnTo>
                <a:lnTo>
                  <a:pt x="3381494" y="453953"/>
                </a:lnTo>
                <a:lnTo>
                  <a:pt x="3380381" y="436727"/>
                </a:lnTo>
                <a:lnTo>
                  <a:pt x="3376626" y="442593"/>
                </a:lnTo>
                <a:lnTo>
                  <a:pt x="3372466" y="448346"/>
                </a:lnTo>
                <a:lnTo>
                  <a:pt x="3368479" y="453638"/>
                </a:lnTo>
                <a:lnTo>
                  <a:pt x="3365240" y="458120"/>
                </a:lnTo>
                <a:close/>
              </a:path>
              <a:path w="3455265" h="2793011">
                <a:moveTo>
                  <a:pt x="3381097" y="313679"/>
                </a:moveTo>
                <a:lnTo>
                  <a:pt x="3380757" y="318793"/>
                </a:lnTo>
                <a:lnTo>
                  <a:pt x="3379911" y="344234"/>
                </a:lnTo>
                <a:lnTo>
                  <a:pt x="3382320" y="387487"/>
                </a:lnTo>
                <a:lnTo>
                  <a:pt x="3383768" y="388657"/>
                </a:lnTo>
                <a:lnTo>
                  <a:pt x="3383796" y="340943"/>
                </a:lnTo>
                <a:lnTo>
                  <a:pt x="3383558" y="339629"/>
                </a:lnTo>
                <a:lnTo>
                  <a:pt x="3381097" y="313679"/>
                </a:lnTo>
                <a:close/>
              </a:path>
              <a:path w="3455265" h="2793011">
                <a:moveTo>
                  <a:pt x="3363122" y="385162"/>
                </a:moveTo>
                <a:lnTo>
                  <a:pt x="3366099" y="379938"/>
                </a:lnTo>
                <a:lnTo>
                  <a:pt x="3369098" y="375508"/>
                </a:lnTo>
                <a:lnTo>
                  <a:pt x="3370367" y="375047"/>
                </a:lnTo>
                <a:lnTo>
                  <a:pt x="3374832" y="350648"/>
                </a:lnTo>
                <a:lnTo>
                  <a:pt x="3366108" y="364434"/>
                </a:lnTo>
                <a:lnTo>
                  <a:pt x="3363122" y="385162"/>
                </a:lnTo>
                <a:close/>
              </a:path>
              <a:path w="3455265" h="2793011">
                <a:moveTo>
                  <a:pt x="3360893" y="388133"/>
                </a:moveTo>
                <a:lnTo>
                  <a:pt x="3363122" y="385162"/>
                </a:lnTo>
                <a:lnTo>
                  <a:pt x="3366108" y="364434"/>
                </a:lnTo>
                <a:lnTo>
                  <a:pt x="3357353" y="381274"/>
                </a:lnTo>
                <a:lnTo>
                  <a:pt x="3357156" y="382913"/>
                </a:lnTo>
                <a:lnTo>
                  <a:pt x="3360893" y="388133"/>
                </a:lnTo>
                <a:close/>
              </a:path>
              <a:path w="3455265" h="2793011">
                <a:moveTo>
                  <a:pt x="3380982" y="2292729"/>
                </a:moveTo>
                <a:lnTo>
                  <a:pt x="3383769" y="2302295"/>
                </a:lnTo>
                <a:lnTo>
                  <a:pt x="3381657" y="2240698"/>
                </a:lnTo>
                <a:lnTo>
                  <a:pt x="3380431" y="2245904"/>
                </a:lnTo>
                <a:lnTo>
                  <a:pt x="3379203" y="2250986"/>
                </a:lnTo>
                <a:lnTo>
                  <a:pt x="3377959" y="2255519"/>
                </a:lnTo>
                <a:lnTo>
                  <a:pt x="3376687" y="2259075"/>
                </a:lnTo>
                <a:lnTo>
                  <a:pt x="3375376" y="2261227"/>
                </a:lnTo>
                <a:lnTo>
                  <a:pt x="3375364" y="2284324"/>
                </a:lnTo>
                <a:lnTo>
                  <a:pt x="3380982" y="2292729"/>
                </a:lnTo>
                <a:close/>
              </a:path>
              <a:path w="3455265" h="2793011">
                <a:moveTo>
                  <a:pt x="3368684" y="2276777"/>
                </a:moveTo>
                <a:lnTo>
                  <a:pt x="3375364" y="2284324"/>
                </a:lnTo>
                <a:lnTo>
                  <a:pt x="3369988" y="2269302"/>
                </a:lnTo>
                <a:lnTo>
                  <a:pt x="3368195" y="2268456"/>
                </a:lnTo>
                <a:lnTo>
                  <a:pt x="3365083" y="2264369"/>
                </a:lnTo>
                <a:lnTo>
                  <a:pt x="3362724" y="2259270"/>
                </a:lnTo>
                <a:lnTo>
                  <a:pt x="3368684" y="2276777"/>
                </a:lnTo>
                <a:close/>
              </a:path>
              <a:path w="3455265" h="2793011">
                <a:moveTo>
                  <a:pt x="3377391" y="224068"/>
                </a:moveTo>
                <a:lnTo>
                  <a:pt x="3376907" y="253841"/>
                </a:lnTo>
                <a:lnTo>
                  <a:pt x="3380178" y="253735"/>
                </a:lnTo>
                <a:lnTo>
                  <a:pt x="3378783" y="217269"/>
                </a:lnTo>
                <a:lnTo>
                  <a:pt x="3377391" y="224068"/>
                </a:lnTo>
                <a:close/>
              </a:path>
              <a:path w="3455265" h="2793011">
                <a:moveTo>
                  <a:pt x="3363188" y="244073"/>
                </a:moveTo>
                <a:lnTo>
                  <a:pt x="3362243" y="259279"/>
                </a:lnTo>
                <a:lnTo>
                  <a:pt x="3365438" y="258379"/>
                </a:lnTo>
                <a:lnTo>
                  <a:pt x="3369183" y="256769"/>
                </a:lnTo>
                <a:lnTo>
                  <a:pt x="3373124" y="255054"/>
                </a:lnTo>
                <a:lnTo>
                  <a:pt x="3369968" y="246875"/>
                </a:lnTo>
                <a:lnTo>
                  <a:pt x="3367784" y="249624"/>
                </a:lnTo>
                <a:lnTo>
                  <a:pt x="3363511" y="249625"/>
                </a:lnTo>
                <a:lnTo>
                  <a:pt x="3363188" y="244073"/>
                </a:lnTo>
                <a:close/>
              </a:path>
              <a:path w="3455265" h="2793011">
                <a:moveTo>
                  <a:pt x="3364563" y="2130914"/>
                </a:moveTo>
                <a:lnTo>
                  <a:pt x="3364637" y="2138103"/>
                </a:lnTo>
                <a:lnTo>
                  <a:pt x="3365678" y="2145375"/>
                </a:lnTo>
                <a:lnTo>
                  <a:pt x="3367719" y="2151729"/>
                </a:lnTo>
                <a:lnTo>
                  <a:pt x="3370791" y="2156162"/>
                </a:lnTo>
                <a:lnTo>
                  <a:pt x="3373310" y="2123026"/>
                </a:lnTo>
                <a:lnTo>
                  <a:pt x="3369830" y="2119864"/>
                </a:lnTo>
                <a:lnTo>
                  <a:pt x="3367191" y="2120793"/>
                </a:lnTo>
                <a:lnTo>
                  <a:pt x="3365425" y="2124810"/>
                </a:lnTo>
                <a:lnTo>
                  <a:pt x="3364563" y="2130914"/>
                </a:lnTo>
                <a:close/>
              </a:path>
              <a:path w="3455265" h="2793011">
                <a:moveTo>
                  <a:pt x="3383951" y="1912742"/>
                </a:moveTo>
                <a:lnTo>
                  <a:pt x="3382656" y="1851352"/>
                </a:lnTo>
                <a:lnTo>
                  <a:pt x="3379720" y="1853768"/>
                </a:lnTo>
                <a:lnTo>
                  <a:pt x="3377936" y="1893866"/>
                </a:lnTo>
                <a:lnTo>
                  <a:pt x="3376812" y="1896152"/>
                </a:lnTo>
                <a:lnTo>
                  <a:pt x="3379350" y="1908350"/>
                </a:lnTo>
                <a:lnTo>
                  <a:pt x="3381879" y="1909966"/>
                </a:lnTo>
                <a:lnTo>
                  <a:pt x="3383951" y="1912742"/>
                </a:lnTo>
                <a:close/>
              </a:path>
              <a:path w="3455265" h="2793011">
                <a:moveTo>
                  <a:pt x="3371288" y="1861851"/>
                </a:moveTo>
                <a:lnTo>
                  <a:pt x="3373481" y="1868556"/>
                </a:lnTo>
                <a:lnTo>
                  <a:pt x="3375761" y="1878982"/>
                </a:lnTo>
                <a:lnTo>
                  <a:pt x="3377936" y="1893866"/>
                </a:lnTo>
                <a:lnTo>
                  <a:pt x="3379720" y="1853768"/>
                </a:lnTo>
                <a:lnTo>
                  <a:pt x="3374362" y="1857225"/>
                </a:lnTo>
                <a:lnTo>
                  <a:pt x="3371288" y="1861851"/>
                </a:lnTo>
                <a:close/>
              </a:path>
              <a:path w="3455265" h="2793011">
                <a:moveTo>
                  <a:pt x="3370616" y="1858509"/>
                </a:moveTo>
                <a:lnTo>
                  <a:pt x="3369372" y="1858130"/>
                </a:lnTo>
                <a:lnTo>
                  <a:pt x="3371288" y="1861851"/>
                </a:lnTo>
                <a:lnTo>
                  <a:pt x="3374362" y="1857225"/>
                </a:lnTo>
                <a:lnTo>
                  <a:pt x="3370616" y="1858509"/>
                </a:lnTo>
                <a:close/>
              </a:path>
              <a:path w="3455265" h="2793011">
                <a:moveTo>
                  <a:pt x="3381038" y="577241"/>
                </a:moveTo>
                <a:lnTo>
                  <a:pt x="3381765" y="555783"/>
                </a:lnTo>
                <a:lnTo>
                  <a:pt x="3380634" y="561480"/>
                </a:lnTo>
                <a:lnTo>
                  <a:pt x="3379245" y="565589"/>
                </a:lnTo>
                <a:lnTo>
                  <a:pt x="3377724" y="566377"/>
                </a:lnTo>
                <a:lnTo>
                  <a:pt x="3377395" y="570455"/>
                </a:lnTo>
                <a:lnTo>
                  <a:pt x="3376225" y="574468"/>
                </a:lnTo>
                <a:lnTo>
                  <a:pt x="3374244" y="577160"/>
                </a:lnTo>
                <a:lnTo>
                  <a:pt x="3373510" y="583616"/>
                </a:lnTo>
                <a:lnTo>
                  <a:pt x="3381038" y="577241"/>
                </a:lnTo>
                <a:close/>
              </a:path>
              <a:path w="3455265" h="2793011">
                <a:moveTo>
                  <a:pt x="3371439" y="577776"/>
                </a:moveTo>
                <a:lnTo>
                  <a:pt x="3370005" y="587478"/>
                </a:lnTo>
                <a:lnTo>
                  <a:pt x="3373510" y="583616"/>
                </a:lnTo>
                <a:lnTo>
                  <a:pt x="3374244" y="577160"/>
                </a:lnTo>
                <a:lnTo>
                  <a:pt x="3371439" y="577776"/>
                </a:lnTo>
                <a:close/>
              </a:path>
              <a:path w="3455265" h="2793011">
                <a:moveTo>
                  <a:pt x="3367801" y="575563"/>
                </a:moveTo>
                <a:lnTo>
                  <a:pt x="3363318" y="569764"/>
                </a:lnTo>
                <a:lnTo>
                  <a:pt x="3365414" y="605599"/>
                </a:lnTo>
                <a:lnTo>
                  <a:pt x="3368498" y="595345"/>
                </a:lnTo>
                <a:lnTo>
                  <a:pt x="3371439" y="577776"/>
                </a:lnTo>
                <a:lnTo>
                  <a:pt x="3367801" y="575563"/>
                </a:lnTo>
                <a:close/>
              </a:path>
              <a:path w="3455265" h="2793011">
                <a:moveTo>
                  <a:pt x="3382521" y="2004286"/>
                </a:moveTo>
                <a:lnTo>
                  <a:pt x="3384166" y="2010028"/>
                </a:lnTo>
                <a:lnTo>
                  <a:pt x="3382656" y="1994852"/>
                </a:lnTo>
                <a:lnTo>
                  <a:pt x="3381685" y="1990597"/>
                </a:lnTo>
                <a:lnTo>
                  <a:pt x="3380395" y="2001083"/>
                </a:lnTo>
                <a:lnTo>
                  <a:pt x="3382521" y="2004286"/>
                </a:lnTo>
                <a:close/>
              </a:path>
              <a:path w="3455265" h="2793011">
                <a:moveTo>
                  <a:pt x="3367505" y="1905759"/>
                </a:moveTo>
                <a:lnTo>
                  <a:pt x="3370443" y="1906600"/>
                </a:lnTo>
                <a:lnTo>
                  <a:pt x="3373491" y="1907054"/>
                </a:lnTo>
                <a:lnTo>
                  <a:pt x="3376507" y="1907509"/>
                </a:lnTo>
                <a:lnTo>
                  <a:pt x="3379350" y="1908350"/>
                </a:lnTo>
                <a:lnTo>
                  <a:pt x="3376812" y="1896152"/>
                </a:lnTo>
                <a:lnTo>
                  <a:pt x="3372425" y="1892959"/>
                </a:lnTo>
                <a:lnTo>
                  <a:pt x="3367505" y="1905759"/>
                </a:lnTo>
                <a:close/>
              </a:path>
              <a:path w="3455265" h="2793011">
                <a:moveTo>
                  <a:pt x="3366661" y="1886425"/>
                </a:moveTo>
                <a:lnTo>
                  <a:pt x="3361617" y="1881829"/>
                </a:lnTo>
                <a:lnTo>
                  <a:pt x="3362522" y="1901374"/>
                </a:lnTo>
                <a:lnTo>
                  <a:pt x="3364817" y="1904146"/>
                </a:lnTo>
                <a:lnTo>
                  <a:pt x="3367505" y="1905759"/>
                </a:lnTo>
                <a:lnTo>
                  <a:pt x="3372425" y="1892959"/>
                </a:lnTo>
                <a:lnTo>
                  <a:pt x="3366661" y="1886425"/>
                </a:lnTo>
                <a:close/>
              </a:path>
              <a:path w="3455265" h="2793011">
                <a:moveTo>
                  <a:pt x="3361617" y="1881829"/>
                </a:moveTo>
                <a:lnTo>
                  <a:pt x="3359385" y="1884447"/>
                </a:lnTo>
                <a:lnTo>
                  <a:pt x="3359673" y="1890806"/>
                </a:lnTo>
                <a:lnTo>
                  <a:pt x="3360760" y="1897056"/>
                </a:lnTo>
                <a:lnTo>
                  <a:pt x="3362522" y="1901374"/>
                </a:lnTo>
                <a:lnTo>
                  <a:pt x="3361617" y="1881829"/>
                </a:lnTo>
                <a:close/>
              </a:path>
              <a:path w="3455265" h="2793011">
                <a:moveTo>
                  <a:pt x="3370357" y="1810740"/>
                </a:moveTo>
                <a:lnTo>
                  <a:pt x="3374350" y="1812138"/>
                </a:lnTo>
                <a:lnTo>
                  <a:pt x="3375266" y="1801022"/>
                </a:lnTo>
                <a:lnTo>
                  <a:pt x="3370005" y="1801588"/>
                </a:lnTo>
                <a:lnTo>
                  <a:pt x="3368458" y="1797163"/>
                </a:lnTo>
                <a:lnTo>
                  <a:pt x="3366385" y="1809502"/>
                </a:lnTo>
                <a:lnTo>
                  <a:pt x="3370357" y="1810740"/>
                </a:lnTo>
                <a:close/>
              </a:path>
              <a:path w="3455265" h="2793011">
                <a:moveTo>
                  <a:pt x="3430578" y="1935165"/>
                </a:moveTo>
                <a:lnTo>
                  <a:pt x="3434587" y="1926084"/>
                </a:lnTo>
                <a:lnTo>
                  <a:pt x="3437257" y="1856958"/>
                </a:lnTo>
                <a:lnTo>
                  <a:pt x="3441194" y="1851646"/>
                </a:lnTo>
                <a:lnTo>
                  <a:pt x="3445790" y="1841132"/>
                </a:lnTo>
                <a:lnTo>
                  <a:pt x="3444378" y="1833881"/>
                </a:lnTo>
                <a:lnTo>
                  <a:pt x="3439031" y="1828784"/>
                </a:lnTo>
                <a:lnTo>
                  <a:pt x="3431819" y="1824731"/>
                </a:lnTo>
                <a:lnTo>
                  <a:pt x="3430578" y="1935165"/>
                </a:lnTo>
                <a:close/>
              </a:path>
              <a:path w="3455265" h="2793011">
                <a:moveTo>
                  <a:pt x="3430578" y="1935165"/>
                </a:moveTo>
                <a:lnTo>
                  <a:pt x="3431819" y="1824731"/>
                </a:lnTo>
                <a:lnTo>
                  <a:pt x="3429192" y="1995954"/>
                </a:lnTo>
                <a:lnTo>
                  <a:pt x="3431161" y="2001287"/>
                </a:lnTo>
                <a:lnTo>
                  <a:pt x="3432703" y="2005391"/>
                </a:lnTo>
                <a:lnTo>
                  <a:pt x="3434066" y="2009072"/>
                </a:lnTo>
                <a:lnTo>
                  <a:pt x="3436058" y="2032858"/>
                </a:lnTo>
                <a:lnTo>
                  <a:pt x="3436167" y="2028016"/>
                </a:lnTo>
                <a:lnTo>
                  <a:pt x="3436470" y="1986804"/>
                </a:lnTo>
                <a:lnTo>
                  <a:pt x="3437408" y="1945058"/>
                </a:lnTo>
                <a:lnTo>
                  <a:pt x="3433791" y="1941931"/>
                </a:lnTo>
                <a:lnTo>
                  <a:pt x="3431062" y="2000965"/>
                </a:lnTo>
                <a:lnTo>
                  <a:pt x="3429615" y="1997067"/>
                </a:lnTo>
                <a:lnTo>
                  <a:pt x="3430308" y="1936274"/>
                </a:lnTo>
                <a:lnTo>
                  <a:pt x="3430578" y="1935165"/>
                </a:lnTo>
                <a:close/>
              </a:path>
              <a:path w="3455265" h="2793011">
                <a:moveTo>
                  <a:pt x="3431819" y="1824731"/>
                </a:moveTo>
                <a:lnTo>
                  <a:pt x="3424813" y="1820613"/>
                </a:lnTo>
                <a:lnTo>
                  <a:pt x="3430622" y="2062802"/>
                </a:lnTo>
                <a:lnTo>
                  <a:pt x="3438681" y="2061353"/>
                </a:lnTo>
                <a:lnTo>
                  <a:pt x="3436058" y="2032858"/>
                </a:lnTo>
                <a:lnTo>
                  <a:pt x="3434068" y="2009104"/>
                </a:lnTo>
                <a:lnTo>
                  <a:pt x="3431763" y="2002907"/>
                </a:lnTo>
                <a:lnTo>
                  <a:pt x="3431161" y="2001287"/>
                </a:lnTo>
                <a:lnTo>
                  <a:pt x="3429192" y="1995954"/>
                </a:lnTo>
                <a:lnTo>
                  <a:pt x="3431819" y="1824731"/>
                </a:lnTo>
                <a:close/>
              </a:path>
              <a:path w="3455265" h="2793011">
                <a:moveTo>
                  <a:pt x="3441099" y="912578"/>
                </a:moveTo>
                <a:lnTo>
                  <a:pt x="3438141" y="908681"/>
                </a:lnTo>
                <a:lnTo>
                  <a:pt x="3437939" y="908630"/>
                </a:lnTo>
                <a:lnTo>
                  <a:pt x="3434769" y="907835"/>
                </a:lnTo>
                <a:lnTo>
                  <a:pt x="3431228" y="884543"/>
                </a:lnTo>
                <a:lnTo>
                  <a:pt x="3425666" y="884196"/>
                </a:lnTo>
                <a:lnTo>
                  <a:pt x="3423359" y="883164"/>
                </a:lnTo>
                <a:lnTo>
                  <a:pt x="3427564" y="1010052"/>
                </a:lnTo>
                <a:lnTo>
                  <a:pt x="3431096" y="910899"/>
                </a:lnTo>
                <a:lnTo>
                  <a:pt x="3437857" y="908673"/>
                </a:lnTo>
                <a:lnTo>
                  <a:pt x="3440800" y="953137"/>
                </a:lnTo>
                <a:lnTo>
                  <a:pt x="3441099" y="912578"/>
                </a:lnTo>
                <a:close/>
              </a:path>
              <a:path w="3455265" h="2793011">
                <a:moveTo>
                  <a:pt x="3438822" y="890897"/>
                </a:moveTo>
                <a:lnTo>
                  <a:pt x="3441650" y="884139"/>
                </a:lnTo>
                <a:lnTo>
                  <a:pt x="3440676" y="884199"/>
                </a:lnTo>
                <a:lnTo>
                  <a:pt x="3431228" y="884543"/>
                </a:lnTo>
                <a:lnTo>
                  <a:pt x="3434769" y="907835"/>
                </a:lnTo>
                <a:lnTo>
                  <a:pt x="3437939" y="908630"/>
                </a:lnTo>
                <a:lnTo>
                  <a:pt x="3440087" y="895822"/>
                </a:lnTo>
                <a:lnTo>
                  <a:pt x="3438822" y="890897"/>
                </a:lnTo>
                <a:close/>
              </a:path>
              <a:path w="3455265" h="2793011">
                <a:moveTo>
                  <a:pt x="3444331" y="905340"/>
                </a:moveTo>
                <a:lnTo>
                  <a:pt x="3445253" y="902470"/>
                </a:lnTo>
                <a:lnTo>
                  <a:pt x="3443035" y="899488"/>
                </a:lnTo>
                <a:lnTo>
                  <a:pt x="3440087" y="895822"/>
                </a:lnTo>
                <a:lnTo>
                  <a:pt x="3437939" y="908630"/>
                </a:lnTo>
                <a:lnTo>
                  <a:pt x="3444331" y="905340"/>
                </a:lnTo>
                <a:close/>
              </a:path>
              <a:path w="3455265" h="2793011">
                <a:moveTo>
                  <a:pt x="3446551" y="941497"/>
                </a:moveTo>
                <a:lnTo>
                  <a:pt x="3446369" y="933985"/>
                </a:lnTo>
                <a:lnTo>
                  <a:pt x="3445325" y="926089"/>
                </a:lnTo>
                <a:lnTo>
                  <a:pt x="3443531" y="918666"/>
                </a:lnTo>
                <a:lnTo>
                  <a:pt x="3441099" y="912578"/>
                </a:lnTo>
                <a:lnTo>
                  <a:pt x="3443879" y="951932"/>
                </a:lnTo>
                <a:lnTo>
                  <a:pt x="3445758" y="947766"/>
                </a:lnTo>
                <a:lnTo>
                  <a:pt x="3446551" y="941497"/>
                </a:lnTo>
                <a:close/>
              </a:path>
              <a:path w="3455265" h="2793011">
                <a:moveTo>
                  <a:pt x="3427564" y="1010052"/>
                </a:moveTo>
                <a:lnTo>
                  <a:pt x="3431843" y="952379"/>
                </a:lnTo>
                <a:lnTo>
                  <a:pt x="3432669" y="946189"/>
                </a:lnTo>
                <a:lnTo>
                  <a:pt x="3436411" y="950521"/>
                </a:lnTo>
                <a:lnTo>
                  <a:pt x="3440800" y="953137"/>
                </a:lnTo>
                <a:lnTo>
                  <a:pt x="3437857" y="908673"/>
                </a:lnTo>
                <a:lnTo>
                  <a:pt x="3431096" y="910899"/>
                </a:lnTo>
                <a:lnTo>
                  <a:pt x="3427564" y="1010052"/>
                </a:lnTo>
                <a:close/>
              </a:path>
              <a:path w="3455265" h="2793011">
                <a:moveTo>
                  <a:pt x="3437257" y="1856958"/>
                </a:moveTo>
                <a:lnTo>
                  <a:pt x="3434587" y="1926084"/>
                </a:lnTo>
                <a:lnTo>
                  <a:pt x="3439666" y="1918075"/>
                </a:lnTo>
                <a:lnTo>
                  <a:pt x="3443428" y="1909669"/>
                </a:lnTo>
                <a:lnTo>
                  <a:pt x="3443486" y="1899403"/>
                </a:lnTo>
                <a:lnTo>
                  <a:pt x="3437453" y="1885810"/>
                </a:lnTo>
                <a:lnTo>
                  <a:pt x="3437257" y="1856958"/>
                </a:lnTo>
                <a:close/>
              </a:path>
              <a:path w="3455265" h="2793011">
                <a:moveTo>
                  <a:pt x="3437257" y="1856958"/>
                </a:moveTo>
                <a:lnTo>
                  <a:pt x="3437453" y="1885810"/>
                </a:lnTo>
                <a:lnTo>
                  <a:pt x="3440120" y="1889104"/>
                </a:lnTo>
                <a:lnTo>
                  <a:pt x="3444437" y="1891610"/>
                </a:lnTo>
                <a:lnTo>
                  <a:pt x="3445608" y="1887374"/>
                </a:lnTo>
                <a:lnTo>
                  <a:pt x="3444553" y="1879094"/>
                </a:lnTo>
                <a:lnTo>
                  <a:pt x="3442196" y="1869466"/>
                </a:lnTo>
                <a:lnTo>
                  <a:pt x="3439456" y="1861188"/>
                </a:lnTo>
                <a:lnTo>
                  <a:pt x="3437257" y="1856958"/>
                </a:lnTo>
                <a:close/>
              </a:path>
              <a:path w="3455265" h="2793011">
                <a:moveTo>
                  <a:pt x="3445831" y="1954535"/>
                </a:moveTo>
                <a:lnTo>
                  <a:pt x="3445372" y="1950394"/>
                </a:lnTo>
                <a:lnTo>
                  <a:pt x="3443569" y="1948177"/>
                </a:lnTo>
                <a:lnTo>
                  <a:pt x="3440791" y="1946769"/>
                </a:lnTo>
                <a:lnTo>
                  <a:pt x="3437408" y="1945058"/>
                </a:lnTo>
                <a:lnTo>
                  <a:pt x="3441239" y="1973037"/>
                </a:lnTo>
                <a:lnTo>
                  <a:pt x="3444577" y="1961711"/>
                </a:lnTo>
                <a:lnTo>
                  <a:pt x="3445831" y="1954535"/>
                </a:lnTo>
                <a:close/>
              </a:path>
              <a:path w="3455265" h="2793011">
                <a:moveTo>
                  <a:pt x="3430308" y="1936274"/>
                </a:moveTo>
                <a:lnTo>
                  <a:pt x="3429615" y="1997067"/>
                </a:lnTo>
                <a:lnTo>
                  <a:pt x="3431062" y="2000965"/>
                </a:lnTo>
                <a:lnTo>
                  <a:pt x="3433791" y="1941931"/>
                </a:lnTo>
                <a:lnTo>
                  <a:pt x="3430308" y="1936274"/>
                </a:lnTo>
                <a:close/>
              </a:path>
              <a:path w="3455265" h="2793011">
                <a:moveTo>
                  <a:pt x="3437757" y="2024065"/>
                </a:moveTo>
                <a:lnTo>
                  <a:pt x="3440187" y="2020595"/>
                </a:lnTo>
                <a:lnTo>
                  <a:pt x="3442814" y="2017193"/>
                </a:lnTo>
                <a:lnTo>
                  <a:pt x="3444998" y="2013448"/>
                </a:lnTo>
                <a:lnTo>
                  <a:pt x="3446097" y="2008948"/>
                </a:lnTo>
                <a:lnTo>
                  <a:pt x="3445470" y="2003281"/>
                </a:lnTo>
                <a:lnTo>
                  <a:pt x="3442475" y="1996037"/>
                </a:lnTo>
                <a:lnTo>
                  <a:pt x="3437757" y="2024065"/>
                </a:lnTo>
                <a:close/>
              </a:path>
              <a:path w="3455265" h="2793011">
                <a:moveTo>
                  <a:pt x="3436470" y="1986804"/>
                </a:moveTo>
                <a:lnTo>
                  <a:pt x="3436167" y="2028016"/>
                </a:lnTo>
                <a:lnTo>
                  <a:pt x="3437757" y="2024065"/>
                </a:lnTo>
                <a:lnTo>
                  <a:pt x="3442475" y="1996037"/>
                </a:lnTo>
                <a:lnTo>
                  <a:pt x="3436470" y="1986804"/>
                </a:lnTo>
                <a:close/>
              </a:path>
              <a:path w="3455265" h="2793011">
                <a:moveTo>
                  <a:pt x="3442848" y="2046862"/>
                </a:moveTo>
                <a:lnTo>
                  <a:pt x="3438071" y="2039003"/>
                </a:lnTo>
                <a:lnTo>
                  <a:pt x="3438681" y="2061353"/>
                </a:lnTo>
                <a:lnTo>
                  <a:pt x="3444850" y="2057860"/>
                </a:lnTo>
                <a:lnTo>
                  <a:pt x="3447089" y="2052310"/>
                </a:lnTo>
                <a:lnTo>
                  <a:pt x="3442848" y="2046862"/>
                </a:lnTo>
                <a:close/>
              </a:path>
              <a:path w="3455265" h="2793011">
                <a:moveTo>
                  <a:pt x="3422709" y="2062221"/>
                </a:moveTo>
                <a:lnTo>
                  <a:pt x="3430622" y="2062802"/>
                </a:lnTo>
                <a:lnTo>
                  <a:pt x="3424813" y="1820613"/>
                </a:lnTo>
                <a:lnTo>
                  <a:pt x="3420084" y="1815319"/>
                </a:lnTo>
                <a:lnTo>
                  <a:pt x="3414923" y="1711009"/>
                </a:lnTo>
                <a:lnTo>
                  <a:pt x="3409454" y="2037309"/>
                </a:lnTo>
                <a:lnTo>
                  <a:pt x="3414023" y="2039233"/>
                </a:lnTo>
                <a:lnTo>
                  <a:pt x="3418592" y="2042244"/>
                </a:lnTo>
                <a:lnTo>
                  <a:pt x="3422413" y="2044704"/>
                </a:lnTo>
                <a:lnTo>
                  <a:pt x="3424737" y="2044975"/>
                </a:lnTo>
                <a:lnTo>
                  <a:pt x="3422709" y="2062221"/>
                </a:lnTo>
                <a:close/>
              </a:path>
              <a:path w="3455265" h="2793011">
                <a:moveTo>
                  <a:pt x="3420229" y="2048437"/>
                </a:moveTo>
                <a:lnTo>
                  <a:pt x="3415475" y="2055024"/>
                </a:lnTo>
                <a:lnTo>
                  <a:pt x="3416981" y="2059624"/>
                </a:lnTo>
                <a:lnTo>
                  <a:pt x="3422709" y="2062221"/>
                </a:lnTo>
                <a:lnTo>
                  <a:pt x="3424737" y="2044975"/>
                </a:lnTo>
                <a:lnTo>
                  <a:pt x="3420229" y="2048437"/>
                </a:lnTo>
                <a:close/>
              </a:path>
              <a:path w="3455265" h="2793011">
                <a:moveTo>
                  <a:pt x="3432703" y="2005391"/>
                </a:moveTo>
                <a:lnTo>
                  <a:pt x="3431161" y="2001287"/>
                </a:lnTo>
                <a:lnTo>
                  <a:pt x="3431763" y="2002907"/>
                </a:lnTo>
                <a:lnTo>
                  <a:pt x="3434068" y="2009104"/>
                </a:lnTo>
                <a:lnTo>
                  <a:pt x="3432703" y="2005391"/>
                </a:lnTo>
                <a:close/>
              </a:path>
              <a:path w="3455265" h="2793011">
                <a:moveTo>
                  <a:pt x="3373546" y="1072332"/>
                </a:moveTo>
                <a:lnTo>
                  <a:pt x="3379247" y="1094803"/>
                </a:lnTo>
                <a:lnTo>
                  <a:pt x="3375352" y="1031591"/>
                </a:lnTo>
                <a:lnTo>
                  <a:pt x="3372232" y="1041364"/>
                </a:lnTo>
                <a:lnTo>
                  <a:pt x="3371419" y="1054732"/>
                </a:lnTo>
                <a:lnTo>
                  <a:pt x="3373546" y="1072332"/>
                </a:lnTo>
                <a:close/>
              </a:path>
              <a:path w="3455265" h="2793011">
                <a:moveTo>
                  <a:pt x="3378192" y="1943095"/>
                </a:moveTo>
                <a:lnTo>
                  <a:pt x="3376074" y="1939046"/>
                </a:lnTo>
                <a:lnTo>
                  <a:pt x="3376854" y="1949734"/>
                </a:lnTo>
                <a:lnTo>
                  <a:pt x="3379262" y="1950052"/>
                </a:lnTo>
                <a:lnTo>
                  <a:pt x="3379482" y="1947301"/>
                </a:lnTo>
                <a:lnTo>
                  <a:pt x="3378192" y="1943095"/>
                </a:lnTo>
                <a:close/>
              </a:path>
              <a:path w="3455265" h="2793011">
                <a:moveTo>
                  <a:pt x="3372071" y="1937877"/>
                </a:moveTo>
                <a:lnTo>
                  <a:pt x="3371547" y="1943982"/>
                </a:lnTo>
                <a:lnTo>
                  <a:pt x="3371577" y="1944734"/>
                </a:lnTo>
                <a:lnTo>
                  <a:pt x="3376854" y="1949734"/>
                </a:lnTo>
                <a:lnTo>
                  <a:pt x="3376074" y="1939046"/>
                </a:lnTo>
                <a:lnTo>
                  <a:pt x="3372071" y="1937877"/>
                </a:lnTo>
                <a:close/>
              </a:path>
              <a:path w="3455265" h="2793011">
                <a:moveTo>
                  <a:pt x="3444237" y="436874"/>
                </a:moveTo>
                <a:lnTo>
                  <a:pt x="3441680" y="434620"/>
                </a:lnTo>
                <a:lnTo>
                  <a:pt x="3441797" y="441286"/>
                </a:lnTo>
                <a:lnTo>
                  <a:pt x="3442145" y="441047"/>
                </a:lnTo>
                <a:lnTo>
                  <a:pt x="3443242" y="439588"/>
                </a:lnTo>
                <a:lnTo>
                  <a:pt x="3444237" y="436874"/>
                </a:lnTo>
                <a:close/>
              </a:path>
              <a:path w="3455265" h="2793011">
                <a:moveTo>
                  <a:pt x="3431701" y="353028"/>
                </a:moveTo>
                <a:lnTo>
                  <a:pt x="3433522" y="525449"/>
                </a:lnTo>
                <a:lnTo>
                  <a:pt x="3434680" y="535387"/>
                </a:lnTo>
                <a:lnTo>
                  <a:pt x="3436143" y="448299"/>
                </a:lnTo>
                <a:lnTo>
                  <a:pt x="3436929" y="400099"/>
                </a:lnTo>
                <a:lnTo>
                  <a:pt x="3436613" y="352607"/>
                </a:lnTo>
                <a:lnTo>
                  <a:pt x="3433942" y="353613"/>
                </a:lnTo>
                <a:lnTo>
                  <a:pt x="3431701" y="353028"/>
                </a:lnTo>
                <a:close/>
              </a:path>
              <a:path w="3455265" h="2793011">
                <a:moveTo>
                  <a:pt x="3436143" y="448299"/>
                </a:moveTo>
                <a:lnTo>
                  <a:pt x="3434680" y="535387"/>
                </a:lnTo>
                <a:lnTo>
                  <a:pt x="3435929" y="542058"/>
                </a:lnTo>
                <a:lnTo>
                  <a:pt x="3437239" y="545793"/>
                </a:lnTo>
                <a:lnTo>
                  <a:pt x="3436143" y="448299"/>
                </a:lnTo>
                <a:close/>
              </a:path>
              <a:path w="3455265" h="2793011">
                <a:moveTo>
                  <a:pt x="3439421" y="632478"/>
                </a:moveTo>
                <a:lnTo>
                  <a:pt x="3441127" y="575774"/>
                </a:lnTo>
                <a:lnTo>
                  <a:pt x="3438067" y="553390"/>
                </a:lnTo>
                <a:lnTo>
                  <a:pt x="3433711" y="552645"/>
                </a:lnTo>
                <a:lnTo>
                  <a:pt x="3430636" y="549257"/>
                </a:lnTo>
                <a:lnTo>
                  <a:pt x="3430141" y="540951"/>
                </a:lnTo>
                <a:lnTo>
                  <a:pt x="3433522" y="525449"/>
                </a:lnTo>
                <a:lnTo>
                  <a:pt x="3431701" y="353028"/>
                </a:lnTo>
                <a:lnTo>
                  <a:pt x="3430178" y="350210"/>
                </a:lnTo>
                <a:lnTo>
                  <a:pt x="3429712" y="558269"/>
                </a:lnTo>
                <a:lnTo>
                  <a:pt x="3432136" y="558061"/>
                </a:lnTo>
                <a:lnTo>
                  <a:pt x="3433753" y="562313"/>
                </a:lnTo>
                <a:lnTo>
                  <a:pt x="3438502" y="622587"/>
                </a:lnTo>
                <a:lnTo>
                  <a:pt x="3439421" y="632478"/>
                </a:lnTo>
                <a:close/>
              </a:path>
              <a:path w="3455265" h="2793011">
                <a:moveTo>
                  <a:pt x="3429662" y="344517"/>
                </a:moveTo>
                <a:lnTo>
                  <a:pt x="3430441" y="335308"/>
                </a:lnTo>
                <a:lnTo>
                  <a:pt x="3430745" y="311259"/>
                </a:lnTo>
                <a:lnTo>
                  <a:pt x="3426136" y="318260"/>
                </a:lnTo>
                <a:lnTo>
                  <a:pt x="3426876" y="672236"/>
                </a:lnTo>
                <a:lnTo>
                  <a:pt x="3428081" y="567565"/>
                </a:lnTo>
                <a:lnTo>
                  <a:pt x="3428101" y="567092"/>
                </a:lnTo>
                <a:lnTo>
                  <a:pt x="3429712" y="558269"/>
                </a:lnTo>
                <a:lnTo>
                  <a:pt x="3430178" y="350210"/>
                </a:lnTo>
                <a:lnTo>
                  <a:pt x="3429662" y="344517"/>
                </a:lnTo>
                <a:close/>
              </a:path>
              <a:path w="3455265" h="2793011">
                <a:moveTo>
                  <a:pt x="3444951" y="439118"/>
                </a:moveTo>
                <a:lnTo>
                  <a:pt x="3442145" y="441047"/>
                </a:lnTo>
                <a:lnTo>
                  <a:pt x="3442348" y="460154"/>
                </a:lnTo>
                <a:lnTo>
                  <a:pt x="3444304" y="452314"/>
                </a:lnTo>
                <a:lnTo>
                  <a:pt x="3445716" y="445570"/>
                </a:lnTo>
                <a:lnTo>
                  <a:pt x="3446095" y="440859"/>
                </a:lnTo>
                <a:lnTo>
                  <a:pt x="3444951" y="439118"/>
                </a:lnTo>
                <a:close/>
              </a:path>
              <a:path w="3455265" h="2793011">
                <a:moveTo>
                  <a:pt x="3388457" y="1772405"/>
                </a:moveTo>
                <a:lnTo>
                  <a:pt x="3389203" y="1781063"/>
                </a:lnTo>
                <a:lnTo>
                  <a:pt x="3389517" y="1788109"/>
                </a:lnTo>
                <a:lnTo>
                  <a:pt x="3389313" y="1792941"/>
                </a:lnTo>
                <a:lnTo>
                  <a:pt x="3387002" y="1793545"/>
                </a:lnTo>
                <a:lnTo>
                  <a:pt x="3385426" y="1917064"/>
                </a:lnTo>
                <a:lnTo>
                  <a:pt x="3386162" y="1923320"/>
                </a:lnTo>
                <a:lnTo>
                  <a:pt x="3388001" y="1960993"/>
                </a:lnTo>
                <a:lnTo>
                  <a:pt x="3391660" y="1963212"/>
                </a:lnTo>
                <a:lnTo>
                  <a:pt x="3389606" y="1708383"/>
                </a:lnTo>
                <a:lnTo>
                  <a:pt x="3388457" y="1772405"/>
                </a:lnTo>
                <a:close/>
              </a:path>
              <a:path w="3455265" h="2793011">
                <a:moveTo>
                  <a:pt x="3384018" y="1799079"/>
                </a:moveTo>
                <a:lnTo>
                  <a:pt x="3383681" y="1803713"/>
                </a:lnTo>
                <a:lnTo>
                  <a:pt x="3383100" y="1807354"/>
                </a:lnTo>
                <a:lnTo>
                  <a:pt x="3381499" y="1806585"/>
                </a:lnTo>
                <a:lnTo>
                  <a:pt x="3380624" y="1799641"/>
                </a:lnTo>
                <a:lnTo>
                  <a:pt x="3378021" y="1814547"/>
                </a:lnTo>
                <a:lnTo>
                  <a:pt x="3381030" y="1818822"/>
                </a:lnTo>
                <a:lnTo>
                  <a:pt x="3383033" y="1825813"/>
                </a:lnTo>
                <a:lnTo>
                  <a:pt x="3383689" y="1836372"/>
                </a:lnTo>
                <a:lnTo>
                  <a:pt x="3384018" y="1799079"/>
                </a:lnTo>
                <a:close/>
              </a:path>
              <a:path w="3455265" h="2793011">
                <a:moveTo>
                  <a:pt x="3384814" y="695731"/>
                </a:moveTo>
                <a:lnTo>
                  <a:pt x="3377346" y="690059"/>
                </a:lnTo>
                <a:lnTo>
                  <a:pt x="3380269" y="706618"/>
                </a:lnTo>
                <a:lnTo>
                  <a:pt x="3383610" y="711418"/>
                </a:lnTo>
                <a:lnTo>
                  <a:pt x="3385447" y="715098"/>
                </a:lnTo>
                <a:lnTo>
                  <a:pt x="3388950" y="696895"/>
                </a:lnTo>
                <a:lnTo>
                  <a:pt x="3384814" y="695731"/>
                </a:lnTo>
                <a:close/>
              </a:path>
              <a:path w="3455265" h="2793011">
                <a:moveTo>
                  <a:pt x="3389606" y="1708383"/>
                </a:moveTo>
                <a:lnTo>
                  <a:pt x="3391660" y="1963212"/>
                </a:lnTo>
                <a:lnTo>
                  <a:pt x="3394474" y="1711433"/>
                </a:lnTo>
                <a:lnTo>
                  <a:pt x="3392386" y="1699589"/>
                </a:lnTo>
                <a:lnTo>
                  <a:pt x="3385069" y="1700398"/>
                </a:lnTo>
                <a:lnTo>
                  <a:pt x="3383706" y="1703481"/>
                </a:lnTo>
                <a:lnTo>
                  <a:pt x="3384501" y="1742808"/>
                </a:lnTo>
                <a:lnTo>
                  <a:pt x="3386019" y="1752674"/>
                </a:lnTo>
                <a:lnTo>
                  <a:pt x="3387367" y="1762741"/>
                </a:lnTo>
                <a:lnTo>
                  <a:pt x="3388457" y="1772405"/>
                </a:lnTo>
                <a:lnTo>
                  <a:pt x="3389606" y="1708383"/>
                </a:lnTo>
                <a:close/>
              </a:path>
              <a:path w="3455265" h="2793011">
                <a:moveTo>
                  <a:pt x="3376975" y="1702705"/>
                </a:moveTo>
                <a:lnTo>
                  <a:pt x="3376383" y="1730123"/>
                </a:lnTo>
                <a:lnTo>
                  <a:pt x="3376665" y="1721667"/>
                </a:lnTo>
                <a:lnTo>
                  <a:pt x="3377385" y="1717640"/>
                </a:lnTo>
                <a:lnTo>
                  <a:pt x="3376975" y="1702705"/>
                </a:lnTo>
                <a:close/>
              </a:path>
              <a:path w="3455265" h="2793011">
                <a:moveTo>
                  <a:pt x="3363463" y="1722285"/>
                </a:moveTo>
                <a:lnTo>
                  <a:pt x="3369208" y="1706098"/>
                </a:lnTo>
                <a:lnTo>
                  <a:pt x="3362871" y="1710164"/>
                </a:lnTo>
                <a:lnTo>
                  <a:pt x="3359065" y="1714492"/>
                </a:lnTo>
                <a:lnTo>
                  <a:pt x="3358895" y="1718669"/>
                </a:lnTo>
                <a:lnTo>
                  <a:pt x="3363463" y="1722285"/>
                </a:lnTo>
                <a:close/>
              </a:path>
              <a:path w="3455265" h="2793011">
                <a:moveTo>
                  <a:pt x="3389698" y="691238"/>
                </a:moveTo>
                <a:lnTo>
                  <a:pt x="3390372" y="694936"/>
                </a:lnTo>
                <a:lnTo>
                  <a:pt x="3392225" y="1017460"/>
                </a:lnTo>
                <a:lnTo>
                  <a:pt x="3398243" y="1015685"/>
                </a:lnTo>
                <a:lnTo>
                  <a:pt x="3403403" y="1014315"/>
                </a:lnTo>
                <a:lnTo>
                  <a:pt x="3407071" y="1012710"/>
                </a:lnTo>
                <a:lnTo>
                  <a:pt x="3404255" y="457440"/>
                </a:lnTo>
                <a:lnTo>
                  <a:pt x="3403497" y="470461"/>
                </a:lnTo>
                <a:lnTo>
                  <a:pt x="3398892" y="649228"/>
                </a:lnTo>
                <a:lnTo>
                  <a:pt x="3398025" y="651551"/>
                </a:lnTo>
                <a:lnTo>
                  <a:pt x="3392225" y="653841"/>
                </a:lnTo>
                <a:lnTo>
                  <a:pt x="3389698" y="691238"/>
                </a:lnTo>
                <a:close/>
              </a:path>
              <a:path w="3455265" h="2793011">
                <a:moveTo>
                  <a:pt x="3389218" y="653720"/>
                </a:moveTo>
                <a:lnTo>
                  <a:pt x="3382273" y="653122"/>
                </a:lnTo>
                <a:lnTo>
                  <a:pt x="3384536" y="684165"/>
                </a:lnTo>
                <a:lnTo>
                  <a:pt x="3387546" y="687186"/>
                </a:lnTo>
                <a:lnTo>
                  <a:pt x="3389698" y="691238"/>
                </a:lnTo>
                <a:lnTo>
                  <a:pt x="3392225" y="653841"/>
                </a:lnTo>
                <a:lnTo>
                  <a:pt x="3389218" y="653720"/>
                </a:lnTo>
                <a:close/>
              </a:path>
              <a:path w="3455265" h="2793011">
                <a:moveTo>
                  <a:pt x="3381285" y="683560"/>
                </a:moveTo>
                <a:lnTo>
                  <a:pt x="3384536" y="684165"/>
                </a:lnTo>
                <a:lnTo>
                  <a:pt x="3382273" y="653122"/>
                </a:lnTo>
                <a:lnTo>
                  <a:pt x="3379431" y="652311"/>
                </a:lnTo>
                <a:lnTo>
                  <a:pt x="3378412" y="686756"/>
                </a:lnTo>
                <a:lnTo>
                  <a:pt x="3381285" y="683560"/>
                </a:lnTo>
                <a:close/>
              </a:path>
              <a:path w="3455265" h="2793011">
                <a:moveTo>
                  <a:pt x="3378613" y="613870"/>
                </a:moveTo>
                <a:lnTo>
                  <a:pt x="3374488" y="622620"/>
                </a:lnTo>
                <a:lnTo>
                  <a:pt x="3376579" y="665351"/>
                </a:lnTo>
                <a:lnTo>
                  <a:pt x="3377737" y="667926"/>
                </a:lnTo>
                <a:lnTo>
                  <a:pt x="3377902" y="672972"/>
                </a:lnTo>
                <a:lnTo>
                  <a:pt x="3378613" y="613870"/>
                </a:lnTo>
                <a:close/>
              </a:path>
              <a:path w="3455265" h="2793011">
                <a:moveTo>
                  <a:pt x="3398683" y="2105642"/>
                </a:moveTo>
                <a:lnTo>
                  <a:pt x="3398008" y="2116269"/>
                </a:lnTo>
                <a:lnTo>
                  <a:pt x="3396265" y="2119925"/>
                </a:lnTo>
                <a:lnTo>
                  <a:pt x="3393898" y="2118137"/>
                </a:lnTo>
                <a:lnTo>
                  <a:pt x="3393059" y="2213143"/>
                </a:lnTo>
                <a:lnTo>
                  <a:pt x="3393306" y="2218837"/>
                </a:lnTo>
                <a:lnTo>
                  <a:pt x="3395215" y="2389430"/>
                </a:lnTo>
                <a:lnTo>
                  <a:pt x="3404798" y="2398128"/>
                </a:lnTo>
                <a:lnTo>
                  <a:pt x="3398683" y="2105642"/>
                </a:lnTo>
                <a:close/>
              </a:path>
              <a:path w="3455265" h="2793011">
                <a:moveTo>
                  <a:pt x="3392244" y="2209519"/>
                </a:moveTo>
                <a:lnTo>
                  <a:pt x="3393059" y="2213143"/>
                </a:lnTo>
                <a:lnTo>
                  <a:pt x="3393898" y="2118137"/>
                </a:lnTo>
                <a:lnTo>
                  <a:pt x="3391352" y="2112433"/>
                </a:lnTo>
                <a:lnTo>
                  <a:pt x="3389170" y="2204899"/>
                </a:lnTo>
                <a:lnTo>
                  <a:pt x="3392244" y="2209519"/>
                </a:lnTo>
                <a:close/>
              </a:path>
              <a:path w="3455265" h="2793011">
                <a:moveTo>
                  <a:pt x="3391660" y="1963212"/>
                </a:moveTo>
                <a:lnTo>
                  <a:pt x="3394635" y="1966358"/>
                </a:lnTo>
                <a:lnTo>
                  <a:pt x="3397666" y="1711925"/>
                </a:lnTo>
                <a:lnTo>
                  <a:pt x="3398057" y="1709978"/>
                </a:lnTo>
                <a:lnTo>
                  <a:pt x="3399611" y="1706234"/>
                </a:lnTo>
                <a:lnTo>
                  <a:pt x="3401832" y="1704316"/>
                </a:lnTo>
                <a:lnTo>
                  <a:pt x="3403229" y="2054441"/>
                </a:lnTo>
                <a:lnTo>
                  <a:pt x="3403309" y="2043275"/>
                </a:lnTo>
                <a:lnTo>
                  <a:pt x="3404083" y="1703995"/>
                </a:lnTo>
                <a:lnTo>
                  <a:pt x="3402388" y="1703016"/>
                </a:lnTo>
                <a:lnTo>
                  <a:pt x="3399370" y="1701924"/>
                </a:lnTo>
                <a:lnTo>
                  <a:pt x="3397823" y="1700688"/>
                </a:lnTo>
                <a:lnTo>
                  <a:pt x="3394474" y="1711433"/>
                </a:lnTo>
                <a:lnTo>
                  <a:pt x="3391660" y="1963212"/>
                </a:lnTo>
                <a:close/>
              </a:path>
              <a:path w="3455265" h="2793011">
                <a:moveTo>
                  <a:pt x="3386162" y="1923320"/>
                </a:moveTo>
                <a:lnTo>
                  <a:pt x="3386018" y="1931896"/>
                </a:lnTo>
                <a:lnTo>
                  <a:pt x="3386057" y="1961570"/>
                </a:lnTo>
                <a:lnTo>
                  <a:pt x="3388001" y="1960993"/>
                </a:lnTo>
                <a:lnTo>
                  <a:pt x="3386162" y="1923320"/>
                </a:lnTo>
                <a:close/>
              </a:path>
              <a:path w="3455265" h="2793011">
                <a:moveTo>
                  <a:pt x="3398584" y="2099975"/>
                </a:moveTo>
                <a:lnTo>
                  <a:pt x="3398683" y="2105642"/>
                </a:lnTo>
                <a:lnTo>
                  <a:pt x="3399611" y="1706234"/>
                </a:lnTo>
                <a:lnTo>
                  <a:pt x="3398057" y="1709978"/>
                </a:lnTo>
                <a:lnTo>
                  <a:pt x="3397666" y="1711925"/>
                </a:lnTo>
                <a:lnTo>
                  <a:pt x="3394635" y="1966358"/>
                </a:lnTo>
                <a:lnTo>
                  <a:pt x="3394530" y="1968564"/>
                </a:lnTo>
                <a:lnTo>
                  <a:pt x="3393172" y="2099635"/>
                </a:lnTo>
                <a:lnTo>
                  <a:pt x="3398584" y="2099975"/>
                </a:lnTo>
                <a:close/>
              </a:path>
              <a:path w="3455265" h="2793011">
                <a:moveTo>
                  <a:pt x="3387506" y="2095391"/>
                </a:moveTo>
                <a:lnTo>
                  <a:pt x="3387909" y="2096296"/>
                </a:lnTo>
                <a:lnTo>
                  <a:pt x="3393172" y="2099635"/>
                </a:lnTo>
                <a:lnTo>
                  <a:pt x="3394530" y="1968564"/>
                </a:lnTo>
                <a:lnTo>
                  <a:pt x="3388948" y="1967961"/>
                </a:lnTo>
                <a:lnTo>
                  <a:pt x="3388222" y="1966812"/>
                </a:lnTo>
                <a:lnTo>
                  <a:pt x="3387506" y="2095391"/>
                </a:lnTo>
                <a:close/>
              </a:path>
              <a:path w="3455265" h="2793011">
                <a:moveTo>
                  <a:pt x="3379095" y="2181117"/>
                </a:moveTo>
                <a:lnTo>
                  <a:pt x="3381941" y="2191118"/>
                </a:lnTo>
                <a:lnTo>
                  <a:pt x="3384612" y="2197818"/>
                </a:lnTo>
                <a:lnTo>
                  <a:pt x="3387044" y="2202114"/>
                </a:lnTo>
                <a:lnTo>
                  <a:pt x="3385146" y="2031459"/>
                </a:lnTo>
                <a:lnTo>
                  <a:pt x="3384727" y="2181531"/>
                </a:lnTo>
                <a:lnTo>
                  <a:pt x="3384451" y="2181892"/>
                </a:lnTo>
                <a:lnTo>
                  <a:pt x="3379095" y="2181117"/>
                </a:lnTo>
                <a:close/>
              </a:path>
              <a:path w="3455265" h="2793011">
                <a:moveTo>
                  <a:pt x="3384610" y="1021335"/>
                </a:moveTo>
                <a:lnTo>
                  <a:pt x="3383310" y="957855"/>
                </a:lnTo>
                <a:lnTo>
                  <a:pt x="3383288" y="966429"/>
                </a:lnTo>
                <a:lnTo>
                  <a:pt x="3382867" y="974527"/>
                </a:lnTo>
                <a:lnTo>
                  <a:pt x="3382053" y="981414"/>
                </a:lnTo>
                <a:lnTo>
                  <a:pt x="3380853" y="986350"/>
                </a:lnTo>
                <a:lnTo>
                  <a:pt x="3377313" y="987420"/>
                </a:lnTo>
                <a:lnTo>
                  <a:pt x="3376654" y="1016001"/>
                </a:lnTo>
                <a:lnTo>
                  <a:pt x="3384610" y="1021335"/>
                </a:lnTo>
                <a:close/>
              </a:path>
              <a:path w="3455265" h="2793011">
                <a:moveTo>
                  <a:pt x="3374986" y="982078"/>
                </a:moveTo>
                <a:lnTo>
                  <a:pt x="3371369" y="979804"/>
                </a:lnTo>
                <a:lnTo>
                  <a:pt x="3376654" y="1016001"/>
                </a:lnTo>
                <a:lnTo>
                  <a:pt x="3377313" y="987420"/>
                </a:lnTo>
                <a:lnTo>
                  <a:pt x="3374986" y="982078"/>
                </a:lnTo>
                <a:close/>
              </a:path>
              <a:path w="3455265" h="2793011">
                <a:moveTo>
                  <a:pt x="3366927" y="997206"/>
                </a:moveTo>
                <a:lnTo>
                  <a:pt x="3362466" y="998961"/>
                </a:lnTo>
                <a:lnTo>
                  <a:pt x="3367480" y="1006084"/>
                </a:lnTo>
                <a:lnTo>
                  <a:pt x="3367817" y="993360"/>
                </a:lnTo>
                <a:lnTo>
                  <a:pt x="3366927" y="997206"/>
                </a:lnTo>
                <a:close/>
              </a:path>
              <a:path w="3455265" h="2793011">
                <a:moveTo>
                  <a:pt x="3361640" y="2062680"/>
                </a:moveTo>
                <a:lnTo>
                  <a:pt x="3357944" y="2056866"/>
                </a:lnTo>
                <a:lnTo>
                  <a:pt x="3360226" y="2066097"/>
                </a:lnTo>
                <a:lnTo>
                  <a:pt x="3363445" y="2069537"/>
                </a:lnTo>
                <a:lnTo>
                  <a:pt x="3364744" y="2069157"/>
                </a:lnTo>
                <a:lnTo>
                  <a:pt x="3361640" y="2062680"/>
                </a:lnTo>
                <a:close/>
              </a:path>
              <a:path w="3455265" h="2793011">
                <a:moveTo>
                  <a:pt x="3431846" y="2288082"/>
                </a:moveTo>
                <a:lnTo>
                  <a:pt x="3429161" y="2294111"/>
                </a:lnTo>
                <a:lnTo>
                  <a:pt x="3429929" y="2415106"/>
                </a:lnTo>
                <a:lnTo>
                  <a:pt x="3439552" y="2412963"/>
                </a:lnTo>
                <a:lnTo>
                  <a:pt x="3439224" y="2385166"/>
                </a:lnTo>
                <a:lnTo>
                  <a:pt x="3440052" y="2378761"/>
                </a:lnTo>
                <a:lnTo>
                  <a:pt x="3443001" y="2370556"/>
                </a:lnTo>
                <a:lnTo>
                  <a:pt x="3445723" y="2358349"/>
                </a:lnTo>
                <a:lnTo>
                  <a:pt x="3445714" y="2339232"/>
                </a:lnTo>
                <a:lnTo>
                  <a:pt x="3443670" y="2343182"/>
                </a:lnTo>
                <a:lnTo>
                  <a:pt x="3440334" y="2363065"/>
                </a:lnTo>
                <a:lnTo>
                  <a:pt x="3439787" y="2365703"/>
                </a:lnTo>
                <a:lnTo>
                  <a:pt x="3437829" y="2364932"/>
                </a:lnTo>
                <a:lnTo>
                  <a:pt x="3434111" y="2359043"/>
                </a:lnTo>
                <a:lnTo>
                  <a:pt x="3431434" y="2303120"/>
                </a:lnTo>
                <a:lnTo>
                  <a:pt x="3431846" y="2288082"/>
                </a:lnTo>
                <a:close/>
              </a:path>
              <a:path w="3455265" h="2793011">
                <a:moveTo>
                  <a:pt x="3437010" y="2351803"/>
                </a:moveTo>
                <a:lnTo>
                  <a:pt x="3438596" y="2354405"/>
                </a:lnTo>
                <a:lnTo>
                  <a:pt x="3439820" y="2358729"/>
                </a:lnTo>
                <a:lnTo>
                  <a:pt x="3440334" y="2363065"/>
                </a:lnTo>
                <a:lnTo>
                  <a:pt x="3443670" y="2343182"/>
                </a:lnTo>
                <a:lnTo>
                  <a:pt x="3439691" y="2345050"/>
                </a:lnTo>
                <a:lnTo>
                  <a:pt x="3437010" y="2351803"/>
                </a:lnTo>
                <a:close/>
              </a:path>
              <a:path w="3455265" h="2793011">
                <a:moveTo>
                  <a:pt x="3434111" y="2359043"/>
                </a:moveTo>
                <a:lnTo>
                  <a:pt x="3434156" y="2358605"/>
                </a:lnTo>
                <a:lnTo>
                  <a:pt x="3435414" y="2352633"/>
                </a:lnTo>
                <a:lnTo>
                  <a:pt x="3437010" y="2351803"/>
                </a:lnTo>
                <a:lnTo>
                  <a:pt x="3439691" y="2345050"/>
                </a:lnTo>
                <a:lnTo>
                  <a:pt x="3436275" y="2340247"/>
                </a:lnTo>
                <a:lnTo>
                  <a:pt x="3435881" y="2324259"/>
                </a:lnTo>
                <a:lnTo>
                  <a:pt x="3434111" y="2359043"/>
                </a:lnTo>
                <a:close/>
              </a:path>
              <a:path w="3455265" h="2793011">
                <a:moveTo>
                  <a:pt x="3434111" y="2359043"/>
                </a:moveTo>
                <a:lnTo>
                  <a:pt x="3435881" y="2324259"/>
                </a:lnTo>
                <a:lnTo>
                  <a:pt x="3433598" y="2315172"/>
                </a:lnTo>
                <a:lnTo>
                  <a:pt x="3431964" y="2307528"/>
                </a:lnTo>
                <a:lnTo>
                  <a:pt x="3431434" y="2303120"/>
                </a:lnTo>
                <a:lnTo>
                  <a:pt x="3434111" y="2359043"/>
                </a:lnTo>
                <a:close/>
              </a:path>
              <a:path w="3455265" h="2793011">
                <a:moveTo>
                  <a:pt x="3442763" y="1775213"/>
                </a:moveTo>
                <a:lnTo>
                  <a:pt x="3441527" y="1782401"/>
                </a:lnTo>
                <a:lnTo>
                  <a:pt x="3444895" y="1781900"/>
                </a:lnTo>
                <a:lnTo>
                  <a:pt x="3443076" y="1775555"/>
                </a:lnTo>
                <a:lnTo>
                  <a:pt x="3442763" y="1775213"/>
                </a:lnTo>
                <a:close/>
              </a:path>
              <a:path w="3455265" h="2793011">
                <a:moveTo>
                  <a:pt x="3448596" y="2281980"/>
                </a:moveTo>
                <a:lnTo>
                  <a:pt x="3446884" y="2283247"/>
                </a:lnTo>
                <a:lnTo>
                  <a:pt x="3447439" y="2288323"/>
                </a:lnTo>
                <a:lnTo>
                  <a:pt x="3448667" y="2291330"/>
                </a:lnTo>
                <a:lnTo>
                  <a:pt x="3448973" y="2286393"/>
                </a:lnTo>
                <a:lnTo>
                  <a:pt x="3448596" y="2281980"/>
                </a:lnTo>
                <a:close/>
              </a:path>
              <a:path w="3455265" h="2793011">
                <a:moveTo>
                  <a:pt x="3361240" y="1776589"/>
                </a:moveTo>
                <a:lnTo>
                  <a:pt x="3362994" y="1779965"/>
                </a:lnTo>
                <a:lnTo>
                  <a:pt x="3367076" y="1782316"/>
                </a:lnTo>
                <a:lnTo>
                  <a:pt x="3371654" y="1783384"/>
                </a:lnTo>
                <a:lnTo>
                  <a:pt x="3374897" y="1782910"/>
                </a:lnTo>
                <a:lnTo>
                  <a:pt x="3374973" y="1780635"/>
                </a:lnTo>
                <a:lnTo>
                  <a:pt x="3370050" y="1776301"/>
                </a:lnTo>
                <a:lnTo>
                  <a:pt x="3363646" y="1772445"/>
                </a:lnTo>
                <a:lnTo>
                  <a:pt x="3361240" y="1776589"/>
                </a:lnTo>
                <a:close/>
              </a:path>
              <a:path w="3455265" h="2793011">
                <a:moveTo>
                  <a:pt x="3443023" y="2395265"/>
                </a:moveTo>
                <a:lnTo>
                  <a:pt x="3439224" y="2385166"/>
                </a:lnTo>
                <a:lnTo>
                  <a:pt x="3439552" y="2412963"/>
                </a:lnTo>
                <a:lnTo>
                  <a:pt x="3443310" y="2412949"/>
                </a:lnTo>
                <a:lnTo>
                  <a:pt x="3446102" y="2406457"/>
                </a:lnTo>
                <a:lnTo>
                  <a:pt x="3443023" y="2395265"/>
                </a:lnTo>
                <a:close/>
              </a:path>
              <a:path w="3455265" h="2793011">
                <a:moveTo>
                  <a:pt x="3432904" y="15773"/>
                </a:moveTo>
                <a:lnTo>
                  <a:pt x="3428042" y="14412"/>
                </a:lnTo>
                <a:lnTo>
                  <a:pt x="3428406" y="156514"/>
                </a:lnTo>
                <a:lnTo>
                  <a:pt x="3429222" y="149923"/>
                </a:lnTo>
                <a:lnTo>
                  <a:pt x="3430015" y="144647"/>
                </a:lnTo>
                <a:lnTo>
                  <a:pt x="3432198" y="47545"/>
                </a:lnTo>
                <a:lnTo>
                  <a:pt x="3434332" y="33956"/>
                </a:lnTo>
                <a:lnTo>
                  <a:pt x="3437780" y="17505"/>
                </a:lnTo>
                <a:lnTo>
                  <a:pt x="3432904" y="15773"/>
                </a:lnTo>
                <a:close/>
              </a:path>
              <a:path w="3455265" h="2793011">
                <a:moveTo>
                  <a:pt x="3430898" y="141464"/>
                </a:moveTo>
                <a:lnTo>
                  <a:pt x="3431985" y="141151"/>
                </a:lnTo>
                <a:lnTo>
                  <a:pt x="3433390" y="144488"/>
                </a:lnTo>
                <a:lnTo>
                  <a:pt x="3435225" y="152251"/>
                </a:lnTo>
                <a:lnTo>
                  <a:pt x="3436085" y="180909"/>
                </a:lnTo>
                <a:lnTo>
                  <a:pt x="3439058" y="141258"/>
                </a:lnTo>
                <a:lnTo>
                  <a:pt x="3439846" y="136905"/>
                </a:lnTo>
                <a:lnTo>
                  <a:pt x="3441480" y="132335"/>
                </a:lnTo>
                <a:lnTo>
                  <a:pt x="3440525" y="39812"/>
                </a:lnTo>
                <a:lnTo>
                  <a:pt x="3437970" y="39490"/>
                </a:lnTo>
                <a:lnTo>
                  <a:pt x="3435581" y="43747"/>
                </a:lnTo>
                <a:lnTo>
                  <a:pt x="3433586" y="53547"/>
                </a:lnTo>
                <a:lnTo>
                  <a:pt x="3432198" y="47545"/>
                </a:lnTo>
                <a:lnTo>
                  <a:pt x="3430898" y="141464"/>
                </a:lnTo>
                <a:close/>
              </a:path>
              <a:path w="3455265" h="2793011">
                <a:moveTo>
                  <a:pt x="3428042" y="14412"/>
                </a:moveTo>
                <a:lnTo>
                  <a:pt x="3423362" y="14815"/>
                </a:lnTo>
                <a:lnTo>
                  <a:pt x="3423910" y="128601"/>
                </a:lnTo>
                <a:lnTo>
                  <a:pt x="3424691" y="176395"/>
                </a:lnTo>
                <a:lnTo>
                  <a:pt x="3426254" y="170528"/>
                </a:lnTo>
                <a:lnTo>
                  <a:pt x="3427455" y="163642"/>
                </a:lnTo>
                <a:lnTo>
                  <a:pt x="3428406" y="156514"/>
                </a:lnTo>
                <a:lnTo>
                  <a:pt x="3428042" y="14412"/>
                </a:lnTo>
                <a:close/>
              </a:path>
              <a:path w="3455265" h="2793011">
                <a:moveTo>
                  <a:pt x="3417028" y="139546"/>
                </a:moveTo>
                <a:lnTo>
                  <a:pt x="3419232" y="131437"/>
                </a:lnTo>
                <a:lnTo>
                  <a:pt x="3419736" y="130708"/>
                </a:lnTo>
                <a:lnTo>
                  <a:pt x="3422909" y="126724"/>
                </a:lnTo>
                <a:lnTo>
                  <a:pt x="3423910" y="128601"/>
                </a:lnTo>
                <a:lnTo>
                  <a:pt x="3423362" y="14815"/>
                </a:lnTo>
                <a:lnTo>
                  <a:pt x="3419383" y="12943"/>
                </a:lnTo>
                <a:lnTo>
                  <a:pt x="3417028" y="139546"/>
                </a:lnTo>
                <a:close/>
              </a:path>
              <a:path w="3455265" h="2793011">
                <a:moveTo>
                  <a:pt x="3419383" y="12943"/>
                </a:moveTo>
                <a:lnTo>
                  <a:pt x="3403988" y="8407"/>
                </a:lnTo>
                <a:lnTo>
                  <a:pt x="3410053" y="320313"/>
                </a:lnTo>
                <a:lnTo>
                  <a:pt x="3414905" y="192077"/>
                </a:lnTo>
                <a:lnTo>
                  <a:pt x="3415364" y="178549"/>
                </a:lnTo>
                <a:lnTo>
                  <a:pt x="3416542" y="143118"/>
                </a:lnTo>
                <a:lnTo>
                  <a:pt x="3417028" y="139546"/>
                </a:lnTo>
                <a:lnTo>
                  <a:pt x="3419383" y="12943"/>
                </a:lnTo>
                <a:close/>
              </a:path>
              <a:path w="3455265" h="2793011">
                <a:moveTo>
                  <a:pt x="3403988" y="8407"/>
                </a:moveTo>
                <a:lnTo>
                  <a:pt x="3390353" y="8325"/>
                </a:lnTo>
                <a:lnTo>
                  <a:pt x="3391608" y="18626"/>
                </a:lnTo>
                <a:lnTo>
                  <a:pt x="3399080" y="15643"/>
                </a:lnTo>
                <a:lnTo>
                  <a:pt x="3400401" y="15994"/>
                </a:lnTo>
                <a:lnTo>
                  <a:pt x="3401137" y="324748"/>
                </a:lnTo>
                <a:lnTo>
                  <a:pt x="3410053" y="320313"/>
                </a:lnTo>
                <a:lnTo>
                  <a:pt x="3403988" y="8407"/>
                </a:lnTo>
                <a:close/>
              </a:path>
              <a:path w="3455265" h="2793011">
                <a:moveTo>
                  <a:pt x="3439058" y="141258"/>
                </a:moveTo>
                <a:lnTo>
                  <a:pt x="3439520" y="179052"/>
                </a:lnTo>
                <a:lnTo>
                  <a:pt x="3442789" y="175562"/>
                </a:lnTo>
                <a:lnTo>
                  <a:pt x="3445179" y="169098"/>
                </a:lnTo>
                <a:lnTo>
                  <a:pt x="3445975" y="158320"/>
                </a:lnTo>
                <a:lnTo>
                  <a:pt x="3443054" y="153461"/>
                </a:lnTo>
                <a:lnTo>
                  <a:pt x="3439874" y="146431"/>
                </a:lnTo>
                <a:lnTo>
                  <a:pt x="3439058" y="141258"/>
                </a:lnTo>
                <a:close/>
              </a:path>
              <a:path w="3455265" h="2793011">
                <a:moveTo>
                  <a:pt x="3435225" y="152251"/>
                </a:moveTo>
                <a:lnTo>
                  <a:pt x="3435000" y="155536"/>
                </a:lnTo>
                <a:lnTo>
                  <a:pt x="3434120" y="160769"/>
                </a:lnTo>
                <a:lnTo>
                  <a:pt x="3432701" y="167398"/>
                </a:lnTo>
                <a:lnTo>
                  <a:pt x="3431572" y="185082"/>
                </a:lnTo>
                <a:lnTo>
                  <a:pt x="3433198" y="182472"/>
                </a:lnTo>
                <a:lnTo>
                  <a:pt x="3436085" y="180909"/>
                </a:lnTo>
                <a:lnTo>
                  <a:pt x="3435225" y="152251"/>
                </a:lnTo>
                <a:close/>
              </a:path>
              <a:path w="3455265" h="2793011">
                <a:moveTo>
                  <a:pt x="3443018" y="43749"/>
                </a:moveTo>
                <a:lnTo>
                  <a:pt x="3440525" y="39812"/>
                </a:lnTo>
                <a:lnTo>
                  <a:pt x="3441480" y="132335"/>
                </a:lnTo>
                <a:lnTo>
                  <a:pt x="3443197" y="126513"/>
                </a:lnTo>
                <a:lnTo>
                  <a:pt x="3444239" y="118401"/>
                </a:lnTo>
                <a:lnTo>
                  <a:pt x="3443846" y="106963"/>
                </a:lnTo>
                <a:lnTo>
                  <a:pt x="3441256" y="91162"/>
                </a:lnTo>
                <a:lnTo>
                  <a:pt x="3443018" y="43749"/>
                </a:lnTo>
                <a:close/>
              </a:path>
              <a:path w="3455265" h="2793011">
                <a:moveTo>
                  <a:pt x="3443018" y="43749"/>
                </a:moveTo>
                <a:lnTo>
                  <a:pt x="3443932" y="89266"/>
                </a:lnTo>
                <a:lnTo>
                  <a:pt x="3446590" y="83895"/>
                </a:lnTo>
                <a:lnTo>
                  <a:pt x="3447820" y="76353"/>
                </a:lnTo>
                <a:lnTo>
                  <a:pt x="3447850" y="67602"/>
                </a:lnTo>
                <a:lnTo>
                  <a:pt x="3446908" y="58608"/>
                </a:lnTo>
                <a:lnTo>
                  <a:pt x="3445221" y="50336"/>
                </a:lnTo>
                <a:lnTo>
                  <a:pt x="3443018" y="43749"/>
                </a:lnTo>
                <a:close/>
              </a:path>
              <a:path w="3455265" h="2793011">
                <a:moveTo>
                  <a:pt x="3416542" y="143118"/>
                </a:moveTo>
                <a:lnTo>
                  <a:pt x="3416691" y="180101"/>
                </a:lnTo>
                <a:lnTo>
                  <a:pt x="3420022" y="181959"/>
                </a:lnTo>
                <a:lnTo>
                  <a:pt x="3422651" y="180465"/>
                </a:lnTo>
                <a:lnTo>
                  <a:pt x="3424691" y="176395"/>
                </a:lnTo>
                <a:lnTo>
                  <a:pt x="3423910" y="128601"/>
                </a:lnTo>
                <a:lnTo>
                  <a:pt x="3422652" y="132421"/>
                </a:lnTo>
                <a:lnTo>
                  <a:pt x="3420830" y="136803"/>
                </a:lnTo>
                <a:lnTo>
                  <a:pt x="3418900" y="140726"/>
                </a:lnTo>
                <a:lnTo>
                  <a:pt x="3416542" y="143118"/>
                </a:lnTo>
                <a:close/>
              </a:path>
              <a:path w="3455265" h="2793011">
                <a:moveTo>
                  <a:pt x="3417170" y="1344561"/>
                </a:moveTo>
                <a:lnTo>
                  <a:pt x="3416575" y="1348808"/>
                </a:lnTo>
                <a:lnTo>
                  <a:pt x="3415548" y="1353470"/>
                </a:lnTo>
                <a:lnTo>
                  <a:pt x="3414338" y="1357519"/>
                </a:lnTo>
                <a:lnTo>
                  <a:pt x="3412357" y="1359679"/>
                </a:lnTo>
                <a:lnTo>
                  <a:pt x="3415366" y="1708792"/>
                </a:lnTo>
                <a:lnTo>
                  <a:pt x="3419407" y="1711417"/>
                </a:lnTo>
                <a:lnTo>
                  <a:pt x="3417170" y="1344561"/>
                </a:lnTo>
                <a:close/>
              </a:path>
              <a:path w="3455265" h="2793011">
                <a:moveTo>
                  <a:pt x="3412081" y="1355738"/>
                </a:moveTo>
                <a:lnTo>
                  <a:pt x="3412611" y="1347082"/>
                </a:lnTo>
                <a:lnTo>
                  <a:pt x="3414081" y="1020589"/>
                </a:lnTo>
                <a:lnTo>
                  <a:pt x="3408219" y="1171264"/>
                </a:lnTo>
                <a:lnTo>
                  <a:pt x="3411487" y="1706463"/>
                </a:lnTo>
                <a:lnTo>
                  <a:pt x="3415366" y="1708792"/>
                </a:lnTo>
                <a:lnTo>
                  <a:pt x="3412357" y="1359679"/>
                </a:lnTo>
                <a:lnTo>
                  <a:pt x="3412081" y="1355738"/>
                </a:lnTo>
                <a:close/>
              </a:path>
              <a:path w="3455265" h="2793011">
                <a:moveTo>
                  <a:pt x="3409743" y="337133"/>
                </a:moveTo>
                <a:lnTo>
                  <a:pt x="3412654" y="333799"/>
                </a:lnTo>
                <a:lnTo>
                  <a:pt x="3416278" y="329334"/>
                </a:lnTo>
                <a:lnTo>
                  <a:pt x="3419357" y="324579"/>
                </a:lnTo>
                <a:lnTo>
                  <a:pt x="3420630" y="320374"/>
                </a:lnTo>
                <a:lnTo>
                  <a:pt x="3418838" y="317559"/>
                </a:lnTo>
                <a:lnTo>
                  <a:pt x="3414511" y="318916"/>
                </a:lnTo>
                <a:lnTo>
                  <a:pt x="3409743" y="337133"/>
                </a:lnTo>
                <a:close/>
              </a:path>
              <a:path w="3455265" h="2793011">
                <a:moveTo>
                  <a:pt x="3418838" y="2414611"/>
                </a:moveTo>
                <a:lnTo>
                  <a:pt x="3414506" y="2409115"/>
                </a:lnTo>
                <a:lnTo>
                  <a:pt x="3417200" y="2422595"/>
                </a:lnTo>
                <a:lnTo>
                  <a:pt x="3419749" y="2422228"/>
                </a:lnTo>
                <a:lnTo>
                  <a:pt x="3420613" y="2419845"/>
                </a:lnTo>
                <a:lnTo>
                  <a:pt x="3418838" y="2414611"/>
                </a:lnTo>
                <a:close/>
              </a:path>
              <a:path w="3455265" h="2793011">
                <a:moveTo>
                  <a:pt x="3414437" y="2409038"/>
                </a:moveTo>
                <a:lnTo>
                  <a:pt x="3413920" y="2421780"/>
                </a:lnTo>
                <a:lnTo>
                  <a:pt x="3417200" y="2422595"/>
                </a:lnTo>
                <a:lnTo>
                  <a:pt x="3414506" y="2409115"/>
                </a:lnTo>
                <a:close/>
              </a:path>
              <a:path w="3455265" h="2793011">
                <a:moveTo>
                  <a:pt x="3409229" y="2420571"/>
                </a:moveTo>
                <a:lnTo>
                  <a:pt x="3410862" y="2420615"/>
                </a:lnTo>
                <a:lnTo>
                  <a:pt x="3410654" y="2406743"/>
                </a:lnTo>
                <a:lnTo>
                  <a:pt x="3401017" y="2398889"/>
                </a:lnTo>
                <a:lnTo>
                  <a:pt x="3401468" y="2520722"/>
                </a:lnTo>
                <a:lnTo>
                  <a:pt x="3404877" y="2530028"/>
                </a:lnTo>
                <a:lnTo>
                  <a:pt x="3409695" y="2766366"/>
                </a:lnTo>
                <a:lnTo>
                  <a:pt x="3412562" y="2423360"/>
                </a:lnTo>
                <a:lnTo>
                  <a:pt x="3409229" y="2420571"/>
                </a:lnTo>
                <a:close/>
              </a:path>
              <a:path w="3455265" h="2793011">
                <a:moveTo>
                  <a:pt x="3388409" y="2529907"/>
                </a:moveTo>
                <a:lnTo>
                  <a:pt x="3389564" y="2523276"/>
                </a:lnTo>
                <a:lnTo>
                  <a:pt x="3392800" y="2518659"/>
                </a:lnTo>
                <a:lnTo>
                  <a:pt x="3397106" y="2517369"/>
                </a:lnTo>
                <a:lnTo>
                  <a:pt x="3401468" y="2520722"/>
                </a:lnTo>
                <a:lnTo>
                  <a:pt x="3401017" y="2398889"/>
                </a:lnTo>
                <a:lnTo>
                  <a:pt x="3391388" y="2390355"/>
                </a:lnTo>
                <a:lnTo>
                  <a:pt x="3388409" y="2529907"/>
                </a:lnTo>
                <a:close/>
              </a:path>
              <a:path w="3455265" h="2793011">
                <a:moveTo>
                  <a:pt x="3391388" y="2390355"/>
                </a:moveTo>
                <a:lnTo>
                  <a:pt x="3381774" y="2382467"/>
                </a:lnTo>
                <a:lnTo>
                  <a:pt x="3383839" y="2430132"/>
                </a:lnTo>
                <a:lnTo>
                  <a:pt x="3384383" y="2469464"/>
                </a:lnTo>
                <a:lnTo>
                  <a:pt x="3391388" y="2390355"/>
                </a:lnTo>
                <a:close/>
              </a:path>
              <a:path w="3455265" h="2793011">
                <a:moveTo>
                  <a:pt x="3378001" y="2424688"/>
                </a:moveTo>
                <a:lnTo>
                  <a:pt x="3379841" y="2426105"/>
                </a:lnTo>
                <a:lnTo>
                  <a:pt x="3380040" y="2381398"/>
                </a:lnTo>
                <a:lnTo>
                  <a:pt x="3376270" y="2380118"/>
                </a:lnTo>
                <a:lnTo>
                  <a:pt x="3371381" y="2425108"/>
                </a:lnTo>
                <a:lnTo>
                  <a:pt x="3378001" y="2424688"/>
                </a:lnTo>
                <a:close/>
              </a:path>
              <a:path w="3455265" h="2793011">
                <a:moveTo>
                  <a:pt x="3357353" y="2383600"/>
                </a:moveTo>
                <a:lnTo>
                  <a:pt x="3357156" y="2384937"/>
                </a:lnTo>
                <a:lnTo>
                  <a:pt x="3360893" y="2395913"/>
                </a:lnTo>
                <a:lnTo>
                  <a:pt x="3366827" y="2380108"/>
                </a:lnTo>
                <a:lnTo>
                  <a:pt x="3357353" y="2383600"/>
                </a:lnTo>
                <a:close/>
              </a:path>
              <a:path w="3455265" h="2793011">
                <a:moveTo>
                  <a:pt x="3406712" y="2045160"/>
                </a:moveTo>
                <a:lnTo>
                  <a:pt x="3407020" y="2055441"/>
                </a:lnTo>
                <a:lnTo>
                  <a:pt x="3408382" y="2057905"/>
                </a:lnTo>
                <a:lnTo>
                  <a:pt x="3409987" y="2055297"/>
                </a:lnTo>
                <a:lnTo>
                  <a:pt x="3411021" y="2050361"/>
                </a:lnTo>
                <a:lnTo>
                  <a:pt x="3410670" y="2045841"/>
                </a:lnTo>
                <a:lnTo>
                  <a:pt x="3408122" y="2044481"/>
                </a:lnTo>
                <a:lnTo>
                  <a:pt x="3406712" y="2045160"/>
                </a:lnTo>
                <a:close/>
              </a:path>
              <a:path w="3455265" h="2793011">
                <a:moveTo>
                  <a:pt x="3443192" y="2178639"/>
                </a:moveTo>
                <a:lnTo>
                  <a:pt x="3441185" y="2171913"/>
                </a:lnTo>
                <a:lnTo>
                  <a:pt x="3441309" y="2264480"/>
                </a:lnTo>
                <a:lnTo>
                  <a:pt x="3443308" y="2260750"/>
                </a:lnTo>
                <a:lnTo>
                  <a:pt x="3444008" y="2257311"/>
                </a:lnTo>
                <a:lnTo>
                  <a:pt x="3444305" y="2252234"/>
                </a:lnTo>
                <a:lnTo>
                  <a:pt x="3444046" y="2245076"/>
                </a:lnTo>
                <a:lnTo>
                  <a:pt x="3443081" y="2235397"/>
                </a:lnTo>
                <a:lnTo>
                  <a:pt x="3441256" y="2222753"/>
                </a:lnTo>
                <a:lnTo>
                  <a:pt x="3443192" y="2178639"/>
                </a:lnTo>
                <a:close/>
              </a:path>
              <a:path w="3455265" h="2793011">
                <a:moveTo>
                  <a:pt x="3441466" y="2282310"/>
                </a:moveTo>
                <a:lnTo>
                  <a:pt x="3439911" y="2276069"/>
                </a:lnTo>
                <a:lnTo>
                  <a:pt x="3439171" y="2271724"/>
                </a:lnTo>
                <a:lnTo>
                  <a:pt x="3439092" y="2268835"/>
                </a:lnTo>
                <a:lnTo>
                  <a:pt x="3441309" y="2264480"/>
                </a:lnTo>
                <a:lnTo>
                  <a:pt x="3441185" y="2171913"/>
                </a:lnTo>
                <a:lnTo>
                  <a:pt x="3439098" y="2167306"/>
                </a:lnTo>
                <a:lnTo>
                  <a:pt x="3436642" y="2305137"/>
                </a:lnTo>
                <a:lnTo>
                  <a:pt x="3441038" y="2309036"/>
                </a:lnTo>
                <a:lnTo>
                  <a:pt x="3441466" y="2282310"/>
                </a:lnTo>
                <a:close/>
              </a:path>
              <a:path w="3455265" h="2793011">
                <a:moveTo>
                  <a:pt x="3436642" y="2305137"/>
                </a:moveTo>
                <a:lnTo>
                  <a:pt x="3439098" y="2167306"/>
                </a:lnTo>
                <a:lnTo>
                  <a:pt x="3435175" y="2167298"/>
                </a:lnTo>
                <a:lnTo>
                  <a:pt x="3433586" y="2173324"/>
                </a:lnTo>
                <a:lnTo>
                  <a:pt x="3432288" y="2164211"/>
                </a:lnTo>
                <a:lnTo>
                  <a:pt x="3432662" y="2096006"/>
                </a:lnTo>
                <a:lnTo>
                  <a:pt x="3432997" y="2091515"/>
                </a:lnTo>
                <a:lnTo>
                  <a:pt x="3431718" y="2069335"/>
                </a:lnTo>
                <a:lnTo>
                  <a:pt x="3432576" y="2260386"/>
                </a:lnTo>
                <a:lnTo>
                  <a:pt x="3433764" y="2265883"/>
                </a:lnTo>
                <a:lnTo>
                  <a:pt x="3435225" y="2274551"/>
                </a:lnTo>
                <a:lnTo>
                  <a:pt x="3436642" y="2305137"/>
                </a:lnTo>
                <a:close/>
              </a:path>
              <a:path w="3455265" h="2793011">
                <a:moveTo>
                  <a:pt x="3431718" y="2069335"/>
                </a:moveTo>
                <a:lnTo>
                  <a:pt x="3423404" y="2066374"/>
                </a:lnTo>
                <a:lnTo>
                  <a:pt x="3424192" y="2231831"/>
                </a:lnTo>
                <a:lnTo>
                  <a:pt x="3425518" y="2281007"/>
                </a:lnTo>
                <a:lnTo>
                  <a:pt x="3426608" y="2277768"/>
                </a:lnTo>
                <a:lnTo>
                  <a:pt x="3427499" y="2273738"/>
                </a:lnTo>
                <a:lnTo>
                  <a:pt x="3428244" y="2269359"/>
                </a:lnTo>
                <a:lnTo>
                  <a:pt x="3428895" y="2265070"/>
                </a:lnTo>
                <a:lnTo>
                  <a:pt x="3429505" y="2261312"/>
                </a:lnTo>
                <a:lnTo>
                  <a:pt x="3430125" y="2258524"/>
                </a:lnTo>
                <a:lnTo>
                  <a:pt x="3431609" y="2257621"/>
                </a:lnTo>
                <a:lnTo>
                  <a:pt x="3432576" y="2260386"/>
                </a:lnTo>
                <a:lnTo>
                  <a:pt x="3431718" y="2069335"/>
                </a:lnTo>
                <a:close/>
              </a:path>
              <a:path w="3455265" h="2793011">
                <a:moveTo>
                  <a:pt x="3423404" y="2066374"/>
                </a:moveTo>
                <a:lnTo>
                  <a:pt x="3415411" y="2065288"/>
                </a:lnTo>
                <a:lnTo>
                  <a:pt x="3416536" y="2236567"/>
                </a:lnTo>
                <a:lnTo>
                  <a:pt x="3419232" y="2229096"/>
                </a:lnTo>
                <a:lnTo>
                  <a:pt x="3420413" y="2229236"/>
                </a:lnTo>
                <a:lnTo>
                  <a:pt x="3424192" y="2231831"/>
                </a:lnTo>
                <a:lnTo>
                  <a:pt x="3423404" y="2066374"/>
                </a:lnTo>
                <a:close/>
              </a:path>
              <a:path w="3455265" h="2793011">
                <a:moveTo>
                  <a:pt x="3447503" y="2204395"/>
                </a:moveTo>
                <a:lnTo>
                  <a:pt x="3446475" y="2195592"/>
                </a:lnTo>
                <a:lnTo>
                  <a:pt x="3446662" y="2223548"/>
                </a:lnTo>
                <a:lnTo>
                  <a:pt x="3447720" y="2219085"/>
                </a:lnTo>
                <a:lnTo>
                  <a:pt x="3447960" y="2212463"/>
                </a:lnTo>
                <a:lnTo>
                  <a:pt x="3447503" y="2204395"/>
                </a:lnTo>
                <a:close/>
              </a:path>
              <a:path w="3455265" h="2793011">
                <a:moveTo>
                  <a:pt x="3441256" y="2222753"/>
                </a:moveTo>
                <a:lnTo>
                  <a:pt x="3441596" y="2223142"/>
                </a:lnTo>
                <a:lnTo>
                  <a:pt x="3444661" y="2225138"/>
                </a:lnTo>
                <a:lnTo>
                  <a:pt x="3446662" y="2223548"/>
                </a:lnTo>
                <a:lnTo>
                  <a:pt x="3446475" y="2195592"/>
                </a:lnTo>
                <a:lnTo>
                  <a:pt x="3444997" y="2186769"/>
                </a:lnTo>
                <a:lnTo>
                  <a:pt x="3443192" y="2178639"/>
                </a:lnTo>
                <a:lnTo>
                  <a:pt x="3441256" y="2222753"/>
                </a:lnTo>
                <a:close/>
              </a:path>
              <a:path w="3455265" h="2793011">
                <a:moveTo>
                  <a:pt x="3444645" y="2308079"/>
                </a:moveTo>
                <a:lnTo>
                  <a:pt x="3445688" y="2304191"/>
                </a:lnTo>
                <a:lnTo>
                  <a:pt x="3445975" y="2297182"/>
                </a:lnTo>
                <a:lnTo>
                  <a:pt x="3443988" y="2290890"/>
                </a:lnTo>
                <a:lnTo>
                  <a:pt x="3441466" y="2282310"/>
                </a:lnTo>
                <a:lnTo>
                  <a:pt x="3441038" y="2309036"/>
                </a:lnTo>
                <a:lnTo>
                  <a:pt x="3444645" y="2308079"/>
                </a:lnTo>
                <a:close/>
              </a:path>
              <a:path w="3455265" h="2793011">
                <a:moveTo>
                  <a:pt x="3435225" y="2274551"/>
                </a:moveTo>
                <a:lnTo>
                  <a:pt x="3435073" y="2277019"/>
                </a:lnTo>
                <a:lnTo>
                  <a:pt x="3433906" y="2282115"/>
                </a:lnTo>
                <a:lnTo>
                  <a:pt x="3431846" y="2288082"/>
                </a:lnTo>
                <a:lnTo>
                  <a:pt x="3431434" y="2303120"/>
                </a:lnTo>
                <a:lnTo>
                  <a:pt x="3432945" y="2301470"/>
                </a:lnTo>
                <a:lnTo>
                  <a:pt x="3436642" y="2305137"/>
                </a:lnTo>
                <a:lnTo>
                  <a:pt x="3435225" y="2274551"/>
                </a:lnTo>
                <a:close/>
              </a:path>
              <a:path w="3455265" h="2793011">
                <a:moveTo>
                  <a:pt x="3429161" y="2294111"/>
                </a:moveTo>
                <a:lnTo>
                  <a:pt x="3426119" y="2299395"/>
                </a:lnTo>
                <a:lnTo>
                  <a:pt x="3422987" y="2303127"/>
                </a:lnTo>
                <a:lnTo>
                  <a:pt x="3420033" y="2304499"/>
                </a:lnTo>
                <a:lnTo>
                  <a:pt x="3417526" y="2302705"/>
                </a:lnTo>
                <a:lnTo>
                  <a:pt x="3420294" y="2412591"/>
                </a:lnTo>
                <a:lnTo>
                  <a:pt x="3429929" y="2415106"/>
                </a:lnTo>
                <a:lnTo>
                  <a:pt x="3429161" y="2294111"/>
                </a:lnTo>
                <a:close/>
              </a:path>
              <a:path w="3455265" h="2793011">
                <a:moveTo>
                  <a:pt x="3417526" y="2302705"/>
                </a:moveTo>
                <a:lnTo>
                  <a:pt x="3415734" y="2296937"/>
                </a:lnTo>
                <a:lnTo>
                  <a:pt x="3414924" y="2286387"/>
                </a:lnTo>
                <a:lnTo>
                  <a:pt x="3415411" y="2065288"/>
                </a:lnTo>
                <a:lnTo>
                  <a:pt x="3408861" y="2065522"/>
                </a:lnTo>
                <a:lnTo>
                  <a:pt x="3414437" y="2409038"/>
                </a:lnTo>
                <a:lnTo>
                  <a:pt x="3420294" y="2412591"/>
                </a:lnTo>
                <a:lnTo>
                  <a:pt x="3417526" y="2302705"/>
                </a:lnTo>
                <a:close/>
              </a:path>
              <a:path w="3455265" h="2793011">
                <a:moveTo>
                  <a:pt x="3438444" y="2104631"/>
                </a:moveTo>
                <a:lnTo>
                  <a:pt x="3439020" y="2139289"/>
                </a:lnTo>
                <a:lnTo>
                  <a:pt x="3440468" y="2127812"/>
                </a:lnTo>
                <a:lnTo>
                  <a:pt x="3445741" y="2111092"/>
                </a:lnTo>
                <a:lnTo>
                  <a:pt x="3447365" y="2095051"/>
                </a:lnTo>
                <a:lnTo>
                  <a:pt x="3444821" y="2083116"/>
                </a:lnTo>
                <a:lnTo>
                  <a:pt x="3439812" y="2104347"/>
                </a:lnTo>
                <a:lnTo>
                  <a:pt x="3438444" y="2104631"/>
                </a:lnTo>
                <a:close/>
              </a:path>
              <a:path w="3455265" h="2793011">
                <a:moveTo>
                  <a:pt x="3439231" y="2074730"/>
                </a:moveTo>
                <a:lnTo>
                  <a:pt x="3431718" y="2069335"/>
                </a:lnTo>
                <a:lnTo>
                  <a:pt x="3432997" y="2091515"/>
                </a:lnTo>
                <a:lnTo>
                  <a:pt x="3436999" y="2098050"/>
                </a:lnTo>
                <a:lnTo>
                  <a:pt x="3439812" y="2104347"/>
                </a:lnTo>
                <a:lnTo>
                  <a:pt x="3444821" y="2083116"/>
                </a:lnTo>
                <a:lnTo>
                  <a:pt x="3439231" y="2074730"/>
                </a:lnTo>
                <a:close/>
              </a:path>
              <a:path w="3455265" h="2793011">
                <a:moveTo>
                  <a:pt x="3435269" y="2101114"/>
                </a:moveTo>
                <a:lnTo>
                  <a:pt x="3432662" y="2096006"/>
                </a:lnTo>
                <a:lnTo>
                  <a:pt x="3435156" y="2152078"/>
                </a:lnTo>
                <a:lnTo>
                  <a:pt x="3439020" y="2139289"/>
                </a:lnTo>
                <a:lnTo>
                  <a:pt x="3438444" y="2104631"/>
                </a:lnTo>
                <a:lnTo>
                  <a:pt x="3435269" y="2101114"/>
                </a:lnTo>
                <a:close/>
              </a:path>
              <a:path w="3455265" h="2793011">
                <a:moveTo>
                  <a:pt x="3442518" y="980180"/>
                </a:moveTo>
                <a:lnTo>
                  <a:pt x="3438257" y="970288"/>
                </a:lnTo>
                <a:lnTo>
                  <a:pt x="3441654" y="1002647"/>
                </a:lnTo>
                <a:lnTo>
                  <a:pt x="3445706" y="997273"/>
                </a:lnTo>
                <a:lnTo>
                  <a:pt x="3445498" y="989480"/>
                </a:lnTo>
                <a:lnTo>
                  <a:pt x="3442518" y="980180"/>
                </a:lnTo>
                <a:close/>
              </a:path>
              <a:path w="3455265" h="2793011">
                <a:moveTo>
                  <a:pt x="3434202" y="960717"/>
                </a:moveTo>
                <a:lnTo>
                  <a:pt x="3431843" y="952379"/>
                </a:lnTo>
                <a:lnTo>
                  <a:pt x="3433062" y="1004663"/>
                </a:lnTo>
                <a:lnTo>
                  <a:pt x="3441654" y="1002647"/>
                </a:lnTo>
                <a:lnTo>
                  <a:pt x="3438257" y="970288"/>
                </a:lnTo>
                <a:lnTo>
                  <a:pt x="3434202" y="960717"/>
                </a:lnTo>
                <a:close/>
              </a:path>
              <a:path w="3455265" h="2793011">
                <a:moveTo>
                  <a:pt x="3425518" y="2281007"/>
                </a:moveTo>
                <a:lnTo>
                  <a:pt x="3424192" y="2231831"/>
                </a:lnTo>
                <a:lnTo>
                  <a:pt x="3422489" y="2235525"/>
                </a:lnTo>
                <a:lnTo>
                  <a:pt x="3418779" y="2237907"/>
                </a:lnTo>
                <a:lnTo>
                  <a:pt x="3416536" y="2236567"/>
                </a:lnTo>
                <a:lnTo>
                  <a:pt x="3415411" y="2065288"/>
                </a:lnTo>
                <a:lnTo>
                  <a:pt x="3414924" y="2286387"/>
                </a:lnTo>
                <a:lnTo>
                  <a:pt x="3415364" y="2270249"/>
                </a:lnTo>
                <a:lnTo>
                  <a:pt x="3418126" y="2277259"/>
                </a:lnTo>
                <a:lnTo>
                  <a:pt x="3420534" y="2281582"/>
                </a:lnTo>
                <a:lnTo>
                  <a:pt x="3422534" y="2283354"/>
                </a:lnTo>
                <a:lnTo>
                  <a:pt x="3425518" y="2281007"/>
                </a:lnTo>
                <a:close/>
              </a:path>
              <a:path w="3455265" h="2793011">
                <a:moveTo>
                  <a:pt x="3401832" y="1704316"/>
                </a:moveTo>
                <a:lnTo>
                  <a:pt x="3399611" y="1706234"/>
                </a:lnTo>
                <a:lnTo>
                  <a:pt x="3404798" y="2398128"/>
                </a:lnTo>
                <a:lnTo>
                  <a:pt x="3414437" y="2409038"/>
                </a:lnTo>
                <a:lnTo>
                  <a:pt x="3408861" y="2065522"/>
                </a:lnTo>
                <a:lnTo>
                  <a:pt x="3404877" y="2066517"/>
                </a:lnTo>
                <a:lnTo>
                  <a:pt x="3403229" y="2054441"/>
                </a:lnTo>
                <a:lnTo>
                  <a:pt x="3401832" y="1704316"/>
                </a:lnTo>
                <a:close/>
              </a:path>
              <a:path w="3455265" h="2793011">
                <a:moveTo>
                  <a:pt x="3395215" y="2389430"/>
                </a:moveTo>
                <a:lnTo>
                  <a:pt x="3393306" y="2218837"/>
                </a:lnTo>
                <a:lnTo>
                  <a:pt x="3392919" y="2227496"/>
                </a:lnTo>
                <a:lnTo>
                  <a:pt x="3391833" y="2240014"/>
                </a:lnTo>
                <a:lnTo>
                  <a:pt x="3391176" y="2236694"/>
                </a:lnTo>
                <a:lnTo>
                  <a:pt x="3389629" y="2230802"/>
                </a:lnTo>
                <a:lnTo>
                  <a:pt x="3388165" y="2227776"/>
                </a:lnTo>
                <a:lnTo>
                  <a:pt x="3385719" y="2383326"/>
                </a:lnTo>
                <a:lnTo>
                  <a:pt x="3395215" y="2389430"/>
                </a:lnTo>
                <a:close/>
              </a:path>
              <a:path w="3455265" h="2793011">
                <a:moveTo>
                  <a:pt x="3371124" y="2349262"/>
                </a:moveTo>
                <a:lnTo>
                  <a:pt x="3365547" y="2349710"/>
                </a:lnTo>
                <a:lnTo>
                  <a:pt x="3369841" y="2356703"/>
                </a:lnTo>
                <a:lnTo>
                  <a:pt x="3371649" y="2360709"/>
                </a:lnTo>
                <a:lnTo>
                  <a:pt x="3372218" y="2346376"/>
                </a:lnTo>
                <a:lnTo>
                  <a:pt x="3371124" y="2349262"/>
                </a:lnTo>
                <a:close/>
              </a:path>
              <a:path w="3455265" h="2793011">
                <a:moveTo>
                  <a:pt x="3359967" y="2396659"/>
                </a:moveTo>
                <a:lnTo>
                  <a:pt x="3358309" y="2397157"/>
                </a:lnTo>
                <a:lnTo>
                  <a:pt x="3361090" y="2404015"/>
                </a:lnTo>
                <a:lnTo>
                  <a:pt x="3362719" y="2400830"/>
                </a:lnTo>
                <a:lnTo>
                  <a:pt x="3359967" y="2396659"/>
                </a:lnTo>
                <a:close/>
              </a:path>
              <a:path w="3455265" h="2793011">
                <a:moveTo>
                  <a:pt x="3361877" y="2547651"/>
                </a:moveTo>
                <a:lnTo>
                  <a:pt x="3362991" y="2550873"/>
                </a:lnTo>
                <a:lnTo>
                  <a:pt x="3366150" y="2554185"/>
                </a:lnTo>
                <a:lnTo>
                  <a:pt x="3366808" y="2553169"/>
                </a:lnTo>
                <a:lnTo>
                  <a:pt x="3365743" y="2549557"/>
                </a:lnTo>
                <a:lnTo>
                  <a:pt x="3363734" y="2545081"/>
                </a:lnTo>
                <a:lnTo>
                  <a:pt x="3361877" y="2547651"/>
                </a:lnTo>
                <a:close/>
              </a:path>
              <a:path w="3455265" h="2793011">
                <a:moveTo>
                  <a:pt x="3361561" y="2541476"/>
                </a:moveTo>
                <a:lnTo>
                  <a:pt x="3360002" y="2540473"/>
                </a:lnTo>
                <a:lnTo>
                  <a:pt x="3361156" y="2550432"/>
                </a:lnTo>
                <a:lnTo>
                  <a:pt x="3361877" y="2551878"/>
                </a:lnTo>
                <a:lnTo>
                  <a:pt x="3361877" y="2547651"/>
                </a:lnTo>
                <a:lnTo>
                  <a:pt x="3363734" y="2545081"/>
                </a:lnTo>
                <a:lnTo>
                  <a:pt x="3361561" y="2541476"/>
                </a:lnTo>
                <a:close/>
              </a:path>
              <a:path w="3455265" h="2793011">
                <a:moveTo>
                  <a:pt x="3351260" y="2712668"/>
                </a:moveTo>
                <a:lnTo>
                  <a:pt x="3356464" y="2711760"/>
                </a:lnTo>
                <a:lnTo>
                  <a:pt x="3357351" y="2710296"/>
                </a:lnTo>
                <a:lnTo>
                  <a:pt x="3346253" y="2710399"/>
                </a:lnTo>
                <a:lnTo>
                  <a:pt x="3346039" y="2711702"/>
                </a:lnTo>
                <a:lnTo>
                  <a:pt x="3351260" y="2712668"/>
                </a:lnTo>
                <a:close/>
              </a:path>
              <a:path w="3455265" h="2793011">
                <a:moveTo>
                  <a:pt x="3173076" y="2702045"/>
                </a:moveTo>
                <a:lnTo>
                  <a:pt x="3171862" y="2699451"/>
                </a:lnTo>
                <a:lnTo>
                  <a:pt x="3167917" y="2698841"/>
                </a:lnTo>
                <a:lnTo>
                  <a:pt x="3163178" y="2698662"/>
                </a:lnTo>
                <a:lnTo>
                  <a:pt x="3158718" y="2698894"/>
                </a:lnTo>
                <a:lnTo>
                  <a:pt x="3165142" y="2703539"/>
                </a:lnTo>
                <a:lnTo>
                  <a:pt x="3168197" y="2704069"/>
                </a:lnTo>
                <a:lnTo>
                  <a:pt x="3173076" y="2702045"/>
                </a:lnTo>
                <a:close/>
              </a:path>
              <a:path w="3455265" h="2793011">
                <a:moveTo>
                  <a:pt x="3157750" y="2701860"/>
                </a:moveTo>
                <a:lnTo>
                  <a:pt x="3165142" y="2703539"/>
                </a:lnTo>
                <a:lnTo>
                  <a:pt x="3158718" y="2698894"/>
                </a:lnTo>
                <a:lnTo>
                  <a:pt x="3155611" y="2699518"/>
                </a:lnTo>
                <a:lnTo>
                  <a:pt x="3154931" y="2700514"/>
                </a:lnTo>
                <a:lnTo>
                  <a:pt x="3157750" y="2701860"/>
                </a:lnTo>
                <a:close/>
              </a:path>
              <a:path w="3455265" h="2793011">
                <a:moveTo>
                  <a:pt x="3366337" y="2646942"/>
                </a:moveTo>
                <a:lnTo>
                  <a:pt x="3364827" y="2639597"/>
                </a:lnTo>
                <a:lnTo>
                  <a:pt x="3362922" y="2636592"/>
                </a:lnTo>
                <a:lnTo>
                  <a:pt x="3360441" y="2639686"/>
                </a:lnTo>
                <a:lnTo>
                  <a:pt x="3358993" y="2643846"/>
                </a:lnTo>
                <a:lnTo>
                  <a:pt x="3362007" y="2649005"/>
                </a:lnTo>
                <a:lnTo>
                  <a:pt x="3366939" y="2651543"/>
                </a:lnTo>
                <a:lnTo>
                  <a:pt x="3366337" y="2646942"/>
                </a:lnTo>
                <a:close/>
              </a:path>
              <a:path w="3455265" h="2793011">
                <a:moveTo>
                  <a:pt x="3363068" y="2705380"/>
                </a:moveTo>
                <a:lnTo>
                  <a:pt x="3364982" y="2704879"/>
                </a:lnTo>
                <a:lnTo>
                  <a:pt x="3362299" y="2690322"/>
                </a:lnTo>
                <a:lnTo>
                  <a:pt x="3359995" y="2693070"/>
                </a:lnTo>
                <a:lnTo>
                  <a:pt x="3359134" y="2699032"/>
                </a:lnTo>
                <a:lnTo>
                  <a:pt x="3353096" y="2702564"/>
                </a:lnTo>
                <a:lnTo>
                  <a:pt x="3363068" y="2705380"/>
                </a:lnTo>
                <a:close/>
              </a:path>
              <a:path w="3455265" h="2793011">
                <a:moveTo>
                  <a:pt x="3351446" y="2698711"/>
                </a:moveTo>
                <a:lnTo>
                  <a:pt x="3347944" y="2699790"/>
                </a:lnTo>
                <a:lnTo>
                  <a:pt x="3353096" y="2702564"/>
                </a:lnTo>
                <a:lnTo>
                  <a:pt x="3359134" y="2699032"/>
                </a:lnTo>
                <a:lnTo>
                  <a:pt x="3351446" y="2698711"/>
                </a:lnTo>
                <a:close/>
              </a:path>
              <a:path w="3455265" h="2793011">
                <a:moveTo>
                  <a:pt x="3373046" y="2651735"/>
                </a:moveTo>
                <a:lnTo>
                  <a:pt x="3367150" y="2651651"/>
                </a:lnTo>
                <a:lnTo>
                  <a:pt x="3367636" y="2656872"/>
                </a:lnTo>
                <a:lnTo>
                  <a:pt x="3368908" y="2667628"/>
                </a:lnTo>
                <a:lnTo>
                  <a:pt x="3370335" y="2677454"/>
                </a:lnTo>
                <a:lnTo>
                  <a:pt x="3373046" y="2651735"/>
                </a:lnTo>
                <a:close/>
              </a:path>
              <a:path w="3455265" h="2793011">
                <a:moveTo>
                  <a:pt x="3361353" y="2503198"/>
                </a:moveTo>
                <a:lnTo>
                  <a:pt x="3361099" y="2510624"/>
                </a:lnTo>
                <a:lnTo>
                  <a:pt x="3365073" y="2512964"/>
                </a:lnTo>
                <a:lnTo>
                  <a:pt x="3366993" y="2510262"/>
                </a:lnTo>
                <a:lnTo>
                  <a:pt x="3361353" y="2503198"/>
                </a:lnTo>
                <a:close/>
              </a:path>
              <a:path w="3455265" h="2793011">
                <a:moveTo>
                  <a:pt x="3377427" y="2639004"/>
                </a:moveTo>
                <a:lnTo>
                  <a:pt x="3375953" y="2634424"/>
                </a:lnTo>
                <a:lnTo>
                  <a:pt x="3376228" y="2648125"/>
                </a:lnTo>
                <a:lnTo>
                  <a:pt x="3378805" y="2647024"/>
                </a:lnTo>
                <a:lnTo>
                  <a:pt x="3378470" y="2643474"/>
                </a:lnTo>
                <a:lnTo>
                  <a:pt x="3377427" y="2639004"/>
                </a:lnTo>
                <a:close/>
              </a:path>
              <a:path w="3455265" h="2793011">
                <a:moveTo>
                  <a:pt x="3374330" y="2630546"/>
                </a:moveTo>
                <a:lnTo>
                  <a:pt x="3371752" y="2628131"/>
                </a:lnTo>
                <a:lnTo>
                  <a:pt x="3371931" y="2638242"/>
                </a:lnTo>
                <a:lnTo>
                  <a:pt x="3372757" y="2644054"/>
                </a:lnTo>
                <a:lnTo>
                  <a:pt x="3376228" y="2648125"/>
                </a:lnTo>
                <a:lnTo>
                  <a:pt x="3375953" y="2634424"/>
                </a:lnTo>
                <a:lnTo>
                  <a:pt x="3374330" y="2630546"/>
                </a:lnTo>
                <a:close/>
              </a:path>
              <a:path w="3455265" h="2793011">
                <a:moveTo>
                  <a:pt x="3370267" y="2440066"/>
                </a:moveTo>
                <a:lnTo>
                  <a:pt x="3370747" y="2440795"/>
                </a:lnTo>
                <a:lnTo>
                  <a:pt x="3370360" y="2399763"/>
                </a:lnTo>
                <a:lnTo>
                  <a:pt x="3368574" y="2405813"/>
                </a:lnTo>
                <a:lnTo>
                  <a:pt x="3365970" y="2413627"/>
                </a:lnTo>
                <a:lnTo>
                  <a:pt x="3365115" y="2431513"/>
                </a:lnTo>
                <a:lnTo>
                  <a:pt x="3370267" y="2440066"/>
                </a:lnTo>
                <a:close/>
              </a:path>
              <a:path w="3455265" h="2793011">
                <a:moveTo>
                  <a:pt x="3448907" y="2450476"/>
                </a:moveTo>
                <a:lnTo>
                  <a:pt x="3446677" y="2445253"/>
                </a:lnTo>
                <a:lnTo>
                  <a:pt x="3447048" y="2459265"/>
                </a:lnTo>
                <a:lnTo>
                  <a:pt x="3449404" y="2458018"/>
                </a:lnTo>
                <a:lnTo>
                  <a:pt x="3449920" y="2454909"/>
                </a:lnTo>
                <a:lnTo>
                  <a:pt x="3448907" y="2450476"/>
                </a:lnTo>
                <a:close/>
              </a:path>
              <a:path w="3455265" h="2793011">
                <a:moveTo>
                  <a:pt x="3443540" y="2439776"/>
                </a:moveTo>
                <a:lnTo>
                  <a:pt x="3439808" y="2434581"/>
                </a:lnTo>
                <a:lnTo>
                  <a:pt x="3442541" y="2458116"/>
                </a:lnTo>
                <a:lnTo>
                  <a:pt x="3447048" y="2459265"/>
                </a:lnTo>
                <a:lnTo>
                  <a:pt x="3446677" y="2445253"/>
                </a:lnTo>
                <a:lnTo>
                  <a:pt x="3443540" y="2439776"/>
                </a:lnTo>
                <a:close/>
              </a:path>
              <a:path w="3455265" h="2793011">
                <a:moveTo>
                  <a:pt x="3433586" y="2742106"/>
                </a:moveTo>
                <a:lnTo>
                  <a:pt x="3434835" y="2744326"/>
                </a:lnTo>
                <a:lnTo>
                  <a:pt x="3437211" y="2678706"/>
                </a:lnTo>
                <a:lnTo>
                  <a:pt x="3432064" y="2668987"/>
                </a:lnTo>
                <a:lnTo>
                  <a:pt x="3429947" y="2657983"/>
                </a:lnTo>
                <a:lnTo>
                  <a:pt x="3430121" y="2464413"/>
                </a:lnTo>
                <a:lnTo>
                  <a:pt x="3430441" y="2450236"/>
                </a:lnTo>
                <a:lnTo>
                  <a:pt x="3435573" y="2454033"/>
                </a:lnTo>
                <a:lnTo>
                  <a:pt x="3442541" y="2458116"/>
                </a:lnTo>
                <a:lnTo>
                  <a:pt x="3439808" y="2434581"/>
                </a:lnTo>
                <a:lnTo>
                  <a:pt x="3435791" y="2430204"/>
                </a:lnTo>
                <a:lnTo>
                  <a:pt x="3431800" y="2427181"/>
                </a:lnTo>
                <a:lnTo>
                  <a:pt x="3428147" y="2426047"/>
                </a:lnTo>
                <a:lnTo>
                  <a:pt x="3428558" y="2674205"/>
                </a:lnTo>
                <a:lnTo>
                  <a:pt x="3431471" y="2674007"/>
                </a:lnTo>
                <a:lnTo>
                  <a:pt x="3432927" y="2678121"/>
                </a:lnTo>
                <a:lnTo>
                  <a:pt x="3433773" y="2682540"/>
                </a:lnTo>
                <a:lnTo>
                  <a:pt x="3433586" y="2742106"/>
                </a:lnTo>
                <a:close/>
              </a:path>
              <a:path w="3455265" h="2793011">
                <a:moveTo>
                  <a:pt x="3428081" y="2678857"/>
                </a:moveTo>
                <a:lnTo>
                  <a:pt x="3428558" y="2674205"/>
                </a:lnTo>
                <a:lnTo>
                  <a:pt x="3428147" y="2426047"/>
                </a:lnTo>
                <a:lnTo>
                  <a:pt x="3425143" y="2427339"/>
                </a:lnTo>
                <a:lnTo>
                  <a:pt x="3423539" y="2769226"/>
                </a:lnTo>
                <a:lnTo>
                  <a:pt x="3430089" y="2744207"/>
                </a:lnTo>
                <a:lnTo>
                  <a:pt x="3430080" y="2738837"/>
                </a:lnTo>
                <a:lnTo>
                  <a:pt x="3431807" y="2684785"/>
                </a:lnTo>
                <a:lnTo>
                  <a:pt x="3428081" y="2678857"/>
                </a:lnTo>
                <a:close/>
              </a:path>
              <a:path w="3455265" h="2793011">
                <a:moveTo>
                  <a:pt x="3443983" y="2571808"/>
                </a:moveTo>
                <a:lnTo>
                  <a:pt x="3442019" y="2567532"/>
                </a:lnTo>
                <a:lnTo>
                  <a:pt x="3439585" y="2562363"/>
                </a:lnTo>
                <a:lnTo>
                  <a:pt x="3438469" y="2557380"/>
                </a:lnTo>
                <a:lnTo>
                  <a:pt x="3436929" y="2525025"/>
                </a:lnTo>
                <a:lnTo>
                  <a:pt x="3433670" y="2473542"/>
                </a:lnTo>
                <a:lnTo>
                  <a:pt x="3430121" y="2464413"/>
                </a:lnTo>
                <a:lnTo>
                  <a:pt x="3429947" y="2657983"/>
                </a:lnTo>
                <a:lnTo>
                  <a:pt x="3433522" y="2645124"/>
                </a:lnTo>
                <a:lnTo>
                  <a:pt x="3434250" y="2652994"/>
                </a:lnTo>
                <a:lnTo>
                  <a:pt x="3436143" y="2572013"/>
                </a:lnTo>
                <a:lnTo>
                  <a:pt x="3439341" y="2573371"/>
                </a:lnTo>
                <a:lnTo>
                  <a:pt x="3443687" y="2574114"/>
                </a:lnTo>
                <a:lnTo>
                  <a:pt x="3443983" y="2571808"/>
                </a:lnTo>
                <a:close/>
              </a:path>
              <a:path w="3455265" h="2793011">
                <a:moveTo>
                  <a:pt x="3443883" y="2482458"/>
                </a:moveTo>
                <a:lnTo>
                  <a:pt x="3438966" y="2479074"/>
                </a:lnTo>
                <a:lnTo>
                  <a:pt x="3439153" y="2523512"/>
                </a:lnTo>
                <a:lnTo>
                  <a:pt x="3439194" y="2528076"/>
                </a:lnTo>
                <a:lnTo>
                  <a:pt x="3438907" y="2532494"/>
                </a:lnTo>
                <a:lnTo>
                  <a:pt x="3437688" y="2532953"/>
                </a:lnTo>
                <a:lnTo>
                  <a:pt x="3436929" y="2525025"/>
                </a:lnTo>
                <a:lnTo>
                  <a:pt x="3438469" y="2557380"/>
                </a:lnTo>
                <a:lnTo>
                  <a:pt x="3440462" y="2553662"/>
                </a:lnTo>
                <a:lnTo>
                  <a:pt x="3440308" y="2505483"/>
                </a:lnTo>
                <a:lnTo>
                  <a:pt x="3441190" y="2490658"/>
                </a:lnTo>
                <a:lnTo>
                  <a:pt x="3443883" y="2482458"/>
                </a:lnTo>
                <a:close/>
              </a:path>
              <a:path w="3455265" h="2793011">
                <a:moveTo>
                  <a:pt x="3443883" y="2482458"/>
                </a:moveTo>
                <a:lnTo>
                  <a:pt x="3441190" y="2490658"/>
                </a:lnTo>
                <a:lnTo>
                  <a:pt x="3444089" y="2488587"/>
                </a:lnTo>
                <a:lnTo>
                  <a:pt x="3446298" y="2485146"/>
                </a:lnTo>
                <a:lnTo>
                  <a:pt x="3443883" y="2482458"/>
                </a:lnTo>
                <a:close/>
              </a:path>
              <a:path w="3455265" h="2793011">
                <a:moveTo>
                  <a:pt x="3438966" y="2479074"/>
                </a:moveTo>
                <a:lnTo>
                  <a:pt x="3433670" y="2473542"/>
                </a:lnTo>
                <a:lnTo>
                  <a:pt x="3436929" y="2525025"/>
                </a:lnTo>
                <a:lnTo>
                  <a:pt x="3437740" y="2521885"/>
                </a:lnTo>
                <a:lnTo>
                  <a:pt x="3438697" y="2520787"/>
                </a:lnTo>
                <a:lnTo>
                  <a:pt x="3439153" y="2523512"/>
                </a:lnTo>
                <a:lnTo>
                  <a:pt x="3438966" y="2479074"/>
                </a:lnTo>
                <a:close/>
              </a:path>
              <a:path w="3455265" h="2793011">
                <a:moveTo>
                  <a:pt x="3434250" y="2652994"/>
                </a:moveTo>
                <a:lnTo>
                  <a:pt x="3435494" y="2662839"/>
                </a:lnTo>
                <a:lnTo>
                  <a:pt x="3436812" y="2669632"/>
                </a:lnTo>
                <a:lnTo>
                  <a:pt x="3438172" y="2673679"/>
                </a:lnTo>
                <a:lnTo>
                  <a:pt x="3439546" y="2675286"/>
                </a:lnTo>
                <a:lnTo>
                  <a:pt x="3438333" y="2605120"/>
                </a:lnTo>
                <a:lnTo>
                  <a:pt x="3436143" y="2572013"/>
                </a:lnTo>
                <a:lnTo>
                  <a:pt x="3434250" y="2652994"/>
                </a:lnTo>
                <a:close/>
              </a:path>
              <a:path w="3455265" h="2793011">
                <a:moveTo>
                  <a:pt x="3447352" y="2552288"/>
                </a:moveTo>
                <a:lnTo>
                  <a:pt x="3447773" y="2541312"/>
                </a:lnTo>
                <a:lnTo>
                  <a:pt x="3446775" y="2533425"/>
                </a:lnTo>
                <a:lnTo>
                  <a:pt x="3444906" y="2527646"/>
                </a:lnTo>
                <a:lnTo>
                  <a:pt x="3442790" y="2522229"/>
                </a:lnTo>
                <a:lnTo>
                  <a:pt x="3441049" y="2515424"/>
                </a:lnTo>
                <a:lnTo>
                  <a:pt x="3440462" y="2553662"/>
                </a:lnTo>
                <a:lnTo>
                  <a:pt x="3447352" y="2552288"/>
                </a:lnTo>
                <a:close/>
              </a:path>
              <a:path w="3455265" h="2793011">
                <a:moveTo>
                  <a:pt x="3444203" y="2575464"/>
                </a:moveTo>
                <a:lnTo>
                  <a:pt x="3436143" y="2572013"/>
                </a:lnTo>
                <a:lnTo>
                  <a:pt x="3438333" y="2605120"/>
                </a:lnTo>
                <a:lnTo>
                  <a:pt x="3440822" y="2597097"/>
                </a:lnTo>
                <a:lnTo>
                  <a:pt x="3444195" y="2588891"/>
                </a:lnTo>
                <a:lnTo>
                  <a:pt x="3446105" y="2581385"/>
                </a:lnTo>
                <a:lnTo>
                  <a:pt x="3444203" y="2575464"/>
                </a:lnTo>
                <a:close/>
              </a:path>
              <a:path w="3455265" h="2793011">
                <a:moveTo>
                  <a:pt x="3439426" y="350652"/>
                </a:moveTo>
                <a:lnTo>
                  <a:pt x="3436613" y="352607"/>
                </a:lnTo>
                <a:lnTo>
                  <a:pt x="3436929" y="400099"/>
                </a:lnTo>
                <a:lnTo>
                  <a:pt x="3437042" y="399411"/>
                </a:lnTo>
                <a:lnTo>
                  <a:pt x="3438223" y="393892"/>
                </a:lnTo>
                <a:lnTo>
                  <a:pt x="3438921" y="393467"/>
                </a:lnTo>
                <a:lnTo>
                  <a:pt x="3439206" y="396391"/>
                </a:lnTo>
                <a:lnTo>
                  <a:pt x="3441531" y="421090"/>
                </a:lnTo>
                <a:lnTo>
                  <a:pt x="3440491" y="380231"/>
                </a:lnTo>
                <a:lnTo>
                  <a:pt x="3440358" y="371885"/>
                </a:lnTo>
                <a:lnTo>
                  <a:pt x="3441190" y="359168"/>
                </a:lnTo>
                <a:lnTo>
                  <a:pt x="3442091" y="348388"/>
                </a:lnTo>
                <a:lnTo>
                  <a:pt x="3439426" y="350652"/>
                </a:lnTo>
                <a:close/>
              </a:path>
              <a:path w="3455265" h="2793011">
                <a:moveTo>
                  <a:pt x="3447352" y="411305"/>
                </a:moveTo>
                <a:lnTo>
                  <a:pt x="3447688" y="406398"/>
                </a:lnTo>
                <a:lnTo>
                  <a:pt x="3447717" y="398605"/>
                </a:lnTo>
                <a:lnTo>
                  <a:pt x="3446983" y="393952"/>
                </a:lnTo>
                <a:lnTo>
                  <a:pt x="3445731" y="391366"/>
                </a:lnTo>
                <a:lnTo>
                  <a:pt x="3442664" y="388102"/>
                </a:lnTo>
                <a:lnTo>
                  <a:pt x="3441531" y="421090"/>
                </a:lnTo>
                <a:lnTo>
                  <a:pt x="3447352" y="411305"/>
                </a:lnTo>
                <a:close/>
              </a:path>
              <a:path w="3455265" h="2793011">
                <a:moveTo>
                  <a:pt x="3441342" y="385279"/>
                </a:moveTo>
                <a:lnTo>
                  <a:pt x="3440491" y="380231"/>
                </a:lnTo>
                <a:lnTo>
                  <a:pt x="3441531" y="421090"/>
                </a:lnTo>
                <a:lnTo>
                  <a:pt x="3442664" y="388102"/>
                </a:lnTo>
                <a:lnTo>
                  <a:pt x="3441342" y="385279"/>
                </a:lnTo>
                <a:close/>
              </a:path>
              <a:path w="3455265" h="2793011">
                <a:moveTo>
                  <a:pt x="3437642" y="406634"/>
                </a:moveTo>
                <a:lnTo>
                  <a:pt x="3438573" y="431426"/>
                </a:lnTo>
                <a:lnTo>
                  <a:pt x="3438881" y="427539"/>
                </a:lnTo>
                <a:lnTo>
                  <a:pt x="3441531" y="421090"/>
                </a:lnTo>
                <a:lnTo>
                  <a:pt x="3439206" y="396391"/>
                </a:lnTo>
                <a:lnTo>
                  <a:pt x="3439150" y="400916"/>
                </a:lnTo>
                <a:lnTo>
                  <a:pt x="3438824" y="405296"/>
                </a:lnTo>
                <a:lnTo>
                  <a:pt x="3437642" y="406634"/>
                </a:lnTo>
                <a:close/>
              </a:path>
              <a:path w="3455265" h="2793011">
                <a:moveTo>
                  <a:pt x="3445824" y="345503"/>
                </a:moveTo>
                <a:lnTo>
                  <a:pt x="3442091" y="348388"/>
                </a:lnTo>
                <a:lnTo>
                  <a:pt x="3443106" y="354904"/>
                </a:lnTo>
                <a:lnTo>
                  <a:pt x="3445506" y="349084"/>
                </a:lnTo>
                <a:lnTo>
                  <a:pt x="3446316" y="346165"/>
                </a:lnTo>
                <a:lnTo>
                  <a:pt x="3445824" y="345503"/>
                </a:lnTo>
                <a:close/>
              </a:path>
              <a:path w="3455265" h="2793011">
                <a:moveTo>
                  <a:pt x="3444546" y="2663417"/>
                </a:moveTo>
                <a:lnTo>
                  <a:pt x="3445519" y="2657402"/>
                </a:lnTo>
                <a:lnTo>
                  <a:pt x="3446319" y="2650780"/>
                </a:lnTo>
                <a:lnTo>
                  <a:pt x="3446915" y="2643856"/>
                </a:lnTo>
                <a:lnTo>
                  <a:pt x="3447278" y="2636935"/>
                </a:lnTo>
                <a:lnTo>
                  <a:pt x="3447375" y="2630322"/>
                </a:lnTo>
                <a:lnTo>
                  <a:pt x="3447176" y="2624323"/>
                </a:lnTo>
                <a:lnTo>
                  <a:pt x="3446651" y="2619243"/>
                </a:lnTo>
                <a:lnTo>
                  <a:pt x="3445768" y="2615389"/>
                </a:lnTo>
                <a:lnTo>
                  <a:pt x="3444546" y="2663417"/>
                </a:lnTo>
                <a:close/>
              </a:path>
              <a:path w="3455265" h="2793011">
                <a:moveTo>
                  <a:pt x="3439546" y="2675286"/>
                </a:moveTo>
                <a:lnTo>
                  <a:pt x="3442206" y="2672400"/>
                </a:lnTo>
                <a:lnTo>
                  <a:pt x="3443431" y="2668518"/>
                </a:lnTo>
                <a:lnTo>
                  <a:pt x="3444546" y="2663417"/>
                </a:lnTo>
                <a:lnTo>
                  <a:pt x="3445768" y="2615389"/>
                </a:lnTo>
                <a:lnTo>
                  <a:pt x="3442806" y="2612576"/>
                </a:lnTo>
                <a:lnTo>
                  <a:pt x="3439546" y="2675286"/>
                </a:lnTo>
                <a:close/>
              </a:path>
              <a:path w="3455265" h="2793011">
                <a:moveTo>
                  <a:pt x="3439074" y="2612075"/>
                </a:moveTo>
                <a:lnTo>
                  <a:pt x="3438333" y="2605120"/>
                </a:lnTo>
                <a:lnTo>
                  <a:pt x="3439546" y="2675286"/>
                </a:lnTo>
                <a:lnTo>
                  <a:pt x="3442806" y="2612576"/>
                </a:lnTo>
                <a:lnTo>
                  <a:pt x="3439074" y="2612075"/>
                </a:lnTo>
                <a:close/>
              </a:path>
              <a:path w="3455265" h="2793011">
                <a:moveTo>
                  <a:pt x="3433911" y="2765220"/>
                </a:moveTo>
                <a:lnTo>
                  <a:pt x="3434153" y="2761451"/>
                </a:lnTo>
                <a:lnTo>
                  <a:pt x="3431989" y="2753363"/>
                </a:lnTo>
                <a:lnTo>
                  <a:pt x="3430089" y="2744207"/>
                </a:lnTo>
                <a:lnTo>
                  <a:pt x="3423539" y="2769226"/>
                </a:lnTo>
                <a:lnTo>
                  <a:pt x="3431088" y="2770985"/>
                </a:lnTo>
                <a:lnTo>
                  <a:pt x="3432499" y="2767897"/>
                </a:lnTo>
                <a:lnTo>
                  <a:pt x="3433911" y="2765220"/>
                </a:lnTo>
                <a:close/>
              </a:path>
              <a:path w="3455265" h="2793011">
                <a:moveTo>
                  <a:pt x="3425143" y="2427339"/>
                </a:moveTo>
                <a:lnTo>
                  <a:pt x="3423099" y="2431591"/>
                </a:lnTo>
                <a:lnTo>
                  <a:pt x="3419933" y="2429134"/>
                </a:lnTo>
                <a:lnTo>
                  <a:pt x="3412562" y="2423360"/>
                </a:lnTo>
                <a:lnTo>
                  <a:pt x="3409695" y="2766366"/>
                </a:lnTo>
                <a:lnTo>
                  <a:pt x="3416195" y="2767631"/>
                </a:lnTo>
                <a:lnTo>
                  <a:pt x="3423539" y="2769226"/>
                </a:lnTo>
                <a:lnTo>
                  <a:pt x="3425143" y="2427339"/>
                </a:lnTo>
                <a:close/>
              </a:path>
              <a:path w="3455265" h="2793011">
                <a:moveTo>
                  <a:pt x="3404679" y="2765593"/>
                </a:moveTo>
                <a:lnTo>
                  <a:pt x="3409695" y="2766366"/>
                </a:lnTo>
                <a:lnTo>
                  <a:pt x="3404877" y="2530028"/>
                </a:lnTo>
                <a:lnTo>
                  <a:pt x="3404026" y="2537034"/>
                </a:lnTo>
                <a:lnTo>
                  <a:pt x="3402906" y="2545932"/>
                </a:lnTo>
                <a:lnTo>
                  <a:pt x="3401785" y="2765477"/>
                </a:lnTo>
                <a:lnTo>
                  <a:pt x="3404679" y="2765593"/>
                </a:lnTo>
                <a:close/>
              </a:path>
              <a:path w="3455265" h="2793011">
                <a:moveTo>
                  <a:pt x="3401653" y="2766181"/>
                </a:moveTo>
                <a:lnTo>
                  <a:pt x="3401785" y="2765477"/>
                </a:lnTo>
                <a:lnTo>
                  <a:pt x="3402906" y="2545932"/>
                </a:lnTo>
                <a:lnTo>
                  <a:pt x="3399075" y="2715880"/>
                </a:lnTo>
                <a:lnTo>
                  <a:pt x="3398600" y="2766247"/>
                </a:lnTo>
                <a:lnTo>
                  <a:pt x="3405584" y="2769158"/>
                </a:lnTo>
                <a:lnTo>
                  <a:pt x="3404923" y="2767870"/>
                </a:lnTo>
                <a:lnTo>
                  <a:pt x="3401653" y="2766181"/>
                </a:lnTo>
                <a:close/>
              </a:path>
              <a:path w="3455265" h="2793011">
                <a:moveTo>
                  <a:pt x="3397523" y="2713252"/>
                </a:moveTo>
                <a:lnTo>
                  <a:pt x="3399075" y="2715880"/>
                </a:lnTo>
                <a:lnTo>
                  <a:pt x="3402906" y="2545932"/>
                </a:lnTo>
                <a:lnTo>
                  <a:pt x="3397469" y="2544683"/>
                </a:lnTo>
                <a:lnTo>
                  <a:pt x="3396388" y="2543960"/>
                </a:lnTo>
                <a:lnTo>
                  <a:pt x="3395407" y="2709929"/>
                </a:lnTo>
                <a:lnTo>
                  <a:pt x="3397523" y="2713252"/>
                </a:lnTo>
                <a:close/>
              </a:path>
              <a:path w="3455265" h="2793011">
                <a:moveTo>
                  <a:pt x="3395407" y="2709929"/>
                </a:moveTo>
                <a:lnTo>
                  <a:pt x="3396388" y="2543960"/>
                </a:lnTo>
                <a:lnTo>
                  <a:pt x="3390346" y="2537240"/>
                </a:lnTo>
                <a:lnTo>
                  <a:pt x="3388409" y="2529907"/>
                </a:lnTo>
                <a:lnTo>
                  <a:pt x="3387431" y="2698276"/>
                </a:lnTo>
                <a:lnTo>
                  <a:pt x="3390185" y="2702192"/>
                </a:lnTo>
                <a:lnTo>
                  <a:pt x="3392902" y="2706159"/>
                </a:lnTo>
                <a:lnTo>
                  <a:pt x="3395407" y="2709929"/>
                </a:lnTo>
                <a:close/>
              </a:path>
              <a:path w="3455265" h="2793011">
                <a:moveTo>
                  <a:pt x="3445714" y="2695210"/>
                </a:moveTo>
                <a:lnTo>
                  <a:pt x="3442726" y="2687710"/>
                </a:lnTo>
                <a:lnTo>
                  <a:pt x="3437211" y="2678706"/>
                </a:lnTo>
                <a:lnTo>
                  <a:pt x="3439105" y="2756803"/>
                </a:lnTo>
                <a:lnTo>
                  <a:pt x="3442763" y="2768501"/>
                </a:lnTo>
                <a:lnTo>
                  <a:pt x="3441175" y="2708012"/>
                </a:lnTo>
                <a:lnTo>
                  <a:pt x="3441740" y="2698857"/>
                </a:lnTo>
                <a:lnTo>
                  <a:pt x="3445714" y="2695210"/>
                </a:lnTo>
                <a:close/>
              </a:path>
              <a:path w="3455265" h="2793011">
                <a:moveTo>
                  <a:pt x="3445096" y="2734981"/>
                </a:moveTo>
                <a:lnTo>
                  <a:pt x="3442724" y="2720709"/>
                </a:lnTo>
                <a:lnTo>
                  <a:pt x="3442763" y="2768501"/>
                </a:lnTo>
                <a:lnTo>
                  <a:pt x="3444226" y="2767564"/>
                </a:lnTo>
                <a:lnTo>
                  <a:pt x="3447140" y="2760375"/>
                </a:lnTo>
                <a:lnTo>
                  <a:pt x="3446999" y="2748859"/>
                </a:lnTo>
                <a:lnTo>
                  <a:pt x="3445096" y="2734981"/>
                </a:lnTo>
                <a:close/>
              </a:path>
              <a:path w="3455265" h="2793011">
                <a:moveTo>
                  <a:pt x="3433586" y="2742106"/>
                </a:moveTo>
                <a:lnTo>
                  <a:pt x="3433773" y="2682540"/>
                </a:lnTo>
                <a:lnTo>
                  <a:pt x="3433552" y="2685388"/>
                </a:lnTo>
                <a:lnTo>
                  <a:pt x="3431807" y="2684785"/>
                </a:lnTo>
                <a:lnTo>
                  <a:pt x="3430080" y="2738837"/>
                </a:lnTo>
                <a:lnTo>
                  <a:pt x="3433586" y="2742106"/>
                </a:lnTo>
                <a:close/>
              </a:path>
              <a:path w="3455265" h="2793011">
                <a:moveTo>
                  <a:pt x="3363318" y="2581281"/>
                </a:moveTo>
                <a:lnTo>
                  <a:pt x="3364877" y="2580317"/>
                </a:lnTo>
                <a:lnTo>
                  <a:pt x="3368828" y="2579684"/>
                </a:lnTo>
                <a:lnTo>
                  <a:pt x="3371056" y="2580999"/>
                </a:lnTo>
                <a:lnTo>
                  <a:pt x="3368562" y="2567729"/>
                </a:lnTo>
                <a:lnTo>
                  <a:pt x="3366878" y="2564262"/>
                </a:lnTo>
                <a:lnTo>
                  <a:pt x="3363318" y="2581281"/>
                </a:lnTo>
                <a:close/>
              </a:path>
              <a:path w="3455265" h="2793011">
                <a:moveTo>
                  <a:pt x="3397823" y="1700688"/>
                </a:moveTo>
                <a:lnTo>
                  <a:pt x="3399370" y="1701924"/>
                </a:lnTo>
                <a:lnTo>
                  <a:pt x="3399113" y="1529816"/>
                </a:lnTo>
                <a:lnTo>
                  <a:pt x="3395428" y="1532757"/>
                </a:lnTo>
                <a:lnTo>
                  <a:pt x="3393708" y="1529056"/>
                </a:lnTo>
                <a:lnTo>
                  <a:pt x="3393466" y="1525515"/>
                </a:lnTo>
                <a:lnTo>
                  <a:pt x="3392410" y="1489716"/>
                </a:lnTo>
                <a:lnTo>
                  <a:pt x="3392386" y="1699589"/>
                </a:lnTo>
                <a:lnTo>
                  <a:pt x="3394474" y="1711433"/>
                </a:lnTo>
                <a:lnTo>
                  <a:pt x="3397823" y="1700688"/>
                </a:lnTo>
                <a:close/>
              </a:path>
              <a:path w="3455265" h="2793011">
                <a:moveTo>
                  <a:pt x="3408219" y="1171264"/>
                </a:moveTo>
                <a:lnTo>
                  <a:pt x="3406909" y="1180971"/>
                </a:lnTo>
                <a:lnTo>
                  <a:pt x="3405596" y="1187396"/>
                </a:lnTo>
                <a:lnTo>
                  <a:pt x="3404304" y="1190916"/>
                </a:lnTo>
                <a:lnTo>
                  <a:pt x="3403439" y="1424181"/>
                </a:lnTo>
                <a:lnTo>
                  <a:pt x="3402415" y="1504337"/>
                </a:lnTo>
                <a:lnTo>
                  <a:pt x="3403404" y="1510680"/>
                </a:lnTo>
                <a:lnTo>
                  <a:pt x="3404221" y="1519840"/>
                </a:lnTo>
                <a:lnTo>
                  <a:pt x="3404619" y="1703919"/>
                </a:lnTo>
                <a:lnTo>
                  <a:pt x="3407871" y="1704737"/>
                </a:lnTo>
                <a:lnTo>
                  <a:pt x="3408219" y="1171264"/>
                </a:lnTo>
                <a:close/>
              </a:path>
              <a:path w="3455265" h="2793011">
                <a:moveTo>
                  <a:pt x="3403226" y="1422701"/>
                </a:moveTo>
                <a:lnTo>
                  <a:pt x="3403439" y="1424181"/>
                </a:lnTo>
                <a:lnTo>
                  <a:pt x="3404304" y="1190916"/>
                </a:lnTo>
                <a:lnTo>
                  <a:pt x="3401876" y="1190749"/>
                </a:lnTo>
                <a:lnTo>
                  <a:pt x="3400787" y="1187814"/>
                </a:lnTo>
                <a:lnTo>
                  <a:pt x="3400018" y="1420833"/>
                </a:lnTo>
                <a:lnTo>
                  <a:pt x="3403226" y="1422701"/>
                </a:lnTo>
                <a:close/>
              </a:path>
              <a:path w="3455265" h="2793011">
                <a:moveTo>
                  <a:pt x="3400018" y="1420833"/>
                </a:moveTo>
                <a:lnTo>
                  <a:pt x="3400787" y="1187814"/>
                </a:lnTo>
                <a:lnTo>
                  <a:pt x="3399812" y="1183482"/>
                </a:lnTo>
                <a:lnTo>
                  <a:pt x="3398975" y="1178128"/>
                </a:lnTo>
                <a:lnTo>
                  <a:pt x="3398300" y="1172128"/>
                </a:lnTo>
                <a:lnTo>
                  <a:pt x="3397809" y="1165860"/>
                </a:lnTo>
                <a:lnTo>
                  <a:pt x="3400018" y="1420833"/>
                </a:lnTo>
                <a:close/>
              </a:path>
              <a:path w="3455265" h="2793011">
                <a:moveTo>
                  <a:pt x="3400018" y="1420833"/>
                </a:moveTo>
                <a:lnTo>
                  <a:pt x="3395934" y="1399420"/>
                </a:lnTo>
                <a:lnTo>
                  <a:pt x="3394135" y="1398139"/>
                </a:lnTo>
                <a:lnTo>
                  <a:pt x="3391323" y="1394646"/>
                </a:lnTo>
                <a:lnTo>
                  <a:pt x="3389191" y="1391209"/>
                </a:lnTo>
                <a:lnTo>
                  <a:pt x="3390089" y="1486908"/>
                </a:lnTo>
                <a:lnTo>
                  <a:pt x="3390545" y="1420708"/>
                </a:lnTo>
                <a:lnTo>
                  <a:pt x="3391865" y="1419056"/>
                </a:lnTo>
                <a:lnTo>
                  <a:pt x="3395627" y="1419358"/>
                </a:lnTo>
                <a:lnTo>
                  <a:pt x="3400018" y="1420833"/>
                </a:lnTo>
                <a:close/>
              </a:path>
              <a:path w="3455265" h="2793011">
                <a:moveTo>
                  <a:pt x="3384108" y="1471209"/>
                </a:moveTo>
                <a:lnTo>
                  <a:pt x="3380917" y="1474181"/>
                </a:lnTo>
                <a:lnTo>
                  <a:pt x="3376647" y="1475632"/>
                </a:lnTo>
                <a:lnTo>
                  <a:pt x="3372595" y="1476210"/>
                </a:lnTo>
                <a:lnTo>
                  <a:pt x="3370330" y="1477355"/>
                </a:lnTo>
                <a:lnTo>
                  <a:pt x="3374709" y="1479224"/>
                </a:lnTo>
                <a:lnTo>
                  <a:pt x="3384491" y="1482825"/>
                </a:lnTo>
                <a:lnTo>
                  <a:pt x="3384108" y="1471209"/>
                </a:lnTo>
                <a:close/>
              </a:path>
              <a:path w="3455265" h="2793011">
                <a:moveTo>
                  <a:pt x="3399113" y="1529816"/>
                </a:moveTo>
                <a:lnTo>
                  <a:pt x="3399370" y="1701924"/>
                </a:lnTo>
                <a:lnTo>
                  <a:pt x="3402388" y="1703016"/>
                </a:lnTo>
                <a:lnTo>
                  <a:pt x="3404083" y="1703995"/>
                </a:lnTo>
                <a:lnTo>
                  <a:pt x="3404619" y="1703919"/>
                </a:lnTo>
                <a:lnTo>
                  <a:pt x="3404221" y="1519840"/>
                </a:lnTo>
                <a:lnTo>
                  <a:pt x="3401810" y="1525055"/>
                </a:lnTo>
                <a:lnTo>
                  <a:pt x="3399113" y="1529816"/>
                </a:lnTo>
                <a:close/>
              </a:path>
              <a:path w="3455265" h="2793011">
                <a:moveTo>
                  <a:pt x="3391799" y="1491840"/>
                </a:moveTo>
                <a:lnTo>
                  <a:pt x="3389403" y="1494406"/>
                </a:lnTo>
                <a:lnTo>
                  <a:pt x="3392386" y="1699589"/>
                </a:lnTo>
                <a:lnTo>
                  <a:pt x="3392410" y="1489716"/>
                </a:lnTo>
                <a:lnTo>
                  <a:pt x="3391799" y="1491840"/>
                </a:lnTo>
                <a:close/>
              </a:path>
              <a:path w="3455265" h="2793011">
                <a:moveTo>
                  <a:pt x="3374977" y="1629309"/>
                </a:moveTo>
                <a:lnTo>
                  <a:pt x="3380325" y="1628689"/>
                </a:lnTo>
                <a:lnTo>
                  <a:pt x="3382975" y="1631067"/>
                </a:lnTo>
                <a:lnTo>
                  <a:pt x="3383503" y="1635810"/>
                </a:lnTo>
                <a:lnTo>
                  <a:pt x="3386812" y="1617127"/>
                </a:lnTo>
                <a:lnTo>
                  <a:pt x="3382054" y="1621451"/>
                </a:lnTo>
                <a:lnTo>
                  <a:pt x="3374977" y="1629309"/>
                </a:lnTo>
                <a:close/>
              </a:path>
              <a:path w="3455265" h="2793011">
                <a:moveTo>
                  <a:pt x="3366350" y="1633558"/>
                </a:moveTo>
                <a:lnTo>
                  <a:pt x="3374977" y="1629309"/>
                </a:lnTo>
                <a:lnTo>
                  <a:pt x="3367600" y="1626314"/>
                </a:lnTo>
                <a:lnTo>
                  <a:pt x="3366282" y="1630015"/>
                </a:lnTo>
                <a:lnTo>
                  <a:pt x="3362466" y="1636008"/>
                </a:lnTo>
                <a:lnTo>
                  <a:pt x="3366350" y="1633558"/>
                </a:lnTo>
                <a:close/>
              </a:path>
              <a:path w="3455265" h="2793011">
                <a:moveTo>
                  <a:pt x="3390890" y="484200"/>
                </a:moveTo>
                <a:lnTo>
                  <a:pt x="3391356" y="649175"/>
                </a:lnTo>
                <a:lnTo>
                  <a:pt x="3395731" y="648974"/>
                </a:lnTo>
                <a:lnTo>
                  <a:pt x="3398892" y="649228"/>
                </a:lnTo>
                <a:lnTo>
                  <a:pt x="3403497" y="470461"/>
                </a:lnTo>
                <a:lnTo>
                  <a:pt x="3397469" y="480552"/>
                </a:lnTo>
                <a:lnTo>
                  <a:pt x="3395564" y="482151"/>
                </a:lnTo>
                <a:lnTo>
                  <a:pt x="3390890" y="484200"/>
                </a:lnTo>
                <a:close/>
              </a:path>
              <a:path w="3455265" h="2793011">
                <a:moveTo>
                  <a:pt x="3404960" y="1996175"/>
                </a:moveTo>
                <a:lnTo>
                  <a:pt x="3405633" y="2038110"/>
                </a:lnTo>
                <a:lnTo>
                  <a:pt x="3409454" y="2037309"/>
                </a:lnTo>
                <a:lnTo>
                  <a:pt x="3407827" y="1706159"/>
                </a:lnTo>
                <a:lnTo>
                  <a:pt x="3404083" y="1703995"/>
                </a:lnTo>
                <a:lnTo>
                  <a:pt x="3403309" y="2043275"/>
                </a:lnTo>
                <a:lnTo>
                  <a:pt x="3405633" y="2038110"/>
                </a:lnTo>
                <a:lnTo>
                  <a:pt x="3403793" y="1996119"/>
                </a:lnTo>
                <a:lnTo>
                  <a:pt x="3404483" y="1989005"/>
                </a:lnTo>
                <a:lnTo>
                  <a:pt x="3407813" y="1988163"/>
                </a:lnTo>
                <a:lnTo>
                  <a:pt x="3406721" y="1992436"/>
                </a:lnTo>
                <a:lnTo>
                  <a:pt x="3404960" y="1996175"/>
                </a:lnTo>
                <a:close/>
              </a:path>
              <a:path w="3455265" h="2793011">
                <a:moveTo>
                  <a:pt x="3449451" y="1756882"/>
                </a:moveTo>
                <a:lnTo>
                  <a:pt x="3448477" y="1748946"/>
                </a:lnTo>
                <a:lnTo>
                  <a:pt x="3444572" y="1740671"/>
                </a:lnTo>
                <a:lnTo>
                  <a:pt x="3438499" y="1732399"/>
                </a:lnTo>
                <a:lnTo>
                  <a:pt x="3432041" y="1801958"/>
                </a:lnTo>
                <a:lnTo>
                  <a:pt x="3434040" y="1805204"/>
                </a:lnTo>
                <a:lnTo>
                  <a:pt x="3435029" y="1772599"/>
                </a:lnTo>
                <a:lnTo>
                  <a:pt x="3439543" y="1770374"/>
                </a:lnTo>
                <a:lnTo>
                  <a:pt x="3446727" y="1764139"/>
                </a:lnTo>
                <a:lnTo>
                  <a:pt x="3449451" y="1756882"/>
                </a:lnTo>
                <a:close/>
              </a:path>
              <a:path w="3455265" h="2793011">
                <a:moveTo>
                  <a:pt x="3431023" y="1724470"/>
                </a:moveTo>
                <a:lnTo>
                  <a:pt x="3422910" y="1717227"/>
                </a:lnTo>
                <a:lnTo>
                  <a:pt x="3424524" y="1792315"/>
                </a:lnTo>
                <a:lnTo>
                  <a:pt x="3428083" y="1795696"/>
                </a:lnTo>
                <a:lnTo>
                  <a:pt x="3430037" y="1798660"/>
                </a:lnTo>
                <a:lnTo>
                  <a:pt x="3432041" y="1801958"/>
                </a:lnTo>
                <a:lnTo>
                  <a:pt x="3438499" y="1732399"/>
                </a:lnTo>
                <a:lnTo>
                  <a:pt x="3431023" y="1724470"/>
                </a:lnTo>
                <a:close/>
              </a:path>
              <a:path w="3455265" h="2793011">
                <a:moveTo>
                  <a:pt x="3422910" y="1717227"/>
                </a:moveTo>
                <a:lnTo>
                  <a:pt x="3414923" y="1711009"/>
                </a:lnTo>
                <a:lnTo>
                  <a:pt x="3420258" y="1806523"/>
                </a:lnTo>
                <a:lnTo>
                  <a:pt x="3420840" y="1799386"/>
                </a:lnTo>
                <a:lnTo>
                  <a:pt x="3421779" y="1794896"/>
                </a:lnTo>
                <a:lnTo>
                  <a:pt x="3424524" y="1792315"/>
                </a:lnTo>
                <a:lnTo>
                  <a:pt x="3422910" y="1717227"/>
                </a:lnTo>
                <a:close/>
              </a:path>
              <a:path w="3455265" h="2793011">
                <a:moveTo>
                  <a:pt x="3442473" y="1791270"/>
                </a:moveTo>
                <a:lnTo>
                  <a:pt x="3435577" y="1781825"/>
                </a:lnTo>
                <a:lnTo>
                  <a:pt x="3435986" y="1808015"/>
                </a:lnTo>
                <a:lnTo>
                  <a:pt x="3437824" y="1810003"/>
                </a:lnTo>
                <a:lnTo>
                  <a:pt x="3440976" y="1809973"/>
                </a:lnTo>
                <a:lnTo>
                  <a:pt x="3442186" y="1807183"/>
                </a:lnTo>
                <a:lnTo>
                  <a:pt x="3443083" y="1802030"/>
                </a:lnTo>
                <a:lnTo>
                  <a:pt x="3443616" y="1794128"/>
                </a:lnTo>
                <a:lnTo>
                  <a:pt x="3442473" y="1791270"/>
                </a:lnTo>
                <a:close/>
              </a:path>
              <a:path w="3455265" h="2793011">
                <a:moveTo>
                  <a:pt x="3435029" y="1772599"/>
                </a:moveTo>
                <a:lnTo>
                  <a:pt x="3434040" y="1805204"/>
                </a:lnTo>
                <a:lnTo>
                  <a:pt x="3435986" y="1808015"/>
                </a:lnTo>
                <a:lnTo>
                  <a:pt x="3435577" y="1781825"/>
                </a:lnTo>
                <a:lnTo>
                  <a:pt x="3435029" y="1772599"/>
                </a:lnTo>
                <a:close/>
              </a:path>
              <a:path w="3455265" h="2793011">
                <a:moveTo>
                  <a:pt x="3447387" y="318201"/>
                </a:moveTo>
                <a:lnTo>
                  <a:pt x="3449854" y="311931"/>
                </a:lnTo>
                <a:lnTo>
                  <a:pt x="3449177" y="307516"/>
                </a:lnTo>
                <a:lnTo>
                  <a:pt x="3446142" y="305098"/>
                </a:lnTo>
                <a:lnTo>
                  <a:pt x="3441534" y="304820"/>
                </a:lnTo>
                <a:lnTo>
                  <a:pt x="3440990" y="326183"/>
                </a:lnTo>
                <a:lnTo>
                  <a:pt x="3447387" y="318201"/>
                </a:lnTo>
                <a:close/>
              </a:path>
              <a:path w="3455265" h="2793011">
                <a:moveTo>
                  <a:pt x="3440990" y="326183"/>
                </a:moveTo>
                <a:lnTo>
                  <a:pt x="3441534" y="304820"/>
                </a:lnTo>
                <a:lnTo>
                  <a:pt x="3436140" y="306826"/>
                </a:lnTo>
                <a:lnTo>
                  <a:pt x="3430745" y="311259"/>
                </a:lnTo>
                <a:lnTo>
                  <a:pt x="3430441" y="335308"/>
                </a:lnTo>
                <a:lnTo>
                  <a:pt x="3440990" y="326183"/>
                </a:lnTo>
                <a:close/>
              </a:path>
              <a:path w="3455265" h="2793011">
                <a:moveTo>
                  <a:pt x="3426136" y="318260"/>
                </a:moveTo>
                <a:lnTo>
                  <a:pt x="3423099" y="327974"/>
                </a:lnTo>
                <a:lnTo>
                  <a:pt x="3425221" y="743575"/>
                </a:lnTo>
                <a:lnTo>
                  <a:pt x="3425535" y="680991"/>
                </a:lnTo>
                <a:lnTo>
                  <a:pt x="3425906" y="677425"/>
                </a:lnTo>
                <a:lnTo>
                  <a:pt x="3426876" y="672236"/>
                </a:lnTo>
                <a:lnTo>
                  <a:pt x="3426136" y="318260"/>
                </a:lnTo>
                <a:close/>
              </a:path>
              <a:path w="3455265" h="2793011">
                <a:moveTo>
                  <a:pt x="3423099" y="327974"/>
                </a:moveTo>
                <a:lnTo>
                  <a:pt x="3417884" y="331957"/>
                </a:lnTo>
                <a:lnTo>
                  <a:pt x="3418087" y="756334"/>
                </a:lnTo>
                <a:lnTo>
                  <a:pt x="3422640" y="747615"/>
                </a:lnTo>
                <a:lnTo>
                  <a:pt x="3425221" y="743575"/>
                </a:lnTo>
                <a:lnTo>
                  <a:pt x="3423099" y="327974"/>
                </a:lnTo>
                <a:close/>
              </a:path>
              <a:path w="3455265" h="2793011">
                <a:moveTo>
                  <a:pt x="3442407" y="553767"/>
                </a:moveTo>
                <a:lnTo>
                  <a:pt x="3438067" y="553390"/>
                </a:lnTo>
                <a:lnTo>
                  <a:pt x="3441127" y="575774"/>
                </a:lnTo>
                <a:lnTo>
                  <a:pt x="3441821" y="566143"/>
                </a:lnTo>
                <a:lnTo>
                  <a:pt x="3445714" y="556752"/>
                </a:lnTo>
                <a:lnTo>
                  <a:pt x="3445436" y="556053"/>
                </a:lnTo>
                <a:lnTo>
                  <a:pt x="3442407" y="553767"/>
                </a:lnTo>
                <a:close/>
              </a:path>
              <a:path w="3455265" h="2793011">
                <a:moveTo>
                  <a:pt x="3426876" y="672236"/>
                </a:moveTo>
                <a:lnTo>
                  <a:pt x="3428282" y="665990"/>
                </a:lnTo>
                <a:lnTo>
                  <a:pt x="3429951" y="629054"/>
                </a:lnTo>
                <a:lnTo>
                  <a:pt x="3433586" y="622331"/>
                </a:lnTo>
                <a:lnTo>
                  <a:pt x="3438502" y="622587"/>
                </a:lnTo>
                <a:lnTo>
                  <a:pt x="3433753" y="562313"/>
                </a:lnTo>
                <a:lnTo>
                  <a:pt x="3432941" y="566866"/>
                </a:lnTo>
                <a:lnTo>
                  <a:pt x="3428081" y="567565"/>
                </a:lnTo>
                <a:lnTo>
                  <a:pt x="3426876" y="672236"/>
                </a:lnTo>
                <a:close/>
              </a:path>
              <a:path w="3455265" h="2793011">
                <a:moveTo>
                  <a:pt x="3447330" y="617109"/>
                </a:moveTo>
                <a:lnTo>
                  <a:pt x="3446733" y="606312"/>
                </a:lnTo>
                <a:lnTo>
                  <a:pt x="3444734" y="595837"/>
                </a:lnTo>
                <a:lnTo>
                  <a:pt x="3442482" y="585665"/>
                </a:lnTo>
                <a:lnTo>
                  <a:pt x="3441127" y="575774"/>
                </a:lnTo>
                <a:lnTo>
                  <a:pt x="3442763" y="634588"/>
                </a:lnTo>
                <a:lnTo>
                  <a:pt x="3445373" y="628251"/>
                </a:lnTo>
                <a:lnTo>
                  <a:pt x="3447330" y="617109"/>
                </a:lnTo>
                <a:close/>
              </a:path>
              <a:path w="3455265" h="2793011">
                <a:moveTo>
                  <a:pt x="3433676" y="639880"/>
                </a:moveTo>
                <a:lnTo>
                  <a:pt x="3429951" y="629054"/>
                </a:lnTo>
                <a:lnTo>
                  <a:pt x="3429958" y="659254"/>
                </a:lnTo>
                <a:lnTo>
                  <a:pt x="3431740" y="652595"/>
                </a:lnTo>
                <a:lnTo>
                  <a:pt x="3433463" y="646580"/>
                </a:lnTo>
                <a:lnTo>
                  <a:pt x="3434963" y="641773"/>
                </a:lnTo>
                <a:lnTo>
                  <a:pt x="3433676" y="639880"/>
                </a:lnTo>
                <a:close/>
              </a:path>
              <a:path w="3455265" h="2793011">
                <a:moveTo>
                  <a:pt x="3442245" y="1027398"/>
                </a:moveTo>
                <a:lnTo>
                  <a:pt x="3435946" y="1023086"/>
                </a:lnTo>
                <a:lnTo>
                  <a:pt x="3439492" y="1042966"/>
                </a:lnTo>
                <a:lnTo>
                  <a:pt x="3442903" y="1037530"/>
                </a:lnTo>
                <a:lnTo>
                  <a:pt x="3444192" y="1032277"/>
                </a:lnTo>
                <a:lnTo>
                  <a:pt x="3442245" y="1027398"/>
                </a:lnTo>
                <a:close/>
              </a:path>
              <a:path w="3455265" h="2793011">
                <a:moveTo>
                  <a:pt x="3435549" y="1022313"/>
                </a:moveTo>
                <a:lnTo>
                  <a:pt x="3429357" y="1011805"/>
                </a:lnTo>
                <a:lnTo>
                  <a:pt x="3430774" y="1053615"/>
                </a:lnTo>
                <a:lnTo>
                  <a:pt x="3435077" y="1048392"/>
                </a:lnTo>
                <a:lnTo>
                  <a:pt x="3439492" y="1042966"/>
                </a:lnTo>
                <a:lnTo>
                  <a:pt x="3435946" y="1023086"/>
                </a:lnTo>
                <a:lnTo>
                  <a:pt x="3435549" y="1022313"/>
                </a:lnTo>
                <a:close/>
              </a:path>
              <a:path w="3455265" h="2793011">
                <a:moveTo>
                  <a:pt x="3432726" y="1105782"/>
                </a:moveTo>
                <a:lnTo>
                  <a:pt x="3429662" y="1104114"/>
                </a:lnTo>
                <a:lnTo>
                  <a:pt x="3429412" y="1101915"/>
                </a:lnTo>
                <a:lnTo>
                  <a:pt x="3426965" y="1062684"/>
                </a:lnTo>
                <a:lnTo>
                  <a:pt x="3427698" y="1058443"/>
                </a:lnTo>
                <a:lnTo>
                  <a:pt x="3430774" y="1053615"/>
                </a:lnTo>
                <a:lnTo>
                  <a:pt x="3429357" y="1011805"/>
                </a:lnTo>
                <a:lnTo>
                  <a:pt x="3427564" y="1010052"/>
                </a:lnTo>
                <a:lnTo>
                  <a:pt x="3425524" y="1125140"/>
                </a:lnTo>
                <a:lnTo>
                  <a:pt x="3430846" y="1120837"/>
                </a:lnTo>
                <a:lnTo>
                  <a:pt x="3432726" y="1105782"/>
                </a:lnTo>
                <a:close/>
              </a:path>
              <a:path w="3455265" h="2793011">
                <a:moveTo>
                  <a:pt x="3441453" y="1137335"/>
                </a:moveTo>
                <a:lnTo>
                  <a:pt x="3441792" y="1137453"/>
                </a:lnTo>
                <a:lnTo>
                  <a:pt x="3444494" y="1131606"/>
                </a:lnTo>
                <a:lnTo>
                  <a:pt x="3446825" y="1119746"/>
                </a:lnTo>
                <a:lnTo>
                  <a:pt x="3446719" y="1109141"/>
                </a:lnTo>
                <a:lnTo>
                  <a:pt x="3442108" y="1107058"/>
                </a:lnTo>
                <a:lnTo>
                  <a:pt x="3441453" y="1137335"/>
                </a:lnTo>
                <a:close/>
              </a:path>
              <a:path w="3455265" h="2793011">
                <a:moveTo>
                  <a:pt x="3432726" y="1105782"/>
                </a:moveTo>
                <a:lnTo>
                  <a:pt x="3436907" y="1116539"/>
                </a:lnTo>
                <a:lnTo>
                  <a:pt x="3440301" y="1114963"/>
                </a:lnTo>
                <a:lnTo>
                  <a:pt x="3440870" y="1117725"/>
                </a:lnTo>
                <a:lnTo>
                  <a:pt x="3440405" y="1167576"/>
                </a:lnTo>
                <a:lnTo>
                  <a:pt x="3445876" y="1156918"/>
                </a:lnTo>
                <a:lnTo>
                  <a:pt x="3441453" y="1137335"/>
                </a:lnTo>
                <a:lnTo>
                  <a:pt x="3442108" y="1107058"/>
                </a:lnTo>
                <a:lnTo>
                  <a:pt x="3439323" y="1106859"/>
                </a:lnTo>
                <a:lnTo>
                  <a:pt x="3432726" y="1105782"/>
                </a:lnTo>
                <a:close/>
              </a:path>
              <a:path w="3455265" h="2793011">
                <a:moveTo>
                  <a:pt x="3440870" y="1117725"/>
                </a:moveTo>
                <a:lnTo>
                  <a:pt x="3438936" y="1120939"/>
                </a:lnTo>
                <a:lnTo>
                  <a:pt x="3436116" y="1124624"/>
                </a:lnTo>
                <a:lnTo>
                  <a:pt x="3432856" y="1128218"/>
                </a:lnTo>
                <a:lnTo>
                  <a:pt x="3429600" y="1131159"/>
                </a:lnTo>
                <a:lnTo>
                  <a:pt x="3433084" y="1176921"/>
                </a:lnTo>
                <a:lnTo>
                  <a:pt x="3440405" y="1167576"/>
                </a:lnTo>
                <a:lnTo>
                  <a:pt x="3440870" y="1117725"/>
                </a:lnTo>
                <a:close/>
              </a:path>
              <a:path w="3455265" h="2793011">
                <a:moveTo>
                  <a:pt x="3426794" y="1132885"/>
                </a:moveTo>
                <a:lnTo>
                  <a:pt x="3424311" y="1130438"/>
                </a:lnTo>
                <a:lnTo>
                  <a:pt x="3426365" y="1183537"/>
                </a:lnTo>
                <a:lnTo>
                  <a:pt x="3433084" y="1176921"/>
                </a:lnTo>
                <a:lnTo>
                  <a:pt x="3429600" y="1131159"/>
                </a:lnTo>
                <a:lnTo>
                  <a:pt x="3426794" y="1132885"/>
                </a:lnTo>
                <a:close/>
              </a:path>
              <a:path w="3455265" h="2793011">
                <a:moveTo>
                  <a:pt x="3414081" y="1020589"/>
                </a:moveTo>
                <a:lnTo>
                  <a:pt x="3415654" y="1005094"/>
                </a:lnTo>
                <a:lnTo>
                  <a:pt x="3407301" y="1012537"/>
                </a:lnTo>
                <a:lnTo>
                  <a:pt x="3407071" y="1012710"/>
                </a:lnTo>
                <a:lnTo>
                  <a:pt x="3404640" y="1024300"/>
                </a:lnTo>
                <a:lnTo>
                  <a:pt x="3405574" y="1159505"/>
                </a:lnTo>
                <a:lnTo>
                  <a:pt x="3408219" y="1171264"/>
                </a:lnTo>
                <a:lnTo>
                  <a:pt x="3414081" y="1020589"/>
                </a:lnTo>
                <a:close/>
              </a:path>
              <a:path w="3455265" h="2793011">
                <a:moveTo>
                  <a:pt x="3404640" y="1024300"/>
                </a:moveTo>
                <a:lnTo>
                  <a:pt x="3397680" y="1149211"/>
                </a:lnTo>
                <a:lnTo>
                  <a:pt x="3398163" y="1145635"/>
                </a:lnTo>
                <a:lnTo>
                  <a:pt x="3398948" y="1143674"/>
                </a:lnTo>
                <a:lnTo>
                  <a:pt x="3401516" y="1146101"/>
                </a:lnTo>
                <a:lnTo>
                  <a:pt x="3403347" y="1151242"/>
                </a:lnTo>
                <a:lnTo>
                  <a:pt x="3405574" y="1159505"/>
                </a:lnTo>
                <a:lnTo>
                  <a:pt x="3404640" y="1024300"/>
                </a:lnTo>
                <a:close/>
              </a:path>
              <a:path w="3455265" h="2793011">
                <a:moveTo>
                  <a:pt x="3393869" y="1112064"/>
                </a:moveTo>
                <a:lnTo>
                  <a:pt x="3391177" y="1110501"/>
                </a:lnTo>
                <a:lnTo>
                  <a:pt x="3392005" y="1255888"/>
                </a:lnTo>
                <a:lnTo>
                  <a:pt x="3396683" y="1259670"/>
                </a:lnTo>
                <a:lnTo>
                  <a:pt x="3394223" y="1109091"/>
                </a:lnTo>
                <a:lnTo>
                  <a:pt x="3393869" y="1112064"/>
                </a:lnTo>
                <a:close/>
              </a:path>
              <a:path w="3455265" h="2793011">
                <a:moveTo>
                  <a:pt x="3392005" y="1255888"/>
                </a:moveTo>
                <a:lnTo>
                  <a:pt x="3391177" y="1110501"/>
                </a:lnTo>
                <a:lnTo>
                  <a:pt x="3390812" y="1107649"/>
                </a:lnTo>
                <a:lnTo>
                  <a:pt x="3390532" y="1100862"/>
                </a:lnTo>
                <a:lnTo>
                  <a:pt x="3389965" y="1256086"/>
                </a:lnTo>
                <a:lnTo>
                  <a:pt x="3392005" y="1255888"/>
                </a:lnTo>
                <a:close/>
              </a:path>
              <a:path w="3455265" h="2793011">
                <a:moveTo>
                  <a:pt x="3438344" y="1092736"/>
                </a:moveTo>
                <a:lnTo>
                  <a:pt x="3442148" y="1089016"/>
                </a:lnTo>
                <a:lnTo>
                  <a:pt x="3445165" y="1085067"/>
                </a:lnTo>
                <a:lnTo>
                  <a:pt x="3446675" y="1080950"/>
                </a:lnTo>
                <a:lnTo>
                  <a:pt x="3445958" y="1076724"/>
                </a:lnTo>
                <a:lnTo>
                  <a:pt x="3442294" y="1072449"/>
                </a:lnTo>
                <a:lnTo>
                  <a:pt x="3438344" y="1092736"/>
                </a:lnTo>
                <a:close/>
              </a:path>
              <a:path w="3455265" h="2793011">
                <a:moveTo>
                  <a:pt x="3434963" y="1068187"/>
                </a:moveTo>
                <a:lnTo>
                  <a:pt x="3429691" y="1066146"/>
                </a:lnTo>
                <a:lnTo>
                  <a:pt x="3431256" y="1099245"/>
                </a:lnTo>
                <a:lnTo>
                  <a:pt x="3434473" y="1096166"/>
                </a:lnTo>
                <a:lnTo>
                  <a:pt x="3438344" y="1092736"/>
                </a:lnTo>
                <a:lnTo>
                  <a:pt x="3442294" y="1072449"/>
                </a:lnTo>
                <a:lnTo>
                  <a:pt x="3434963" y="1068187"/>
                </a:lnTo>
                <a:close/>
              </a:path>
              <a:path w="3455265" h="2793011">
                <a:moveTo>
                  <a:pt x="3429691" y="1066146"/>
                </a:moveTo>
                <a:lnTo>
                  <a:pt x="3426965" y="1062684"/>
                </a:lnTo>
                <a:lnTo>
                  <a:pt x="3429412" y="1101915"/>
                </a:lnTo>
                <a:lnTo>
                  <a:pt x="3431256" y="1099245"/>
                </a:lnTo>
                <a:lnTo>
                  <a:pt x="3429691" y="1066146"/>
                </a:lnTo>
                <a:close/>
              </a:path>
              <a:path w="3455265" h="2793011">
                <a:moveTo>
                  <a:pt x="3403403" y="1014315"/>
                </a:moveTo>
                <a:lnTo>
                  <a:pt x="3398243" y="1015685"/>
                </a:lnTo>
                <a:lnTo>
                  <a:pt x="3404640" y="1024300"/>
                </a:lnTo>
                <a:lnTo>
                  <a:pt x="3407071" y="1012710"/>
                </a:lnTo>
                <a:lnTo>
                  <a:pt x="3403403" y="1014315"/>
                </a:lnTo>
                <a:close/>
              </a:path>
              <a:path w="3455265" h="2793011">
                <a:moveTo>
                  <a:pt x="3422837" y="1185991"/>
                </a:moveTo>
                <a:lnTo>
                  <a:pt x="3424867" y="1385881"/>
                </a:lnTo>
                <a:lnTo>
                  <a:pt x="3428212" y="1385236"/>
                </a:lnTo>
                <a:lnTo>
                  <a:pt x="3428736" y="1381964"/>
                </a:lnTo>
                <a:lnTo>
                  <a:pt x="3432530" y="1193548"/>
                </a:lnTo>
                <a:lnTo>
                  <a:pt x="3426640" y="1190187"/>
                </a:lnTo>
                <a:lnTo>
                  <a:pt x="3422837" y="1185991"/>
                </a:lnTo>
                <a:close/>
              </a:path>
              <a:path w="3455265" h="2793011">
                <a:moveTo>
                  <a:pt x="3401301" y="1500492"/>
                </a:moveTo>
                <a:lnTo>
                  <a:pt x="3402415" y="1504337"/>
                </a:lnTo>
                <a:lnTo>
                  <a:pt x="3403439" y="1424181"/>
                </a:lnTo>
                <a:lnTo>
                  <a:pt x="3398978" y="1428458"/>
                </a:lnTo>
                <a:lnTo>
                  <a:pt x="3397993" y="1429330"/>
                </a:lnTo>
                <a:lnTo>
                  <a:pt x="3397682" y="1500747"/>
                </a:lnTo>
                <a:lnTo>
                  <a:pt x="3401301" y="1500492"/>
                </a:lnTo>
                <a:close/>
              </a:path>
              <a:path w="3455265" h="2793011">
                <a:moveTo>
                  <a:pt x="3398845" y="1424492"/>
                </a:moveTo>
                <a:lnTo>
                  <a:pt x="3395961" y="1423287"/>
                </a:lnTo>
                <a:lnTo>
                  <a:pt x="3398978" y="1428458"/>
                </a:lnTo>
                <a:lnTo>
                  <a:pt x="3403439" y="1424181"/>
                </a:lnTo>
                <a:lnTo>
                  <a:pt x="3398845" y="1424492"/>
                </a:lnTo>
                <a:close/>
              </a:path>
              <a:path w="3455265" h="2793011">
                <a:moveTo>
                  <a:pt x="3424221" y="2774854"/>
                </a:moveTo>
                <a:lnTo>
                  <a:pt x="3412232" y="2770706"/>
                </a:lnTo>
                <a:lnTo>
                  <a:pt x="3406226" y="2771208"/>
                </a:lnTo>
                <a:lnTo>
                  <a:pt x="3403033" y="2770134"/>
                </a:lnTo>
                <a:lnTo>
                  <a:pt x="3399120" y="2767526"/>
                </a:lnTo>
                <a:lnTo>
                  <a:pt x="3398600" y="2766247"/>
                </a:lnTo>
                <a:lnTo>
                  <a:pt x="3400338" y="2783976"/>
                </a:lnTo>
                <a:lnTo>
                  <a:pt x="3404048" y="2782173"/>
                </a:lnTo>
                <a:lnTo>
                  <a:pt x="3414316" y="2782715"/>
                </a:lnTo>
                <a:lnTo>
                  <a:pt x="3424221" y="2774854"/>
                </a:lnTo>
                <a:close/>
              </a:path>
              <a:path w="3455265" h="2793011">
                <a:moveTo>
                  <a:pt x="3398600" y="2766247"/>
                </a:moveTo>
                <a:lnTo>
                  <a:pt x="3399075" y="2715880"/>
                </a:lnTo>
                <a:lnTo>
                  <a:pt x="3398590" y="2717108"/>
                </a:lnTo>
                <a:lnTo>
                  <a:pt x="3396129" y="2714470"/>
                </a:lnTo>
                <a:lnTo>
                  <a:pt x="3392225" y="2709893"/>
                </a:lnTo>
                <a:lnTo>
                  <a:pt x="3400338" y="2783976"/>
                </a:lnTo>
                <a:lnTo>
                  <a:pt x="3398600" y="2766247"/>
                </a:lnTo>
                <a:close/>
              </a:path>
              <a:path w="3455265" h="2793011">
                <a:moveTo>
                  <a:pt x="3382757" y="2784544"/>
                </a:moveTo>
                <a:lnTo>
                  <a:pt x="3380595" y="2724862"/>
                </a:lnTo>
                <a:lnTo>
                  <a:pt x="3378210" y="2728223"/>
                </a:lnTo>
                <a:lnTo>
                  <a:pt x="3374307" y="2730141"/>
                </a:lnTo>
                <a:lnTo>
                  <a:pt x="3371194" y="2781081"/>
                </a:lnTo>
                <a:lnTo>
                  <a:pt x="3382757" y="2784544"/>
                </a:lnTo>
                <a:close/>
              </a:path>
              <a:path w="3455265" h="2793011">
                <a:moveTo>
                  <a:pt x="3366555" y="2713740"/>
                </a:moveTo>
                <a:lnTo>
                  <a:pt x="3360228" y="2716625"/>
                </a:lnTo>
                <a:lnTo>
                  <a:pt x="3361256" y="2779974"/>
                </a:lnTo>
                <a:lnTo>
                  <a:pt x="3361929" y="2777049"/>
                </a:lnTo>
                <a:lnTo>
                  <a:pt x="3362487" y="2773467"/>
                </a:lnTo>
                <a:lnTo>
                  <a:pt x="3362954" y="2773984"/>
                </a:lnTo>
                <a:lnTo>
                  <a:pt x="3365225" y="2777042"/>
                </a:lnTo>
                <a:lnTo>
                  <a:pt x="3371194" y="2781081"/>
                </a:lnTo>
                <a:lnTo>
                  <a:pt x="3366555" y="2713740"/>
                </a:lnTo>
                <a:close/>
              </a:path>
              <a:path w="3455265" h="2793011">
                <a:moveTo>
                  <a:pt x="3361256" y="2779974"/>
                </a:moveTo>
                <a:lnTo>
                  <a:pt x="3360228" y="2716625"/>
                </a:lnTo>
                <a:lnTo>
                  <a:pt x="3355502" y="2720936"/>
                </a:lnTo>
                <a:lnTo>
                  <a:pt x="3351769" y="2724512"/>
                </a:lnTo>
                <a:lnTo>
                  <a:pt x="3348425" y="2725195"/>
                </a:lnTo>
                <a:lnTo>
                  <a:pt x="3344862" y="2720826"/>
                </a:lnTo>
                <a:lnTo>
                  <a:pt x="3342464" y="2770715"/>
                </a:lnTo>
                <a:lnTo>
                  <a:pt x="3341418" y="2780167"/>
                </a:lnTo>
                <a:lnTo>
                  <a:pt x="3361256" y="2779974"/>
                </a:lnTo>
                <a:close/>
              </a:path>
              <a:path w="3455265" h="2793011">
                <a:moveTo>
                  <a:pt x="3342464" y="2770715"/>
                </a:moveTo>
                <a:lnTo>
                  <a:pt x="3338346" y="2773202"/>
                </a:lnTo>
                <a:lnTo>
                  <a:pt x="3331171" y="2774081"/>
                </a:lnTo>
                <a:lnTo>
                  <a:pt x="3322065" y="2772729"/>
                </a:lnTo>
                <a:lnTo>
                  <a:pt x="3312150" y="2768521"/>
                </a:lnTo>
                <a:lnTo>
                  <a:pt x="3324506" y="2780140"/>
                </a:lnTo>
                <a:lnTo>
                  <a:pt x="3341418" y="2780167"/>
                </a:lnTo>
                <a:lnTo>
                  <a:pt x="3342464" y="2770715"/>
                </a:lnTo>
                <a:close/>
              </a:path>
              <a:path w="3455265" h="2793011">
                <a:moveTo>
                  <a:pt x="3324506" y="2780140"/>
                </a:moveTo>
                <a:lnTo>
                  <a:pt x="3312150" y="2768521"/>
                </a:lnTo>
                <a:lnTo>
                  <a:pt x="3302553" y="2760834"/>
                </a:lnTo>
                <a:lnTo>
                  <a:pt x="3301568" y="2760253"/>
                </a:lnTo>
                <a:lnTo>
                  <a:pt x="3293599" y="2754868"/>
                </a:lnTo>
                <a:lnTo>
                  <a:pt x="3291180" y="2751705"/>
                </a:lnTo>
                <a:lnTo>
                  <a:pt x="3297563" y="2777352"/>
                </a:lnTo>
                <a:lnTo>
                  <a:pt x="3301970" y="2778888"/>
                </a:lnTo>
                <a:lnTo>
                  <a:pt x="3311147" y="2779758"/>
                </a:lnTo>
                <a:lnTo>
                  <a:pt x="3324506" y="2780140"/>
                </a:lnTo>
                <a:close/>
              </a:path>
              <a:path w="3455265" h="2793011">
                <a:moveTo>
                  <a:pt x="3309121" y="2722235"/>
                </a:moveTo>
                <a:lnTo>
                  <a:pt x="3304216" y="2718630"/>
                </a:lnTo>
                <a:lnTo>
                  <a:pt x="3300925" y="2713673"/>
                </a:lnTo>
                <a:lnTo>
                  <a:pt x="3300193" y="2707346"/>
                </a:lnTo>
                <a:lnTo>
                  <a:pt x="3293162" y="2702387"/>
                </a:lnTo>
                <a:lnTo>
                  <a:pt x="3289124" y="2779923"/>
                </a:lnTo>
                <a:lnTo>
                  <a:pt x="3297563" y="2777352"/>
                </a:lnTo>
                <a:lnTo>
                  <a:pt x="3291180" y="2751705"/>
                </a:lnTo>
                <a:lnTo>
                  <a:pt x="3293270" y="2750465"/>
                </a:lnTo>
                <a:lnTo>
                  <a:pt x="3298827" y="2750844"/>
                </a:lnTo>
                <a:lnTo>
                  <a:pt x="3306809" y="2752542"/>
                </a:lnTo>
                <a:lnTo>
                  <a:pt x="3309121" y="2722235"/>
                </a:lnTo>
                <a:close/>
              </a:path>
              <a:path w="3455265" h="2793011">
                <a:moveTo>
                  <a:pt x="3412232" y="2770706"/>
                </a:moveTo>
                <a:lnTo>
                  <a:pt x="3404923" y="2767870"/>
                </a:lnTo>
                <a:lnTo>
                  <a:pt x="3405584" y="2769158"/>
                </a:lnTo>
                <a:lnTo>
                  <a:pt x="3406226" y="2771208"/>
                </a:lnTo>
                <a:lnTo>
                  <a:pt x="3412232" y="2770706"/>
                </a:lnTo>
                <a:close/>
              </a:path>
              <a:path w="3455265" h="2793011">
                <a:moveTo>
                  <a:pt x="3440137" y="2780035"/>
                </a:moveTo>
                <a:lnTo>
                  <a:pt x="3424221" y="2774854"/>
                </a:lnTo>
                <a:lnTo>
                  <a:pt x="3427082" y="2784137"/>
                </a:lnTo>
                <a:lnTo>
                  <a:pt x="3438285" y="2784975"/>
                </a:lnTo>
                <a:lnTo>
                  <a:pt x="3443866" y="2783763"/>
                </a:lnTo>
                <a:lnTo>
                  <a:pt x="3443174" y="2782019"/>
                </a:lnTo>
                <a:lnTo>
                  <a:pt x="3440137" y="2780035"/>
                </a:lnTo>
                <a:close/>
              </a:path>
              <a:path w="3455265" h="2793011">
                <a:moveTo>
                  <a:pt x="3392891" y="170817"/>
                </a:moveTo>
                <a:lnTo>
                  <a:pt x="3391833" y="184567"/>
                </a:lnTo>
                <a:lnTo>
                  <a:pt x="3392316" y="331092"/>
                </a:lnTo>
                <a:lnTo>
                  <a:pt x="3401137" y="324748"/>
                </a:lnTo>
                <a:lnTo>
                  <a:pt x="3393300" y="161672"/>
                </a:lnTo>
                <a:lnTo>
                  <a:pt x="3392891" y="170817"/>
                </a:lnTo>
                <a:close/>
              </a:path>
              <a:path w="3455265" h="2793011">
                <a:moveTo>
                  <a:pt x="3392316" y="331092"/>
                </a:moveTo>
                <a:lnTo>
                  <a:pt x="3391833" y="184567"/>
                </a:lnTo>
                <a:lnTo>
                  <a:pt x="3390453" y="180280"/>
                </a:lnTo>
                <a:lnTo>
                  <a:pt x="3387210" y="178812"/>
                </a:lnTo>
                <a:lnTo>
                  <a:pt x="3385712" y="182153"/>
                </a:lnTo>
                <a:lnTo>
                  <a:pt x="3392316" y="331092"/>
                </a:lnTo>
                <a:close/>
              </a:path>
              <a:path w="3455265" h="2793011">
                <a:moveTo>
                  <a:pt x="3379911" y="344234"/>
                </a:moveTo>
                <a:lnTo>
                  <a:pt x="3380757" y="318793"/>
                </a:lnTo>
                <a:lnTo>
                  <a:pt x="3378161" y="322510"/>
                </a:lnTo>
                <a:lnTo>
                  <a:pt x="3376422" y="321223"/>
                </a:lnTo>
                <a:lnTo>
                  <a:pt x="3375856" y="347670"/>
                </a:lnTo>
                <a:lnTo>
                  <a:pt x="3379911" y="344234"/>
                </a:lnTo>
                <a:close/>
              </a:path>
              <a:path w="3455265" h="2793011">
                <a:moveTo>
                  <a:pt x="3397993" y="1429330"/>
                </a:moveTo>
                <a:lnTo>
                  <a:pt x="3393478" y="1425094"/>
                </a:lnTo>
                <a:lnTo>
                  <a:pt x="3393573" y="1521273"/>
                </a:lnTo>
                <a:lnTo>
                  <a:pt x="3393981" y="1516650"/>
                </a:lnTo>
                <a:lnTo>
                  <a:pt x="3394643" y="1511966"/>
                </a:lnTo>
                <a:lnTo>
                  <a:pt x="3395513" y="1507541"/>
                </a:lnTo>
                <a:lnTo>
                  <a:pt x="3396541" y="1503695"/>
                </a:lnTo>
                <a:lnTo>
                  <a:pt x="3397682" y="1500747"/>
                </a:lnTo>
                <a:lnTo>
                  <a:pt x="3397993" y="1429330"/>
                </a:lnTo>
                <a:close/>
              </a:path>
              <a:path w="3455265" h="2793011">
                <a:moveTo>
                  <a:pt x="3393478" y="1425094"/>
                </a:moveTo>
                <a:lnTo>
                  <a:pt x="3390545" y="1420708"/>
                </a:lnTo>
                <a:lnTo>
                  <a:pt x="3392410" y="1489716"/>
                </a:lnTo>
                <a:lnTo>
                  <a:pt x="3393466" y="1525515"/>
                </a:lnTo>
                <a:lnTo>
                  <a:pt x="3393478" y="1425094"/>
                </a:lnTo>
                <a:close/>
              </a:path>
              <a:path w="3455265" h="2793011">
                <a:moveTo>
                  <a:pt x="3277742" y="2710492"/>
                </a:moveTo>
                <a:lnTo>
                  <a:pt x="3267807" y="2709640"/>
                </a:lnTo>
                <a:lnTo>
                  <a:pt x="3272522" y="2713754"/>
                </a:lnTo>
                <a:lnTo>
                  <a:pt x="3277097" y="2714436"/>
                </a:lnTo>
                <a:lnTo>
                  <a:pt x="3280467" y="2714466"/>
                </a:lnTo>
                <a:lnTo>
                  <a:pt x="3279454" y="2711533"/>
                </a:lnTo>
                <a:lnTo>
                  <a:pt x="3277742" y="2710492"/>
                </a:lnTo>
                <a:close/>
              </a:path>
              <a:path w="3455265" h="2793011">
                <a:moveTo>
                  <a:pt x="3267807" y="2709640"/>
                </a:moveTo>
                <a:lnTo>
                  <a:pt x="3262878" y="2709691"/>
                </a:lnTo>
                <a:lnTo>
                  <a:pt x="3263898" y="2711470"/>
                </a:lnTo>
                <a:lnTo>
                  <a:pt x="3267777" y="2712678"/>
                </a:lnTo>
                <a:lnTo>
                  <a:pt x="3272522" y="2713754"/>
                </a:lnTo>
                <a:lnTo>
                  <a:pt x="3267807" y="2709640"/>
                </a:lnTo>
                <a:close/>
              </a:path>
              <a:path w="3455265" h="2793011">
                <a:moveTo>
                  <a:pt x="3325883" y="2758691"/>
                </a:moveTo>
                <a:lnTo>
                  <a:pt x="3334891" y="2762538"/>
                </a:lnTo>
                <a:lnTo>
                  <a:pt x="3326783" y="2710455"/>
                </a:lnTo>
                <a:lnTo>
                  <a:pt x="3321984" y="2711718"/>
                </a:lnTo>
                <a:lnTo>
                  <a:pt x="3319039" y="2708668"/>
                </a:lnTo>
                <a:lnTo>
                  <a:pt x="3320383" y="2705931"/>
                </a:lnTo>
                <a:lnTo>
                  <a:pt x="3328453" y="2708133"/>
                </a:lnTo>
                <a:lnTo>
                  <a:pt x="3334891" y="2762538"/>
                </a:lnTo>
                <a:lnTo>
                  <a:pt x="3337035" y="2763419"/>
                </a:lnTo>
                <a:lnTo>
                  <a:pt x="3336343" y="2705064"/>
                </a:lnTo>
                <a:lnTo>
                  <a:pt x="3327438" y="2701782"/>
                </a:lnTo>
                <a:lnTo>
                  <a:pt x="3316076" y="2700435"/>
                </a:lnTo>
                <a:lnTo>
                  <a:pt x="3319390" y="2716465"/>
                </a:lnTo>
                <a:lnTo>
                  <a:pt x="3324694" y="2720600"/>
                </a:lnTo>
                <a:lnTo>
                  <a:pt x="3325929" y="2723490"/>
                </a:lnTo>
                <a:lnTo>
                  <a:pt x="3325883" y="2758691"/>
                </a:lnTo>
                <a:close/>
              </a:path>
              <a:path w="3455265" h="2793011">
                <a:moveTo>
                  <a:pt x="3293162" y="2702387"/>
                </a:moveTo>
                <a:lnTo>
                  <a:pt x="3300193" y="2707346"/>
                </a:lnTo>
                <a:lnTo>
                  <a:pt x="3309069" y="2711100"/>
                </a:lnTo>
                <a:lnTo>
                  <a:pt x="3319390" y="2716465"/>
                </a:lnTo>
                <a:lnTo>
                  <a:pt x="3316076" y="2700435"/>
                </a:lnTo>
                <a:lnTo>
                  <a:pt x="3304052" y="2700733"/>
                </a:lnTo>
                <a:lnTo>
                  <a:pt x="3293162" y="2702387"/>
                </a:lnTo>
                <a:close/>
              </a:path>
              <a:path w="3455265" h="2793011">
                <a:moveTo>
                  <a:pt x="3285202" y="2705107"/>
                </a:moveTo>
                <a:lnTo>
                  <a:pt x="3281970" y="2708605"/>
                </a:lnTo>
                <a:lnTo>
                  <a:pt x="3285262" y="2712590"/>
                </a:lnTo>
                <a:lnTo>
                  <a:pt x="3293162" y="2702387"/>
                </a:lnTo>
                <a:lnTo>
                  <a:pt x="3285202" y="2705107"/>
                </a:lnTo>
                <a:close/>
              </a:path>
              <a:path w="3455265" h="2793011">
                <a:moveTo>
                  <a:pt x="3336343" y="2705064"/>
                </a:moveTo>
                <a:lnTo>
                  <a:pt x="3337035" y="2763419"/>
                </a:lnTo>
                <a:lnTo>
                  <a:pt x="3342402" y="2767246"/>
                </a:lnTo>
                <a:lnTo>
                  <a:pt x="3342464" y="2770715"/>
                </a:lnTo>
                <a:lnTo>
                  <a:pt x="3344862" y="2720826"/>
                </a:lnTo>
                <a:lnTo>
                  <a:pt x="3340474" y="2709247"/>
                </a:lnTo>
                <a:lnTo>
                  <a:pt x="3336343" y="2705064"/>
                </a:lnTo>
                <a:close/>
              </a:path>
              <a:path w="3455265" h="2793011">
                <a:moveTo>
                  <a:pt x="3325929" y="2723490"/>
                </a:moveTo>
                <a:lnTo>
                  <a:pt x="3324043" y="2725116"/>
                </a:lnTo>
                <a:lnTo>
                  <a:pt x="3319981" y="2725460"/>
                </a:lnTo>
                <a:lnTo>
                  <a:pt x="3314692" y="2724506"/>
                </a:lnTo>
                <a:lnTo>
                  <a:pt x="3309121" y="2722235"/>
                </a:lnTo>
                <a:lnTo>
                  <a:pt x="3316175" y="2755258"/>
                </a:lnTo>
                <a:lnTo>
                  <a:pt x="3325883" y="2758691"/>
                </a:lnTo>
                <a:lnTo>
                  <a:pt x="3325929" y="2723490"/>
                </a:lnTo>
                <a:close/>
              </a:path>
              <a:path w="3455265" h="2793011">
                <a:moveTo>
                  <a:pt x="3211060" y="2707885"/>
                </a:moveTo>
                <a:lnTo>
                  <a:pt x="3200943" y="2709706"/>
                </a:lnTo>
                <a:lnTo>
                  <a:pt x="3204743" y="2714971"/>
                </a:lnTo>
                <a:lnTo>
                  <a:pt x="3209578" y="2715287"/>
                </a:lnTo>
                <a:lnTo>
                  <a:pt x="3213524" y="2712789"/>
                </a:lnTo>
                <a:lnTo>
                  <a:pt x="3214659" y="2709610"/>
                </a:lnTo>
                <a:lnTo>
                  <a:pt x="3211060" y="2707885"/>
                </a:lnTo>
                <a:close/>
              </a:path>
              <a:path w="3455265" h="2793011">
                <a:moveTo>
                  <a:pt x="3363138" y="2663782"/>
                </a:moveTo>
                <a:lnTo>
                  <a:pt x="3358599" y="2652460"/>
                </a:lnTo>
                <a:lnTo>
                  <a:pt x="3359438" y="2654552"/>
                </a:lnTo>
                <a:lnTo>
                  <a:pt x="3363137" y="2663781"/>
                </a:lnTo>
                <a:close/>
              </a:path>
              <a:path w="3455265" h="2793011">
                <a:moveTo>
                  <a:pt x="2347354" y="2705249"/>
                </a:moveTo>
                <a:lnTo>
                  <a:pt x="2352244" y="2711302"/>
                </a:lnTo>
                <a:lnTo>
                  <a:pt x="2356889" y="2719789"/>
                </a:lnTo>
                <a:lnTo>
                  <a:pt x="2359803" y="2728294"/>
                </a:lnTo>
                <a:lnTo>
                  <a:pt x="2363132" y="2760504"/>
                </a:lnTo>
                <a:lnTo>
                  <a:pt x="2367205" y="2758736"/>
                </a:lnTo>
                <a:lnTo>
                  <a:pt x="2367288" y="2758268"/>
                </a:lnTo>
                <a:lnTo>
                  <a:pt x="2367590" y="2754379"/>
                </a:lnTo>
                <a:lnTo>
                  <a:pt x="2367286" y="2753873"/>
                </a:lnTo>
                <a:lnTo>
                  <a:pt x="2364087" y="2745341"/>
                </a:lnTo>
                <a:lnTo>
                  <a:pt x="2361897" y="2736813"/>
                </a:lnTo>
                <a:lnTo>
                  <a:pt x="2362342" y="2727481"/>
                </a:lnTo>
                <a:lnTo>
                  <a:pt x="2360971" y="2705043"/>
                </a:lnTo>
                <a:lnTo>
                  <a:pt x="2355566" y="2702399"/>
                </a:lnTo>
                <a:lnTo>
                  <a:pt x="2347354" y="2705249"/>
                </a:lnTo>
                <a:close/>
              </a:path>
              <a:path w="3455265" h="2793011">
                <a:moveTo>
                  <a:pt x="2363132" y="2760504"/>
                </a:moveTo>
                <a:lnTo>
                  <a:pt x="2359803" y="2728294"/>
                </a:lnTo>
                <a:lnTo>
                  <a:pt x="2357067" y="2720308"/>
                </a:lnTo>
                <a:lnTo>
                  <a:pt x="2354933" y="2717406"/>
                </a:lnTo>
                <a:lnTo>
                  <a:pt x="2352204" y="2750713"/>
                </a:lnTo>
                <a:lnTo>
                  <a:pt x="2355154" y="2754610"/>
                </a:lnTo>
                <a:lnTo>
                  <a:pt x="2358956" y="2758501"/>
                </a:lnTo>
                <a:lnTo>
                  <a:pt x="2363132" y="2760504"/>
                </a:lnTo>
                <a:close/>
              </a:path>
              <a:path w="3455265" h="2793011">
                <a:moveTo>
                  <a:pt x="2320533" y="2700791"/>
                </a:moveTo>
                <a:lnTo>
                  <a:pt x="2322594" y="2703020"/>
                </a:lnTo>
                <a:lnTo>
                  <a:pt x="2327474" y="2706707"/>
                </a:lnTo>
                <a:lnTo>
                  <a:pt x="2330118" y="2709672"/>
                </a:lnTo>
                <a:lnTo>
                  <a:pt x="2343933" y="2707345"/>
                </a:lnTo>
                <a:lnTo>
                  <a:pt x="2328917" y="2697252"/>
                </a:lnTo>
                <a:lnTo>
                  <a:pt x="2327348" y="2697055"/>
                </a:lnTo>
                <a:lnTo>
                  <a:pt x="2320533" y="2700791"/>
                </a:lnTo>
                <a:close/>
              </a:path>
              <a:path w="3455265" h="2793011">
                <a:moveTo>
                  <a:pt x="2368095" y="2747864"/>
                </a:moveTo>
                <a:lnTo>
                  <a:pt x="2367286" y="2753873"/>
                </a:lnTo>
                <a:lnTo>
                  <a:pt x="2367590" y="2754379"/>
                </a:lnTo>
                <a:lnTo>
                  <a:pt x="2372408" y="2762405"/>
                </a:lnTo>
                <a:lnTo>
                  <a:pt x="2371130" y="2707947"/>
                </a:lnTo>
                <a:lnTo>
                  <a:pt x="2367674" y="2711616"/>
                </a:lnTo>
                <a:lnTo>
                  <a:pt x="2366588" y="2737618"/>
                </a:lnTo>
                <a:lnTo>
                  <a:pt x="2367286" y="2753873"/>
                </a:lnTo>
                <a:lnTo>
                  <a:pt x="2368095" y="2747864"/>
                </a:lnTo>
                <a:close/>
              </a:path>
              <a:path w="3455265" h="2793011">
                <a:moveTo>
                  <a:pt x="2366588" y="2737618"/>
                </a:moveTo>
                <a:lnTo>
                  <a:pt x="2367674" y="2711616"/>
                </a:lnTo>
                <a:lnTo>
                  <a:pt x="2364648" y="2709382"/>
                </a:lnTo>
                <a:lnTo>
                  <a:pt x="2362342" y="2727481"/>
                </a:lnTo>
                <a:lnTo>
                  <a:pt x="2364087" y="2745341"/>
                </a:lnTo>
                <a:lnTo>
                  <a:pt x="2367286" y="2753873"/>
                </a:lnTo>
                <a:lnTo>
                  <a:pt x="2366588" y="2737618"/>
                </a:lnTo>
                <a:close/>
              </a:path>
              <a:path w="3455265" h="2793011">
                <a:moveTo>
                  <a:pt x="2925445" y="73216"/>
                </a:moveTo>
                <a:lnTo>
                  <a:pt x="2924262" y="15127"/>
                </a:lnTo>
                <a:lnTo>
                  <a:pt x="2919090" y="17493"/>
                </a:lnTo>
                <a:lnTo>
                  <a:pt x="2918271" y="17867"/>
                </a:lnTo>
                <a:lnTo>
                  <a:pt x="2917218" y="11893"/>
                </a:lnTo>
                <a:lnTo>
                  <a:pt x="2911742" y="14260"/>
                </a:lnTo>
                <a:lnTo>
                  <a:pt x="2911675" y="71992"/>
                </a:lnTo>
                <a:lnTo>
                  <a:pt x="2919404" y="72406"/>
                </a:lnTo>
                <a:lnTo>
                  <a:pt x="2913392" y="24189"/>
                </a:lnTo>
                <a:lnTo>
                  <a:pt x="2914421" y="20914"/>
                </a:lnTo>
                <a:lnTo>
                  <a:pt x="2917006" y="20107"/>
                </a:lnTo>
                <a:lnTo>
                  <a:pt x="2919404" y="72406"/>
                </a:lnTo>
                <a:lnTo>
                  <a:pt x="2925445" y="73216"/>
                </a:lnTo>
                <a:close/>
              </a:path>
              <a:path w="3455265" h="2793011">
                <a:moveTo>
                  <a:pt x="2917006" y="20107"/>
                </a:moveTo>
                <a:lnTo>
                  <a:pt x="2914421" y="20914"/>
                </a:lnTo>
                <a:lnTo>
                  <a:pt x="2913392" y="24189"/>
                </a:lnTo>
                <a:lnTo>
                  <a:pt x="2919404" y="72406"/>
                </a:lnTo>
                <a:lnTo>
                  <a:pt x="2917006" y="20107"/>
                </a:lnTo>
                <a:close/>
              </a:path>
              <a:path w="3455265" h="2793011">
                <a:moveTo>
                  <a:pt x="2921585" y="10149"/>
                </a:moveTo>
                <a:lnTo>
                  <a:pt x="2917218" y="11893"/>
                </a:lnTo>
                <a:lnTo>
                  <a:pt x="2918271" y="17867"/>
                </a:lnTo>
                <a:lnTo>
                  <a:pt x="2919090" y="17493"/>
                </a:lnTo>
                <a:lnTo>
                  <a:pt x="2922582" y="13111"/>
                </a:lnTo>
                <a:lnTo>
                  <a:pt x="2923741" y="10173"/>
                </a:lnTo>
                <a:lnTo>
                  <a:pt x="2921585" y="10149"/>
                </a:lnTo>
                <a:close/>
              </a:path>
              <a:path w="3455265" h="2793011">
                <a:moveTo>
                  <a:pt x="2905852" y="91208"/>
                </a:moveTo>
                <a:lnTo>
                  <a:pt x="2910475" y="89829"/>
                </a:lnTo>
                <a:lnTo>
                  <a:pt x="2915035" y="88577"/>
                </a:lnTo>
                <a:lnTo>
                  <a:pt x="2919055" y="87695"/>
                </a:lnTo>
                <a:lnTo>
                  <a:pt x="2917844" y="80297"/>
                </a:lnTo>
                <a:lnTo>
                  <a:pt x="2911701" y="83645"/>
                </a:lnTo>
                <a:lnTo>
                  <a:pt x="2905852" y="91208"/>
                </a:lnTo>
                <a:close/>
              </a:path>
              <a:path w="3455265" h="2793011">
                <a:moveTo>
                  <a:pt x="2903440" y="88295"/>
                </a:moveTo>
                <a:lnTo>
                  <a:pt x="2898447" y="91344"/>
                </a:lnTo>
                <a:lnTo>
                  <a:pt x="2901642" y="92464"/>
                </a:lnTo>
                <a:lnTo>
                  <a:pt x="2905852" y="91208"/>
                </a:lnTo>
                <a:lnTo>
                  <a:pt x="2911701" y="83645"/>
                </a:lnTo>
                <a:lnTo>
                  <a:pt x="2903440" y="88295"/>
                </a:lnTo>
                <a:close/>
              </a:path>
              <a:path w="3455265" h="2793011">
                <a:moveTo>
                  <a:pt x="2906260" y="16103"/>
                </a:moveTo>
                <a:lnTo>
                  <a:pt x="2901873" y="16276"/>
                </a:lnTo>
                <a:lnTo>
                  <a:pt x="2903003" y="71979"/>
                </a:lnTo>
                <a:lnTo>
                  <a:pt x="2911675" y="71992"/>
                </a:lnTo>
                <a:lnTo>
                  <a:pt x="2911742" y="14260"/>
                </a:lnTo>
                <a:lnTo>
                  <a:pt x="2906260" y="16103"/>
                </a:lnTo>
                <a:close/>
              </a:path>
              <a:path w="3455265" h="2793011">
                <a:moveTo>
                  <a:pt x="2885524" y="25628"/>
                </a:moveTo>
                <a:lnTo>
                  <a:pt x="2885804" y="73180"/>
                </a:lnTo>
                <a:lnTo>
                  <a:pt x="2894131" y="72373"/>
                </a:lnTo>
                <a:lnTo>
                  <a:pt x="2903003" y="71979"/>
                </a:lnTo>
                <a:lnTo>
                  <a:pt x="2901873" y="16276"/>
                </a:lnTo>
                <a:lnTo>
                  <a:pt x="2899685" y="13635"/>
                </a:lnTo>
                <a:lnTo>
                  <a:pt x="2891674" y="20521"/>
                </a:lnTo>
                <a:lnTo>
                  <a:pt x="2885524" y="25628"/>
                </a:lnTo>
                <a:close/>
              </a:path>
              <a:path w="3455265" h="2793011">
                <a:moveTo>
                  <a:pt x="2881023" y="29134"/>
                </a:moveTo>
                <a:lnTo>
                  <a:pt x="2877960" y="31214"/>
                </a:lnTo>
                <a:lnTo>
                  <a:pt x="2878766" y="74406"/>
                </a:lnTo>
                <a:lnTo>
                  <a:pt x="2885804" y="73180"/>
                </a:lnTo>
                <a:lnTo>
                  <a:pt x="2885524" y="25628"/>
                </a:lnTo>
                <a:lnTo>
                  <a:pt x="2881023" y="29134"/>
                </a:lnTo>
                <a:close/>
              </a:path>
              <a:path w="3455265" h="2793011">
                <a:moveTo>
                  <a:pt x="2982264" y="83963"/>
                </a:moveTo>
                <a:lnTo>
                  <a:pt x="2979737" y="87698"/>
                </a:lnTo>
                <a:lnTo>
                  <a:pt x="2980004" y="98934"/>
                </a:lnTo>
                <a:lnTo>
                  <a:pt x="2986699" y="99762"/>
                </a:lnTo>
                <a:lnTo>
                  <a:pt x="2984366" y="81413"/>
                </a:lnTo>
                <a:lnTo>
                  <a:pt x="2982264" y="83963"/>
                </a:lnTo>
                <a:close/>
              </a:path>
              <a:path w="3455265" h="2793011">
                <a:moveTo>
                  <a:pt x="2977720" y="92023"/>
                </a:moveTo>
                <a:lnTo>
                  <a:pt x="2977410" y="96062"/>
                </a:lnTo>
                <a:lnTo>
                  <a:pt x="2980004" y="98934"/>
                </a:lnTo>
                <a:lnTo>
                  <a:pt x="2979737" y="87698"/>
                </a:lnTo>
                <a:lnTo>
                  <a:pt x="2977720" y="92023"/>
                </a:lnTo>
                <a:close/>
              </a:path>
              <a:path w="3455265" h="2793011">
                <a:moveTo>
                  <a:pt x="2948262" y="9529"/>
                </a:moveTo>
                <a:lnTo>
                  <a:pt x="2951999" y="21852"/>
                </a:lnTo>
                <a:lnTo>
                  <a:pt x="2962076" y="17208"/>
                </a:lnTo>
                <a:lnTo>
                  <a:pt x="2967481" y="13657"/>
                </a:lnTo>
                <a:lnTo>
                  <a:pt x="2966998" y="9516"/>
                </a:lnTo>
                <a:lnTo>
                  <a:pt x="2962473" y="8769"/>
                </a:lnTo>
                <a:lnTo>
                  <a:pt x="2956000" y="8799"/>
                </a:lnTo>
                <a:lnTo>
                  <a:pt x="2948262" y="9529"/>
                </a:lnTo>
                <a:close/>
              </a:path>
              <a:path w="3455265" h="2793011">
                <a:moveTo>
                  <a:pt x="2913740" y="2716785"/>
                </a:moveTo>
                <a:lnTo>
                  <a:pt x="2905517" y="2714399"/>
                </a:lnTo>
                <a:lnTo>
                  <a:pt x="2905837" y="2716790"/>
                </a:lnTo>
                <a:lnTo>
                  <a:pt x="2910084" y="2719278"/>
                </a:lnTo>
                <a:lnTo>
                  <a:pt x="2913644" y="2717182"/>
                </a:lnTo>
                <a:lnTo>
                  <a:pt x="2913740" y="2716785"/>
                </a:lnTo>
                <a:close/>
              </a:path>
              <a:path w="3455265" h="2793011">
                <a:moveTo>
                  <a:pt x="3029676" y="2703806"/>
                </a:moveTo>
                <a:lnTo>
                  <a:pt x="3021359" y="2701445"/>
                </a:lnTo>
                <a:lnTo>
                  <a:pt x="3021753" y="2703734"/>
                </a:lnTo>
                <a:lnTo>
                  <a:pt x="3026071" y="2706279"/>
                </a:lnTo>
                <a:lnTo>
                  <a:pt x="3029526" y="2704685"/>
                </a:lnTo>
                <a:lnTo>
                  <a:pt x="3029676" y="2703806"/>
                </a:lnTo>
                <a:close/>
              </a:path>
              <a:path w="3455265" h="2793011">
                <a:moveTo>
                  <a:pt x="2856375" y="2708788"/>
                </a:moveTo>
                <a:lnTo>
                  <a:pt x="2848327" y="2706654"/>
                </a:lnTo>
                <a:lnTo>
                  <a:pt x="2849725" y="2711210"/>
                </a:lnTo>
                <a:lnTo>
                  <a:pt x="2853832" y="2713413"/>
                </a:lnTo>
                <a:lnTo>
                  <a:pt x="2856652" y="2712575"/>
                </a:lnTo>
                <a:lnTo>
                  <a:pt x="2856375" y="2708788"/>
                </a:lnTo>
                <a:close/>
              </a:path>
              <a:path w="3455265" h="2793011">
                <a:moveTo>
                  <a:pt x="2529469" y="2719453"/>
                </a:moveTo>
                <a:lnTo>
                  <a:pt x="2524881" y="2718934"/>
                </a:lnTo>
                <a:lnTo>
                  <a:pt x="2525147" y="2721873"/>
                </a:lnTo>
                <a:lnTo>
                  <a:pt x="2525700" y="2722160"/>
                </a:lnTo>
                <a:lnTo>
                  <a:pt x="2532913" y="2721633"/>
                </a:lnTo>
                <a:lnTo>
                  <a:pt x="2533158" y="2720542"/>
                </a:lnTo>
                <a:lnTo>
                  <a:pt x="2529469" y="2719453"/>
                </a:lnTo>
                <a:close/>
              </a:path>
              <a:path w="3455265" h="2793011">
                <a:moveTo>
                  <a:pt x="2571423" y="2699349"/>
                </a:moveTo>
                <a:lnTo>
                  <a:pt x="2565569" y="2700102"/>
                </a:lnTo>
                <a:lnTo>
                  <a:pt x="2566964" y="2701197"/>
                </a:lnTo>
                <a:lnTo>
                  <a:pt x="2571410" y="2701969"/>
                </a:lnTo>
                <a:lnTo>
                  <a:pt x="2574711" y="2701759"/>
                </a:lnTo>
                <a:lnTo>
                  <a:pt x="2571423" y="2699349"/>
                </a:lnTo>
                <a:close/>
              </a:path>
              <a:path w="3455265" h="2793011">
                <a:moveTo>
                  <a:pt x="2622025" y="2790330"/>
                </a:moveTo>
                <a:lnTo>
                  <a:pt x="2615851" y="2791027"/>
                </a:lnTo>
                <a:lnTo>
                  <a:pt x="2616735" y="2792052"/>
                </a:lnTo>
                <a:lnTo>
                  <a:pt x="2620999" y="2792866"/>
                </a:lnTo>
                <a:lnTo>
                  <a:pt x="2624966" y="2792931"/>
                </a:lnTo>
                <a:lnTo>
                  <a:pt x="2624961" y="2791709"/>
                </a:lnTo>
                <a:lnTo>
                  <a:pt x="2622025" y="2790330"/>
                </a:lnTo>
                <a:close/>
              </a:path>
              <a:path w="3455265" h="2793011">
                <a:moveTo>
                  <a:pt x="2427139" y="2701678"/>
                </a:moveTo>
                <a:lnTo>
                  <a:pt x="2431529" y="2700787"/>
                </a:lnTo>
                <a:lnTo>
                  <a:pt x="2432362" y="2698628"/>
                </a:lnTo>
                <a:lnTo>
                  <a:pt x="2423199" y="2696992"/>
                </a:lnTo>
                <a:lnTo>
                  <a:pt x="2422910" y="2699211"/>
                </a:lnTo>
                <a:lnTo>
                  <a:pt x="2427139" y="2701678"/>
                </a:lnTo>
                <a:close/>
              </a:path>
              <a:path w="3455265" h="2793011">
                <a:moveTo>
                  <a:pt x="2440316" y="2723668"/>
                </a:moveTo>
                <a:lnTo>
                  <a:pt x="2434683" y="2722254"/>
                </a:lnTo>
                <a:lnTo>
                  <a:pt x="2432305" y="2714824"/>
                </a:lnTo>
                <a:lnTo>
                  <a:pt x="2422068" y="2721190"/>
                </a:lnTo>
                <a:lnTo>
                  <a:pt x="2419448" y="2724711"/>
                </a:lnTo>
                <a:lnTo>
                  <a:pt x="2415771" y="2724898"/>
                </a:lnTo>
                <a:lnTo>
                  <a:pt x="2411370" y="2724275"/>
                </a:lnTo>
                <a:lnTo>
                  <a:pt x="2406883" y="2723020"/>
                </a:lnTo>
                <a:lnTo>
                  <a:pt x="2412832" y="2783378"/>
                </a:lnTo>
                <a:lnTo>
                  <a:pt x="2419368" y="2779122"/>
                </a:lnTo>
                <a:lnTo>
                  <a:pt x="2421936" y="2779162"/>
                </a:lnTo>
                <a:lnTo>
                  <a:pt x="2430457" y="2780893"/>
                </a:lnTo>
                <a:lnTo>
                  <a:pt x="2438088" y="2778429"/>
                </a:lnTo>
                <a:lnTo>
                  <a:pt x="2440316" y="2723668"/>
                </a:lnTo>
                <a:close/>
              </a:path>
              <a:path w="3455265" h="2793011">
                <a:moveTo>
                  <a:pt x="2405563" y="2713501"/>
                </a:moveTo>
                <a:lnTo>
                  <a:pt x="2414000" y="2712197"/>
                </a:lnTo>
                <a:lnTo>
                  <a:pt x="2419732" y="2717501"/>
                </a:lnTo>
                <a:lnTo>
                  <a:pt x="2422068" y="2721190"/>
                </a:lnTo>
                <a:lnTo>
                  <a:pt x="2432305" y="2714824"/>
                </a:lnTo>
                <a:lnTo>
                  <a:pt x="2434946" y="2707543"/>
                </a:lnTo>
                <a:lnTo>
                  <a:pt x="2415667" y="2707094"/>
                </a:lnTo>
                <a:lnTo>
                  <a:pt x="2405563" y="2713501"/>
                </a:lnTo>
                <a:close/>
              </a:path>
              <a:path w="3455265" h="2793011">
                <a:moveTo>
                  <a:pt x="2401860" y="2707929"/>
                </a:moveTo>
                <a:lnTo>
                  <a:pt x="2392770" y="2709453"/>
                </a:lnTo>
                <a:lnTo>
                  <a:pt x="2400213" y="2719326"/>
                </a:lnTo>
                <a:lnTo>
                  <a:pt x="2400879" y="2715243"/>
                </a:lnTo>
                <a:lnTo>
                  <a:pt x="2405563" y="2713501"/>
                </a:lnTo>
                <a:lnTo>
                  <a:pt x="2415667" y="2707094"/>
                </a:lnTo>
                <a:lnTo>
                  <a:pt x="2401860" y="2707929"/>
                </a:lnTo>
                <a:close/>
              </a:path>
              <a:path w="3455265" h="2793011">
                <a:moveTo>
                  <a:pt x="2406883" y="2723020"/>
                </a:moveTo>
                <a:lnTo>
                  <a:pt x="2402951" y="2721311"/>
                </a:lnTo>
                <a:lnTo>
                  <a:pt x="2400213" y="2719326"/>
                </a:lnTo>
                <a:lnTo>
                  <a:pt x="2392770" y="2709453"/>
                </a:lnTo>
                <a:lnTo>
                  <a:pt x="2390266" y="2718555"/>
                </a:lnTo>
                <a:lnTo>
                  <a:pt x="2388970" y="2719834"/>
                </a:lnTo>
                <a:lnTo>
                  <a:pt x="2392078" y="2779449"/>
                </a:lnTo>
                <a:lnTo>
                  <a:pt x="2392807" y="2780209"/>
                </a:lnTo>
                <a:lnTo>
                  <a:pt x="2403977" y="2786071"/>
                </a:lnTo>
                <a:lnTo>
                  <a:pt x="2406883" y="2723020"/>
                </a:lnTo>
                <a:close/>
              </a:path>
              <a:path w="3455265" h="2793011">
                <a:moveTo>
                  <a:pt x="2372408" y="2762405"/>
                </a:moveTo>
                <a:lnTo>
                  <a:pt x="2380368" y="2770932"/>
                </a:lnTo>
                <a:lnTo>
                  <a:pt x="2379468" y="2718598"/>
                </a:lnTo>
                <a:lnTo>
                  <a:pt x="2380803" y="2716365"/>
                </a:lnTo>
                <a:lnTo>
                  <a:pt x="2390266" y="2718555"/>
                </a:lnTo>
                <a:lnTo>
                  <a:pt x="2392770" y="2709453"/>
                </a:lnTo>
                <a:lnTo>
                  <a:pt x="2387088" y="2711038"/>
                </a:lnTo>
                <a:lnTo>
                  <a:pt x="2383506" y="2712058"/>
                </a:lnTo>
                <a:lnTo>
                  <a:pt x="2380716" y="2711884"/>
                </a:lnTo>
                <a:lnTo>
                  <a:pt x="2377410" y="2709889"/>
                </a:lnTo>
                <a:lnTo>
                  <a:pt x="2372408" y="2762405"/>
                </a:lnTo>
                <a:close/>
              </a:path>
              <a:path w="3455265" h="2793011">
                <a:moveTo>
                  <a:pt x="2383208" y="2721129"/>
                </a:moveTo>
                <a:lnTo>
                  <a:pt x="2379468" y="2718598"/>
                </a:lnTo>
                <a:lnTo>
                  <a:pt x="2380368" y="2770932"/>
                </a:lnTo>
                <a:lnTo>
                  <a:pt x="2392078" y="2779449"/>
                </a:lnTo>
                <a:lnTo>
                  <a:pt x="2388970" y="2719834"/>
                </a:lnTo>
                <a:lnTo>
                  <a:pt x="2383208" y="2721129"/>
                </a:lnTo>
                <a:close/>
              </a:path>
              <a:path w="3455265" h="2793011">
                <a:moveTo>
                  <a:pt x="2372279" y="2705445"/>
                </a:moveTo>
                <a:lnTo>
                  <a:pt x="2371130" y="2707947"/>
                </a:lnTo>
                <a:lnTo>
                  <a:pt x="2372408" y="2762405"/>
                </a:lnTo>
                <a:lnTo>
                  <a:pt x="2377410" y="2709889"/>
                </a:lnTo>
                <a:lnTo>
                  <a:pt x="2372279" y="2705445"/>
                </a:lnTo>
                <a:close/>
              </a:path>
              <a:path w="3455265" h="2793011">
                <a:moveTo>
                  <a:pt x="2828489" y="2780389"/>
                </a:moveTo>
                <a:lnTo>
                  <a:pt x="2842022" y="2783583"/>
                </a:lnTo>
                <a:lnTo>
                  <a:pt x="2833734" y="2699284"/>
                </a:lnTo>
                <a:lnTo>
                  <a:pt x="2827503" y="2699586"/>
                </a:lnTo>
                <a:lnTo>
                  <a:pt x="2823250" y="2700393"/>
                </a:lnTo>
                <a:lnTo>
                  <a:pt x="2820711" y="2701638"/>
                </a:lnTo>
                <a:lnTo>
                  <a:pt x="2819724" y="2705158"/>
                </a:lnTo>
                <a:lnTo>
                  <a:pt x="2822436" y="2709593"/>
                </a:lnTo>
                <a:lnTo>
                  <a:pt x="2826741" y="2714387"/>
                </a:lnTo>
                <a:lnTo>
                  <a:pt x="2830531" y="2718987"/>
                </a:lnTo>
                <a:lnTo>
                  <a:pt x="2831703" y="2722839"/>
                </a:lnTo>
                <a:lnTo>
                  <a:pt x="2828489" y="2780389"/>
                </a:lnTo>
                <a:close/>
              </a:path>
              <a:path w="3455265" h="2793011">
                <a:moveTo>
                  <a:pt x="2856252" y="2785756"/>
                </a:moveTo>
                <a:lnTo>
                  <a:pt x="2858574" y="2785138"/>
                </a:lnTo>
                <a:lnTo>
                  <a:pt x="2857696" y="2781495"/>
                </a:lnTo>
                <a:lnTo>
                  <a:pt x="2856122" y="2778872"/>
                </a:lnTo>
                <a:lnTo>
                  <a:pt x="2854873" y="2775983"/>
                </a:lnTo>
                <a:lnTo>
                  <a:pt x="2851006" y="2785305"/>
                </a:lnTo>
                <a:lnTo>
                  <a:pt x="2856252" y="2785756"/>
                </a:lnTo>
                <a:close/>
              </a:path>
              <a:path w="3455265" h="2793011">
                <a:moveTo>
                  <a:pt x="2854765" y="2773027"/>
                </a:moveTo>
                <a:lnTo>
                  <a:pt x="2856608" y="2770207"/>
                </a:lnTo>
                <a:lnTo>
                  <a:pt x="2861981" y="2714243"/>
                </a:lnTo>
                <a:lnTo>
                  <a:pt x="2854466" y="2716084"/>
                </a:lnTo>
                <a:lnTo>
                  <a:pt x="2851006" y="2785305"/>
                </a:lnTo>
                <a:lnTo>
                  <a:pt x="2854873" y="2775983"/>
                </a:lnTo>
                <a:lnTo>
                  <a:pt x="2854765" y="2773027"/>
                </a:lnTo>
                <a:close/>
              </a:path>
              <a:path w="3455265" h="2793011">
                <a:moveTo>
                  <a:pt x="2843817" y="2717834"/>
                </a:moveTo>
                <a:lnTo>
                  <a:pt x="2841041" y="2717195"/>
                </a:lnTo>
                <a:lnTo>
                  <a:pt x="2842022" y="2783583"/>
                </a:lnTo>
                <a:lnTo>
                  <a:pt x="2851006" y="2785305"/>
                </a:lnTo>
                <a:lnTo>
                  <a:pt x="2854466" y="2716084"/>
                </a:lnTo>
                <a:lnTo>
                  <a:pt x="2843817" y="2717834"/>
                </a:lnTo>
                <a:close/>
              </a:path>
              <a:path w="3455265" h="2793011">
                <a:moveTo>
                  <a:pt x="2838983" y="2711143"/>
                </a:moveTo>
                <a:lnTo>
                  <a:pt x="2839343" y="2703282"/>
                </a:lnTo>
                <a:lnTo>
                  <a:pt x="2833734" y="2699284"/>
                </a:lnTo>
                <a:lnTo>
                  <a:pt x="2842022" y="2783583"/>
                </a:lnTo>
                <a:lnTo>
                  <a:pt x="2841041" y="2717195"/>
                </a:lnTo>
                <a:lnTo>
                  <a:pt x="2838983" y="2711143"/>
                </a:lnTo>
                <a:close/>
              </a:path>
              <a:path w="3455265" h="2793011">
                <a:moveTo>
                  <a:pt x="2828489" y="2780389"/>
                </a:moveTo>
                <a:lnTo>
                  <a:pt x="2831703" y="2722839"/>
                </a:lnTo>
                <a:lnTo>
                  <a:pt x="2828148" y="2725388"/>
                </a:lnTo>
                <a:lnTo>
                  <a:pt x="2823940" y="2726000"/>
                </a:lnTo>
                <a:lnTo>
                  <a:pt x="2817761" y="2726079"/>
                </a:lnTo>
                <a:lnTo>
                  <a:pt x="2812807" y="2776369"/>
                </a:lnTo>
                <a:lnTo>
                  <a:pt x="2828489" y="2780389"/>
                </a:lnTo>
                <a:close/>
              </a:path>
              <a:path w="3455265" h="2793011">
                <a:moveTo>
                  <a:pt x="2788234" y="2729880"/>
                </a:moveTo>
                <a:lnTo>
                  <a:pt x="2789024" y="2733867"/>
                </a:lnTo>
                <a:lnTo>
                  <a:pt x="2792067" y="2771481"/>
                </a:lnTo>
                <a:lnTo>
                  <a:pt x="2795293" y="2769534"/>
                </a:lnTo>
                <a:lnTo>
                  <a:pt x="2798268" y="2785625"/>
                </a:lnTo>
                <a:lnTo>
                  <a:pt x="2804425" y="2785806"/>
                </a:lnTo>
                <a:lnTo>
                  <a:pt x="2809416" y="2783059"/>
                </a:lnTo>
                <a:lnTo>
                  <a:pt x="2812807" y="2776369"/>
                </a:lnTo>
                <a:lnTo>
                  <a:pt x="2817761" y="2726079"/>
                </a:lnTo>
                <a:lnTo>
                  <a:pt x="2809347" y="2725556"/>
                </a:lnTo>
                <a:lnTo>
                  <a:pt x="2798435" y="2724360"/>
                </a:lnTo>
                <a:lnTo>
                  <a:pt x="2796561" y="2768737"/>
                </a:lnTo>
                <a:lnTo>
                  <a:pt x="2792747" y="2771059"/>
                </a:lnTo>
                <a:lnTo>
                  <a:pt x="2798435" y="2724360"/>
                </a:lnTo>
                <a:lnTo>
                  <a:pt x="2788234" y="2729880"/>
                </a:lnTo>
                <a:close/>
              </a:path>
              <a:path w="3455265" h="2793011">
                <a:moveTo>
                  <a:pt x="2785655" y="2726391"/>
                </a:moveTo>
                <a:lnTo>
                  <a:pt x="2788234" y="2729880"/>
                </a:lnTo>
                <a:lnTo>
                  <a:pt x="2798435" y="2724360"/>
                </a:lnTo>
                <a:lnTo>
                  <a:pt x="2784762" y="2722422"/>
                </a:lnTo>
                <a:lnTo>
                  <a:pt x="2784641" y="2722000"/>
                </a:lnTo>
                <a:lnTo>
                  <a:pt x="2782305" y="2727021"/>
                </a:lnTo>
                <a:lnTo>
                  <a:pt x="2785655" y="2726391"/>
                </a:lnTo>
                <a:close/>
              </a:path>
              <a:path w="3455265" h="2793011">
                <a:moveTo>
                  <a:pt x="2774708" y="2701803"/>
                </a:moveTo>
                <a:lnTo>
                  <a:pt x="2776622" y="2744381"/>
                </a:lnTo>
                <a:lnTo>
                  <a:pt x="2781159" y="2746563"/>
                </a:lnTo>
                <a:lnTo>
                  <a:pt x="2781157" y="2728846"/>
                </a:lnTo>
                <a:lnTo>
                  <a:pt x="2782305" y="2727021"/>
                </a:lnTo>
                <a:lnTo>
                  <a:pt x="2784641" y="2722000"/>
                </a:lnTo>
                <a:lnTo>
                  <a:pt x="2781525" y="2712241"/>
                </a:lnTo>
                <a:lnTo>
                  <a:pt x="2778880" y="2705989"/>
                </a:lnTo>
                <a:lnTo>
                  <a:pt x="2776632" y="2702693"/>
                </a:lnTo>
                <a:lnTo>
                  <a:pt x="2774708" y="2701803"/>
                </a:lnTo>
                <a:close/>
              </a:path>
              <a:path w="3455265" h="2793011">
                <a:moveTo>
                  <a:pt x="2919742" y="2722339"/>
                </a:moveTo>
                <a:lnTo>
                  <a:pt x="2913918" y="2723393"/>
                </a:lnTo>
                <a:lnTo>
                  <a:pt x="2914358" y="2777352"/>
                </a:lnTo>
                <a:lnTo>
                  <a:pt x="2917464" y="2785042"/>
                </a:lnTo>
                <a:lnTo>
                  <a:pt x="2927693" y="2784641"/>
                </a:lnTo>
                <a:lnTo>
                  <a:pt x="2922746" y="2720525"/>
                </a:lnTo>
                <a:lnTo>
                  <a:pt x="2919742" y="2722339"/>
                </a:lnTo>
                <a:close/>
              </a:path>
              <a:path w="3455265" h="2793011">
                <a:moveTo>
                  <a:pt x="2914358" y="2777352"/>
                </a:moveTo>
                <a:lnTo>
                  <a:pt x="2913918" y="2723393"/>
                </a:lnTo>
                <a:lnTo>
                  <a:pt x="2904682" y="2723520"/>
                </a:lnTo>
                <a:lnTo>
                  <a:pt x="2891439" y="2722553"/>
                </a:lnTo>
                <a:lnTo>
                  <a:pt x="2890173" y="2721893"/>
                </a:lnTo>
                <a:lnTo>
                  <a:pt x="2898736" y="2783653"/>
                </a:lnTo>
                <a:lnTo>
                  <a:pt x="2907881" y="2783150"/>
                </a:lnTo>
                <a:lnTo>
                  <a:pt x="2914358" y="2777352"/>
                </a:lnTo>
                <a:close/>
              </a:path>
              <a:path w="3455265" h="2793011">
                <a:moveTo>
                  <a:pt x="2898736" y="2783653"/>
                </a:moveTo>
                <a:lnTo>
                  <a:pt x="2890173" y="2721893"/>
                </a:lnTo>
                <a:lnTo>
                  <a:pt x="2881175" y="2716926"/>
                </a:lnTo>
                <a:lnTo>
                  <a:pt x="2875056" y="2713084"/>
                </a:lnTo>
                <a:lnTo>
                  <a:pt x="2871315" y="2710267"/>
                </a:lnTo>
                <a:lnTo>
                  <a:pt x="2875675" y="2776154"/>
                </a:lnTo>
                <a:lnTo>
                  <a:pt x="2887731" y="2780706"/>
                </a:lnTo>
                <a:lnTo>
                  <a:pt x="2898736" y="2783653"/>
                </a:lnTo>
                <a:close/>
              </a:path>
              <a:path w="3455265" h="2793011">
                <a:moveTo>
                  <a:pt x="2875675" y="2776154"/>
                </a:moveTo>
                <a:lnTo>
                  <a:pt x="2871315" y="2710267"/>
                </a:lnTo>
                <a:lnTo>
                  <a:pt x="2870739" y="2707985"/>
                </a:lnTo>
                <a:lnTo>
                  <a:pt x="2869620" y="2710690"/>
                </a:lnTo>
                <a:lnTo>
                  <a:pt x="2866866" y="2712411"/>
                </a:lnTo>
                <a:lnTo>
                  <a:pt x="2863374" y="2771842"/>
                </a:lnTo>
                <a:lnTo>
                  <a:pt x="2875675" y="2776154"/>
                </a:lnTo>
                <a:close/>
              </a:path>
              <a:path w="3455265" h="2793011">
                <a:moveTo>
                  <a:pt x="2861981" y="2714243"/>
                </a:moveTo>
                <a:lnTo>
                  <a:pt x="2856608" y="2770207"/>
                </a:lnTo>
                <a:lnTo>
                  <a:pt x="2863374" y="2771842"/>
                </a:lnTo>
                <a:lnTo>
                  <a:pt x="2866866" y="2712411"/>
                </a:lnTo>
                <a:lnTo>
                  <a:pt x="2861981" y="2714243"/>
                </a:lnTo>
                <a:close/>
              </a:path>
              <a:path w="3455265" h="2793011">
                <a:moveTo>
                  <a:pt x="2784186" y="2780542"/>
                </a:moveTo>
                <a:lnTo>
                  <a:pt x="2791378" y="2783532"/>
                </a:lnTo>
                <a:lnTo>
                  <a:pt x="2788042" y="2774002"/>
                </a:lnTo>
                <a:lnTo>
                  <a:pt x="2791575" y="2771830"/>
                </a:lnTo>
                <a:lnTo>
                  <a:pt x="2798268" y="2785625"/>
                </a:lnTo>
                <a:lnTo>
                  <a:pt x="2795293" y="2769534"/>
                </a:lnTo>
                <a:lnTo>
                  <a:pt x="2792067" y="2771481"/>
                </a:lnTo>
                <a:lnTo>
                  <a:pt x="2787328" y="2774426"/>
                </a:lnTo>
                <a:lnTo>
                  <a:pt x="2784186" y="2780542"/>
                </a:lnTo>
                <a:close/>
              </a:path>
              <a:path w="3455265" h="2793011">
                <a:moveTo>
                  <a:pt x="2791575" y="2771830"/>
                </a:moveTo>
                <a:lnTo>
                  <a:pt x="2788042" y="2774002"/>
                </a:lnTo>
                <a:lnTo>
                  <a:pt x="2791378" y="2783532"/>
                </a:lnTo>
                <a:lnTo>
                  <a:pt x="2798268" y="2785625"/>
                </a:lnTo>
                <a:lnTo>
                  <a:pt x="2791575" y="2771830"/>
                </a:lnTo>
                <a:close/>
              </a:path>
              <a:path w="3455265" h="2793011">
                <a:moveTo>
                  <a:pt x="2787004" y="2734730"/>
                </a:moveTo>
                <a:lnTo>
                  <a:pt x="2781157" y="2728846"/>
                </a:lnTo>
                <a:lnTo>
                  <a:pt x="2781159" y="2746563"/>
                </a:lnTo>
                <a:lnTo>
                  <a:pt x="2782082" y="2747681"/>
                </a:lnTo>
                <a:lnTo>
                  <a:pt x="2784186" y="2780542"/>
                </a:lnTo>
                <a:lnTo>
                  <a:pt x="2787328" y="2774426"/>
                </a:lnTo>
                <a:lnTo>
                  <a:pt x="2789024" y="2733867"/>
                </a:lnTo>
                <a:lnTo>
                  <a:pt x="2787004" y="2734730"/>
                </a:lnTo>
                <a:close/>
              </a:path>
              <a:path w="3455265" h="2793011">
                <a:moveTo>
                  <a:pt x="2774708" y="2701803"/>
                </a:moveTo>
                <a:lnTo>
                  <a:pt x="2771537" y="2705035"/>
                </a:lnTo>
                <a:lnTo>
                  <a:pt x="2770143" y="2708056"/>
                </a:lnTo>
                <a:lnTo>
                  <a:pt x="2768778" y="2711278"/>
                </a:lnTo>
                <a:lnTo>
                  <a:pt x="2767369" y="2714151"/>
                </a:lnTo>
                <a:lnTo>
                  <a:pt x="2765842" y="2716125"/>
                </a:lnTo>
                <a:lnTo>
                  <a:pt x="2770633" y="2775933"/>
                </a:lnTo>
                <a:lnTo>
                  <a:pt x="2769792" y="2743641"/>
                </a:lnTo>
                <a:lnTo>
                  <a:pt x="2776622" y="2744381"/>
                </a:lnTo>
                <a:lnTo>
                  <a:pt x="2774708" y="2701803"/>
                </a:lnTo>
                <a:close/>
              </a:path>
              <a:path w="3455265" h="2793011">
                <a:moveTo>
                  <a:pt x="2786002" y="2711476"/>
                </a:moveTo>
                <a:lnTo>
                  <a:pt x="2787692" y="2718399"/>
                </a:lnTo>
                <a:lnTo>
                  <a:pt x="2792172" y="2719300"/>
                </a:lnTo>
                <a:lnTo>
                  <a:pt x="2796068" y="2716735"/>
                </a:lnTo>
                <a:lnTo>
                  <a:pt x="2796008" y="2713257"/>
                </a:lnTo>
                <a:lnTo>
                  <a:pt x="2788619" y="2711423"/>
                </a:lnTo>
                <a:lnTo>
                  <a:pt x="2786002" y="2711476"/>
                </a:lnTo>
                <a:close/>
              </a:path>
              <a:path w="3455265" h="2793011">
                <a:moveTo>
                  <a:pt x="2779465" y="2747496"/>
                </a:moveTo>
                <a:lnTo>
                  <a:pt x="2775117" y="2746503"/>
                </a:lnTo>
                <a:lnTo>
                  <a:pt x="2777127" y="2777670"/>
                </a:lnTo>
                <a:lnTo>
                  <a:pt x="2784186" y="2780542"/>
                </a:lnTo>
                <a:lnTo>
                  <a:pt x="2782082" y="2747681"/>
                </a:lnTo>
                <a:lnTo>
                  <a:pt x="2779465" y="2747496"/>
                </a:lnTo>
                <a:close/>
              </a:path>
              <a:path w="3455265" h="2793011">
                <a:moveTo>
                  <a:pt x="2770850" y="2745198"/>
                </a:moveTo>
                <a:lnTo>
                  <a:pt x="2769792" y="2743641"/>
                </a:lnTo>
                <a:lnTo>
                  <a:pt x="2770633" y="2775933"/>
                </a:lnTo>
                <a:lnTo>
                  <a:pt x="2777127" y="2777670"/>
                </a:lnTo>
                <a:lnTo>
                  <a:pt x="2775117" y="2746503"/>
                </a:lnTo>
                <a:lnTo>
                  <a:pt x="2770850" y="2745198"/>
                </a:lnTo>
                <a:close/>
              </a:path>
              <a:path w="3455265" h="2793011">
                <a:moveTo>
                  <a:pt x="2731959" y="2713567"/>
                </a:moveTo>
                <a:lnTo>
                  <a:pt x="2734502" y="2715300"/>
                </a:lnTo>
                <a:lnTo>
                  <a:pt x="2738281" y="2718992"/>
                </a:lnTo>
                <a:lnTo>
                  <a:pt x="2739415" y="2760795"/>
                </a:lnTo>
                <a:lnTo>
                  <a:pt x="2742360" y="2764635"/>
                </a:lnTo>
                <a:lnTo>
                  <a:pt x="2748596" y="2783477"/>
                </a:lnTo>
                <a:lnTo>
                  <a:pt x="2754361" y="2786153"/>
                </a:lnTo>
                <a:lnTo>
                  <a:pt x="2758955" y="2786987"/>
                </a:lnTo>
                <a:lnTo>
                  <a:pt x="2761072" y="2779922"/>
                </a:lnTo>
                <a:lnTo>
                  <a:pt x="2765137" y="2776345"/>
                </a:lnTo>
                <a:lnTo>
                  <a:pt x="2770633" y="2775933"/>
                </a:lnTo>
                <a:lnTo>
                  <a:pt x="2765842" y="2716125"/>
                </a:lnTo>
                <a:lnTo>
                  <a:pt x="2762141" y="2715169"/>
                </a:lnTo>
                <a:lnTo>
                  <a:pt x="2759820" y="2711138"/>
                </a:lnTo>
                <a:lnTo>
                  <a:pt x="2757087" y="2704003"/>
                </a:lnTo>
                <a:lnTo>
                  <a:pt x="2752159" y="2701429"/>
                </a:lnTo>
                <a:lnTo>
                  <a:pt x="2744985" y="2715540"/>
                </a:lnTo>
                <a:lnTo>
                  <a:pt x="2739473" y="2714109"/>
                </a:lnTo>
                <a:lnTo>
                  <a:pt x="2738744" y="2713506"/>
                </a:lnTo>
                <a:lnTo>
                  <a:pt x="2735273" y="2712376"/>
                </a:lnTo>
                <a:lnTo>
                  <a:pt x="2731959" y="2713567"/>
                </a:lnTo>
                <a:close/>
              </a:path>
              <a:path w="3455265" h="2793011">
                <a:moveTo>
                  <a:pt x="2743049" y="2714907"/>
                </a:moveTo>
                <a:lnTo>
                  <a:pt x="2744985" y="2715540"/>
                </a:lnTo>
                <a:lnTo>
                  <a:pt x="2752159" y="2701429"/>
                </a:lnTo>
                <a:lnTo>
                  <a:pt x="2739916" y="2696749"/>
                </a:lnTo>
                <a:lnTo>
                  <a:pt x="2738744" y="2713506"/>
                </a:lnTo>
                <a:lnTo>
                  <a:pt x="2739473" y="2714109"/>
                </a:lnTo>
                <a:lnTo>
                  <a:pt x="2744985" y="2715540"/>
                </a:lnTo>
                <a:lnTo>
                  <a:pt x="2743049" y="2714907"/>
                </a:lnTo>
                <a:close/>
              </a:path>
              <a:path w="3455265" h="2793011">
                <a:moveTo>
                  <a:pt x="2730393" y="2699910"/>
                </a:moveTo>
                <a:lnTo>
                  <a:pt x="2731241" y="2704838"/>
                </a:lnTo>
                <a:lnTo>
                  <a:pt x="2734579" y="2710057"/>
                </a:lnTo>
                <a:lnTo>
                  <a:pt x="2738744" y="2713506"/>
                </a:lnTo>
                <a:lnTo>
                  <a:pt x="2739916" y="2696749"/>
                </a:lnTo>
                <a:lnTo>
                  <a:pt x="2732973" y="2696728"/>
                </a:lnTo>
                <a:lnTo>
                  <a:pt x="2730393" y="2699910"/>
                </a:lnTo>
                <a:close/>
              </a:path>
              <a:path w="3455265" h="2793011">
                <a:moveTo>
                  <a:pt x="2730037" y="2710710"/>
                </a:moveTo>
                <a:lnTo>
                  <a:pt x="2726983" y="2709814"/>
                </a:lnTo>
                <a:lnTo>
                  <a:pt x="2727348" y="2710798"/>
                </a:lnTo>
                <a:lnTo>
                  <a:pt x="2731959" y="2713567"/>
                </a:lnTo>
                <a:lnTo>
                  <a:pt x="2735273" y="2712376"/>
                </a:lnTo>
                <a:lnTo>
                  <a:pt x="2730037" y="2710710"/>
                </a:lnTo>
                <a:close/>
              </a:path>
              <a:path w="3455265" h="2793011">
                <a:moveTo>
                  <a:pt x="2723430" y="2725112"/>
                </a:moveTo>
                <a:lnTo>
                  <a:pt x="2723465" y="2743637"/>
                </a:lnTo>
                <a:lnTo>
                  <a:pt x="2732432" y="2748092"/>
                </a:lnTo>
                <a:lnTo>
                  <a:pt x="2736927" y="2754546"/>
                </a:lnTo>
                <a:lnTo>
                  <a:pt x="2739415" y="2760795"/>
                </a:lnTo>
                <a:lnTo>
                  <a:pt x="2738281" y="2718992"/>
                </a:lnTo>
                <a:lnTo>
                  <a:pt x="2737935" y="2722352"/>
                </a:lnTo>
                <a:lnTo>
                  <a:pt x="2735321" y="2723671"/>
                </a:lnTo>
                <a:lnTo>
                  <a:pt x="2730605" y="2724622"/>
                </a:lnTo>
                <a:lnTo>
                  <a:pt x="2723430" y="2725112"/>
                </a:lnTo>
                <a:close/>
              </a:path>
              <a:path w="3455265" h="2793011">
                <a:moveTo>
                  <a:pt x="2713437" y="2725044"/>
                </a:moveTo>
                <a:lnTo>
                  <a:pt x="2712089" y="2720394"/>
                </a:lnTo>
                <a:lnTo>
                  <a:pt x="2707562" y="2743385"/>
                </a:lnTo>
                <a:lnTo>
                  <a:pt x="2723465" y="2743637"/>
                </a:lnTo>
                <a:lnTo>
                  <a:pt x="2723430" y="2725112"/>
                </a:lnTo>
                <a:lnTo>
                  <a:pt x="2713437" y="2725044"/>
                </a:lnTo>
                <a:close/>
              </a:path>
              <a:path w="3455265" h="2793011">
                <a:moveTo>
                  <a:pt x="2712089" y="2720394"/>
                </a:moveTo>
                <a:lnTo>
                  <a:pt x="2707340" y="2713958"/>
                </a:lnTo>
                <a:lnTo>
                  <a:pt x="2701096" y="2711661"/>
                </a:lnTo>
                <a:lnTo>
                  <a:pt x="2697516" y="2777772"/>
                </a:lnTo>
                <a:lnTo>
                  <a:pt x="2698820" y="2773381"/>
                </a:lnTo>
                <a:lnTo>
                  <a:pt x="2699540" y="2744774"/>
                </a:lnTo>
                <a:lnTo>
                  <a:pt x="2707562" y="2743385"/>
                </a:lnTo>
                <a:lnTo>
                  <a:pt x="2712089" y="2720394"/>
                </a:lnTo>
                <a:close/>
              </a:path>
              <a:path w="3455265" h="2793011">
                <a:moveTo>
                  <a:pt x="2674749" y="2706551"/>
                </a:moveTo>
                <a:lnTo>
                  <a:pt x="2672190" y="2704728"/>
                </a:lnTo>
                <a:lnTo>
                  <a:pt x="2676772" y="2780367"/>
                </a:lnTo>
                <a:lnTo>
                  <a:pt x="2687356" y="2783137"/>
                </a:lnTo>
                <a:lnTo>
                  <a:pt x="2697516" y="2777772"/>
                </a:lnTo>
                <a:lnTo>
                  <a:pt x="2701096" y="2711661"/>
                </a:lnTo>
                <a:lnTo>
                  <a:pt x="2694339" y="2711264"/>
                </a:lnTo>
                <a:lnTo>
                  <a:pt x="2688051" y="2710529"/>
                </a:lnTo>
                <a:lnTo>
                  <a:pt x="2685972" y="2723783"/>
                </a:lnTo>
                <a:lnTo>
                  <a:pt x="2675205" y="2723405"/>
                </a:lnTo>
                <a:lnTo>
                  <a:pt x="2674749" y="2706551"/>
                </a:lnTo>
                <a:close/>
              </a:path>
              <a:path w="3455265" h="2793011">
                <a:moveTo>
                  <a:pt x="2720936" y="2760023"/>
                </a:moveTo>
                <a:lnTo>
                  <a:pt x="2724528" y="2764385"/>
                </a:lnTo>
                <a:lnTo>
                  <a:pt x="2729626" y="2769413"/>
                </a:lnTo>
                <a:lnTo>
                  <a:pt x="2735693" y="2774605"/>
                </a:lnTo>
                <a:lnTo>
                  <a:pt x="2742195" y="2779460"/>
                </a:lnTo>
                <a:lnTo>
                  <a:pt x="2748596" y="2783477"/>
                </a:lnTo>
                <a:lnTo>
                  <a:pt x="2742360" y="2764635"/>
                </a:lnTo>
                <a:lnTo>
                  <a:pt x="2732328" y="2759258"/>
                </a:lnTo>
                <a:lnTo>
                  <a:pt x="2724545" y="2755944"/>
                </a:lnTo>
                <a:lnTo>
                  <a:pt x="2720936" y="2760023"/>
                </a:lnTo>
                <a:close/>
              </a:path>
              <a:path w="3455265" h="2793011">
                <a:moveTo>
                  <a:pt x="2720409" y="2755301"/>
                </a:moveTo>
                <a:lnTo>
                  <a:pt x="2719385" y="2756827"/>
                </a:lnTo>
                <a:lnTo>
                  <a:pt x="2720936" y="2760023"/>
                </a:lnTo>
                <a:lnTo>
                  <a:pt x="2724545" y="2755944"/>
                </a:lnTo>
                <a:lnTo>
                  <a:pt x="2720409" y="2755301"/>
                </a:lnTo>
                <a:close/>
              </a:path>
              <a:path w="3455265" h="2793011">
                <a:moveTo>
                  <a:pt x="2704846" y="2772894"/>
                </a:moveTo>
                <a:lnTo>
                  <a:pt x="2699952" y="2779559"/>
                </a:lnTo>
                <a:lnTo>
                  <a:pt x="2702044" y="2786152"/>
                </a:lnTo>
                <a:lnTo>
                  <a:pt x="2713053" y="2787288"/>
                </a:lnTo>
                <a:lnTo>
                  <a:pt x="2706225" y="2749957"/>
                </a:lnTo>
                <a:lnTo>
                  <a:pt x="2702393" y="2746815"/>
                </a:lnTo>
                <a:lnTo>
                  <a:pt x="2699540" y="2744774"/>
                </a:lnTo>
                <a:lnTo>
                  <a:pt x="2698820" y="2773381"/>
                </a:lnTo>
                <a:lnTo>
                  <a:pt x="2704846" y="2772894"/>
                </a:lnTo>
                <a:close/>
              </a:path>
              <a:path w="3455265" h="2793011">
                <a:moveTo>
                  <a:pt x="2719723" y="2763502"/>
                </a:moveTo>
                <a:lnTo>
                  <a:pt x="2720771" y="2786794"/>
                </a:lnTo>
                <a:lnTo>
                  <a:pt x="2725587" y="2784919"/>
                </a:lnTo>
                <a:lnTo>
                  <a:pt x="2727890" y="2781909"/>
                </a:lnTo>
                <a:lnTo>
                  <a:pt x="2728066" y="2778015"/>
                </a:lnTo>
                <a:lnTo>
                  <a:pt x="2726505" y="2773483"/>
                </a:lnTo>
                <a:lnTo>
                  <a:pt x="2723594" y="2768563"/>
                </a:lnTo>
                <a:lnTo>
                  <a:pt x="2719723" y="2763502"/>
                </a:lnTo>
                <a:close/>
              </a:path>
              <a:path w="3455265" h="2793011">
                <a:moveTo>
                  <a:pt x="2715279" y="2758548"/>
                </a:moveTo>
                <a:lnTo>
                  <a:pt x="2710650" y="2753950"/>
                </a:lnTo>
                <a:lnTo>
                  <a:pt x="2713053" y="2787288"/>
                </a:lnTo>
                <a:lnTo>
                  <a:pt x="2720771" y="2786794"/>
                </a:lnTo>
                <a:lnTo>
                  <a:pt x="2719723" y="2763502"/>
                </a:lnTo>
                <a:lnTo>
                  <a:pt x="2715279" y="2758548"/>
                </a:lnTo>
                <a:close/>
              </a:path>
              <a:path w="3455265" h="2793011">
                <a:moveTo>
                  <a:pt x="2697516" y="2777772"/>
                </a:moveTo>
                <a:lnTo>
                  <a:pt x="2687356" y="2783137"/>
                </a:lnTo>
                <a:lnTo>
                  <a:pt x="2702044" y="2786152"/>
                </a:lnTo>
                <a:lnTo>
                  <a:pt x="2699952" y="2779559"/>
                </a:lnTo>
                <a:lnTo>
                  <a:pt x="2697516" y="2777772"/>
                </a:lnTo>
                <a:close/>
              </a:path>
              <a:path w="3455265" h="2793011">
                <a:moveTo>
                  <a:pt x="2685754" y="2722495"/>
                </a:moveTo>
                <a:lnTo>
                  <a:pt x="2685972" y="2723783"/>
                </a:lnTo>
                <a:lnTo>
                  <a:pt x="2688051" y="2710529"/>
                </a:lnTo>
                <a:lnTo>
                  <a:pt x="2683215" y="2707216"/>
                </a:lnTo>
                <a:lnTo>
                  <a:pt x="2680814" y="2699087"/>
                </a:lnTo>
                <a:lnTo>
                  <a:pt x="2680314" y="2721584"/>
                </a:lnTo>
                <a:lnTo>
                  <a:pt x="2685754" y="2722495"/>
                </a:lnTo>
                <a:close/>
              </a:path>
              <a:path w="3455265" h="2793011">
                <a:moveTo>
                  <a:pt x="2680314" y="2721584"/>
                </a:moveTo>
                <a:lnTo>
                  <a:pt x="2680814" y="2699087"/>
                </a:lnTo>
                <a:lnTo>
                  <a:pt x="2678976" y="2703418"/>
                </a:lnTo>
                <a:lnTo>
                  <a:pt x="2676692" y="2708917"/>
                </a:lnTo>
                <a:lnTo>
                  <a:pt x="2675936" y="2710221"/>
                </a:lnTo>
                <a:lnTo>
                  <a:pt x="2675416" y="2723092"/>
                </a:lnTo>
                <a:lnTo>
                  <a:pt x="2680314" y="2721584"/>
                </a:lnTo>
                <a:close/>
              </a:path>
              <a:path w="3455265" h="2793011">
                <a:moveTo>
                  <a:pt x="2675936" y="2710221"/>
                </a:moveTo>
                <a:lnTo>
                  <a:pt x="2674749" y="2706551"/>
                </a:lnTo>
                <a:lnTo>
                  <a:pt x="2675205" y="2723405"/>
                </a:lnTo>
                <a:lnTo>
                  <a:pt x="2675416" y="2723092"/>
                </a:lnTo>
                <a:lnTo>
                  <a:pt x="2675936" y="2710221"/>
                </a:lnTo>
                <a:close/>
              </a:path>
              <a:path w="3455265" h="2793011">
                <a:moveTo>
                  <a:pt x="2473076" y="2715659"/>
                </a:moveTo>
                <a:lnTo>
                  <a:pt x="2470518" y="2712692"/>
                </a:lnTo>
                <a:lnTo>
                  <a:pt x="2464523" y="2703085"/>
                </a:lnTo>
                <a:lnTo>
                  <a:pt x="2459185" y="2709710"/>
                </a:lnTo>
                <a:lnTo>
                  <a:pt x="2456950" y="2707999"/>
                </a:lnTo>
                <a:lnTo>
                  <a:pt x="2458659" y="2703537"/>
                </a:lnTo>
                <a:lnTo>
                  <a:pt x="2464523" y="2703085"/>
                </a:lnTo>
                <a:lnTo>
                  <a:pt x="2470518" y="2712692"/>
                </a:lnTo>
                <a:lnTo>
                  <a:pt x="2473383" y="2711086"/>
                </a:lnTo>
                <a:lnTo>
                  <a:pt x="2474368" y="2706398"/>
                </a:lnTo>
                <a:lnTo>
                  <a:pt x="2463363" y="2701068"/>
                </a:lnTo>
                <a:lnTo>
                  <a:pt x="2456110" y="2698911"/>
                </a:lnTo>
                <a:lnTo>
                  <a:pt x="2458912" y="2777795"/>
                </a:lnTo>
                <a:lnTo>
                  <a:pt x="2462808" y="2775724"/>
                </a:lnTo>
                <a:lnTo>
                  <a:pt x="2476268" y="2775779"/>
                </a:lnTo>
                <a:lnTo>
                  <a:pt x="2473076" y="2715659"/>
                </a:lnTo>
                <a:close/>
              </a:path>
              <a:path w="3455265" h="2793011">
                <a:moveTo>
                  <a:pt x="2455408" y="2785815"/>
                </a:moveTo>
                <a:lnTo>
                  <a:pt x="2473048" y="2785611"/>
                </a:lnTo>
                <a:lnTo>
                  <a:pt x="2471700" y="2785552"/>
                </a:lnTo>
                <a:lnTo>
                  <a:pt x="2466649" y="2783829"/>
                </a:lnTo>
                <a:lnTo>
                  <a:pt x="2461289" y="2780870"/>
                </a:lnTo>
                <a:lnTo>
                  <a:pt x="2458912" y="2777795"/>
                </a:lnTo>
                <a:lnTo>
                  <a:pt x="2456110" y="2698911"/>
                </a:lnTo>
                <a:lnTo>
                  <a:pt x="2451836" y="2699323"/>
                </a:lnTo>
                <a:lnTo>
                  <a:pt x="2449766" y="2701705"/>
                </a:lnTo>
                <a:lnTo>
                  <a:pt x="2449591" y="2776282"/>
                </a:lnTo>
                <a:lnTo>
                  <a:pt x="2449494" y="2778338"/>
                </a:lnTo>
                <a:lnTo>
                  <a:pt x="2445726" y="2779866"/>
                </a:lnTo>
                <a:lnTo>
                  <a:pt x="2441412" y="2783676"/>
                </a:lnTo>
                <a:lnTo>
                  <a:pt x="2455408" y="2785815"/>
                </a:lnTo>
                <a:close/>
              </a:path>
              <a:path w="3455265" h="2793011">
                <a:moveTo>
                  <a:pt x="2441412" y="2783676"/>
                </a:moveTo>
                <a:lnTo>
                  <a:pt x="2445726" y="2779866"/>
                </a:lnTo>
                <a:lnTo>
                  <a:pt x="2441015" y="2780139"/>
                </a:lnTo>
                <a:lnTo>
                  <a:pt x="2438088" y="2778429"/>
                </a:lnTo>
                <a:lnTo>
                  <a:pt x="2430457" y="2780893"/>
                </a:lnTo>
                <a:lnTo>
                  <a:pt x="2441412" y="2783676"/>
                </a:lnTo>
                <a:close/>
              </a:path>
              <a:path w="3455265" h="2793011">
                <a:moveTo>
                  <a:pt x="2652816" y="2698252"/>
                </a:moveTo>
                <a:lnTo>
                  <a:pt x="2651621" y="2702658"/>
                </a:lnTo>
                <a:lnTo>
                  <a:pt x="2653967" y="2704526"/>
                </a:lnTo>
                <a:lnTo>
                  <a:pt x="2658594" y="2697842"/>
                </a:lnTo>
                <a:lnTo>
                  <a:pt x="2652816" y="2698252"/>
                </a:lnTo>
                <a:close/>
              </a:path>
              <a:path w="3455265" h="2793011">
                <a:moveTo>
                  <a:pt x="2839202" y="2788888"/>
                </a:moveTo>
                <a:lnTo>
                  <a:pt x="2831232" y="2787214"/>
                </a:lnTo>
                <a:lnTo>
                  <a:pt x="2832471" y="2789851"/>
                </a:lnTo>
                <a:lnTo>
                  <a:pt x="2837096" y="2791328"/>
                </a:lnTo>
                <a:lnTo>
                  <a:pt x="2839202" y="2788888"/>
                </a:lnTo>
                <a:close/>
              </a:path>
              <a:path w="3455265" h="2793011">
                <a:moveTo>
                  <a:pt x="3029898" y="2782661"/>
                </a:moveTo>
                <a:lnTo>
                  <a:pt x="3021796" y="2780984"/>
                </a:lnTo>
                <a:lnTo>
                  <a:pt x="3023087" y="2783487"/>
                </a:lnTo>
                <a:lnTo>
                  <a:pt x="3027759" y="2785241"/>
                </a:lnTo>
                <a:lnTo>
                  <a:pt x="3029898" y="2782661"/>
                </a:lnTo>
                <a:close/>
              </a:path>
              <a:path w="3455265" h="2793011">
                <a:moveTo>
                  <a:pt x="2527880" y="2786779"/>
                </a:moveTo>
                <a:lnTo>
                  <a:pt x="2523227" y="2788066"/>
                </a:lnTo>
                <a:lnTo>
                  <a:pt x="2527133" y="2788942"/>
                </a:lnTo>
                <a:lnTo>
                  <a:pt x="2532350" y="2788495"/>
                </a:lnTo>
                <a:lnTo>
                  <a:pt x="2527880" y="2786779"/>
                </a:lnTo>
                <a:close/>
              </a:path>
              <a:path w="3455265" h="2793011">
                <a:moveTo>
                  <a:pt x="2945170" y="2707904"/>
                </a:moveTo>
                <a:lnTo>
                  <a:pt x="2948202" y="2711547"/>
                </a:lnTo>
                <a:lnTo>
                  <a:pt x="2951343" y="2714337"/>
                </a:lnTo>
                <a:lnTo>
                  <a:pt x="2954589" y="2713613"/>
                </a:lnTo>
                <a:lnTo>
                  <a:pt x="2953015" y="2708224"/>
                </a:lnTo>
                <a:lnTo>
                  <a:pt x="2950908" y="2703544"/>
                </a:lnTo>
                <a:lnTo>
                  <a:pt x="2945170" y="2707904"/>
                </a:lnTo>
                <a:close/>
              </a:path>
              <a:path w="3455265" h="2793011">
                <a:moveTo>
                  <a:pt x="2945114" y="2701229"/>
                </a:moveTo>
                <a:lnTo>
                  <a:pt x="2943084" y="2704345"/>
                </a:lnTo>
                <a:lnTo>
                  <a:pt x="2945170" y="2707904"/>
                </a:lnTo>
                <a:lnTo>
                  <a:pt x="2950908" y="2703544"/>
                </a:lnTo>
                <a:lnTo>
                  <a:pt x="2945114" y="2701229"/>
                </a:lnTo>
                <a:close/>
              </a:path>
              <a:path w="3455265" h="2793011">
                <a:moveTo>
                  <a:pt x="2449591" y="2776282"/>
                </a:moveTo>
                <a:lnTo>
                  <a:pt x="2449766" y="2701705"/>
                </a:lnTo>
                <a:lnTo>
                  <a:pt x="2449145" y="2709970"/>
                </a:lnTo>
                <a:lnTo>
                  <a:pt x="2449046" y="2714650"/>
                </a:lnTo>
                <a:lnTo>
                  <a:pt x="2448058" y="2718894"/>
                </a:lnTo>
                <a:lnTo>
                  <a:pt x="2445406" y="2722101"/>
                </a:lnTo>
                <a:lnTo>
                  <a:pt x="2443289" y="2774425"/>
                </a:lnTo>
                <a:lnTo>
                  <a:pt x="2449591" y="2776282"/>
                </a:lnTo>
                <a:close/>
              </a:path>
              <a:path w="3455265" h="2793011">
                <a:moveTo>
                  <a:pt x="2440316" y="2723668"/>
                </a:moveTo>
                <a:lnTo>
                  <a:pt x="2438088" y="2778429"/>
                </a:lnTo>
                <a:lnTo>
                  <a:pt x="2439673" y="2774009"/>
                </a:lnTo>
                <a:lnTo>
                  <a:pt x="2443289" y="2774425"/>
                </a:lnTo>
                <a:lnTo>
                  <a:pt x="2445406" y="2722101"/>
                </a:lnTo>
                <a:lnTo>
                  <a:pt x="2440316" y="2723668"/>
                </a:lnTo>
                <a:close/>
              </a:path>
              <a:path w="3455265" h="2793011">
                <a:moveTo>
                  <a:pt x="2716764" y="2750014"/>
                </a:moveTo>
                <a:lnTo>
                  <a:pt x="2721480" y="2750841"/>
                </a:lnTo>
                <a:lnTo>
                  <a:pt x="2725358" y="2750907"/>
                </a:lnTo>
                <a:lnTo>
                  <a:pt x="2726732" y="2749839"/>
                </a:lnTo>
                <a:lnTo>
                  <a:pt x="2723935" y="2747261"/>
                </a:lnTo>
                <a:lnTo>
                  <a:pt x="2722863" y="2746610"/>
                </a:lnTo>
                <a:lnTo>
                  <a:pt x="2716764" y="2750014"/>
                </a:lnTo>
                <a:close/>
              </a:path>
              <a:path w="3455265" h="2793011">
                <a:moveTo>
                  <a:pt x="2714261" y="2746726"/>
                </a:moveTo>
                <a:lnTo>
                  <a:pt x="2711488" y="2747582"/>
                </a:lnTo>
                <a:lnTo>
                  <a:pt x="2712878" y="2748803"/>
                </a:lnTo>
                <a:lnTo>
                  <a:pt x="2716764" y="2750014"/>
                </a:lnTo>
                <a:lnTo>
                  <a:pt x="2722863" y="2746610"/>
                </a:lnTo>
                <a:lnTo>
                  <a:pt x="2714261" y="2746726"/>
                </a:lnTo>
                <a:close/>
              </a:path>
              <a:path w="3455265" h="2793011">
                <a:moveTo>
                  <a:pt x="2666904" y="2705014"/>
                </a:moveTo>
                <a:lnTo>
                  <a:pt x="2657826" y="2708985"/>
                </a:lnTo>
                <a:lnTo>
                  <a:pt x="2657848" y="2709565"/>
                </a:lnTo>
                <a:lnTo>
                  <a:pt x="2658242" y="2719420"/>
                </a:lnTo>
                <a:lnTo>
                  <a:pt x="2659109" y="2734240"/>
                </a:lnTo>
                <a:lnTo>
                  <a:pt x="2659283" y="2738482"/>
                </a:lnTo>
                <a:lnTo>
                  <a:pt x="2665613" y="2779278"/>
                </a:lnTo>
                <a:lnTo>
                  <a:pt x="2676772" y="2780367"/>
                </a:lnTo>
                <a:lnTo>
                  <a:pt x="2672190" y="2704728"/>
                </a:lnTo>
                <a:lnTo>
                  <a:pt x="2666904" y="2705014"/>
                </a:lnTo>
                <a:close/>
              </a:path>
              <a:path w="3455265" h="2793011">
                <a:moveTo>
                  <a:pt x="2923523" y="2718120"/>
                </a:moveTo>
                <a:lnTo>
                  <a:pt x="2928204" y="2709902"/>
                </a:lnTo>
                <a:lnTo>
                  <a:pt x="2928919" y="2709282"/>
                </a:lnTo>
                <a:lnTo>
                  <a:pt x="2933648" y="2709134"/>
                </a:lnTo>
                <a:lnTo>
                  <a:pt x="2936011" y="2713069"/>
                </a:lnTo>
                <a:lnTo>
                  <a:pt x="2936669" y="2708791"/>
                </a:lnTo>
                <a:lnTo>
                  <a:pt x="2928526" y="2703107"/>
                </a:lnTo>
                <a:lnTo>
                  <a:pt x="2923523" y="2718120"/>
                </a:lnTo>
                <a:close/>
              </a:path>
              <a:path w="3455265" h="2793011">
                <a:moveTo>
                  <a:pt x="2914767" y="2703073"/>
                </a:moveTo>
                <a:lnTo>
                  <a:pt x="2916226" y="2705927"/>
                </a:lnTo>
                <a:lnTo>
                  <a:pt x="2918425" y="2709026"/>
                </a:lnTo>
                <a:lnTo>
                  <a:pt x="2920769" y="2712203"/>
                </a:lnTo>
                <a:lnTo>
                  <a:pt x="2922666" y="2715290"/>
                </a:lnTo>
                <a:lnTo>
                  <a:pt x="2923523" y="2718120"/>
                </a:lnTo>
                <a:lnTo>
                  <a:pt x="2928526" y="2703107"/>
                </a:lnTo>
                <a:lnTo>
                  <a:pt x="2922329" y="2697514"/>
                </a:lnTo>
                <a:lnTo>
                  <a:pt x="2920755" y="2697658"/>
                </a:lnTo>
                <a:lnTo>
                  <a:pt x="2916438" y="2698771"/>
                </a:lnTo>
                <a:lnTo>
                  <a:pt x="2914767" y="2703073"/>
                </a:lnTo>
                <a:close/>
              </a:path>
              <a:path w="3455265" h="2793011">
                <a:moveTo>
                  <a:pt x="2935468" y="2722876"/>
                </a:moveTo>
                <a:lnTo>
                  <a:pt x="2938304" y="2780862"/>
                </a:lnTo>
                <a:lnTo>
                  <a:pt x="2942867" y="2777155"/>
                </a:lnTo>
                <a:lnTo>
                  <a:pt x="2952737" y="2781289"/>
                </a:lnTo>
                <a:lnTo>
                  <a:pt x="2948299" y="2723970"/>
                </a:lnTo>
                <a:lnTo>
                  <a:pt x="2943833" y="2723847"/>
                </a:lnTo>
                <a:lnTo>
                  <a:pt x="2939181" y="2723462"/>
                </a:lnTo>
                <a:lnTo>
                  <a:pt x="2935468" y="2722876"/>
                </a:lnTo>
                <a:close/>
              </a:path>
              <a:path w="3455265" h="2793011">
                <a:moveTo>
                  <a:pt x="2560340" y="22902"/>
                </a:moveTo>
                <a:lnTo>
                  <a:pt x="2549577" y="25344"/>
                </a:lnTo>
                <a:lnTo>
                  <a:pt x="2550349" y="77128"/>
                </a:lnTo>
                <a:lnTo>
                  <a:pt x="2553906" y="82399"/>
                </a:lnTo>
                <a:lnTo>
                  <a:pt x="2554971" y="88240"/>
                </a:lnTo>
                <a:lnTo>
                  <a:pt x="2560771" y="87565"/>
                </a:lnTo>
                <a:lnTo>
                  <a:pt x="2563289" y="25908"/>
                </a:lnTo>
                <a:lnTo>
                  <a:pt x="2563921" y="24259"/>
                </a:lnTo>
                <a:lnTo>
                  <a:pt x="2569245" y="17412"/>
                </a:lnTo>
                <a:lnTo>
                  <a:pt x="2560340" y="22902"/>
                </a:lnTo>
                <a:close/>
              </a:path>
              <a:path w="3455265" h="2793011">
                <a:moveTo>
                  <a:pt x="2549577" y="25344"/>
                </a:moveTo>
                <a:lnTo>
                  <a:pt x="2535812" y="21763"/>
                </a:lnTo>
                <a:lnTo>
                  <a:pt x="2536658" y="73639"/>
                </a:lnTo>
                <a:lnTo>
                  <a:pt x="2544526" y="73762"/>
                </a:lnTo>
                <a:lnTo>
                  <a:pt x="2550349" y="77128"/>
                </a:lnTo>
                <a:lnTo>
                  <a:pt x="2549577" y="25344"/>
                </a:lnTo>
                <a:close/>
              </a:path>
              <a:path w="3455265" h="2793011">
                <a:moveTo>
                  <a:pt x="2525995" y="8013"/>
                </a:moveTo>
                <a:lnTo>
                  <a:pt x="2519428" y="7907"/>
                </a:lnTo>
                <a:lnTo>
                  <a:pt x="2526971" y="78093"/>
                </a:lnTo>
                <a:lnTo>
                  <a:pt x="2532894" y="8386"/>
                </a:lnTo>
                <a:lnTo>
                  <a:pt x="2525995" y="8013"/>
                </a:lnTo>
                <a:close/>
              </a:path>
              <a:path w="3455265" h="2793011">
                <a:moveTo>
                  <a:pt x="2518780" y="74762"/>
                </a:moveTo>
                <a:lnTo>
                  <a:pt x="2511255" y="85280"/>
                </a:lnTo>
                <a:lnTo>
                  <a:pt x="2506401" y="81236"/>
                </a:lnTo>
                <a:lnTo>
                  <a:pt x="2503020" y="84019"/>
                </a:lnTo>
                <a:lnTo>
                  <a:pt x="2495809" y="87592"/>
                </a:lnTo>
                <a:lnTo>
                  <a:pt x="2484052" y="91965"/>
                </a:lnTo>
                <a:lnTo>
                  <a:pt x="2481488" y="95918"/>
                </a:lnTo>
                <a:lnTo>
                  <a:pt x="2489205" y="96928"/>
                </a:lnTo>
                <a:lnTo>
                  <a:pt x="2497361" y="97621"/>
                </a:lnTo>
                <a:lnTo>
                  <a:pt x="2505445" y="97957"/>
                </a:lnTo>
                <a:lnTo>
                  <a:pt x="2512948" y="97894"/>
                </a:lnTo>
                <a:lnTo>
                  <a:pt x="2518780" y="74762"/>
                </a:lnTo>
                <a:close/>
              </a:path>
              <a:path w="3455265" h="2793011">
                <a:moveTo>
                  <a:pt x="2563921" y="24259"/>
                </a:moveTo>
                <a:lnTo>
                  <a:pt x="2567527" y="22641"/>
                </a:lnTo>
                <a:lnTo>
                  <a:pt x="2572025" y="21589"/>
                </a:lnTo>
                <a:lnTo>
                  <a:pt x="2575336" y="21641"/>
                </a:lnTo>
                <a:lnTo>
                  <a:pt x="2575379" y="23334"/>
                </a:lnTo>
                <a:lnTo>
                  <a:pt x="2577436" y="11853"/>
                </a:lnTo>
                <a:lnTo>
                  <a:pt x="2569245" y="17412"/>
                </a:lnTo>
                <a:lnTo>
                  <a:pt x="2563921" y="24259"/>
                </a:lnTo>
                <a:close/>
              </a:path>
              <a:path w="3455265" h="2793011">
                <a:moveTo>
                  <a:pt x="2968204" y="2700421"/>
                </a:moveTo>
                <a:lnTo>
                  <a:pt x="2970266" y="2699549"/>
                </a:lnTo>
                <a:lnTo>
                  <a:pt x="2978540" y="2702102"/>
                </a:lnTo>
                <a:lnTo>
                  <a:pt x="2979358" y="2704849"/>
                </a:lnTo>
                <a:lnTo>
                  <a:pt x="2977932" y="2706931"/>
                </a:lnTo>
                <a:lnTo>
                  <a:pt x="2974173" y="2705777"/>
                </a:lnTo>
                <a:lnTo>
                  <a:pt x="2970218" y="2703052"/>
                </a:lnTo>
                <a:lnTo>
                  <a:pt x="2974979" y="2717375"/>
                </a:lnTo>
                <a:lnTo>
                  <a:pt x="2993328" y="2716523"/>
                </a:lnTo>
                <a:lnTo>
                  <a:pt x="2983508" y="2695982"/>
                </a:lnTo>
                <a:lnTo>
                  <a:pt x="2971877" y="2696205"/>
                </a:lnTo>
                <a:lnTo>
                  <a:pt x="2968204" y="2700421"/>
                </a:lnTo>
                <a:close/>
              </a:path>
              <a:path w="3455265" h="2793011">
                <a:moveTo>
                  <a:pt x="2968204" y="2700421"/>
                </a:moveTo>
                <a:lnTo>
                  <a:pt x="2971877" y="2696205"/>
                </a:lnTo>
                <a:lnTo>
                  <a:pt x="2959725" y="2703413"/>
                </a:lnTo>
                <a:lnTo>
                  <a:pt x="2961921" y="2707911"/>
                </a:lnTo>
                <a:lnTo>
                  <a:pt x="2963185" y="2714916"/>
                </a:lnTo>
                <a:lnTo>
                  <a:pt x="2963925" y="2721474"/>
                </a:lnTo>
                <a:lnTo>
                  <a:pt x="2974979" y="2717375"/>
                </a:lnTo>
                <a:lnTo>
                  <a:pt x="2970218" y="2703052"/>
                </a:lnTo>
                <a:lnTo>
                  <a:pt x="2968204" y="2700421"/>
                </a:lnTo>
                <a:close/>
              </a:path>
              <a:path w="3455265" h="2793011">
                <a:moveTo>
                  <a:pt x="3009234" y="2713770"/>
                </a:moveTo>
                <a:lnTo>
                  <a:pt x="3007480" y="2711645"/>
                </a:lnTo>
                <a:lnTo>
                  <a:pt x="3006650" y="2716281"/>
                </a:lnTo>
                <a:lnTo>
                  <a:pt x="3015461" y="2716563"/>
                </a:lnTo>
                <a:lnTo>
                  <a:pt x="3014913" y="2704002"/>
                </a:lnTo>
                <a:lnTo>
                  <a:pt x="3008347" y="2700555"/>
                </a:lnTo>
                <a:lnTo>
                  <a:pt x="3003310" y="2698625"/>
                </a:lnTo>
                <a:lnTo>
                  <a:pt x="3002763" y="2705785"/>
                </a:lnTo>
                <a:lnTo>
                  <a:pt x="3009234" y="2713770"/>
                </a:lnTo>
                <a:close/>
              </a:path>
              <a:path w="3455265" h="2793011">
                <a:moveTo>
                  <a:pt x="3000340" y="2698597"/>
                </a:moveTo>
                <a:lnTo>
                  <a:pt x="2999978" y="2700856"/>
                </a:lnTo>
                <a:lnTo>
                  <a:pt x="3002763" y="2705785"/>
                </a:lnTo>
                <a:lnTo>
                  <a:pt x="3003310" y="2698625"/>
                </a:lnTo>
                <a:lnTo>
                  <a:pt x="3000340" y="2698597"/>
                </a:lnTo>
                <a:close/>
              </a:path>
              <a:path w="3455265" h="2793011">
                <a:moveTo>
                  <a:pt x="2983508" y="2695982"/>
                </a:moveTo>
                <a:lnTo>
                  <a:pt x="2993328" y="2716523"/>
                </a:lnTo>
                <a:lnTo>
                  <a:pt x="3006650" y="2716281"/>
                </a:lnTo>
                <a:lnTo>
                  <a:pt x="3007480" y="2711645"/>
                </a:lnTo>
                <a:lnTo>
                  <a:pt x="3002089" y="2706261"/>
                </a:lnTo>
                <a:lnTo>
                  <a:pt x="2993838" y="2700187"/>
                </a:lnTo>
                <a:lnTo>
                  <a:pt x="2983508" y="2695982"/>
                </a:lnTo>
                <a:close/>
              </a:path>
              <a:path w="3455265" h="2793011">
                <a:moveTo>
                  <a:pt x="2971723" y="2776554"/>
                </a:moveTo>
                <a:lnTo>
                  <a:pt x="2969261" y="2771658"/>
                </a:lnTo>
                <a:lnTo>
                  <a:pt x="2970401" y="2785770"/>
                </a:lnTo>
                <a:lnTo>
                  <a:pt x="2973246" y="2784217"/>
                </a:lnTo>
                <a:lnTo>
                  <a:pt x="2973369" y="2780943"/>
                </a:lnTo>
                <a:lnTo>
                  <a:pt x="2971723" y="2776554"/>
                </a:lnTo>
                <a:close/>
              </a:path>
              <a:path w="3455265" h="2793011">
                <a:moveTo>
                  <a:pt x="2960016" y="2717630"/>
                </a:moveTo>
                <a:lnTo>
                  <a:pt x="2954076" y="2726900"/>
                </a:lnTo>
                <a:lnTo>
                  <a:pt x="2957129" y="2724620"/>
                </a:lnTo>
                <a:lnTo>
                  <a:pt x="2963925" y="2721474"/>
                </a:lnTo>
                <a:lnTo>
                  <a:pt x="2963185" y="2714916"/>
                </a:lnTo>
                <a:lnTo>
                  <a:pt x="2960016" y="2717630"/>
                </a:lnTo>
                <a:close/>
              </a:path>
              <a:path w="3455265" h="2793011">
                <a:moveTo>
                  <a:pt x="2562704" y="2705430"/>
                </a:moveTo>
                <a:lnTo>
                  <a:pt x="2560711" y="2707477"/>
                </a:lnTo>
                <a:lnTo>
                  <a:pt x="2560728" y="2716353"/>
                </a:lnTo>
                <a:lnTo>
                  <a:pt x="2561669" y="2721116"/>
                </a:lnTo>
                <a:lnTo>
                  <a:pt x="2562518" y="2724718"/>
                </a:lnTo>
                <a:lnTo>
                  <a:pt x="2568631" y="2783499"/>
                </a:lnTo>
                <a:lnTo>
                  <a:pt x="2566741" y="2706355"/>
                </a:lnTo>
                <a:lnTo>
                  <a:pt x="2562704" y="2705430"/>
                </a:lnTo>
                <a:close/>
              </a:path>
              <a:path w="3455265" h="2793011">
                <a:moveTo>
                  <a:pt x="2658012" y="2721641"/>
                </a:moveTo>
                <a:lnTo>
                  <a:pt x="2656701" y="2718506"/>
                </a:lnTo>
                <a:lnTo>
                  <a:pt x="2653851" y="2712289"/>
                </a:lnTo>
                <a:lnTo>
                  <a:pt x="2649005" y="2705266"/>
                </a:lnTo>
                <a:lnTo>
                  <a:pt x="2641706" y="2699714"/>
                </a:lnTo>
                <a:lnTo>
                  <a:pt x="2636038" y="2735372"/>
                </a:lnTo>
                <a:lnTo>
                  <a:pt x="2637320" y="2732339"/>
                </a:lnTo>
                <a:lnTo>
                  <a:pt x="2643228" y="2729417"/>
                </a:lnTo>
                <a:lnTo>
                  <a:pt x="2651884" y="2727404"/>
                </a:lnTo>
                <a:lnTo>
                  <a:pt x="2659109" y="2734240"/>
                </a:lnTo>
                <a:lnTo>
                  <a:pt x="2658012" y="2721641"/>
                </a:lnTo>
                <a:close/>
              </a:path>
              <a:path w="3455265" h="2793011">
                <a:moveTo>
                  <a:pt x="2631867" y="2712546"/>
                </a:moveTo>
                <a:lnTo>
                  <a:pt x="2633983" y="2715923"/>
                </a:lnTo>
                <a:lnTo>
                  <a:pt x="2635296" y="2718798"/>
                </a:lnTo>
                <a:lnTo>
                  <a:pt x="2636461" y="2772866"/>
                </a:lnTo>
                <a:lnTo>
                  <a:pt x="2650878" y="2775995"/>
                </a:lnTo>
                <a:lnTo>
                  <a:pt x="2665613" y="2779278"/>
                </a:lnTo>
                <a:lnTo>
                  <a:pt x="2659283" y="2738482"/>
                </a:lnTo>
                <a:lnTo>
                  <a:pt x="2654851" y="2738576"/>
                </a:lnTo>
                <a:lnTo>
                  <a:pt x="2641256" y="2737717"/>
                </a:lnTo>
                <a:lnTo>
                  <a:pt x="2636038" y="2735372"/>
                </a:lnTo>
                <a:lnTo>
                  <a:pt x="2641706" y="2699714"/>
                </a:lnTo>
                <a:lnTo>
                  <a:pt x="2631867" y="2712546"/>
                </a:lnTo>
                <a:close/>
              </a:path>
              <a:path w="3455265" h="2793011">
                <a:moveTo>
                  <a:pt x="2631495" y="2697907"/>
                </a:moveTo>
                <a:lnTo>
                  <a:pt x="2629551" y="2700636"/>
                </a:lnTo>
                <a:lnTo>
                  <a:pt x="2629834" y="2708790"/>
                </a:lnTo>
                <a:lnTo>
                  <a:pt x="2631867" y="2712546"/>
                </a:lnTo>
                <a:lnTo>
                  <a:pt x="2641706" y="2699714"/>
                </a:lnTo>
                <a:lnTo>
                  <a:pt x="2631495" y="2697907"/>
                </a:lnTo>
                <a:close/>
              </a:path>
              <a:path w="3455265" h="2793011">
                <a:moveTo>
                  <a:pt x="2635296" y="2718798"/>
                </a:moveTo>
                <a:lnTo>
                  <a:pt x="2634921" y="2721047"/>
                </a:lnTo>
                <a:lnTo>
                  <a:pt x="2631974" y="2722546"/>
                </a:lnTo>
                <a:lnTo>
                  <a:pt x="2625571" y="2723171"/>
                </a:lnTo>
                <a:lnTo>
                  <a:pt x="2622250" y="2785097"/>
                </a:lnTo>
                <a:lnTo>
                  <a:pt x="2629746" y="2782894"/>
                </a:lnTo>
                <a:lnTo>
                  <a:pt x="2624020" y="2773484"/>
                </a:lnTo>
                <a:lnTo>
                  <a:pt x="2626258" y="2772239"/>
                </a:lnTo>
                <a:lnTo>
                  <a:pt x="2636461" y="2772866"/>
                </a:lnTo>
                <a:lnTo>
                  <a:pt x="2635296" y="2718798"/>
                </a:lnTo>
                <a:close/>
              </a:path>
              <a:path w="3455265" h="2793011">
                <a:moveTo>
                  <a:pt x="2614826" y="2722800"/>
                </a:moveTo>
                <a:lnTo>
                  <a:pt x="2598856" y="2721308"/>
                </a:lnTo>
                <a:lnTo>
                  <a:pt x="2603930" y="2787741"/>
                </a:lnTo>
                <a:lnTo>
                  <a:pt x="2613293" y="2786788"/>
                </a:lnTo>
                <a:lnTo>
                  <a:pt x="2622250" y="2785097"/>
                </a:lnTo>
                <a:lnTo>
                  <a:pt x="2625571" y="2723171"/>
                </a:lnTo>
                <a:lnTo>
                  <a:pt x="2614826" y="2722800"/>
                </a:lnTo>
                <a:close/>
              </a:path>
              <a:path w="3455265" h="2793011">
                <a:moveTo>
                  <a:pt x="2596506" y="2705001"/>
                </a:moveTo>
                <a:lnTo>
                  <a:pt x="2587980" y="2704376"/>
                </a:lnTo>
                <a:lnTo>
                  <a:pt x="2588207" y="2786527"/>
                </a:lnTo>
                <a:lnTo>
                  <a:pt x="2595216" y="2787729"/>
                </a:lnTo>
                <a:lnTo>
                  <a:pt x="2603930" y="2787741"/>
                </a:lnTo>
                <a:lnTo>
                  <a:pt x="2598856" y="2721308"/>
                </a:lnTo>
                <a:lnTo>
                  <a:pt x="2603871" y="2706902"/>
                </a:lnTo>
                <a:lnTo>
                  <a:pt x="2596506" y="2705001"/>
                </a:lnTo>
                <a:close/>
              </a:path>
              <a:path w="3455265" h="2793011">
                <a:moveTo>
                  <a:pt x="2587980" y="2704376"/>
                </a:moveTo>
                <a:lnTo>
                  <a:pt x="2580018" y="2705081"/>
                </a:lnTo>
                <a:lnTo>
                  <a:pt x="2583184" y="2781154"/>
                </a:lnTo>
                <a:lnTo>
                  <a:pt x="2583956" y="2783909"/>
                </a:lnTo>
                <a:lnTo>
                  <a:pt x="2588207" y="2786527"/>
                </a:lnTo>
                <a:lnTo>
                  <a:pt x="2587980" y="2704376"/>
                </a:lnTo>
                <a:close/>
              </a:path>
              <a:path w="3455265" h="2793011">
                <a:moveTo>
                  <a:pt x="2566741" y="2706355"/>
                </a:moveTo>
                <a:lnTo>
                  <a:pt x="2568631" y="2783499"/>
                </a:lnTo>
                <a:lnTo>
                  <a:pt x="2583184" y="2781154"/>
                </a:lnTo>
                <a:lnTo>
                  <a:pt x="2580018" y="2705081"/>
                </a:lnTo>
                <a:lnTo>
                  <a:pt x="2574346" y="2707168"/>
                </a:lnTo>
                <a:lnTo>
                  <a:pt x="2572689" y="2710689"/>
                </a:lnTo>
                <a:lnTo>
                  <a:pt x="2566741" y="2706355"/>
                </a:lnTo>
                <a:close/>
              </a:path>
              <a:path w="3455265" h="2793011">
                <a:moveTo>
                  <a:pt x="2562518" y="2724718"/>
                </a:moveTo>
                <a:lnTo>
                  <a:pt x="2561809" y="2724307"/>
                </a:lnTo>
                <a:lnTo>
                  <a:pt x="2559181" y="2718227"/>
                </a:lnTo>
                <a:lnTo>
                  <a:pt x="2554809" y="2761330"/>
                </a:lnTo>
                <a:lnTo>
                  <a:pt x="2553953" y="2763928"/>
                </a:lnTo>
                <a:lnTo>
                  <a:pt x="2557978" y="2784204"/>
                </a:lnTo>
                <a:lnTo>
                  <a:pt x="2568631" y="2783499"/>
                </a:lnTo>
                <a:lnTo>
                  <a:pt x="2562518" y="2724718"/>
                </a:lnTo>
                <a:close/>
              </a:path>
              <a:path w="3455265" h="2793011">
                <a:moveTo>
                  <a:pt x="2554335" y="2719840"/>
                </a:moveTo>
                <a:lnTo>
                  <a:pt x="2548568" y="2722561"/>
                </a:lnTo>
                <a:lnTo>
                  <a:pt x="2552752" y="2759129"/>
                </a:lnTo>
                <a:lnTo>
                  <a:pt x="2554809" y="2761330"/>
                </a:lnTo>
                <a:lnTo>
                  <a:pt x="2559181" y="2718227"/>
                </a:lnTo>
                <a:lnTo>
                  <a:pt x="2554335" y="2719840"/>
                </a:lnTo>
                <a:close/>
              </a:path>
              <a:path w="3455265" h="2793011">
                <a:moveTo>
                  <a:pt x="2545499" y="2725103"/>
                </a:moveTo>
                <a:lnTo>
                  <a:pt x="2543908" y="2729405"/>
                </a:lnTo>
                <a:lnTo>
                  <a:pt x="2544700" y="2756711"/>
                </a:lnTo>
                <a:lnTo>
                  <a:pt x="2552752" y="2759129"/>
                </a:lnTo>
                <a:lnTo>
                  <a:pt x="2548568" y="2722561"/>
                </a:lnTo>
                <a:lnTo>
                  <a:pt x="2545499" y="2725103"/>
                </a:lnTo>
                <a:close/>
              </a:path>
              <a:path w="3455265" h="2793011">
                <a:moveTo>
                  <a:pt x="2538139" y="2779679"/>
                </a:moveTo>
                <a:lnTo>
                  <a:pt x="2541305" y="2781005"/>
                </a:lnTo>
                <a:lnTo>
                  <a:pt x="2541803" y="2756616"/>
                </a:lnTo>
                <a:lnTo>
                  <a:pt x="2544700" y="2756711"/>
                </a:lnTo>
                <a:lnTo>
                  <a:pt x="2543908" y="2729405"/>
                </a:lnTo>
                <a:lnTo>
                  <a:pt x="2542469" y="2732264"/>
                </a:lnTo>
                <a:lnTo>
                  <a:pt x="2539592" y="2733002"/>
                </a:lnTo>
                <a:lnTo>
                  <a:pt x="2538139" y="2779679"/>
                </a:lnTo>
                <a:close/>
              </a:path>
              <a:path w="3455265" h="2793011">
                <a:moveTo>
                  <a:pt x="2521377" y="2774830"/>
                </a:moveTo>
                <a:lnTo>
                  <a:pt x="2524458" y="2781261"/>
                </a:lnTo>
                <a:lnTo>
                  <a:pt x="2530527" y="2779354"/>
                </a:lnTo>
                <a:lnTo>
                  <a:pt x="2534816" y="2778977"/>
                </a:lnTo>
                <a:lnTo>
                  <a:pt x="2538139" y="2779679"/>
                </a:lnTo>
                <a:lnTo>
                  <a:pt x="2539592" y="2733002"/>
                </a:lnTo>
                <a:lnTo>
                  <a:pt x="2537178" y="2772066"/>
                </a:lnTo>
                <a:lnTo>
                  <a:pt x="2533104" y="2773406"/>
                </a:lnTo>
                <a:lnTo>
                  <a:pt x="2525027" y="2775123"/>
                </a:lnTo>
                <a:lnTo>
                  <a:pt x="2521377" y="2774830"/>
                </a:lnTo>
                <a:close/>
              </a:path>
              <a:path w="3455265" h="2793011">
                <a:moveTo>
                  <a:pt x="2526578" y="2768672"/>
                </a:moveTo>
                <a:lnTo>
                  <a:pt x="2531949" y="2769406"/>
                </a:lnTo>
                <a:lnTo>
                  <a:pt x="2535944" y="2770156"/>
                </a:lnTo>
                <a:lnTo>
                  <a:pt x="2537178" y="2772066"/>
                </a:lnTo>
                <a:lnTo>
                  <a:pt x="2539592" y="2733002"/>
                </a:lnTo>
                <a:lnTo>
                  <a:pt x="2534093" y="2733199"/>
                </a:lnTo>
                <a:lnTo>
                  <a:pt x="2526578" y="2768672"/>
                </a:lnTo>
                <a:close/>
              </a:path>
              <a:path w="3455265" h="2793011">
                <a:moveTo>
                  <a:pt x="2525087" y="2732795"/>
                </a:moveTo>
                <a:lnTo>
                  <a:pt x="2511687" y="2731730"/>
                </a:lnTo>
                <a:lnTo>
                  <a:pt x="2514331" y="2766890"/>
                </a:lnTo>
                <a:lnTo>
                  <a:pt x="2520486" y="2767863"/>
                </a:lnTo>
                <a:lnTo>
                  <a:pt x="2526578" y="2768672"/>
                </a:lnTo>
                <a:lnTo>
                  <a:pt x="2534093" y="2733199"/>
                </a:lnTo>
                <a:lnTo>
                  <a:pt x="2525087" y="2732795"/>
                </a:lnTo>
                <a:close/>
              </a:path>
              <a:path w="3455265" h="2793011">
                <a:moveTo>
                  <a:pt x="2510170" y="2723698"/>
                </a:moveTo>
                <a:lnTo>
                  <a:pt x="2503910" y="2722360"/>
                </a:lnTo>
                <a:lnTo>
                  <a:pt x="2507424" y="2755262"/>
                </a:lnTo>
                <a:lnTo>
                  <a:pt x="2508769" y="2765663"/>
                </a:lnTo>
                <a:lnTo>
                  <a:pt x="2514331" y="2766890"/>
                </a:lnTo>
                <a:lnTo>
                  <a:pt x="2511687" y="2731730"/>
                </a:lnTo>
                <a:lnTo>
                  <a:pt x="2515265" y="2725071"/>
                </a:lnTo>
                <a:lnTo>
                  <a:pt x="2510170" y="2723698"/>
                </a:lnTo>
                <a:close/>
              </a:path>
              <a:path w="3455265" h="2793011">
                <a:moveTo>
                  <a:pt x="2476268" y="2775779"/>
                </a:moveTo>
                <a:lnTo>
                  <a:pt x="2478639" y="2760174"/>
                </a:lnTo>
                <a:lnTo>
                  <a:pt x="2478802" y="2756336"/>
                </a:lnTo>
                <a:lnTo>
                  <a:pt x="2483957" y="2755208"/>
                </a:lnTo>
                <a:lnTo>
                  <a:pt x="2493296" y="2754801"/>
                </a:lnTo>
                <a:lnTo>
                  <a:pt x="2507424" y="2755262"/>
                </a:lnTo>
                <a:lnTo>
                  <a:pt x="2503910" y="2722360"/>
                </a:lnTo>
                <a:lnTo>
                  <a:pt x="2496999" y="2721041"/>
                </a:lnTo>
                <a:lnTo>
                  <a:pt x="2489948" y="2719727"/>
                </a:lnTo>
                <a:lnTo>
                  <a:pt x="2483269" y="2718402"/>
                </a:lnTo>
                <a:lnTo>
                  <a:pt x="2477474" y="2717051"/>
                </a:lnTo>
                <a:lnTo>
                  <a:pt x="2476268" y="2775779"/>
                </a:lnTo>
                <a:close/>
              </a:path>
              <a:path w="3455265" h="2793011">
                <a:moveTo>
                  <a:pt x="2632918" y="2775474"/>
                </a:moveTo>
                <a:lnTo>
                  <a:pt x="2624020" y="2773484"/>
                </a:lnTo>
                <a:lnTo>
                  <a:pt x="2629746" y="2782894"/>
                </a:lnTo>
                <a:lnTo>
                  <a:pt x="2634726" y="2780405"/>
                </a:lnTo>
                <a:lnTo>
                  <a:pt x="2636135" y="2777856"/>
                </a:lnTo>
                <a:lnTo>
                  <a:pt x="2632918" y="2775474"/>
                </a:lnTo>
                <a:close/>
              </a:path>
              <a:path w="3455265" h="2793011">
                <a:moveTo>
                  <a:pt x="2603871" y="2706902"/>
                </a:moveTo>
                <a:lnTo>
                  <a:pt x="2598856" y="2721308"/>
                </a:lnTo>
                <a:lnTo>
                  <a:pt x="2601741" y="2719747"/>
                </a:lnTo>
                <a:lnTo>
                  <a:pt x="2608214" y="2714328"/>
                </a:lnTo>
                <a:lnTo>
                  <a:pt x="2608349" y="2710029"/>
                </a:lnTo>
                <a:lnTo>
                  <a:pt x="2603871" y="2706902"/>
                </a:lnTo>
                <a:close/>
              </a:path>
              <a:path w="3455265" h="2793011">
                <a:moveTo>
                  <a:pt x="2550413" y="2783721"/>
                </a:moveTo>
                <a:lnTo>
                  <a:pt x="2557978" y="2784204"/>
                </a:lnTo>
                <a:lnTo>
                  <a:pt x="2553953" y="2763928"/>
                </a:lnTo>
                <a:lnTo>
                  <a:pt x="2550135" y="2762499"/>
                </a:lnTo>
                <a:lnTo>
                  <a:pt x="2545910" y="2760286"/>
                </a:lnTo>
                <a:lnTo>
                  <a:pt x="2545126" y="2782504"/>
                </a:lnTo>
                <a:lnTo>
                  <a:pt x="2550413" y="2783721"/>
                </a:lnTo>
                <a:close/>
              </a:path>
              <a:path w="3455265" h="2793011">
                <a:moveTo>
                  <a:pt x="2545126" y="2782504"/>
                </a:moveTo>
                <a:lnTo>
                  <a:pt x="2545910" y="2760286"/>
                </a:lnTo>
                <a:lnTo>
                  <a:pt x="2542669" y="2758066"/>
                </a:lnTo>
                <a:lnTo>
                  <a:pt x="2541803" y="2756616"/>
                </a:lnTo>
                <a:lnTo>
                  <a:pt x="2541305" y="2781005"/>
                </a:lnTo>
                <a:lnTo>
                  <a:pt x="2545126" y="2782504"/>
                </a:lnTo>
                <a:close/>
              </a:path>
              <a:path w="3455265" h="2793011">
                <a:moveTo>
                  <a:pt x="2515965" y="2773790"/>
                </a:moveTo>
                <a:lnTo>
                  <a:pt x="2509317" y="2772155"/>
                </a:lnTo>
                <a:lnTo>
                  <a:pt x="2514354" y="2785873"/>
                </a:lnTo>
                <a:lnTo>
                  <a:pt x="2515800" y="2785154"/>
                </a:lnTo>
                <a:lnTo>
                  <a:pt x="2524458" y="2781261"/>
                </a:lnTo>
                <a:lnTo>
                  <a:pt x="2521377" y="2774830"/>
                </a:lnTo>
                <a:lnTo>
                  <a:pt x="2515965" y="2773790"/>
                </a:lnTo>
                <a:close/>
              </a:path>
              <a:path w="3455265" h="2793011">
                <a:moveTo>
                  <a:pt x="2497045" y="2780761"/>
                </a:moveTo>
                <a:lnTo>
                  <a:pt x="2499613" y="2783427"/>
                </a:lnTo>
                <a:lnTo>
                  <a:pt x="2505024" y="2785287"/>
                </a:lnTo>
                <a:lnTo>
                  <a:pt x="2514354" y="2785873"/>
                </a:lnTo>
                <a:lnTo>
                  <a:pt x="2509317" y="2772155"/>
                </a:lnTo>
                <a:lnTo>
                  <a:pt x="2502038" y="2770072"/>
                </a:lnTo>
                <a:lnTo>
                  <a:pt x="2497045" y="2780761"/>
                </a:lnTo>
                <a:close/>
              </a:path>
              <a:path w="3455265" h="2793011">
                <a:moveTo>
                  <a:pt x="2489144" y="2771748"/>
                </a:moveTo>
                <a:lnTo>
                  <a:pt x="2493655" y="2771414"/>
                </a:lnTo>
                <a:lnTo>
                  <a:pt x="2496126" y="2774888"/>
                </a:lnTo>
                <a:lnTo>
                  <a:pt x="2496241" y="2777759"/>
                </a:lnTo>
                <a:lnTo>
                  <a:pt x="2497045" y="2780761"/>
                </a:lnTo>
                <a:lnTo>
                  <a:pt x="2502038" y="2770072"/>
                </a:lnTo>
                <a:lnTo>
                  <a:pt x="2494728" y="2767685"/>
                </a:lnTo>
                <a:lnTo>
                  <a:pt x="2489144" y="2771748"/>
                </a:lnTo>
                <a:close/>
              </a:path>
              <a:path w="3455265" h="2793011">
                <a:moveTo>
                  <a:pt x="2494728" y="2767685"/>
                </a:moveTo>
                <a:lnTo>
                  <a:pt x="2487990" y="2765143"/>
                </a:lnTo>
                <a:lnTo>
                  <a:pt x="2482426" y="2762590"/>
                </a:lnTo>
                <a:lnTo>
                  <a:pt x="2478639" y="2760174"/>
                </a:lnTo>
                <a:lnTo>
                  <a:pt x="2476268" y="2775779"/>
                </a:lnTo>
                <a:lnTo>
                  <a:pt x="2481015" y="2774087"/>
                </a:lnTo>
                <a:lnTo>
                  <a:pt x="2489144" y="2771748"/>
                </a:lnTo>
                <a:lnTo>
                  <a:pt x="2494728" y="2767685"/>
                </a:lnTo>
                <a:close/>
              </a:path>
              <a:path w="3455265" h="2793011">
                <a:moveTo>
                  <a:pt x="2515265" y="2725071"/>
                </a:moveTo>
                <a:lnTo>
                  <a:pt x="2511687" y="2731730"/>
                </a:lnTo>
                <a:lnTo>
                  <a:pt x="2513762" y="2731217"/>
                </a:lnTo>
                <a:lnTo>
                  <a:pt x="2518445" y="2729552"/>
                </a:lnTo>
                <a:lnTo>
                  <a:pt x="2518684" y="2726495"/>
                </a:lnTo>
                <a:lnTo>
                  <a:pt x="2515265" y="2725071"/>
                </a:lnTo>
                <a:close/>
              </a:path>
              <a:path w="3455265" h="2793011">
                <a:moveTo>
                  <a:pt x="2505582" y="2756400"/>
                </a:moveTo>
                <a:lnTo>
                  <a:pt x="2502207" y="2759549"/>
                </a:lnTo>
                <a:lnTo>
                  <a:pt x="2504457" y="2764090"/>
                </a:lnTo>
                <a:lnTo>
                  <a:pt x="2508769" y="2765663"/>
                </a:lnTo>
                <a:lnTo>
                  <a:pt x="2507424" y="2755262"/>
                </a:lnTo>
                <a:lnTo>
                  <a:pt x="2505582" y="2756400"/>
                </a:lnTo>
                <a:close/>
              </a:path>
              <a:path w="3455265" h="2793011">
                <a:moveTo>
                  <a:pt x="1617907" y="2777574"/>
                </a:moveTo>
                <a:lnTo>
                  <a:pt x="1625655" y="2785756"/>
                </a:lnTo>
                <a:lnTo>
                  <a:pt x="1633561" y="2789194"/>
                </a:lnTo>
                <a:lnTo>
                  <a:pt x="1641430" y="2788691"/>
                </a:lnTo>
                <a:lnTo>
                  <a:pt x="1649065" y="2785053"/>
                </a:lnTo>
                <a:lnTo>
                  <a:pt x="1656270" y="2779081"/>
                </a:lnTo>
                <a:lnTo>
                  <a:pt x="1662849" y="2771580"/>
                </a:lnTo>
                <a:lnTo>
                  <a:pt x="1663394" y="2702330"/>
                </a:lnTo>
                <a:lnTo>
                  <a:pt x="1658437" y="2698832"/>
                </a:lnTo>
                <a:lnTo>
                  <a:pt x="1654373" y="2698883"/>
                </a:lnTo>
                <a:lnTo>
                  <a:pt x="1651797" y="2703518"/>
                </a:lnTo>
                <a:lnTo>
                  <a:pt x="1655234" y="2716563"/>
                </a:lnTo>
                <a:lnTo>
                  <a:pt x="1659457" y="2717283"/>
                </a:lnTo>
                <a:lnTo>
                  <a:pt x="1659912" y="2718353"/>
                </a:lnTo>
                <a:lnTo>
                  <a:pt x="1657186" y="2719686"/>
                </a:lnTo>
                <a:lnTo>
                  <a:pt x="1651868" y="2721196"/>
                </a:lnTo>
                <a:lnTo>
                  <a:pt x="1644544" y="2722796"/>
                </a:lnTo>
                <a:lnTo>
                  <a:pt x="1635803" y="2724399"/>
                </a:lnTo>
                <a:lnTo>
                  <a:pt x="1626231" y="2725917"/>
                </a:lnTo>
                <a:lnTo>
                  <a:pt x="1617907" y="2777574"/>
                </a:lnTo>
                <a:close/>
              </a:path>
              <a:path w="3455265" h="2793011">
                <a:moveTo>
                  <a:pt x="1651309" y="2713770"/>
                </a:moveTo>
                <a:lnTo>
                  <a:pt x="1651345" y="2712641"/>
                </a:lnTo>
                <a:lnTo>
                  <a:pt x="1650709" y="2707558"/>
                </a:lnTo>
                <a:lnTo>
                  <a:pt x="1647847" y="2701103"/>
                </a:lnTo>
                <a:lnTo>
                  <a:pt x="1646655" y="2716281"/>
                </a:lnTo>
                <a:lnTo>
                  <a:pt x="1655234" y="2716563"/>
                </a:lnTo>
                <a:lnTo>
                  <a:pt x="1651797" y="2703518"/>
                </a:lnTo>
                <a:lnTo>
                  <a:pt x="1651309" y="2713770"/>
                </a:lnTo>
                <a:close/>
              </a:path>
              <a:path w="3455265" h="2793011">
                <a:moveTo>
                  <a:pt x="1641203" y="2696265"/>
                </a:moveTo>
                <a:lnTo>
                  <a:pt x="1629220" y="2696038"/>
                </a:lnTo>
                <a:lnTo>
                  <a:pt x="1630240" y="2702102"/>
                </a:lnTo>
                <a:lnTo>
                  <a:pt x="1633134" y="2716523"/>
                </a:lnTo>
                <a:lnTo>
                  <a:pt x="1646655" y="2716281"/>
                </a:lnTo>
                <a:lnTo>
                  <a:pt x="1647847" y="2701103"/>
                </a:lnTo>
                <a:lnTo>
                  <a:pt x="1641203" y="2696265"/>
                </a:lnTo>
                <a:close/>
              </a:path>
              <a:path w="3455265" h="2793011">
                <a:moveTo>
                  <a:pt x="1630240" y="2702102"/>
                </a:moveTo>
                <a:lnTo>
                  <a:pt x="1626742" y="2706659"/>
                </a:lnTo>
                <a:lnTo>
                  <a:pt x="1622868" y="2705801"/>
                </a:lnTo>
                <a:lnTo>
                  <a:pt x="1620944" y="2702102"/>
                </a:lnTo>
                <a:lnTo>
                  <a:pt x="1622793" y="2699543"/>
                </a:lnTo>
                <a:lnTo>
                  <a:pt x="1630240" y="2702102"/>
                </a:lnTo>
                <a:lnTo>
                  <a:pt x="1629220" y="2696038"/>
                </a:lnTo>
                <a:lnTo>
                  <a:pt x="1610343" y="2703413"/>
                </a:lnTo>
                <a:lnTo>
                  <a:pt x="1614083" y="2717375"/>
                </a:lnTo>
                <a:lnTo>
                  <a:pt x="1633134" y="2716523"/>
                </a:lnTo>
                <a:lnTo>
                  <a:pt x="1630240" y="2702102"/>
                </a:lnTo>
                <a:close/>
              </a:path>
              <a:path w="3455265" h="2793011">
                <a:moveTo>
                  <a:pt x="1610343" y="2703413"/>
                </a:moveTo>
                <a:lnTo>
                  <a:pt x="1607050" y="2711477"/>
                </a:lnTo>
                <a:lnTo>
                  <a:pt x="1600364" y="2717290"/>
                </a:lnTo>
                <a:lnTo>
                  <a:pt x="1592840" y="2716808"/>
                </a:lnTo>
                <a:lnTo>
                  <a:pt x="1586176" y="2722862"/>
                </a:lnTo>
                <a:lnTo>
                  <a:pt x="1585954" y="2723626"/>
                </a:lnTo>
                <a:lnTo>
                  <a:pt x="1590257" y="2724620"/>
                </a:lnTo>
                <a:lnTo>
                  <a:pt x="1599648" y="2721474"/>
                </a:lnTo>
                <a:lnTo>
                  <a:pt x="1614083" y="2717375"/>
                </a:lnTo>
                <a:lnTo>
                  <a:pt x="1610343" y="2703413"/>
                </a:lnTo>
                <a:close/>
              </a:path>
              <a:path w="3455265" h="2793011">
                <a:moveTo>
                  <a:pt x="1577813" y="2697514"/>
                </a:moveTo>
                <a:lnTo>
                  <a:pt x="1579612" y="2709284"/>
                </a:lnTo>
                <a:lnTo>
                  <a:pt x="1582468" y="2721588"/>
                </a:lnTo>
                <a:lnTo>
                  <a:pt x="1586176" y="2722862"/>
                </a:lnTo>
                <a:lnTo>
                  <a:pt x="1592840" y="2716808"/>
                </a:lnTo>
                <a:lnTo>
                  <a:pt x="1585736" y="2712023"/>
                </a:lnTo>
                <a:lnTo>
                  <a:pt x="1580308" y="2704928"/>
                </a:lnTo>
                <a:lnTo>
                  <a:pt x="1577813" y="2697514"/>
                </a:lnTo>
                <a:close/>
              </a:path>
              <a:path w="3455265" h="2793011">
                <a:moveTo>
                  <a:pt x="1577344" y="2697546"/>
                </a:moveTo>
                <a:lnTo>
                  <a:pt x="1570834" y="2698790"/>
                </a:lnTo>
                <a:lnTo>
                  <a:pt x="1570993" y="2721383"/>
                </a:lnTo>
                <a:lnTo>
                  <a:pt x="1577709" y="2720521"/>
                </a:lnTo>
                <a:lnTo>
                  <a:pt x="1582468" y="2721588"/>
                </a:lnTo>
                <a:lnTo>
                  <a:pt x="1579612" y="2709284"/>
                </a:lnTo>
                <a:lnTo>
                  <a:pt x="1578575" y="2713205"/>
                </a:lnTo>
                <a:lnTo>
                  <a:pt x="1575437" y="2715255"/>
                </a:lnTo>
                <a:lnTo>
                  <a:pt x="1573469" y="2709902"/>
                </a:lnTo>
                <a:lnTo>
                  <a:pt x="1577344" y="2697546"/>
                </a:lnTo>
                <a:close/>
              </a:path>
              <a:path w="3455265" h="2793011">
                <a:moveTo>
                  <a:pt x="2166996" y="2702889"/>
                </a:moveTo>
                <a:lnTo>
                  <a:pt x="2168374" y="2706711"/>
                </a:lnTo>
                <a:lnTo>
                  <a:pt x="2172232" y="2705104"/>
                </a:lnTo>
                <a:lnTo>
                  <a:pt x="2174793" y="2701562"/>
                </a:lnTo>
                <a:lnTo>
                  <a:pt x="2172276" y="2699585"/>
                </a:lnTo>
                <a:lnTo>
                  <a:pt x="2168948" y="2701774"/>
                </a:lnTo>
                <a:lnTo>
                  <a:pt x="2166996" y="2702889"/>
                </a:lnTo>
                <a:close/>
              </a:path>
              <a:path w="3455265" h="2793011">
                <a:moveTo>
                  <a:pt x="2165315" y="2701053"/>
                </a:moveTo>
                <a:lnTo>
                  <a:pt x="2164695" y="2701774"/>
                </a:lnTo>
                <a:lnTo>
                  <a:pt x="2168948" y="2701774"/>
                </a:lnTo>
                <a:lnTo>
                  <a:pt x="2172276" y="2699585"/>
                </a:lnTo>
                <a:lnTo>
                  <a:pt x="2165315" y="2701053"/>
                </a:lnTo>
                <a:close/>
              </a:path>
              <a:path w="3455265" h="2793011">
                <a:moveTo>
                  <a:pt x="1995031" y="2712688"/>
                </a:moveTo>
                <a:lnTo>
                  <a:pt x="2001087" y="2711292"/>
                </a:lnTo>
                <a:lnTo>
                  <a:pt x="2002291" y="2710296"/>
                </a:lnTo>
                <a:lnTo>
                  <a:pt x="1990875" y="2710443"/>
                </a:lnTo>
                <a:lnTo>
                  <a:pt x="1990041" y="2711823"/>
                </a:lnTo>
                <a:lnTo>
                  <a:pt x="1995031" y="2712688"/>
                </a:lnTo>
                <a:close/>
              </a:path>
              <a:path w="3455265" h="2793011">
                <a:moveTo>
                  <a:pt x="1813454" y="2698857"/>
                </a:moveTo>
                <a:lnTo>
                  <a:pt x="1814446" y="2703269"/>
                </a:lnTo>
                <a:lnTo>
                  <a:pt x="1818275" y="2704069"/>
                </a:lnTo>
                <a:lnTo>
                  <a:pt x="1824760" y="2702071"/>
                </a:lnTo>
                <a:lnTo>
                  <a:pt x="1825858" y="2699488"/>
                </a:lnTo>
                <a:lnTo>
                  <a:pt x="1822555" y="2698865"/>
                </a:lnTo>
                <a:lnTo>
                  <a:pt x="1818073" y="2698661"/>
                </a:lnTo>
                <a:lnTo>
                  <a:pt x="1813454" y="2698857"/>
                </a:lnTo>
                <a:close/>
              </a:path>
              <a:path w="3455265" h="2793011">
                <a:moveTo>
                  <a:pt x="1809739" y="2699435"/>
                </a:moveTo>
                <a:lnTo>
                  <a:pt x="1809194" y="2701660"/>
                </a:lnTo>
                <a:lnTo>
                  <a:pt x="1814446" y="2703269"/>
                </a:lnTo>
                <a:lnTo>
                  <a:pt x="1813454" y="2698857"/>
                </a:lnTo>
                <a:lnTo>
                  <a:pt x="1809739" y="2699435"/>
                </a:lnTo>
                <a:close/>
              </a:path>
              <a:path w="3455265" h="2793011">
                <a:moveTo>
                  <a:pt x="2020118" y="2700717"/>
                </a:moveTo>
                <a:lnTo>
                  <a:pt x="2017045" y="2699656"/>
                </a:lnTo>
                <a:lnTo>
                  <a:pt x="2012702" y="2698952"/>
                </a:lnTo>
                <a:lnTo>
                  <a:pt x="2008056" y="2698673"/>
                </a:lnTo>
                <a:lnTo>
                  <a:pt x="2004072" y="2698886"/>
                </a:lnTo>
                <a:lnTo>
                  <a:pt x="2001957" y="2701055"/>
                </a:lnTo>
                <a:lnTo>
                  <a:pt x="2005756" y="2703146"/>
                </a:lnTo>
                <a:lnTo>
                  <a:pt x="2012064" y="2705380"/>
                </a:lnTo>
                <a:lnTo>
                  <a:pt x="2018594" y="2703646"/>
                </a:lnTo>
                <a:lnTo>
                  <a:pt x="2020118" y="2700717"/>
                </a:lnTo>
                <a:close/>
              </a:path>
              <a:path w="3455265" h="2793011">
                <a:moveTo>
                  <a:pt x="2213079" y="2701250"/>
                </a:moveTo>
                <a:lnTo>
                  <a:pt x="2205957" y="2700448"/>
                </a:lnTo>
                <a:lnTo>
                  <a:pt x="2209061" y="2706053"/>
                </a:lnTo>
                <a:lnTo>
                  <a:pt x="2212714" y="2706787"/>
                </a:lnTo>
                <a:lnTo>
                  <a:pt x="2213385" y="2702359"/>
                </a:lnTo>
                <a:lnTo>
                  <a:pt x="2213079" y="2701250"/>
                </a:lnTo>
                <a:close/>
              </a:path>
              <a:path w="3455265" h="2793011">
                <a:moveTo>
                  <a:pt x="1763043" y="2714079"/>
                </a:moveTo>
                <a:lnTo>
                  <a:pt x="1763069" y="2714819"/>
                </a:lnTo>
                <a:lnTo>
                  <a:pt x="1766004" y="2717125"/>
                </a:lnTo>
                <a:lnTo>
                  <a:pt x="1766774" y="2780733"/>
                </a:lnTo>
                <a:lnTo>
                  <a:pt x="1771206" y="2777869"/>
                </a:lnTo>
                <a:lnTo>
                  <a:pt x="1772981" y="2774553"/>
                </a:lnTo>
                <a:lnTo>
                  <a:pt x="1774811" y="2785177"/>
                </a:lnTo>
                <a:lnTo>
                  <a:pt x="1776680" y="2727038"/>
                </a:lnTo>
                <a:lnTo>
                  <a:pt x="1778580" y="2723371"/>
                </a:lnTo>
                <a:lnTo>
                  <a:pt x="1776867" y="2711911"/>
                </a:lnTo>
                <a:lnTo>
                  <a:pt x="1774283" y="2712797"/>
                </a:lnTo>
                <a:lnTo>
                  <a:pt x="1771128" y="2770994"/>
                </a:lnTo>
                <a:lnTo>
                  <a:pt x="1771118" y="2777357"/>
                </a:lnTo>
                <a:lnTo>
                  <a:pt x="1770010" y="2713497"/>
                </a:lnTo>
                <a:lnTo>
                  <a:pt x="1764511" y="2714006"/>
                </a:lnTo>
                <a:lnTo>
                  <a:pt x="1763043" y="2714079"/>
                </a:lnTo>
                <a:close/>
              </a:path>
              <a:path w="3455265" h="2793011">
                <a:moveTo>
                  <a:pt x="1774811" y="2785177"/>
                </a:moveTo>
                <a:lnTo>
                  <a:pt x="1772981" y="2774553"/>
                </a:lnTo>
                <a:lnTo>
                  <a:pt x="1771261" y="2777833"/>
                </a:lnTo>
                <a:lnTo>
                  <a:pt x="1772981" y="2774553"/>
                </a:lnTo>
                <a:lnTo>
                  <a:pt x="1771206" y="2777869"/>
                </a:lnTo>
                <a:lnTo>
                  <a:pt x="1772275" y="2784119"/>
                </a:lnTo>
                <a:lnTo>
                  <a:pt x="1774811" y="2785177"/>
                </a:lnTo>
                <a:close/>
              </a:path>
              <a:path w="3455265" h="2793011">
                <a:moveTo>
                  <a:pt x="1771128" y="2770994"/>
                </a:moveTo>
                <a:lnTo>
                  <a:pt x="1774283" y="2712797"/>
                </a:lnTo>
                <a:lnTo>
                  <a:pt x="1770010" y="2713497"/>
                </a:lnTo>
                <a:lnTo>
                  <a:pt x="1771118" y="2777357"/>
                </a:lnTo>
                <a:lnTo>
                  <a:pt x="1771128" y="2770994"/>
                </a:lnTo>
                <a:close/>
              </a:path>
              <a:path w="3455265" h="2793011">
                <a:moveTo>
                  <a:pt x="1875414" y="2705576"/>
                </a:moveTo>
                <a:lnTo>
                  <a:pt x="1880102" y="2712194"/>
                </a:lnTo>
                <a:lnTo>
                  <a:pt x="1880478" y="2717523"/>
                </a:lnTo>
                <a:lnTo>
                  <a:pt x="1877142" y="2721300"/>
                </a:lnTo>
                <a:lnTo>
                  <a:pt x="1871074" y="2723655"/>
                </a:lnTo>
                <a:lnTo>
                  <a:pt x="1863254" y="2724719"/>
                </a:lnTo>
                <a:lnTo>
                  <a:pt x="1854661" y="2724622"/>
                </a:lnTo>
                <a:lnTo>
                  <a:pt x="1846276" y="2723494"/>
                </a:lnTo>
                <a:lnTo>
                  <a:pt x="1856742" y="2786407"/>
                </a:lnTo>
                <a:lnTo>
                  <a:pt x="1865462" y="2784636"/>
                </a:lnTo>
                <a:lnTo>
                  <a:pt x="1874726" y="2780645"/>
                </a:lnTo>
                <a:lnTo>
                  <a:pt x="1887196" y="2777352"/>
                </a:lnTo>
                <a:lnTo>
                  <a:pt x="1885697" y="2706160"/>
                </a:lnTo>
                <a:lnTo>
                  <a:pt x="1875414" y="2705576"/>
                </a:lnTo>
                <a:close/>
              </a:path>
              <a:path w="3455265" h="2793011">
                <a:moveTo>
                  <a:pt x="1846276" y="2723494"/>
                </a:moveTo>
                <a:lnTo>
                  <a:pt x="1839077" y="2721466"/>
                </a:lnTo>
                <a:lnTo>
                  <a:pt x="1834046" y="2718667"/>
                </a:lnTo>
                <a:lnTo>
                  <a:pt x="1832161" y="2715228"/>
                </a:lnTo>
                <a:lnTo>
                  <a:pt x="1834404" y="2711279"/>
                </a:lnTo>
                <a:lnTo>
                  <a:pt x="1828544" y="2716422"/>
                </a:lnTo>
                <a:lnTo>
                  <a:pt x="1833085" y="2784912"/>
                </a:lnTo>
                <a:lnTo>
                  <a:pt x="1841795" y="2780564"/>
                </a:lnTo>
                <a:lnTo>
                  <a:pt x="1846276" y="2723494"/>
                </a:lnTo>
                <a:close/>
              </a:path>
              <a:path w="3455265" h="2793011">
                <a:moveTo>
                  <a:pt x="1782868" y="2716720"/>
                </a:moveTo>
                <a:lnTo>
                  <a:pt x="1787919" y="2712709"/>
                </a:lnTo>
                <a:lnTo>
                  <a:pt x="1791216" y="2710604"/>
                </a:lnTo>
                <a:lnTo>
                  <a:pt x="1791646" y="2712350"/>
                </a:lnTo>
                <a:lnTo>
                  <a:pt x="1789697" y="2715174"/>
                </a:lnTo>
                <a:lnTo>
                  <a:pt x="1786919" y="2718613"/>
                </a:lnTo>
                <a:lnTo>
                  <a:pt x="1783772" y="2722153"/>
                </a:lnTo>
                <a:lnTo>
                  <a:pt x="1788468" y="2778717"/>
                </a:lnTo>
                <a:lnTo>
                  <a:pt x="1794296" y="2781547"/>
                </a:lnTo>
                <a:lnTo>
                  <a:pt x="1797034" y="2712624"/>
                </a:lnTo>
                <a:lnTo>
                  <a:pt x="1788797" y="2708967"/>
                </a:lnTo>
                <a:lnTo>
                  <a:pt x="1782868" y="2716720"/>
                </a:lnTo>
                <a:close/>
              </a:path>
              <a:path w="3455265" h="2793011">
                <a:moveTo>
                  <a:pt x="1788468" y="2778717"/>
                </a:moveTo>
                <a:lnTo>
                  <a:pt x="1783772" y="2722153"/>
                </a:lnTo>
                <a:lnTo>
                  <a:pt x="1780715" y="2725279"/>
                </a:lnTo>
                <a:lnTo>
                  <a:pt x="1776680" y="2727038"/>
                </a:lnTo>
                <a:lnTo>
                  <a:pt x="1774811" y="2785177"/>
                </a:lnTo>
                <a:lnTo>
                  <a:pt x="1778503" y="2782991"/>
                </a:lnTo>
                <a:lnTo>
                  <a:pt x="1783130" y="2780018"/>
                </a:lnTo>
                <a:lnTo>
                  <a:pt x="1788468" y="2778717"/>
                </a:lnTo>
                <a:close/>
              </a:path>
              <a:path w="3455265" h="2793011">
                <a:moveTo>
                  <a:pt x="1705303" y="2706455"/>
                </a:moveTo>
                <a:lnTo>
                  <a:pt x="1705231" y="2702364"/>
                </a:lnTo>
                <a:lnTo>
                  <a:pt x="1703107" y="2780739"/>
                </a:lnTo>
                <a:lnTo>
                  <a:pt x="1713175" y="2776816"/>
                </a:lnTo>
                <a:lnTo>
                  <a:pt x="1707942" y="2707751"/>
                </a:lnTo>
                <a:lnTo>
                  <a:pt x="1705303" y="2706455"/>
                </a:lnTo>
                <a:close/>
              </a:path>
              <a:path w="3455265" h="2793011">
                <a:moveTo>
                  <a:pt x="1695455" y="2708021"/>
                </a:moveTo>
                <a:lnTo>
                  <a:pt x="1682966" y="2717108"/>
                </a:lnTo>
                <a:lnTo>
                  <a:pt x="1684989" y="2785885"/>
                </a:lnTo>
                <a:lnTo>
                  <a:pt x="1693379" y="2784120"/>
                </a:lnTo>
                <a:lnTo>
                  <a:pt x="1703107" y="2780739"/>
                </a:lnTo>
                <a:lnTo>
                  <a:pt x="1705231" y="2702364"/>
                </a:lnTo>
                <a:lnTo>
                  <a:pt x="1695455" y="2708021"/>
                </a:lnTo>
                <a:close/>
              </a:path>
              <a:path w="3455265" h="2793011">
                <a:moveTo>
                  <a:pt x="2085289" y="2717312"/>
                </a:moveTo>
                <a:lnTo>
                  <a:pt x="2088929" y="2718708"/>
                </a:lnTo>
                <a:lnTo>
                  <a:pt x="2093864" y="2717835"/>
                </a:lnTo>
                <a:lnTo>
                  <a:pt x="2098363" y="2715687"/>
                </a:lnTo>
                <a:lnTo>
                  <a:pt x="2099132" y="2711538"/>
                </a:lnTo>
                <a:lnTo>
                  <a:pt x="2091943" y="2711523"/>
                </a:lnTo>
                <a:lnTo>
                  <a:pt x="2085289" y="2717312"/>
                </a:lnTo>
                <a:close/>
              </a:path>
              <a:path w="3455265" h="2793011">
                <a:moveTo>
                  <a:pt x="1928310" y="2712590"/>
                </a:moveTo>
                <a:lnTo>
                  <a:pt x="1928433" y="2715394"/>
                </a:lnTo>
                <a:lnTo>
                  <a:pt x="1936743" y="2762538"/>
                </a:lnTo>
                <a:lnTo>
                  <a:pt x="1942266" y="2718517"/>
                </a:lnTo>
                <a:lnTo>
                  <a:pt x="1943114" y="2713599"/>
                </a:lnTo>
                <a:lnTo>
                  <a:pt x="1935207" y="2704825"/>
                </a:lnTo>
                <a:lnTo>
                  <a:pt x="1928465" y="2708434"/>
                </a:lnTo>
                <a:lnTo>
                  <a:pt x="1928310" y="2712590"/>
                </a:lnTo>
                <a:close/>
              </a:path>
              <a:path w="3455265" h="2793011">
                <a:moveTo>
                  <a:pt x="1947567" y="2707346"/>
                </a:moveTo>
                <a:lnTo>
                  <a:pt x="1954380" y="2711872"/>
                </a:lnTo>
                <a:lnTo>
                  <a:pt x="1959655" y="2717016"/>
                </a:lnTo>
                <a:lnTo>
                  <a:pt x="1961142" y="2720962"/>
                </a:lnTo>
                <a:lnTo>
                  <a:pt x="1959764" y="2723692"/>
                </a:lnTo>
                <a:lnTo>
                  <a:pt x="1956447" y="2725189"/>
                </a:lnTo>
                <a:lnTo>
                  <a:pt x="1953214" y="2775661"/>
                </a:lnTo>
                <a:lnTo>
                  <a:pt x="1955533" y="2773481"/>
                </a:lnTo>
                <a:lnTo>
                  <a:pt x="1957028" y="2780456"/>
                </a:lnTo>
                <a:lnTo>
                  <a:pt x="1961710" y="2783204"/>
                </a:lnTo>
                <a:lnTo>
                  <a:pt x="1965232" y="2708861"/>
                </a:lnTo>
                <a:lnTo>
                  <a:pt x="1959154" y="2700570"/>
                </a:lnTo>
                <a:lnTo>
                  <a:pt x="1947567" y="2707346"/>
                </a:lnTo>
                <a:close/>
              </a:path>
              <a:path w="3455265" h="2793011">
                <a:moveTo>
                  <a:pt x="1952114" y="2725438"/>
                </a:moveTo>
                <a:lnTo>
                  <a:pt x="1947690" y="2724420"/>
                </a:lnTo>
                <a:lnTo>
                  <a:pt x="1948728" y="2779974"/>
                </a:lnTo>
                <a:lnTo>
                  <a:pt x="1953214" y="2775661"/>
                </a:lnTo>
                <a:lnTo>
                  <a:pt x="1956447" y="2725189"/>
                </a:lnTo>
                <a:lnTo>
                  <a:pt x="1952114" y="2725438"/>
                </a:lnTo>
                <a:close/>
              </a:path>
              <a:path w="3455265" h="2793011">
                <a:moveTo>
                  <a:pt x="1948728" y="2779974"/>
                </a:moveTo>
                <a:lnTo>
                  <a:pt x="1947690" y="2724420"/>
                </a:lnTo>
                <a:lnTo>
                  <a:pt x="1944100" y="2722118"/>
                </a:lnTo>
                <a:lnTo>
                  <a:pt x="1942266" y="2718517"/>
                </a:lnTo>
                <a:lnTo>
                  <a:pt x="1940267" y="2767695"/>
                </a:lnTo>
                <a:lnTo>
                  <a:pt x="1936022" y="2771582"/>
                </a:lnTo>
                <a:lnTo>
                  <a:pt x="1928082" y="2780171"/>
                </a:lnTo>
                <a:lnTo>
                  <a:pt x="1948728" y="2779974"/>
                </a:lnTo>
                <a:close/>
              </a:path>
              <a:path w="3455265" h="2793011">
                <a:moveTo>
                  <a:pt x="1936022" y="2771582"/>
                </a:moveTo>
                <a:lnTo>
                  <a:pt x="1927789" y="2773855"/>
                </a:lnTo>
                <a:lnTo>
                  <a:pt x="1918232" y="2773498"/>
                </a:lnTo>
                <a:lnTo>
                  <a:pt x="1910017" y="2769496"/>
                </a:lnTo>
                <a:lnTo>
                  <a:pt x="1905811" y="2760834"/>
                </a:lnTo>
                <a:lnTo>
                  <a:pt x="1910793" y="2780126"/>
                </a:lnTo>
                <a:lnTo>
                  <a:pt x="1928082" y="2780171"/>
                </a:lnTo>
                <a:lnTo>
                  <a:pt x="1936022" y="2771582"/>
                </a:lnTo>
                <a:close/>
              </a:path>
              <a:path w="3455265" h="2793011">
                <a:moveTo>
                  <a:pt x="1901662" y="2754522"/>
                </a:moveTo>
                <a:lnTo>
                  <a:pt x="1903106" y="2750905"/>
                </a:lnTo>
                <a:lnTo>
                  <a:pt x="1907366" y="2715596"/>
                </a:lnTo>
                <a:lnTo>
                  <a:pt x="1900925" y="2712903"/>
                </a:lnTo>
                <a:lnTo>
                  <a:pt x="1897679" y="2779692"/>
                </a:lnTo>
                <a:lnTo>
                  <a:pt x="1910793" y="2780126"/>
                </a:lnTo>
                <a:lnTo>
                  <a:pt x="1905811" y="2760834"/>
                </a:lnTo>
                <a:lnTo>
                  <a:pt x="1901662" y="2754522"/>
                </a:lnTo>
                <a:close/>
              </a:path>
              <a:path w="3455265" h="2793011">
                <a:moveTo>
                  <a:pt x="1897679" y="2779692"/>
                </a:moveTo>
                <a:lnTo>
                  <a:pt x="1900925" y="2712903"/>
                </a:lnTo>
                <a:lnTo>
                  <a:pt x="1895979" y="2709798"/>
                </a:lnTo>
                <a:lnTo>
                  <a:pt x="1894746" y="2708214"/>
                </a:lnTo>
                <a:lnTo>
                  <a:pt x="1893949" y="2708338"/>
                </a:lnTo>
                <a:lnTo>
                  <a:pt x="1889560" y="2778719"/>
                </a:lnTo>
                <a:lnTo>
                  <a:pt x="1897679" y="2779692"/>
                </a:lnTo>
                <a:close/>
              </a:path>
              <a:path w="3455265" h="2793011">
                <a:moveTo>
                  <a:pt x="1893949" y="2708338"/>
                </a:moveTo>
                <a:lnTo>
                  <a:pt x="1885697" y="2706160"/>
                </a:lnTo>
                <a:lnTo>
                  <a:pt x="1887196" y="2777352"/>
                </a:lnTo>
                <a:lnTo>
                  <a:pt x="1889560" y="2778719"/>
                </a:lnTo>
                <a:lnTo>
                  <a:pt x="1893949" y="2708338"/>
                </a:lnTo>
                <a:close/>
              </a:path>
              <a:path w="3455265" h="2793011">
                <a:moveTo>
                  <a:pt x="1846276" y="2723494"/>
                </a:moveTo>
                <a:lnTo>
                  <a:pt x="1841795" y="2780564"/>
                </a:lnTo>
                <a:lnTo>
                  <a:pt x="1845902" y="2783040"/>
                </a:lnTo>
                <a:lnTo>
                  <a:pt x="1856742" y="2786407"/>
                </a:lnTo>
                <a:lnTo>
                  <a:pt x="1846276" y="2723494"/>
                </a:lnTo>
                <a:close/>
              </a:path>
              <a:path w="3455265" h="2793011">
                <a:moveTo>
                  <a:pt x="1815477" y="2782831"/>
                </a:moveTo>
                <a:lnTo>
                  <a:pt x="1820113" y="2785462"/>
                </a:lnTo>
                <a:lnTo>
                  <a:pt x="1825921" y="2786351"/>
                </a:lnTo>
                <a:lnTo>
                  <a:pt x="1833085" y="2784912"/>
                </a:lnTo>
                <a:lnTo>
                  <a:pt x="1828544" y="2716422"/>
                </a:lnTo>
                <a:lnTo>
                  <a:pt x="1821576" y="2718410"/>
                </a:lnTo>
                <a:lnTo>
                  <a:pt x="1815477" y="2782831"/>
                </a:lnTo>
                <a:close/>
              </a:path>
              <a:path w="3455265" h="2793011">
                <a:moveTo>
                  <a:pt x="1813770" y="2718002"/>
                </a:moveTo>
                <a:lnTo>
                  <a:pt x="1805474" y="2715855"/>
                </a:lnTo>
                <a:lnTo>
                  <a:pt x="1806721" y="2770314"/>
                </a:lnTo>
                <a:lnTo>
                  <a:pt x="1808968" y="2774674"/>
                </a:lnTo>
                <a:lnTo>
                  <a:pt x="1811824" y="2779040"/>
                </a:lnTo>
                <a:lnTo>
                  <a:pt x="1815477" y="2782831"/>
                </a:lnTo>
                <a:lnTo>
                  <a:pt x="1821576" y="2718410"/>
                </a:lnTo>
                <a:lnTo>
                  <a:pt x="1813770" y="2718002"/>
                </a:lnTo>
                <a:close/>
              </a:path>
              <a:path w="3455265" h="2793011">
                <a:moveTo>
                  <a:pt x="1805474" y="2715855"/>
                </a:moveTo>
                <a:lnTo>
                  <a:pt x="1797034" y="2712624"/>
                </a:lnTo>
                <a:lnTo>
                  <a:pt x="1798081" y="2769049"/>
                </a:lnTo>
                <a:lnTo>
                  <a:pt x="1800087" y="2764619"/>
                </a:lnTo>
                <a:lnTo>
                  <a:pt x="1803308" y="2763951"/>
                </a:lnTo>
                <a:lnTo>
                  <a:pt x="1804897" y="2766545"/>
                </a:lnTo>
                <a:lnTo>
                  <a:pt x="1806721" y="2770314"/>
                </a:lnTo>
                <a:lnTo>
                  <a:pt x="1805474" y="2715855"/>
                </a:lnTo>
                <a:close/>
              </a:path>
              <a:path w="3455265" h="2793011">
                <a:moveTo>
                  <a:pt x="1797034" y="2712624"/>
                </a:moveTo>
                <a:lnTo>
                  <a:pt x="1794296" y="2781547"/>
                </a:lnTo>
                <a:lnTo>
                  <a:pt x="1795562" y="2776986"/>
                </a:lnTo>
                <a:lnTo>
                  <a:pt x="1798081" y="2769049"/>
                </a:lnTo>
                <a:lnTo>
                  <a:pt x="1797034" y="2712624"/>
                </a:lnTo>
                <a:close/>
              </a:path>
              <a:path w="3455265" h="2793011">
                <a:moveTo>
                  <a:pt x="1781110" y="2705539"/>
                </a:moveTo>
                <a:lnTo>
                  <a:pt x="1774320" y="2702997"/>
                </a:lnTo>
                <a:lnTo>
                  <a:pt x="1775110" y="2709609"/>
                </a:lnTo>
                <a:lnTo>
                  <a:pt x="1776867" y="2711911"/>
                </a:lnTo>
                <a:lnTo>
                  <a:pt x="1778580" y="2723371"/>
                </a:lnTo>
                <a:lnTo>
                  <a:pt x="1782868" y="2716720"/>
                </a:lnTo>
                <a:lnTo>
                  <a:pt x="1788797" y="2708967"/>
                </a:lnTo>
                <a:lnTo>
                  <a:pt x="1781110" y="2705539"/>
                </a:lnTo>
                <a:close/>
              </a:path>
              <a:path w="3455265" h="2793011">
                <a:moveTo>
                  <a:pt x="1769841" y="2708203"/>
                </a:moveTo>
                <a:lnTo>
                  <a:pt x="1775110" y="2709609"/>
                </a:lnTo>
                <a:lnTo>
                  <a:pt x="1774320" y="2702997"/>
                </a:lnTo>
                <a:lnTo>
                  <a:pt x="1768775" y="2701998"/>
                </a:lnTo>
                <a:lnTo>
                  <a:pt x="1764819" y="2703197"/>
                </a:lnTo>
                <a:lnTo>
                  <a:pt x="1762939" y="2706976"/>
                </a:lnTo>
                <a:lnTo>
                  <a:pt x="1769841" y="2708203"/>
                </a:lnTo>
                <a:close/>
              </a:path>
              <a:path w="3455265" h="2793011">
                <a:moveTo>
                  <a:pt x="1986280" y="2709247"/>
                </a:moveTo>
                <a:lnTo>
                  <a:pt x="1986388" y="2706549"/>
                </a:lnTo>
                <a:lnTo>
                  <a:pt x="1981566" y="2702468"/>
                </a:lnTo>
                <a:lnTo>
                  <a:pt x="1975178" y="2708133"/>
                </a:lnTo>
                <a:lnTo>
                  <a:pt x="1972578" y="2709883"/>
                </a:lnTo>
                <a:lnTo>
                  <a:pt x="1965999" y="2711835"/>
                </a:lnTo>
                <a:lnTo>
                  <a:pt x="1965232" y="2708861"/>
                </a:lnTo>
                <a:lnTo>
                  <a:pt x="1970446" y="2785202"/>
                </a:lnTo>
                <a:lnTo>
                  <a:pt x="1984415" y="2785873"/>
                </a:lnTo>
                <a:lnTo>
                  <a:pt x="1980496" y="2723762"/>
                </a:lnTo>
                <a:lnTo>
                  <a:pt x="1981873" y="2718675"/>
                </a:lnTo>
                <a:lnTo>
                  <a:pt x="1986280" y="2709247"/>
                </a:lnTo>
                <a:close/>
              </a:path>
              <a:path w="3455265" h="2793011">
                <a:moveTo>
                  <a:pt x="1971713" y="2700585"/>
                </a:moveTo>
                <a:lnTo>
                  <a:pt x="1959154" y="2700570"/>
                </a:lnTo>
                <a:lnTo>
                  <a:pt x="1965232" y="2708861"/>
                </a:lnTo>
                <a:lnTo>
                  <a:pt x="1968789" y="2705960"/>
                </a:lnTo>
                <a:lnTo>
                  <a:pt x="1975178" y="2708133"/>
                </a:lnTo>
                <a:lnTo>
                  <a:pt x="1981566" y="2702468"/>
                </a:lnTo>
                <a:lnTo>
                  <a:pt x="1971713" y="2700585"/>
                </a:lnTo>
                <a:close/>
              </a:path>
              <a:path w="3455265" h="2793011">
                <a:moveTo>
                  <a:pt x="1946211" y="2702094"/>
                </a:moveTo>
                <a:lnTo>
                  <a:pt x="1935207" y="2704825"/>
                </a:lnTo>
                <a:lnTo>
                  <a:pt x="1943114" y="2713599"/>
                </a:lnTo>
                <a:lnTo>
                  <a:pt x="1947567" y="2707346"/>
                </a:lnTo>
                <a:lnTo>
                  <a:pt x="1959154" y="2700570"/>
                </a:lnTo>
                <a:lnTo>
                  <a:pt x="1946211" y="2702094"/>
                </a:lnTo>
                <a:close/>
              </a:path>
              <a:path w="3455265" h="2793011">
                <a:moveTo>
                  <a:pt x="1942266" y="2718517"/>
                </a:moveTo>
                <a:lnTo>
                  <a:pt x="1936743" y="2762538"/>
                </a:lnTo>
                <a:lnTo>
                  <a:pt x="1937857" y="2763208"/>
                </a:lnTo>
                <a:lnTo>
                  <a:pt x="1940267" y="2767695"/>
                </a:lnTo>
                <a:lnTo>
                  <a:pt x="1942266" y="2718517"/>
                </a:lnTo>
                <a:close/>
              </a:path>
              <a:path w="3455265" h="2793011">
                <a:moveTo>
                  <a:pt x="1928352" y="2757310"/>
                </a:moveTo>
                <a:lnTo>
                  <a:pt x="1936743" y="2762538"/>
                </a:lnTo>
                <a:lnTo>
                  <a:pt x="1928433" y="2715394"/>
                </a:lnTo>
                <a:lnTo>
                  <a:pt x="1925835" y="2717778"/>
                </a:lnTo>
                <a:lnTo>
                  <a:pt x="1920804" y="2718377"/>
                </a:lnTo>
                <a:lnTo>
                  <a:pt x="1918550" y="2753097"/>
                </a:lnTo>
                <a:lnTo>
                  <a:pt x="1928352" y="2757310"/>
                </a:lnTo>
                <a:close/>
              </a:path>
              <a:path w="3455265" h="2793011">
                <a:moveTo>
                  <a:pt x="1914320" y="2717536"/>
                </a:moveTo>
                <a:lnTo>
                  <a:pt x="1907366" y="2715596"/>
                </a:lnTo>
                <a:lnTo>
                  <a:pt x="1909435" y="2750696"/>
                </a:lnTo>
                <a:lnTo>
                  <a:pt x="1918550" y="2753097"/>
                </a:lnTo>
                <a:lnTo>
                  <a:pt x="1920804" y="2718377"/>
                </a:lnTo>
                <a:lnTo>
                  <a:pt x="1914320" y="2717536"/>
                </a:lnTo>
                <a:close/>
              </a:path>
              <a:path w="3455265" h="2793011">
                <a:moveTo>
                  <a:pt x="2001952" y="2715729"/>
                </a:moveTo>
                <a:lnTo>
                  <a:pt x="1995513" y="2718783"/>
                </a:lnTo>
                <a:lnTo>
                  <a:pt x="1996751" y="2766488"/>
                </a:lnTo>
                <a:lnTo>
                  <a:pt x="2001978" y="2769158"/>
                </a:lnTo>
                <a:lnTo>
                  <a:pt x="2005696" y="2783456"/>
                </a:lnTo>
                <a:lnTo>
                  <a:pt x="2017870" y="2784810"/>
                </a:lnTo>
                <a:lnTo>
                  <a:pt x="2026759" y="2784455"/>
                </a:lnTo>
                <a:lnTo>
                  <a:pt x="2028797" y="2780564"/>
                </a:lnTo>
                <a:lnTo>
                  <a:pt x="2027945" y="2780195"/>
                </a:lnTo>
                <a:lnTo>
                  <a:pt x="2014287" y="2774074"/>
                </a:lnTo>
                <a:lnTo>
                  <a:pt x="2005663" y="2769771"/>
                </a:lnTo>
                <a:lnTo>
                  <a:pt x="2001365" y="2767056"/>
                </a:lnTo>
                <a:lnTo>
                  <a:pt x="1999714" y="2728175"/>
                </a:lnTo>
                <a:lnTo>
                  <a:pt x="2001952" y="2715729"/>
                </a:lnTo>
                <a:close/>
              </a:path>
              <a:path w="3455265" h="2793011">
                <a:moveTo>
                  <a:pt x="2001365" y="2767056"/>
                </a:moveTo>
                <a:lnTo>
                  <a:pt x="2002918" y="2765469"/>
                </a:lnTo>
                <a:lnTo>
                  <a:pt x="2002943" y="2730119"/>
                </a:lnTo>
                <a:lnTo>
                  <a:pt x="2000129" y="2730055"/>
                </a:lnTo>
                <a:lnTo>
                  <a:pt x="1999714" y="2728175"/>
                </a:lnTo>
                <a:lnTo>
                  <a:pt x="2001365" y="2767056"/>
                </a:lnTo>
                <a:close/>
              </a:path>
              <a:path w="3455265" h="2793011">
                <a:moveTo>
                  <a:pt x="2001978" y="2769158"/>
                </a:moveTo>
                <a:lnTo>
                  <a:pt x="2001585" y="2770615"/>
                </a:lnTo>
                <a:lnTo>
                  <a:pt x="1998439" y="2769946"/>
                </a:lnTo>
                <a:lnTo>
                  <a:pt x="1996751" y="2766488"/>
                </a:lnTo>
                <a:lnTo>
                  <a:pt x="1995513" y="2718783"/>
                </a:lnTo>
                <a:lnTo>
                  <a:pt x="1993804" y="2782218"/>
                </a:lnTo>
                <a:lnTo>
                  <a:pt x="2005696" y="2783456"/>
                </a:lnTo>
                <a:lnTo>
                  <a:pt x="2001978" y="2769158"/>
                </a:lnTo>
                <a:close/>
              </a:path>
              <a:path w="3455265" h="2793011">
                <a:moveTo>
                  <a:pt x="1981661" y="2725412"/>
                </a:moveTo>
                <a:lnTo>
                  <a:pt x="1984415" y="2785873"/>
                </a:lnTo>
                <a:lnTo>
                  <a:pt x="1985761" y="2782922"/>
                </a:lnTo>
                <a:lnTo>
                  <a:pt x="1993804" y="2782218"/>
                </a:lnTo>
                <a:lnTo>
                  <a:pt x="1995513" y="2718783"/>
                </a:lnTo>
                <a:lnTo>
                  <a:pt x="1989659" y="2722018"/>
                </a:lnTo>
                <a:lnTo>
                  <a:pt x="1984878" y="2724529"/>
                </a:lnTo>
                <a:lnTo>
                  <a:pt x="1981661" y="2725412"/>
                </a:lnTo>
                <a:close/>
              </a:path>
              <a:path w="3455265" h="2793011">
                <a:moveTo>
                  <a:pt x="2010589" y="2717244"/>
                </a:moveTo>
                <a:lnTo>
                  <a:pt x="2013575" y="2718344"/>
                </a:lnTo>
                <a:lnTo>
                  <a:pt x="2015663" y="2720871"/>
                </a:lnTo>
                <a:lnTo>
                  <a:pt x="2019999" y="2769239"/>
                </a:lnTo>
                <a:lnTo>
                  <a:pt x="2026795" y="2771214"/>
                </a:lnTo>
                <a:lnTo>
                  <a:pt x="2032963" y="2773165"/>
                </a:lnTo>
                <a:lnTo>
                  <a:pt x="2028521" y="2717851"/>
                </a:lnTo>
                <a:lnTo>
                  <a:pt x="2019905" y="2716720"/>
                </a:lnTo>
                <a:lnTo>
                  <a:pt x="2014627" y="2713782"/>
                </a:lnTo>
                <a:lnTo>
                  <a:pt x="2010589" y="2717244"/>
                </a:lnTo>
                <a:close/>
              </a:path>
              <a:path w="3455265" h="2793011">
                <a:moveTo>
                  <a:pt x="2008486" y="2713761"/>
                </a:moveTo>
                <a:lnTo>
                  <a:pt x="2001952" y="2715729"/>
                </a:lnTo>
                <a:lnTo>
                  <a:pt x="2002826" y="2724049"/>
                </a:lnTo>
                <a:lnTo>
                  <a:pt x="2010589" y="2717244"/>
                </a:lnTo>
                <a:lnTo>
                  <a:pt x="2014627" y="2713782"/>
                </a:lnTo>
                <a:lnTo>
                  <a:pt x="2008486" y="2713761"/>
                </a:lnTo>
                <a:close/>
              </a:path>
              <a:path w="3455265" h="2793011">
                <a:moveTo>
                  <a:pt x="2048003" y="2710296"/>
                </a:moveTo>
                <a:lnTo>
                  <a:pt x="2043176" y="2712000"/>
                </a:lnTo>
                <a:lnTo>
                  <a:pt x="2043455" y="2727303"/>
                </a:lnTo>
                <a:lnTo>
                  <a:pt x="2046321" y="2721352"/>
                </a:lnTo>
                <a:lnTo>
                  <a:pt x="2048577" y="2719981"/>
                </a:lnTo>
                <a:lnTo>
                  <a:pt x="2055763" y="2708911"/>
                </a:lnTo>
                <a:lnTo>
                  <a:pt x="2048003" y="2710296"/>
                </a:lnTo>
                <a:close/>
              </a:path>
              <a:path w="3455265" h="2793011">
                <a:moveTo>
                  <a:pt x="2043455" y="2727303"/>
                </a:moveTo>
                <a:lnTo>
                  <a:pt x="2043176" y="2712000"/>
                </a:lnTo>
                <a:lnTo>
                  <a:pt x="2041074" y="2710292"/>
                </a:lnTo>
                <a:lnTo>
                  <a:pt x="2037036" y="2713072"/>
                </a:lnTo>
                <a:lnTo>
                  <a:pt x="2036470" y="2715631"/>
                </a:lnTo>
                <a:lnTo>
                  <a:pt x="2037675" y="2774819"/>
                </a:lnTo>
                <a:lnTo>
                  <a:pt x="2041433" y="2732123"/>
                </a:lnTo>
                <a:lnTo>
                  <a:pt x="2043455" y="2727303"/>
                </a:lnTo>
                <a:close/>
              </a:path>
              <a:path w="3455265" h="2793011">
                <a:moveTo>
                  <a:pt x="2054106" y="2769658"/>
                </a:moveTo>
                <a:lnTo>
                  <a:pt x="2048380" y="2722886"/>
                </a:lnTo>
                <a:lnTo>
                  <a:pt x="2047572" y="2727069"/>
                </a:lnTo>
                <a:lnTo>
                  <a:pt x="2046361" y="2731693"/>
                </a:lnTo>
                <a:lnTo>
                  <a:pt x="2044951" y="2735920"/>
                </a:lnTo>
                <a:lnTo>
                  <a:pt x="2043573" y="2772244"/>
                </a:lnTo>
                <a:lnTo>
                  <a:pt x="2054106" y="2769658"/>
                </a:lnTo>
                <a:close/>
              </a:path>
              <a:path w="3455265" h="2793011">
                <a:moveTo>
                  <a:pt x="2041433" y="2732123"/>
                </a:moveTo>
                <a:lnTo>
                  <a:pt x="2037675" y="2774819"/>
                </a:lnTo>
                <a:lnTo>
                  <a:pt x="2043573" y="2772244"/>
                </a:lnTo>
                <a:lnTo>
                  <a:pt x="2044951" y="2735920"/>
                </a:lnTo>
                <a:lnTo>
                  <a:pt x="2043547" y="2738914"/>
                </a:lnTo>
                <a:lnTo>
                  <a:pt x="2041583" y="2737853"/>
                </a:lnTo>
                <a:lnTo>
                  <a:pt x="2041433" y="2732123"/>
                </a:lnTo>
                <a:close/>
              </a:path>
              <a:path w="3455265" h="2793011">
                <a:moveTo>
                  <a:pt x="2032492" y="2704373"/>
                </a:moveTo>
                <a:lnTo>
                  <a:pt x="2034431" y="2707046"/>
                </a:lnTo>
                <a:lnTo>
                  <a:pt x="2036151" y="2710078"/>
                </a:lnTo>
                <a:lnTo>
                  <a:pt x="2037036" y="2713072"/>
                </a:lnTo>
                <a:lnTo>
                  <a:pt x="2041074" y="2710292"/>
                </a:lnTo>
                <a:lnTo>
                  <a:pt x="2034867" y="2705212"/>
                </a:lnTo>
                <a:lnTo>
                  <a:pt x="2032492" y="2704373"/>
                </a:lnTo>
                <a:close/>
              </a:path>
              <a:path w="3455265" h="2793011">
                <a:moveTo>
                  <a:pt x="2031521" y="2702478"/>
                </a:moveTo>
                <a:lnTo>
                  <a:pt x="2030421" y="2701691"/>
                </a:lnTo>
                <a:lnTo>
                  <a:pt x="2032492" y="2704373"/>
                </a:lnTo>
                <a:lnTo>
                  <a:pt x="2034867" y="2705212"/>
                </a:lnTo>
                <a:lnTo>
                  <a:pt x="2031521" y="2702478"/>
                </a:lnTo>
                <a:close/>
              </a:path>
              <a:path w="3455265" h="2793011">
                <a:moveTo>
                  <a:pt x="2033837" y="2717356"/>
                </a:moveTo>
                <a:lnTo>
                  <a:pt x="2028521" y="2717851"/>
                </a:lnTo>
                <a:lnTo>
                  <a:pt x="2032963" y="2773165"/>
                </a:lnTo>
                <a:lnTo>
                  <a:pt x="2037675" y="2774819"/>
                </a:lnTo>
                <a:lnTo>
                  <a:pt x="2036470" y="2715631"/>
                </a:lnTo>
                <a:lnTo>
                  <a:pt x="2033837" y="2717356"/>
                </a:lnTo>
                <a:close/>
              </a:path>
              <a:path w="3455265" h="2793011">
                <a:moveTo>
                  <a:pt x="2007030" y="2728801"/>
                </a:moveTo>
                <a:lnTo>
                  <a:pt x="2007352" y="2766136"/>
                </a:lnTo>
                <a:lnTo>
                  <a:pt x="2013282" y="2767469"/>
                </a:lnTo>
                <a:lnTo>
                  <a:pt x="2019999" y="2769239"/>
                </a:lnTo>
                <a:lnTo>
                  <a:pt x="2015663" y="2720871"/>
                </a:lnTo>
                <a:lnTo>
                  <a:pt x="2014517" y="2723745"/>
                </a:lnTo>
                <a:lnTo>
                  <a:pt x="2011264" y="2726532"/>
                </a:lnTo>
                <a:lnTo>
                  <a:pt x="2007030" y="2728801"/>
                </a:lnTo>
                <a:close/>
              </a:path>
              <a:path w="3455265" h="2793011">
                <a:moveTo>
                  <a:pt x="2002943" y="2730119"/>
                </a:moveTo>
                <a:lnTo>
                  <a:pt x="2002918" y="2765469"/>
                </a:lnTo>
                <a:lnTo>
                  <a:pt x="2007352" y="2766136"/>
                </a:lnTo>
                <a:lnTo>
                  <a:pt x="2007030" y="2728801"/>
                </a:lnTo>
                <a:lnTo>
                  <a:pt x="2002943" y="2730119"/>
                </a:lnTo>
                <a:close/>
              </a:path>
              <a:path w="3455265" h="2793011">
                <a:moveTo>
                  <a:pt x="1907346" y="2711140"/>
                </a:moveTo>
                <a:lnTo>
                  <a:pt x="1910602" y="2712627"/>
                </a:lnTo>
                <a:lnTo>
                  <a:pt x="1915410" y="2713926"/>
                </a:lnTo>
                <a:lnTo>
                  <a:pt x="1920209" y="2714545"/>
                </a:lnTo>
                <a:lnTo>
                  <a:pt x="1923435" y="2713988"/>
                </a:lnTo>
                <a:lnTo>
                  <a:pt x="1922521" y="2710492"/>
                </a:lnTo>
                <a:lnTo>
                  <a:pt x="1911744" y="2709580"/>
                </a:lnTo>
                <a:lnTo>
                  <a:pt x="1907346" y="2711140"/>
                </a:lnTo>
                <a:close/>
              </a:path>
              <a:path w="3455265" h="2793011">
                <a:moveTo>
                  <a:pt x="1847689" y="2715614"/>
                </a:moveTo>
                <a:lnTo>
                  <a:pt x="1851881" y="2714854"/>
                </a:lnTo>
                <a:lnTo>
                  <a:pt x="1856371" y="2712811"/>
                </a:lnTo>
                <a:lnTo>
                  <a:pt x="1859615" y="2710379"/>
                </a:lnTo>
                <a:lnTo>
                  <a:pt x="1860070" y="2708451"/>
                </a:lnTo>
                <a:lnTo>
                  <a:pt x="1856194" y="2707923"/>
                </a:lnTo>
                <a:lnTo>
                  <a:pt x="1847689" y="2715614"/>
                </a:lnTo>
                <a:close/>
              </a:path>
              <a:path w="3455265" h="2793011">
                <a:moveTo>
                  <a:pt x="1846371" y="2709706"/>
                </a:moveTo>
                <a:lnTo>
                  <a:pt x="1845338" y="2714196"/>
                </a:lnTo>
                <a:lnTo>
                  <a:pt x="1847689" y="2715614"/>
                </a:lnTo>
                <a:lnTo>
                  <a:pt x="1856194" y="2707923"/>
                </a:lnTo>
                <a:lnTo>
                  <a:pt x="1846371" y="2709706"/>
                </a:lnTo>
                <a:close/>
              </a:path>
              <a:path w="3455265" h="2793011">
                <a:moveTo>
                  <a:pt x="1546340" y="2714679"/>
                </a:moveTo>
                <a:lnTo>
                  <a:pt x="1545961" y="2718154"/>
                </a:lnTo>
                <a:lnTo>
                  <a:pt x="1550820" y="2718693"/>
                </a:lnTo>
                <a:lnTo>
                  <a:pt x="1553330" y="2716785"/>
                </a:lnTo>
                <a:lnTo>
                  <a:pt x="1546340" y="2714679"/>
                </a:lnTo>
                <a:close/>
              </a:path>
              <a:path w="3455265" h="2793011">
                <a:moveTo>
                  <a:pt x="1672894" y="2701703"/>
                </a:moveTo>
                <a:lnTo>
                  <a:pt x="1672693" y="2705081"/>
                </a:lnTo>
                <a:lnTo>
                  <a:pt x="1677256" y="2705966"/>
                </a:lnTo>
                <a:lnTo>
                  <a:pt x="1679969" y="2703806"/>
                </a:lnTo>
                <a:lnTo>
                  <a:pt x="1672894" y="2701703"/>
                </a:lnTo>
                <a:close/>
              </a:path>
              <a:path w="3455265" h="2793011">
                <a:moveTo>
                  <a:pt x="1495749" y="2713216"/>
                </a:moveTo>
                <a:lnTo>
                  <a:pt x="1500209" y="2712133"/>
                </a:lnTo>
                <a:lnTo>
                  <a:pt x="1502559" y="2708788"/>
                </a:lnTo>
                <a:lnTo>
                  <a:pt x="1495198" y="2706817"/>
                </a:lnTo>
                <a:lnTo>
                  <a:pt x="1493503" y="2709868"/>
                </a:lnTo>
                <a:lnTo>
                  <a:pt x="1495749" y="2713216"/>
                </a:lnTo>
                <a:close/>
              </a:path>
              <a:path w="3455265" h="2793011">
                <a:moveTo>
                  <a:pt x="1164692" y="2719075"/>
                </a:moveTo>
                <a:lnTo>
                  <a:pt x="1160355" y="2719210"/>
                </a:lnTo>
                <a:lnTo>
                  <a:pt x="1160856" y="2722160"/>
                </a:lnTo>
                <a:lnTo>
                  <a:pt x="1169098" y="2721468"/>
                </a:lnTo>
                <a:lnTo>
                  <a:pt x="1168992" y="2720134"/>
                </a:lnTo>
                <a:lnTo>
                  <a:pt x="1164692" y="2719075"/>
                </a:lnTo>
                <a:close/>
              </a:path>
              <a:path w="3455265" h="2793011">
                <a:moveTo>
                  <a:pt x="1225393" y="2699349"/>
                </a:moveTo>
                <a:lnTo>
                  <a:pt x="1218645" y="2700255"/>
                </a:lnTo>
                <a:lnTo>
                  <a:pt x="1220328" y="2701481"/>
                </a:lnTo>
                <a:lnTo>
                  <a:pt x="1224974" y="2702038"/>
                </a:lnTo>
                <a:lnTo>
                  <a:pt x="1225393" y="2699349"/>
                </a:lnTo>
                <a:close/>
              </a:path>
              <a:path w="3455265" h="2793011">
                <a:moveTo>
                  <a:pt x="1200954" y="2790330"/>
                </a:moveTo>
                <a:lnTo>
                  <a:pt x="1193891" y="2791156"/>
                </a:lnTo>
                <a:lnTo>
                  <a:pt x="1194986" y="2792311"/>
                </a:lnTo>
                <a:lnTo>
                  <a:pt x="1199540" y="2793011"/>
                </a:lnTo>
                <a:lnTo>
                  <a:pt x="1202852" y="2792476"/>
                </a:lnTo>
                <a:lnTo>
                  <a:pt x="1200954" y="2790330"/>
                </a:lnTo>
                <a:close/>
              </a:path>
              <a:path w="3455265" h="2793011">
                <a:moveTo>
                  <a:pt x="1078347" y="2697214"/>
                </a:moveTo>
                <a:lnTo>
                  <a:pt x="1077365" y="2700266"/>
                </a:lnTo>
                <a:lnTo>
                  <a:pt x="1081701" y="2701840"/>
                </a:lnTo>
                <a:lnTo>
                  <a:pt x="1086927" y="2698628"/>
                </a:lnTo>
                <a:lnTo>
                  <a:pt x="1078347" y="2697214"/>
                </a:lnTo>
                <a:close/>
              </a:path>
              <a:path w="3455265" h="2793011">
                <a:moveTo>
                  <a:pt x="1014900" y="2780165"/>
                </a:moveTo>
                <a:lnTo>
                  <a:pt x="1023816" y="2783099"/>
                </a:lnTo>
                <a:lnTo>
                  <a:pt x="1017553" y="2719588"/>
                </a:lnTo>
                <a:lnTo>
                  <a:pt x="1019908" y="2716536"/>
                </a:lnTo>
                <a:lnTo>
                  <a:pt x="1028396" y="2718555"/>
                </a:lnTo>
                <a:lnTo>
                  <a:pt x="1031942" y="2710906"/>
                </a:lnTo>
                <a:lnTo>
                  <a:pt x="1026132" y="2712155"/>
                </a:lnTo>
                <a:lnTo>
                  <a:pt x="1023228" y="2710866"/>
                </a:lnTo>
                <a:lnTo>
                  <a:pt x="1021221" y="2705445"/>
                </a:lnTo>
                <a:lnTo>
                  <a:pt x="1015708" y="2709593"/>
                </a:lnTo>
                <a:lnTo>
                  <a:pt x="1014900" y="2780165"/>
                </a:lnTo>
                <a:close/>
              </a:path>
              <a:path w="3455265" h="2793011">
                <a:moveTo>
                  <a:pt x="1040107" y="2776280"/>
                </a:moveTo>
                <a:lnTo>
                  <a:pt x="1038930" y="2778011"/>
                </a:lnTo>
                <a:lnTo>
                  <a:pt x="1049660" y="2782827"/>
                </a:lnTo>
                <a:lnTo>
                  <a:pt x="1047585" y="2779034"/>
                </a:lnTo>
                <a:lnTo>
                  <a:pt x="1042219" y="2723423"/>
                </a:lnTo>
                <a:lnTo>
                  <a:pt x="1038851" y="2721353"/>
                </a:lnTo>
                <a:lnTo>
                  <a:pt x="1037707" y="2718843"/>
                </a:lnTo>
                <a:lnTo>
                  <a:pt x="1036721" y="2774688"/>
                </a:lnTo>
                <a:lnTo>
                  <a:pt x="1040107" y="2776280"/>
                </a:lnTo>
                <a:close/>
              </a:path>
              <a:path w="3455265" h="2793011">
                <a:moveTo>
                  <a:pt x="1057374" y="2712197"/>
                </a:moveTo>
                <a:lnTo>
                  <a:pt x="1058278" y="2714797"/>
                </a:lnTo>
                <a:lnTo>
                  <a:pt x="1058421" y="2720229"/>
                </a:lnTo>
                <a:lnTo>
                  <a:pt x="1055911" y="2723454"/>
                </a:lnTo>
                <a:lnTo>
                  <a:pt x="1051724" y="2724826"/>
                </a:lnTo>
                <a:lnTo>
                  <a:pt x="1046835" y="2724698"/>
                </a:lnTo>
                <a:lnTo>
                  <a:pt x="1042219" y="2723423"/>
                </a:lnTo>
                <a:lnTo>
                  <a:pt x="1047585" y="2779034"/>
                </a:lnTo>
                <a:lnTo>
                  <a:pt x="1052030" y="2776022"/>
                </a:lnTo>
                <a:lnTo>
                  <a:pt x="1067198" y="2775779"/>
                </a:lnTo>
                <a:lnTo>
                  <a:pt x="1060310" y="2707165"/>
                </a:lnTo>
                <a:lnTo>
                  <a:pt x="1057374" y="2712197"/>
                </a:lnTo>
                <a:close/>
              </a:path>
              <a:path w="3455265" h="2793011">
                <a:moveTo>
                  <a:pt x="1038930" y="2778011"/>
                </a:moveTo>
                <a:lnTo>
                  <a:pt x="1035120" y="2779460"/>
                </a:lnTo>
                <a:lnTo>
                  <a:pt x="1036575" y="2785673"/>
                </a:lnTo>
                <a:lnTo>
                  <a:pt x="1054052" y="2785410"/>
                </a:lnTo>
                <a:lnTo>
                  <a:pt x="1049660" y="2782827"/>
                </a:lnTo>
                <a:lnTo>
                  <a:pt x="1038930" y="2778011"/>
                </a:lnTo>
                <a:close/>
              </a:path>
              <a:path w="3455265" h="2793011">
                <a:moveTo>
                  <a:pt x="1035120" y="2779460"/>
                </a:moveTo>
                <a:lnTo>
                  <a:pt x="1030601" y="2780205"/>
                </a:lnTo>
                <a:lnTo>
                  <a:pt x="1027301" y="2779826"/>
                </a:lnTo>
                <a:lnTo>
                  <a:pt x="1027146" y="2777901"/>
                </a:lnTo>
                <a:lnTo>
                  <a:pt x="1032064" y="2774009"/>
                </a:lnTo>
                <a:lnTo>
                  <a:pt x="1037707" y="2718843"/>
                </a:lnTo>
                <a:lnTo>
                  <a:pt x="1039763" y="2716245"/>
                </a:lnTo>
                <a:lnTo>
                  <a:pt x="1045993" y="2713912"/>
                </a:lnTo>
                <a:lnTo>
                  <a:pt x="1042666" y="2708712"/>
                </a:lnTo>
                <a:lnTo>
                  <a:pt x="1031942" y="2710906"/>
                </a:lnTo>
                <a:lnTo>
                  <a:pt x="1028396" y="2718555"/>
                </a:lnTo>
                <a:lnTo>
                  <a:pt x="1023816" y="2783099"/>
                </a:lnTo>
                <a:lnTo>
                  <a:pt x="1036575" y="2785673"/>
                </a:lnTo>
                <a:lnTo>
                  <a:pt x="1035120" y="2779460"/>
                </a:lnTo>
                <a:close/>
              </a:path>
              <a:path w="3455265" h="2793011">
                <a:moveTo>
                  <a:pt x="1060310" y="2707165"/>
                </a:moveTo>
                <a:lnTo>
                  <a:pt x="1042666" y="2708712"/>
                </a:lnTo>
                <a:lnTo>
                  <a:pt x="1045993" y="2713912"/>
                </a:lnTo>
                <a:lnTo>
                  <a:pt x="1057374" y="2712197"/>
                </a:lnTo>
                <a:lnTo>
                  <a:pt x="1060310" y="2707165"/>
                </a:lnTo>
                <a:close/>
              </a:path>
              <a:path w="3455265" h="2793011">
                <a:moveTo>
                  <a:pt x="1021879" y="2721230"/>
                </a:moveTo>
                <a:lnTo>
                  <a:pt x="1017553" y="2719588"/>
                </a:lnTo>
                <a:lnTo>
                  <a:pt x="1023816" y="2783099"/>
                </a:lnTo>
                <a:lnTo>
                  <a:pt x="1028396" y="2718555"/>
                </a:lnTo>
                <a:lnTo>
                  <a:pt x="1021879" y="2721230"/>
                </a:lnTo>
                <a:close/>
              </a:path>
              <a:path w="3455265" h="2793011">
                <a:moveTo>
                  <a:pt x="1014900" y="2780165"/>
                </a:moveTo>
                <a:lnTo>
                  <a:pt x="1015708" y="2709593"/>
                </a:lnTo>
                <a:lnTo>
                  <a:pt x="1011781" y="2711592"/>
                </a:lnTo>
                <a:lnTo>
                  <a:pt x="1010388" y="2708205"/>
                </a:lnTo>
                <a:lnTo>
                  <a:pt x="1008803" y="2702913"/>
                </a:lnTo>
                <a:lnTo>
                  <a:pt x="1007542" y="2779122"/>
                </a:lnTo>
                <a:lnTo>
                  <a:pt x="1014900" y="2780165"/>
                </a:lnTo>
                <a:close/>
              </a:path>
              <a:path w="3455265" h="2793011">
                <a:moveTo>
                  <a:pt x="1004636" y="2702532"/>
                </a:moveTo>
                <a:lnTo>
                  <a:pt x="996459" y="2705249"/>
                </a:lnTo>
                <a:lnTo>
                  <a:pt x="997552" y="2783355"/>
                </a:lnTo>
                <a:lnTo>
                  <a:pt x="1007542" y="2779122"/>
                </a:lnTo>
                <a:lnTo>
                  <a:pt x="1008803" y="2702913"/>
                </a:lnTo>
                <a:lnTo>
                  <a:pt x="1004636" y="2702532"/>
                </a:lnTo>
                <a:close/>
              </a:path>
              <a:path w="3455265" h="2793011">
                <a:moveTo>
                  <a:pt x="989333" y="2736992"/>
                </a:moveTo>
                <a:lnTo>
                  <a:pt x="986513" y="2786075"/>
                </a:lnTo>
                <a:lnTo>
                  <a:pt x="997552" y="2783355"/>
                </a:lnTo>
                <a:lnTo>
                  <a:pt x="993225" y="2727015"/>
                </a:lnTo>
                <a:lnTo>
                  <a:pt x="989333" y="2736992"/>
                </a:lnTo>
                <a:close/>
              </a:path>
              <a:path w="3455265" h="2793011">
                <a:moveTo>
                  <a:pt x="976561" y="2753979"/>
                </a:moveTo>
                <a:lnTo>
                  <a:pt x="974672" y="2759938"/>
                </a:lnTo>
                <a:lnTo>
                  <a:pt x="974952" y="2769700"/>
                </a:lnTo>
                <a:lnTo>
                  <a:pt x="979982" y="2779449"/>
                </a:lnTo>
                <a:lnTo>
                  <a:pt x="976561" y="2753979"/>
                </a:lnTo>
                <a:close/>
              </a:path>
              <a:path w="3455265" h="2793011">
                <a:moveTo>
                  <a:pt x="1060310" y="2707165"/>
                </a:moveTo>
                <a:lnTo>
                  <a:pt x="1067198" y="2775779"/>
                </a:lnTo>
                <a:lnTo>
                  <a:pt x="1069540" y="2719192"/>
                </a:lnTo>
                <a:lnTo>
                  <a:pt x="1075901" y="2712840"/>
                </a:lnTo>
                <a:lnTo>
                  <a:pt x="1082157" y="2707543"/>
                </a:lnTo>
                <a:lnTo>
                  <a:pt x="1060310" y="2707165"/>
                </a:lnTo>
                <a:close/>
              </a:path>
              <a:path w="3455265" h="2793011">
                <a:moveTo>
                  <a:pt x="1116499" y="2775123"/>
                </a:moveTo>
                <a:lnTo>
                  <a:pt x="1111351" y="2774486"/>
                </a:lnTo>
                <a:lnTo>
                  <a:pt x="1105589" y="2772926"/>
                </a:lnTo>
                <a:lnTo>
                  <a:pt x="1099194" y="2770677"/>
                </a:lnTo>
                <a:lnTo>
                  <a:pt x="1092917" y="2767968"/>
                </a:lnTo>
                <a:lnTo>
                  <a:pt x="1089171" y="2772081"/>
                </a:lnTo>
                <a:lnTo>
                  <a:pt x="1087247" y="2775577"/>
                </a:lnTo>
                <a:lnTo>
                  <a:pt x="1089503" y="2785530"/>
                </a:lnTo>
                <a:lnTo>
                  <a:pt x="1096960" y="2785873"/>
                </a:lnTo>
                <a:lnTo>
                  <a:pt x="1101337" y="2784343"/>
                </a:lnTo>
                <a:lnTo>
                  <a:pt x="1110131" y="2781481"/>
                </a:lnTo>
                <a:lnTo>
                  <a:pt x="1116455" y="2779775"/>
                </a:lnTo>
                <a:lnTo>
                  <a:pt x="1116499" y="2775123"/>
                </a:lnTo>
                <a:close/>
              </a:path>
              <a:path w="3455265" h="2793011">
                <a:moveTo>
                  <a:pt x="1087247" y="2775577"/>
                </a:moveTo>
                <a:lnTo>
                  <a:pt x="1084040" y="2780279"/>
                </a:lnTo>
                <a:lnTo>
                  <a:pt x="1085346" y="2784329"/>
                </a:lnTo>
                <a:lnTo>
                  <a:pt x="1089503" y="2785530"/>
                </a:lnTo>
                <a:lnTo>
                  <a:pt x="1087247" y="2775577"/>
                </a:lnTo>
                <a:close/>
              </a:path>
              <a:path w="3455265" h="2793011">
                <a:moveTo>
                  <a:pt x="1375838" y="2716482"/>
                </a:moveTo>
                <a:lnTo>
                  <a:pt x="1376677" y="2783942"/>
                </a:lnTo>
                <a:lnTo>
                  <a:pt x="1379432" y="2774410"/>
                </a:lnTo>
                <a:lnTo>
                  <a:pt x="1382255" y="2773262"/>
                </a:lnTo>
                <a:lnTo>
                  <a:pt x="1387600" y="2785711"/>
                </a:lnTo>
                <a:lnTo>
                  <a:pt x="1394655" y="2782879"/>
                </a:lnTo>
                <a:lnTo>
                  <a:pt x="1393892" y="2747530"/>
                </a:lnTo>
                <a:lnTo>
                  <a:pt x="1389449" y="2746237"/>
                </a:lnTo>
                <a:lnTo>
                  <a:pt x="1386012" y="2744614"/>
                </a:lnTo>
                <a:lnTo>
                  <a:pt x="1382317" y="2722553"/>
                </a:lnTo>
                <a:lnTo>
                  <a:pt x="1385601" y="2715540"/>
                </a:lnTo>
                <a:lnTo>
                  <a:pt x="1387867" y="2697177"/>
                </a:lnTo>
                <a:lnTo>
                  <a:pt x="1382338" y="2701786"/>
                </a:lnTo>
                <a:lnTo>
                  <a:pt x="1385284" y="2715398"/>
                </a:lnTo>
                <a:lnTo>
                  <a:pt x="1380750" y="2713470"/>
                </a:lnTo>
                <a:lnTo>
                  <a:pt x="1383938" y="2772550"/>
                </a:lnTo>
                <a:lnTo>
                  <a:pt x="1387572" y="2771059"/>
                </a:lnTo>
                <a:lnTo>
                  <a:pt x="1392643" y="2769001"/>
                </a:lnTo>
                <a:lnTo>
                  <a:pt x="1393159" y="2768801"/>
                </a:lnTo>
                <a:lnTo>
                  <a:pt x="1390606" y="2769849"/>
                </a:lnTo>
                <a:lnTo>
                  <a:pt x="1386476" y="2771539"/>
                </a:lnTo>
                <a:lnTo>
                  <a:pt x="1383938" y="2772550"/>
                </a:lnTo>
                <a:lnTo>
                  <a:pt x="1380733" y="2713372"/>
                </a:lnTo>
                <a:lnTo>
                  <a:pt x="1378191" y="2712241"/>
                </a:lnTo>
                <a:lnTo>
                  <a:pt x="1375838" y="2716482"/>
                </a:lnTo>
                <a:close/>
              </a:path>
              <a:path w="3455265" h="2793011">
                <a:moveTo>
                  <a:pt x="1380733" y="2713372"/>
                </a:moveTo>
                <a:lnTo>
                  <a:pt x="1383938" y="2772550"/>
                </a:lnTo>
                <a:lnTo>
                  <a:pt x="1380750" y="2713470"/>
                </a:lnTo>
                <a:lnTo>
                  <a:pt x="1385284" y="2715398"/>
                </a:lnTo>
                <a:lnTo>
                  <a:pt x="1382338" y="2701786"/>
                </a:lnTo>
                <a:lnTo>
                  <a:pt x="1379814" y="2708051"/>
                </a:lnTo>
                <a:lnTo>
                  <a:pt x="1380733" y="2713372"/>
                </a:lnTo>
                <a:close/>
              </a:path>
              <a:path w="3455265" h="2793011">
                <a:moveTo>
                  <a:pt x="1383938" y="2772550"/>
                </a:moveTo>
                <a:lnTo>
                  <a:pt x="1386476" y="2771539"/>
                </a:lnTo>
                <a:lnTo>
                  <a:pt x="1390606" y="2769849"/>
                </a:lnTo>
                <a:lnTo>
                  <a:pt x="1393159" y="2768801"/>
                </a:lnTo>
                <a:lnTo>
                  <a:pt x="1392643" y="2769001"/>
                </a:lnTo>
                <a:lnTo>
                  <a:pt x="1387572" y="2771059"/>
                </a:lnTo>
                <a:lnTo>
                  <a:pt x="1383938" y="2772550"/>
                </a:lnTo>
                <a:close/>
              </a:path>
              <a:path w="3455265" h="2793011">
                <a:moveTo>
                  <a:pt x="1382255" y="2773262"/>
                </a:moveTo>
                <a:lnTo>
                  <a:pt x="1379497" y="2774376"/>
                </a:lnTo>
                <a:lnTo>
                  <a:pt x="1381727" y="2785764"/>
                </a:lnTo>
                <a:lnTo>
                  <a:pt x="1387600" y="2785711"/>
                </a:lnTo>
                <a:lnTo>
                  <a:pt x="1382255" y="2773262"/>
                </a:lnTo>
                <a:close/>
              </a:path>
              <a:path w="3455265" h="2793011">
                <a:moveTo>
                  <a:pt x="1426093" y="2717069"/>
                </a:moveTo>
                <a:lnTo>
                  <a:pt x="1426820" y="2719338"/>
                </a:lnTo>
                <a:lnTo>
                  <a:pt x="1430273" y="2719158"/>
                </a:lnTo>
                <a:lnTo>
                  <a:pt x="1434573" y="2717405"/>
                </a:lnTo>
                <a:lnTo>
                  <a:pt x="1437843" y="2714954"/>
                </a:lnTo>
                <a:lnTo>
                  <a:pt x="1438205" y="2712680"/>
                </a:lnTo>
                <a:lnTo>
                  <a:pt x="1433779" y="2711460"/>
                </a:lnTo>
                <a:lnTo>
                  <a:pt x="1429971" y="2711476"/>
                </a:lnTo>
                <a:lnTo>
                  <a:pt x="1426093" y="2717069"/>
                </a:lnTo>
                <a:close/>
              </a:path>
              <a:path w="3455265" h="2793011">
                <a:moveTo>
                  <a:pt x="1393449" y="2744381"/>
                </a:moveTo>
                <a:lnTo>
                  <a:pt x="1396520" y="2747493"/>
                </a:lnTo>
                <a:lnTo>
                  <a:pt x="1403155" y="2714285"/>
                </a:lnTo>
                <a:lnTo>
                  <a:pt x="1404382" y="2710307"/>
                </a:lnTo>
                <a:lnTo>
                  <a:pt x="1407218" y="2704003"/>
                </a:lnTo>
                <a:lnTo>
                  <a:pt x="1406118" y="2702935"/>
                </a:lnTo>
                <a:lnTo>
                  <a:pt x="1395945" y="2696726"/>
                </a:lnTo>
                <a:lnTo>
                  <a:pt x="1393449" y="2744381"/>
                </a:lnTo>
                <a:close/>
              </a:path>
              <a:path w="3455265" h="2793011">
                <a:moveTo>
                  <a:pt x="1388991" y="2722935"/>
                </a:moveTo>
                <a:lnTo>
                  <a:pt x="1382317" y="2722553"/>
                </a:lnTo>
                <a:lnTo>
                  <a:pt x="1386012" y="2744614"/>
                </a:lnTo>
                <a:lnTo>
                  <a:pt x="1386405" y="2743662"/>
                </a:lnTo>
                <a:lnTo>
                  <a:pt x="1393449" y="2744381"/>
                </a:lnTo>
                <a:lnTo>
                  <a:pt x="1395945" y="2696726"/>
                </a:lnTo>
                <a:lnTo>
                  <a:pt x="1387867" y="2697177"/>
                </a:lnTo>
                <a:lnTo>
                  <a:pt x="1385601" y="2715540"/>
                </a:lnTo>
                <a:lnTo>
                  <a:pt x="1385289" y="2721760"/>
                </a:lnTo>
                <a:lnTo>
                  <a:pt x="1388991" y="2722935"/>
                </a:lnTo>
                <a:close/>
              </a:path>
              <a:path w="3455265" h="2793011">
                <a:moveTo>
                  <a:pt x="1403155" y="2714285"/>
                </a:moveTo>
                <a:lnTo>
                  <a:pt x="1403251" y="2776369"/>
                </a:lnTo>
                <a:lnTo>
                  <a:pt x="1407836" y="2777889"/>
                </a:lnTo>
                <a:lnTo>
                  <a:pt x="1410799" y="2728846"/>
                </a:lnTo>
                <a:lnTo>
                  <a:pt x="1414355" y="2726531"/>
                </a:lnTo>
                <a:lnTo>
                  <a:pt x="1417465" y="2726656"/>
                </a:lnTo>
                <a:lnTo>
                  <a:pt x="1419702" y="2722422"/>
                </a:lnTo>
                <a:lnTo>
                  <a:pt x="1421817" y="2718417"/>
                </a:lnTo>
                <a:lnTo>
                  <a:pt x="1425479" y="2710880"/>
                </a:lnTo>
                <a:lnTo>
                  <a:pt x="1422749" y="2703665"/>
                </a:lnTo>
                <a:lnTo>
                  <a:pt x="1419660" y="2705909"/>
                </a:lnTo>
                <a:lnTo>
                  <a:pt x="1416279" y="2708579"/>
                </a:lnTo>
                <a:lnTo>
                  <a:pt x="1412842" y="2711331"/>
                </a:lnTo>
                <a:lnTo>
                  <a:pt x="1409588" y="2713821"/>
                </a:lnTo>
                <a:lnTo>
                  <a:pt x="1406755" y="2715706"/>
                </a:lnTo>
                <a:lnTo>
                  <a:pt x="1403155" y="2714285"/>
                </a:lnTo>
                <a:close/>
              </a:path>
              <a:path w="3455265" h="2793011">
                <a:moveTo>
                  <a:pt x="1467961" y="2709307"/>
                </a:moveTo>
                <a:lnTo>
                  <a:pt x="1468089" y="2712151"/>
                </a:lnTo>
                <a:lnTo>
                  <a:pt x="1468363" y="2715018"/>
                </a:lnTo>
                <a:lnTo>
                  <a:pt x="1468434" y="2717789"/>
                </a:lnTo>
                <a:lnTo>
                  <a:pt x="1467952" y="2720348"/>
                </a:lnTo>
                <a:lnTo>
                  <a:pt x="1466567" y="2722576"/>
                </a:lnTo>
                <a:lnTo>
                  <a:pt x="1472815" y="2779800"/>
                </a:lnTo>
                <a:lnTo>
                  <a:pt x="1471958" y="2702085"/>
                </a:lnTo>
                <a:lnTo>
                  <a:pt x="1468330" y="2706603"/>
                </a:lnTo>
                <a:lnTo>
                  <a:pt x="1467961" y="2709307"/>
                </a:lnTo>
                <a:close/>
              </a:path>
              <a:path w="3455265" h="2793011">
                <a:moveTo>
                  <a:pt x="1516089" y="2709445"/>
                </a:moveTo>
                <a:lnTo>
                  <a:pt x="1512459" y="2711506"/>
                </a:lnTo>
                <a:lnTo>
                  <a:pt x="1506135" y="2713609"/>
                </a:lnTo>
                <a:lnTo>
                  <a:pt x="1496386" y="2715773"/>
                </a:lnTo>
                <a:lnTo>
                  <a:pt x="1482541" y="2717834"/>
                </a:lnTo>
                <a:lnTo>
                  <a:pt x="1480480" y="2717346"/>
                </a:lnTo>
                <a:lnTo>
                  <a:pt x="1481771" y="2699539"/>
                </a:lnTo>
                <a:lnTo>
                  <a:pt x="1475916" y="2700507"/>
                </a:lnTo>
                <a:lnTo>
                  <a:pt x="1481900" y="2783400"/>
                </a:lnTo>
                <a:lnTo>
                  <a:pt x="1491999" y="2783340"/>
                </a:lnTo>
                <a:lnTo>
                  <a:pt x="1503993" y="2777352"/>
                </a:lnTo>
                <a:lnTo>
                  <a:pt x="1509748" y="2784927"/>
                </a:lnTo>
                <a:lnTo>
                  <a:pt x="1519615" y="2782602"/>
                </a:lnTo>
                <a:lnTo>
                  <a:pt x="1516089" y="2709445"/>
                </a:lnTo>
                <a:close/>
              </a:path>
              <a:path w="3455265" h="2793011">
                <a:moveTo>
                  <a:pt x="1475916" y="2700507"/>
                </a:moveTo>
                <a:lnTo>
                  <a:pt x="1471958" y="2702085"/>
                </a:lnTo>
                <a:lnTo>
                  <a:pt x="1472815" y="2779800"/>
                </a:lnTo>
                <a:lnTo>
                  <a:pt x="1481900" y="2783400"/>
                </a:lnTo>
                <a:lnTo>
                  <a:pt x="1475916" y="2700507"/>
                </a:lnTo>
                <a:close/>
              </a:path>
              <a:path w="3455265" h="2793011">
                <a:moveTo>
                  <a:pt x="1447448" y="2773535"/>
                </a:moveTo>
                <a:lnTo>
                  <a:pt x="1452134" y="2770207"/>
                </a:lnTo>
                <a:lnTo>
                  <a:pt x="1454175" y="2770709"/>
                </a:lnTo>
                <a:lnTo>
                  <a:pt x="1463867" y="2774813"/>
                </a:lnTo>
                <a:lnTo>
                  <a:pt x="1472815" y="2779800"/>
                </a:lnTo>
                <a:lnTo>
                  <a:pt x="1466567" y="2722576"/>
                </a:lnTo>
                <a:lnTo>
                  <a:pt x="1463929" y="2724356"/>
                </a:lnTo>
                <a:lnTo>
                  <a:pt x="1459688" y="2725571"/>
                </a:lnTo>
                <a:lnTo>
                  <a:pt x="1453495" y="2726103"/>
                </a:lnTo>
                <a:lnTo>
                  <a:pt x="1447448" y="2773535"/>
                </a:lnTo>
                <a:close/>
              </a:path>
              <a:path w="3455265" h="2793011">
                <a:moveTo>
                  <a:pt x="1443485" y="2783050"/>
                </a:moveTo>
                <a:lnTo>
                  <a:pt x="1444168" y="2780281"/>
                </a:lnTo>
                <a:lnTo>
                  <a:pt x="1445141" y="2777001"/>
                </a:lnTo>
                <a:lnTo>
                  <a:pt x="1447448" y="2773535"/>
                </a:lnTo>
                <a:lnTo>
                  <a:pt x="1453495" y="2726103"/>
                </a:lnTo>
                <a:lnTo>
                  <a:pt x="1445000" y="2725833"/>
                </a:lnTo>
                <a:lnTo>
                  <a:pt x="1443485" y="2783050"/>
                </a:lnTo>
                <a:close/>
              </a:path>
              <a:path w="3455265" h="2793011">
                <a:moveTo>
                  <a:pt x="1422746" y="2782537"/>
                </a:moveTo>
                <a:lnTo>
                  <a:pt x="1432721" y="2785052"/>
                </a:lnTo>
                <a:lnTo>
                  <a:pt x="1438806" y="2785760"/>
                </a:lnTo>
                <a:lnTo>
                  <a:pt x="1442045" y="2784985"/>
                </a:lnTo>
                <a:lnTo>
                  <a:pt x="1443485" y="2783050"/>
                </a:lnTo>
                <a:lnTo>
                  <a:pt x="1445000" y="2725833"/>
                </a:lnTo>
                <a:lnTo>
                  <a:pt x="1433852" y="2724646"/>
                </a:lnTo>
                <a:lnTo>
                  <a:pt x="1422746" y="2782537"/>
                </a:lnTo>
                <a:close/>
              </a:path>
              <a:path w="3455265" h="2793011">
                <a:moveTo>
                  <a:pt x="1422746" y="2782537"/>
                </a:moveTo>
                <a:lnTo>
                  <a:pt x="1433852" y="2724646"/>
                </a:lnTo>
                <a:lnTo>
                  <a:pt x="1419702" y="2722422"/>
                </a:lnTo>
                <a:lnTo>
                  <a:pt x="1417465" y="2726656"/>
                </a:lnTo>
                <a:lnTo>
                  <a:pt x="1416863" y="2730263"/>
                </a:lnTo>
                <a:lnTo>
                  <a:pt x="1414351" y="2734039"/>
                </a:lnTo>
                <a:lnTo>
                  <a:pt x="1411729" y="2734671"/>
                </a:lnTo>
                <a:lnTo>
                  <a:pt x="1407836" y="2777889"/>
                </a:lnTo>
                <a:lnTo>
                  <a:pt x="1422746" y="2782537"/>
                </a:lnTo>
                <a:close/>
              </a:path>
              <a:path w="3455265" h="2793011">
                <a:moveTo>
                  <a:pt x="1396520" y="2747493"/>
                </a:moveTo>
                <a:lnTo>
                  <a:pt x="1393892" y="2747530"/>
                </a:lnTo>
                <a:lnTo>
                  <a:pt x="1394655" y="2782879"/>
                </a:lnTo>
                <a:lnTo>
                  <a:pt x="1403251" y="2776369"/>
                </a:lnTo>
                <a:lnTo>
                  <a:pt x="1403155" y="2714285"/>
                </a:lnTo>
                <a:lnTo>
                  <a:pt x="1396520" y="2747493"/>
                </a:lnTo>
                <a:close/>
              </a:path>
              <a:path w="3455265" h="2793011">
                <a:moveTo>
                  <a:pt x="1373814" y="2710374"/>
                </a:moveTo>
                <a:lnTo>
                  <a:pt x="1371640" y="2709622"/>
                </a:lnTo>
                <a:lnTo>
                  <a:pt x="1373200" y="2712312"/>
                </a:lnTo>
                <a:lnTo>
                  <a:pt x="1375838" y="2716482"/>
                </a:lnTo>
                <a:lnTo>
                  <a:pt x="1378191" y="2712241"/>
                </a:lnTo>
                <a:lnTo>
                  <a:pt x="1373814" y="2710374"/>
                </a:lnTo>
                <a:close/>
              </a:path>
              <a:path w="3455265" h="2793011">
                <a:moveTo>
                  <a:pt x="1480480" y="2717346"/>
                </a:moveTo>
                <a:lnTo>
                  <a:pt x="1481410" y="2713314"/>
                </a:lnTo>
                <a:lnTo>
                  <a:pt x="1486792" y="2707284"/>
                </a:lnTo>
                <a:lnTo>
                  <a:pt x="1490838" y="2701770"/>
                </a:lnTo>
                <a:lnTo>
                  <a:pt x="1487758" y="2699284"/>
                </a:lnTo>
                <a:lnTo>
                  <a:pt x="1481771" y="2699539"/>
                </a:lnTo>
                <a:lnTo>
                  <a:pt x="1480480" y="2717346"/>
                </a:lnTo>
                <a:close/>
              </a:path>
              <a:path w="3455265" h="2793011">
                <a:moveTo>
                  <a:pt x="1425479" y="2710880"/>
                </a:moveTo>
                <a:lnTo>
                  <a:pt x="1427421" y="2705832"/>
                </a:lnTo>
                <a:lnTo>
                  <a:pt x="1427881" y="2702931"/>
                </a:lnTo>
                <a:lnTo>
                  <a:pt x="1425308" y="2702192"/>
                </a:lnTo>
                <a:lnTo>
                  <a:pt x="1422749" y="2703665"/>
                </a:lnTo>
                <a:lnTo>
                  <a:pt x="1425479" y="2710880"/>
                </a:lnTo>
                <a:close/>
              </a:path>
              <a:path w="3455265" h="2793011">
                <a:moveTo>
                  <a:pt x="1318840" y="2744290"/>
                </a:moveTo>
                <a:lnTo>
                  <a:pt x="1334463" y="2742845"/>
                </a:lnTo>
                <a:lnTo>
                  <a:pt x="1321014" y="2710021"/>
                </a:lnTo>
                <a:lnTo>
                  <a:pt x="1318726" y="2704583"/>
                </a:lnTo>
                <a:lnTo>
                  <a:pt x="1312995" y="2705840"/>
                </a:lnTo>
                <a:lnTo>
                  <a:pt x="1303847" y="2708985"/>
                </a:lnTo>
                <a:lnTo>
                  <a:pt x="1303171" y="2709845"/>
                </a:lnTo>
                <a:lnTo>
                  <a:pt x="1297165" y="2717508"/>
                </a:lnTo>
                <a:lnTo>
                  <a:pt x="1294245" y="2721139"/>
                </a:lnTo>
                <a:lnTo>
                  <a:pt x="1298156" y="2772894"/>
                </a:lnTo>
                <a:lnTo>
                  <a:pt x="1307456" y="2785536"/>
                </a:lnTo>
                <a:lnTo>
                  <a:pt x="1309334" y="2723405"/>
                </a:lnTo>
                <a:lnTo>
                  <a:pt x="1314367" y="2721657"/>
                </a:lnTo>
                <a:lnTo>
                  <a:pt x="1320119" y="2722259"/>
                </a:lnTo>
                <a:lnTo>
                  <a:pt x="1320175" y="2723710"/>
                </a:lnTo>
                <a:lnTo>
                  <a:pt x="1318840" y="2744290"/>
                </a:lnTo>
                <a:close/>
              </a:path>
              <a:path w="3455265" h="2793011">
                <a:moveTo>
                  <a:pt x="1298156" y="2772894"/>
                </a:moveTo>
                <a:lnTo>
                  <a:pt x="1294245" y="2721139"/>
                </a:lnTo>
                <a:lnTo>
                  <a:pt x="1293482" y="2698669"/>
                </a:lnTo>
                <a:lnTo>
                  <a:pt x="1286655" y="2697907"/>
                </a:lnTo>
                <a:lnTo>
                  <a:pt x="1285835" y="2698378"/>
                </a:lnTo>
                <a:lnTo>
                  <a:pt x="1282713" y="2727404"/>
                </a:lnTo>
                <a:lnTo>
                  <a:pt x="1273972" y="2731530"/>
                </a:lnTo>
                <a:lnTo>
                  <a:pt x="1284301" y="2734240"/>
                </a:lnTo>
                <a:lnTo>
                  <a:pt x="1286239" y="2779089"/>
                </a:lnTo>
                <a:lnTo>
                  <a:pt x="1288401" y="2775877"/>
                </a:lnTo>
                <a:lnTo>
                  <a:pt x="1293096" y="2772739"/>
                </a:lnTo>
                <a:lnTo>
                  <a:pt x="1298156" y="2772894"/>
                </a:lnTo>
                <a:close/>
              </a:path>
              <a:path w="3455265" h="2793011">
                <a:moveTo>
                  <a:pt x="1321751" y="2704739"/>
                </a:moveTo>
                <a:lnTo>
                  <a:pt x="1318726" y="2704583"/>
                </a:lnTo>
                <a:lnTo>
                  <a:pt x="1321014" y="2710021"/>
                </a:lnTo>
                <a:lnTo>
                  <a:pt x="1322529" y="2707396"/>
                </a:lnTo>
                <a:lnTo>
                  <a:pt x="1321751" y="2704739"/>
                </a:lnTo>
                <a:close/>
              </a:path>
              <a:path w="3455265" h="2793011">
                <a:moveTo>
                  <a:pt x="1296857" y="2787305"/>
                </a:moveTo>
                <a:lnTo>
                  <a:pt x="1307456" y="2785536"/>
                </a:lnTo>
                <a:lnTo>
                  <a:pt x="1298156" y="2772894"/>
                </a:lnTo>
                <a:lnTo>
                  <a:pt x="1288779" y="2779159"/>
                </a:lnTo>
                <a:lnTo>
                  <a:pt x="1286239" y="2779089"/>
                </a:lnTo>
                <a:lnTo>
                  <a:pt x="1282180" y="2785712"/>
                </a:lnTo>
                <a:lnTo>
                  <a:pt x="1296857" y="2787305"/>
                </a:lnTo>
                <a:close/>
              </a:path>
              <a:path w="3455265" h="2793011">
                <a:moveTo>
                  <a:pt x="1282180" y="2785712"/>
                </a:moveTo>
                <a:lnTo>
                  <a:pt x="1286239" y="2779089"/>
                </a:lnTo>
                <a:lnTo>
                  <a:pt x="1284301" y="2734240"/>
                </a:lnTo>
                <a:lnTo>
                  <a:pt x="1280976" y="2738482"/>
                </a:lnTo>
                <a:lnTo>
                  <a:pt x="1279437" y="2738526"/>
                </a:lnTo>
                <a:lnTo>
                  <a:pt x="1266256" y="2738160"/>
                </a:lnTo>
                <a:lnTo>
                  <a:pt x="1263918" y="2780367"/>
                </a:lnTo>
                <a:lnTo>
                  <a:pt x="1282180" y="2785712"/>
                </a:lnTo>
                <a:close/>
              </a:path>
              <a:path w="3455265" h="2793011">
                <a:moveTo>
                  <a:pt x="1260707" y="2736524"/>
                </a:moveTo>
                <a:lnTo>
                  <a:pt x="1261183" y="2734125"/>
                </a:lnTo>
                <a:lnTo>
                  <a:pt x="1260799" y="2723150"/>
                </a:lnTo>
                <a:lnTo>
                  <a:pt x="1252486" y="2779006"/>
                </a:lnTo>
                <a:lnTo>
                  <a:pt x="1263918" y="2780367"/>
                </a:lnTo>
                <a:lnTo>
                  <a:pt x="1266256" y="2738160"/>
                </a:lnTo>
                <a:lnTo>
                  <a:pt x="1260707" y="2736524"/>
                </a:lnTo>
                <a:close/>
              </a:path>
              <a:path w="3455265" h="2793011">
                <a:moveTo>
                  <a:pt x="1342973" y="2744410"/>
                </a:moveTo>
                <a:lnTo>
                  <a:pt x="1346188" y="2748051"/>
                </a:lnTo>
                <a:lnTo>
                  <a:pt x="1346214" y="2725044"/>
                </a:lnTo>
                <a:lnTo>
                  <a:pt x="1348838" y="2720067"/>
                </a:lnTo>
                <a:lnTo>
                  <a:pt x="1349657" y="2714934"/>
                </a:lnTo>
                <a:lnTo>
                  <a:pt x="1347403" y="2712374"/>
                </a:lnTo>
                <a:lnTo>
                  <a:pt x="1343248" y="2711459"/>
                </a:lnTo>
                <a:lnTo>
                  <a:pt x="1342973" y="2744410"/>
                </a:lnTo>
                <a:close/>
              </a:path>
              <a:path w="3455265" h="2793011">
                <a:moveTo>
                  <a:pt x="1338365" y="2711261"/>
                </a:moveTo>
                <a:lnTo>
                  <a:pt x="1333927" y="2710852"/>
                </a:lnTo>
                <a:lnTo>
                  <a:pt x="1334463" y="2742845"/>
                </a:lnTo>
                <a:lnTo>
                  <a:pt x="1342973" y="2744410"/>
                </a:lnTo>
                <a:lnTo>
                  <a:pt x="1343248" y="2711459"/>
                </a:lnTo>
                <a:lnTo>
                  <a:pt x="1338365" y="2711261"/>
                </a:lnTo>
                <a:close/>
              </a:path>
              <a:path w="3455265" h="2793011">
                <a:moveTo>
                  <a:pt x="1335001" y="2699087"/>
                </a:moveTo>
                <a:lnTo>
                  <a:pt x="1333852" y="2700004"/>
                </a:lnTo>
                <a:lnTo>
                  <a:pt x="1326882" y="2705601"/>
                </a:lnTo>
                <a:lnTo>
                  <a:pt x="1334463" y="2742845"/>
                </a:lnTo>
                <a:lnTo>
                  <a:pt x="1333927" y="2710852"/>
                </a:lnTo>
                <a:lnTo>
                  <a:pt x="1331105" y="2709306"/>
                </a:lnTo>
                <a:lnTo>
                  <a:pt x="1331073" y="2705693"/>
                </a:lnTo>
                <a:lnTo>
                  <a:pt x="1335001" y="2699087"/>
                </a:lnTo>
                <a:close/>
              </a:path>
              <a:path w="3455265" h="2793011">
                <a:moveTo>
                  <a:pt x="1322893" y="2708820"/>
                </a:moveTo>
                <a:lnTo>
                  <a:pt x="1321014" y="2710021"/>
                </a:lnTo>
                <a:lnTo>
                  <a:pt x="1334463" y="2742845"/>
                </a:lnTo>
                <a:lnTo>
                  <a:pt x="1326882" y="2705601"/>
                </a:lnTo>
                <a:lnTo>
                  <a:pt x="1322893" y="2708820"/>
                </a:lnTo>
                <a:close/>
              </a:path>
              <a:path w="3455265" h="2793011">
                <a:moveTo>
                  <a:pt x="1316044" y="2744774"/>
                </a:moveTo>
                <a:lnTo>
                  <a:pt x="1318840" y="2744290"/>
                </a:lnTo>
                <a:lnTo>
                  <a:pt x="1320175" y="2723710"/>
                </a:lnTo>
                <a:lnTo>
                  <a:pt x="1309334" y="2723405"/>
                </a:lnTo>
                <a:lnTo>
                  <a:pt x="1314554" y="2781188"/>
                </a:lnTo>
                <a:lnTo>
                  <a:pt x="1318730" y="2775044"/>
                </a:lnTo>
                <a:lnTo>
                  <a:pt x="1317795" y="2748159"/>
                </a:lnTo>
                <a:lnTo>
                  <a:pt x="1316044" y="2744774"/>
                </a:lnTo>
                <a:close/>
              </a:path>
              <a:path w="3455265" h="2793011">
                <a:moveTo>
                  <a:pt x="1351198" y="2778248"/>
                </a:moveTo>
                <a:lnTo>
                  <a:pt x="1357522" y="2775925"/>
                </a:lnTo>
                <a:lnTo>
                  <a:pt x="1362873" y="2776235"/>
                </a:lnTo>
                <a:lnTo>
                  <a:pt x="1367609" y="2778275"/>
                </a:lnTo>
                <a:lnTo>
                  <a:pt x="1372091" y="2781145"/>
                </a:lnTo>
                <a:lnTo>
                  <a:pt x="1376677" y="2783942"/>
                </a:lnTo>
                <a:lnTo>
                  <a:pt x="1375838" y="2716482"/>
                </a:lnTo>
                <a:lnTo>
                  <a:pt x="1374959" y="2720925"/>
                </a:lnTo>
                <a:lnTo>
                  <a:pt x="1371917" y="2722813"/>
                </a:lnTo>
                <a:lnTo>
                  <a:pt x="1366454" y="2724244"/>
                </a:lnTo>
                <a:lnTo>
                  <a:pt x="1358058" y="2725047"/>
                </a:lnTo>
                <a:lnTo>
                  <a:pt x="1351198" y="2778248"/>
                </a:lnTo>
                <a:close/>
              </a:path>
              <a:path w="3455265" h="2793011">
                <a:moveTo>
                  <a:pt x="1351198" y="2778248"/>
                </a:moveTo>
                <a:lnTo>
                  <a:pt x="1358058" y="2725047"/>
                </a:lnTo>
                <a:lnTo>
                  <a:pt x="1346214" y="2725044"/>
                </a:lnTo>
                <a:lnTo>
                  <a:pt x="1346188" y="2748051"/>
                </a:lnTo>
                <a:lnTo>
                  <a:pt x="1345928" y="2752830"/>
                </a:lnTo>
                <a:lnTo>
                  <a:pt x="1344010" y="2757811"/>
                </a:lnTo>
                <a:lnTo>
                  <a:pt x="1343541" y="2784105"/>
                </a:lnTo>
                <a:lnTo>
                  <a:pt x="1351198" y="2778248"/>
                </a:lnTo>
                <a:close/>
              </a:path>
              <a:path w="3455265" h="2793011">
                <a:moveTo>
                  <a:pt x="1334975" y="2785066"/>
                </a:moveTo>
                <a:lnTo>
                  <a:pt x="1340640" y="2786987"/>
                </a:lnTo>
                <a:lnTo>
                  <a:pt x="1343541" y="2784105"/>
                </a:lnTo>
                <a:lnTo>
                  <a:pt x="1344010" y="2757811"/>
                </a:lnTo>
                <a:lnTo>
                  <a:pt x="1342255" y="2762059"/>
                </a:lnTo>
                <a:lnTo>
                  <a:pt x="1342482" y="2764635"/>
                </a:lnTo>
                <a:lnTo>
                  <a:pt x="1342361" y="2764506"/>
                </a:lnTo>
                <a:lnTo>
                  <a:pt x="1334975" y="2785066"/>
                </a:lnTo>
                <a:close/>
              </a:path>
              <a:path w="3455265" h="2793011">
                <a:moveTo>
                  <a:pt x="1325162" y="2758568"/>
                </a:moveTo>
                <a:lnTo>
                  <a:pt x="1326708" y="2772324"/>
                </a:lnTo>
                <a:lnTo>
                  <a:pt x="1330199" y="2779636"/>
                </a:lnTo>
                <a:lnTo>
                  <a:pt x="1334975" y="2785066"/>
                </a:lnTo>
                <a:lnTo>
                  <a:pt x="1342361" y="2764506"/>
                </a:lnTo>
                <a:lnTo>
                  <a:pt x="1333499" y="2756814"/>
                </a:lnTo>
                <a:lnTo>
                  <a:pt x="1327898" y="2755377"/>
                </a:lnTo>
                <a:lnTo>
                  <a:pt x="1325162" y="2758568"/>
                </a:lnTo>
                <a:close/>
              </a:path>
              <a:path w="3455265" h="2793011">
                <a:moveTo>
                  <a:pt x="1319517" y="2753660"/>
                </a:moveTo>
                <a:lnTo>
                  <a:pt x="1317795" y="2748159"/>
                </a:lnTo>
                <a:lnTo>
                  <a:pt x="1318730" y="2775044"/>
                </a:lnTo>
                <a:lnTo>
                  <a:pt x="1320563" y="2767886"/>
                </a:lnTo>
                <a:lnTo>
                  <a:pt x="1320633" y="2760497"/>
                </a:lnTo>
                <a:lnTo>
                  <a:pt x="1319517" y="2753660"/>
                </a:lnTo>
                <a:close/>
              </a:path>
              <a:path w="3455265" h="2793011">
                <a:moveTo>
                  <a:pt x="1297041" y="2701592"/>
                </a:moveTo>
                <a:lnTo>
                  <a:pt x="1293482" y="2698669"/>
                </a:lnTo>
                <a:lnTo>
                  <a:pt x="1294483" y="2719400"/>
                </a:lnTo>
                <a:lnTo>
                  <a:pt x="1296053" y="2715578"/>
                </a:lnTo>
                <a:lnTo>
                  <a:pt x="1297533" y="2710820"/>
                </a:lnTo>
                <a:lnTo>
                  <a:pt x="1298127" y="2705900"/>
                </a:lnTo>
                <a:lnTo>
                  <a:pt x="1297041" y="2701592"/>
                </a:lnTo>
                <a:close/>
              </a:path>
              <a:path w="3455265" h="2793011">
                <a:moveTo>
                  <a:pt x="1120823" y="2779027"/>
                </a:moveTo>
                <a:lnTo>
                  <a:pt x="1123748" y="2779043"/>
                </a:lnTo>
                <a:lnTo>
                  <a:pt x="1127316" y="2780577"/>
                </a:lnTo>
                <a:lnTo>
                  <a:pt x="1131261" y="2782809"/>
                </a:lnTo>
                <a:lnTo>
                  <a:pt x="1130494" y="2720475"/>
                </a:lnTo>
                <a:lnTo>
                  <a:pt x="1124932" y="2719229"/>
                </a:lnTo>
                <a:lnTo>
                  <a:pt x="1119888" y="2717969"/>
                </a:lnTo>
                <a:lnTo>
                  <a:pt x="1115806" y="2716681"/>
                </a:lnTo>
                <a:lnTo>
                  <a:pt x="1113132" y="2715353"/>
                </a:lnTo>
                <a:lnTo>
                  <a:pt x="1115411" y="2703085"/>
                </a:lnTo>
                <a:lnTo>
                  <a:pt x="1112571" y="2705096"/>
                </a:lnTo>
                <a:lnTo>
                  <a:pt x="1115277" y="2755262"/>
                </a:lnTo>
                <a:lnTo>
                  <a:pt x="1118043" y="2767878"/>
                </a:lnTo>
                <a:lnTo>
                  <a:pt x="1122795" y="2768588"/>
                </a:lnTo>
                <a:lnTo>
                  <a:pt x="1127107" y="2769234"/>
                </a:lnTo>
                <a:lnTo>
                  <a:pt x="1130492" y="2769875"/>
                </a:lnTo>
                <a:lnTo>
                  <a:pt x="1130224" y="2772376"/>
                </a:lnTo>
                <a:lnTo>
                  <a:pt x="1125040" y="2773602"/>
                </a:lnTo>
                <a:lnTo>
                  <a:pt x="1120823" y="2779027"/>
                </a:lnTo>
                <a:close/>
              </a:path>
              <a:path w="3455265" h="2793011">
                <a:moveTo>
                  <a:pt x="1115277" y="2755262"/>
                </a:moveTo>
                <a:lnTo>
                  <a:pt x="1112571" y="2705096"/>
                </a:lnTo>
                <a:lnTo>
                  <a:pt x="1104621" y="2709706"/>
                </a:lnTo>
                <a:lnTo>
                  <a:pt x="1103198" y="2708953"/>
                </a:lnTo>
                <a:lnTo>
                  <a:pt x="1101258" y="2702161"/>
                </a:lnTo>
                <a:lnTo>
                  <a:pt x="1099731" y="2754811"/>
                </a:lnTo>
                <a:lnTo>
                  <a:pt x="1115277" y="2755262"/>
                </a:lnTo>
                <a:close/>
              </a:path>
              <a:path w="3455265" h="2793011">
                <a:moveTo>
                  <a:pt x="1083990" y="2757087"/>
                </a:moveTo>
                <a:lnTo>
                  <a:pt x="1089551" y="2755495"/>
                </a:lnTo>
                <a:lnTo>
                  <a:pt x="1099731" y="2754811"/>
                </a:lnTo>
                <a:lnTo>
                  <a:pt x="1101258" y="2702161"/>
                </a:lnTo>
                <a:lnTo>
                  <a:pt x="1095833" y="2708133"/>
                </a:lnTo>
                <a:lnTo>
                  <a:pt x="1090102" y="2714969"/>
                </a:lnTo>
                <a:lnTo>
                  <a:pt x="1083990" y="2757087"/>
                </a:lnTo>
                <a:close/>
              </a:path>
              <a:path w="3455265" h="2793011">
                <a:moveTo>
                  <a:pt x="1083191" y="2720777"/>
                </a:moveTo>
                <a:lnTo>
                  <a:pt x="1074227" y="2723668"/>
                </a:lnTo>
                <a:lnTo>
                  <a:pt x="1076979" y="2773152"/>
                </a:lnTo>
                <a:lnTo>
                  <a:pt x="1082295" y="2759358"/>
                </a:lnTo>
                <a:lnTo>
                  <a:pt x="1083990" y="2757087"/>
                </a:lnTo>
                <a:lnTo>
                  <a:pt x="1090102" y="2714969"/>
                </a:lnTo>
                <a:lnTo>
                  <a:pt x="1083191" y="2720777"/>
                </a:lnTo>
                <a:close/>
              </a:path>
              <a:path w="3455265" h="2793011">
                <a:moveTo>
                  <a:pt x="1076979" y="2773152"/>
                </a:moveTo>
                <a:lnTo>
                  <a:pt x="1074227" y="2723668"/>
                </a:lnTo>
                <a:lnTo>
                  <a:pt x="1072755" y="2723449"/>
                </a:lnTo>
                <a:lnTo>
                  <a:pt x="1069540" y="2719192"/>
                </a:lnTo>
                <a:lnTo>
                  <a:pt x="1067198" y="2775779"/>
                </a:lnTo>
                <a:lnTo>
                  <a:pt x="1076979" y="2773152"/>
                </a:lnTo>
                <a:close/>
              </a:path>
              <a:path w="3455265" h="2793011">
                <a:moveTo>
                  <a:pt x="1104681" y="2761268"/>
                </a:moveTo>
                <a:lnTo>
                  <a:pt x="1106001" y="2764764"/>
                </a:lnTo>
                <a:lnTo>
                  <a:pt x="1109160" y="2766026"/>
                </a:lnTo>
                <a:lnTo>
                  <a:pt x="1113335" y="2767044"/>
                </a:lnTo>
                <a:lnTo>
                  <a:pt x="1118043" y="2767878"/>
                </a:lnTo>
                <a:lnTo>
                  <a:pt x="1115277" y="2755262"/>
                </a:lnTo>
                <a:lnTo>
                  <a:pt x="1113263" y="2756074"/>
                </a:lnTo>
                <a:lnTo>
                  <a:pt x="1107491" y="2758913"/>
                </a:lnTo>
                <a:lnTo>
                  <a:pt x="1104681" y="2761268"/>
                </a:lnTo>
                <a:close/>
              </a:path>
              <a:path w="3455265" h="2793011">
                <a:moveTo>
                  <a:pt x="1169511" y="2732179"/>
                </a:moveTo>
                <a:lnTo>
                  <a:pt x="1166079" y="2732971"/>
                </a:lnTo>
                <a:lnTo>
                  <a:pt x="1160435" y="2733203"/>
                </a:lnTo>
                <a:lnTo>
                  <a:pt x="1151688" y="2732811"/>
                </a:lnTo>
                <a:lnTo>
                  <a:pt x="1148178" y="2757970"/>
                </a:lnTo>
                <a:lnTo>
                  <a:pt x="1149660" y="2756424"/>
                </a:lnTo>
                <a:lnTo>
                  <a:pt x="1157415" y="2759129"/>
                </a:lnTo>
                <a:lnTo>
                  <a:pt x="1169683" y="2781154"/>
                </a:lnTo>
                <a:lnTo>
                  <a:pt x="1169511" y="2732179"/>
                </a:lnTo>
                <a:close/>
              </a:path>
              <a:path w="3455265" h="2793011">
                <a:moveTo>
                  <a:pt x="1139683" y="2784172"/>
                </a:moveTo>
                <a:lnTo>
                  <a:pt x="1146855" y="2784037"/>
                </a:lnTo>
                <a:lnTo>
                  <a:pt x="1148178" y="2757970"/>
                </a:lnTo>
                <a:lnTo>
                  <a:pt x="1151688" y="2732811"/>
                </a:lnTo>
                <a:lnTo>
                  <a:pt x="1138949" y="2731730"/>
                </a:lnTo>
                <a:lnTo>
                  <a:pt x="1136130" y="2721719"/>
                </a:lnTo>
                <a:lnTo>
                  <a:pt x="1134656" y="2783697"/>
                </a:lnTo>
                <a:lnTo>
                  <a:pt x="1139683" y="2784172"/>
                </a:lnTo>
                <a:close/>
              </a:path>
              <a:path w="3455265" h="2793011">
                <a:moveTo>
                  <a:pt x="1136130" y="2721719"/>
                </a:moveTo>
                <a:lnTo>
                  <a:pt x="1130494" y="2720475"/>
                </a:lnTo>
                <a:lnTo>
                  <a:pt x="1131261" y="2782809"/>
                </a:lnTo>
                <a:lnTo>
                  <a:pt x="1134656" y="2783697"/>
                </a:lnTo>
                <a:lnTo>
                  <a:pt x="1136130" y="2721719"/>
                </a:lnTo>
                <a:close/>
              </a:path>
              <a:path w="3455265" h="2793011">
                <a:moveTo>
                  <a:pt x="1116499" y="2775123"/>
                </a:moveTo>
                <a:lnTo>
                  <a:pt x="1116455" y="2779775"/>
                </a:lnTo>
                <a:lnTo>
                  <a:pt x="1120823" y="2779027"/>
                </a:lnTo>
                <a:lnTo>
                  <a:pt x="1125040" y="2773602"/>
                </a:lnTo>
                <a:lnTo>
                  <a:pt x="1116499" y="2775123"/>
                </a:lnTo>
                <a:close/>
              </a:path>
              <a:path w="3455265" h="2793011">
                <a:moveTo>
                  <a:pt x="1089171" y="2772081"/>
                </a:moveTo>
                <a:lnTo>
                  <a:pt x="1092917" y="2767968"/>
                </a:lnTo>
                <a:lnTo>
                  <a:pt x="1087509" y="2765026"/>
                </a:lnTo>
                <a:lnTo>
                  <a:pt x="1083718" y="2762081"/>
                </a:lnTo>
                <a:lnTo>
                  <a:pt x="1082295" y="2759358"/>
                </a:lnTo>
                <a:lnTo>
                  <a:pt x="1084019" y="2771643"/>
                </a:lnTo>
                <a:lnTo>
                  <a:pt x="1087842" y="2771364"/>
                </a:lnTo>
                <a:lnTo>
                  <a:pt x="1089171" y="2772081"/>
                </a:lnTo>
                <a:close/>
              </a:path>
              <a:path w="3455265" h="2793011">
                <a:moveTo>
                  <a:pt x="1193521" y="2719252"/>
                </a:moveTo>
                <a:lnTo>
                  <a:pt x="1184660" y="2722060"/>
                </a:lnTo>
                <a:lnTo>
                  <a:pt x="1186252" y="2787667"/>
                </a:lnTo>
                <a:lnTo>
                  <a:pt x="1195019" y="2786804"/>
                </a:lnTo>
                <a:lnTo>
                  <a:pt x="1195093" y="2724574"/>
                </a:lnTo>
                <a:lnTo>
                  <a:pt x="1197580" y="2718227"/>
                </a:lnTo>
                <a:lnTo>
                  <a:pt x="1193521" y="2719252"/>
                </a:lnTo>
                <a:close/>
              </a:path>
              <a:path w="3455265" h="2793011">
                <a:moveTo>
                  <a:pt x="1178930" y="2724692"/>
                </a:moveTo>
                <a:lnTo>
                  <a:pt x="1175440" y="2727084"/>
                </a:lnTo>
                <a:lnTo>
                  <a:pt x="1178432" y="2787840"/>
                </a:lnTo>
                <a:lnTo>
                  <a:pt x="1186252" y="2787667"/>
                </a:lnTo>
                <a:lnTo>
                  <a:pt x="1184660" y="2722060"/>
                </a:lnTo>
                <a:lnTo>
                  <a:pt x="1178930" y="2724692"/>
                </a:lnTo>
                <a:close/>
              </a:path>
              <a:path w="3455265" h="2793011">
                <a:moveTo>
                  <a:pt x="1168519" y="2782789"/>
                </a:moveTo>
                <a:lnTo>
                  <a:pt x="1168779" y="2785544"/>
                </a:lnTo>
                <a:lnTo>
                  <a:pt x="1172345" y="2787180"/>
                </a:lnTo>
                <a:lnTo>
                  <a:pt x="1178432" y="2787840"/>
                </a:lnTo>
                <a:lnTo>
                  <a:pt x="1175440" y="2727084"/>
                </a:lnTo>
                <a:lnTo>
                  <a:pt x="1173301" y="2729172"/>
                </a:lnTo>
                <a:lnTo>
                  <a:pt x="1169683" y="2781154"/>
                </a:lnTo>
                <a:lnTo>
                  <a:pt x="1168519" y="2782789"/>
                </a:lnTo>
                <a:close/>
              </a:path>
              <a:path w="3455265" h="2793011">
                <a:moveTo>
                  <a:pt x="1157303" y="2763185"/>
                </a:moveTo>
                <a:lnTo>
                  <a:pt x="1154406" y="2763843"/>
                </a:lnTo>
                <a:lnTo>
                  <a:pt x="1156684" y="2783096"/>
                </a:lnTo>
                <a:lnTo>
                  <a:pt x="1169683" y="2781154"/>
                </a:lnTo>
                <a:lnTo>
                  <a:pt x="1157415" y="2759129"/>
                </a:lnTo>
                <a:lnTo>
                  <a:pt x="1157303" y="2763185"/>
                </a:lnTo>
                <a:close/>
              </a:path>
              <a:path w="3455265" h="2793011">
                <a:moveTo>
                  <a:pt x="1156684" y="2783096"/>
                </a:moveTo>
                <a:lnTo>
                  <a:pt x="1154406" y="2763843"/>
                </a:lnTo>
                <a:lnTo>
                  <a:pt x="1150562" y="2761274"/>
                </a:lnTo>
                <a:lnTo>
                  <a:pt x="1148178" y="2757970"/>
                </a:lnTo>
                <a:lnTo>
                  <a:pt x="1146855" y="2784037"/>
                </a:lnTo>
                <a:lnTo>
                  <a:pt x="1156684" y="2783096"/>
                </a:lnTo>
                <a:close/>
              </a:path>
              <a:path w="3455265" h="2793011">
                <a:moveTo>
                  <a:pt x="1223830" y="2779320"/>
                </a:moveTo>
                <a:lnTo>
                  <a:pt x="1223468" y="2775164"/>
                </a:lnTo>
                <a:lnTo>
                  <a:pt x="1216843" y="2773484"/>
                </a:lnTo>
                <a:lnTo>
                  <a:pt x="1213662" y="2705551"/>
                </a:lnTo>
                <a:lnTo>
                  <a:pt x="1209911" y="2706112"/>
                </a:lnTo>
                <a:lnTo>
                  <a:pt x="1212249" y="2783582"/>
                </a:lnTo>
                <a:lnTo>
                  <a:pt x="1219139" y="2781509"/>
                </a:lnTo>
                <a:lnTo>
                  <a:pt x="1223830" y="2779320"/>
                </a:lnTo>
                <a:close/>
              </a:path>
              <a:path w="3455265" h="2793011">
                <a:moveTo>
                  <a:pt x="1216843" y="2773484"/>
                </a:moveTo>
                <a:lnTo>
                  <a:pt x="1217238" y="2773235"/>
                </a:lnTo>
                <a:lnTo>
                  <a:pt x="1217306" y="2710689"/>
                </a:lnTo>
                <a:lnTo>
                  <a:pt x="1216730" y="2709122"/>
                </a:lnTo>
                <a:lnTo>
                  <a:pt x="1213662" y="2705551"/>
                </a:lnTo>
                <a:lnTo>
                  <a:pt x="1216843" y="2773484"/>
                </a:lnTo>
                <a:close/>
              </a:path>
              <a:path w="3455265" h="2793011">
                <a:moveTo>
                  <a:pt x="1205869" y="2709523"/>
                </a:moveTo>
                <a:lnTo>
                  <a:pt x="1201932" y="2714507"/>
                </a:lnTo>
                <a:lnTo>
                  <a:pt x="1203947" y="2785395"/>
                </a:lnTo>
                <a:lnTo>
                  <a:pt x="1212249" y="2783582"/>
                </a:lnTo>
                <a:lnTo>
                  <a:pt x="1209911" y="2706112"/>
                </a:lnTo>
                <a:lnTo>
                  <a:pt x="1205869" y="2709523"/>
                </a:lnTo>
                <a:close/>
              </a:path>
              <a:path w="3455265" h="2793011">
                <a:moveTo>
                  <a:pt x="1203947" y="2785395"/>
                </a:moveTo>
                <a:lnTo>
                  <a:pt x="1201932" y="2714507"/>
                </a:lnTo>
                <a:lnTo>
                  <a:pt x="1198491" y="2719783"/>
                </a:lnTo>
                <a:lnTo>
                  <a:pt x="1195942" y="2724073"/>
                </a:lnTo>
                <a:lnTo>
                  <a:pt x="1195093" y="2724574"/>
                </a:lnTo>
                <a:lnTo>
                  <a:pt x="1195019" y="2786804"/>
                </a:lnTo>
                <a:lnTo>
                  <a:pt x="1203947" y="2785395"/>
                </a:lnTo>
                <a:close/>
              </a:path>
              <a:path w="3455265" h="2793011">
                <a:moveTo>
                  <a:pt x="1282713" y="2727404"/>
                </a:moveTo>
                <a:lnTo>
                  <a:pt x="1285835" y="2698378"/>
                </a:lnTo>
                <a:lnTo>
                  <a:pt x="1280016" y="2702766"/>
                </a:lnTo>
                <a:lnTo>
                  <a:pt x="1276799" y="2707074"/>
                </a:lnTo>
                <a:lnTo>
                  <a:pt x="1275268" y="2711159"/>
                </a:lnTo>
                <a:lnTo>
                  <a:pt x="1274505" y="2714874"/>
                </a:lnTo>
                <a:lnTo>
                  <a:pt x="1273792" y="2729059"/>
                </a:lnTo>
                <a:lnTo>
                  <a:pt x="1282713" y="2727404"/>
                </a:lnTo>
                <a:close/>
              </a:path>
              <a:path w="3455265" h="2793011">
                <a:moveTo>
                  <a:pt x="1273792" y="2729059"/>
                </a:moveTo>
                <a:lnTo>
                  <a:pt x="1274505" y="2714874"/>
                </a:lnTo>
                <a:lnTo>
                  <a:pt x="1273594" y="2718076"/>
                </a:lnTo>
                <a:lnTo>
                  <a:pt x="1271617" y="2720619"/>
                </a:lnTo>
                <a:lnTo>
                  <a:pt x="1267658" y="2722358"/>
                </a:lnTo>
                <a:lnTo>
                  <a:pt x="1266080" y="2731468"/>
                </a:lnTo>
                <a:lnTo>
                  <a:pt x="1273792" y="2729059"/>
                </a:lnTo>
                <a:close/>
              </a:path>
              <a:path w="3455265" h="2793011">
                <a:moveTo>
                  <a:pt x="1267658" y="2722358"/>
                </a:moveTo>
                <a:lnTo>
                  <a:pt x="1260799" y="2723150"/>
                </a:lnTo>
                <a:lnTo>
                  <a:pt x="1261183" y="2734125"/>
                </a:lnTo>
                <a:lnTo>
                  <a:pt x="1266080" y="2731468"/>
                </a:lnTo>
                <a:lnTo>
                  <a:pt x="1267658" y="2722358"/>
                </a:lnTo>
                <a:close/>
              </a:path>
              <a:path w="3455265" h="2793011">
                <a:moveTo>
                  <a:pt x="1234806" y="2704468"/>
                </a:moveTo>
                <a:lnTo>
                  <a:pt x="1227382" y="2705440"/>
                </a:lnTo>
                <a:lnTo>
                  <a:pt x="1239151" y="2775272"/>
                </a:lnTo>
                <a:lnTo>
                  <a:pt x="1252486" y="2779006"/>
                </a:lnTo>
                <a:lnTo>
                  <a:pt x="1260799" y="2723150"/>
                </a:lnTo>
                <a:lnTo>
                  <a:pt x="1250124" y="2722848"/>
                </a:lnTo>
                <a:lnTo>
                  <a:pt x="1234715" y="2721308"/>
                </a:lnTo>
                <a:lnTo>
                  <a:pt x="1234806" y="2704468"/>
                </a:lnTo>
                <a:close/>
              </a:path>
              <a:path w="3455265" h="2793011">
                <a:moveTo>
                  <a:pt x="1226530" y="2772302"/>
                </a:moveTo>
                <a:lnTo>
                  <a:pt x="1239151" y="2775272"/>
                </a:lnTo>
                <a:lnTo>
                  <a:pt x="1227382" y="2705440"/>
                </a:lnTo>
                <a:lnTo>
                  <a:pt x="1221161" y="2707502"/>
                </a:lnTo>
                <a:lnTo>
                  <a:pt x="1217306" y="2710689"/>
                </a:lnTo>
                <a:lnTo>
                  <a:pt x="1217238" y="2773235"/>
                </a:lnTo>
                <a:lnTo>
                  <a:pt x="1226530" y="2772302"/>
                </a:lnTo>
                <a:close/>
              </a:path>
              <a:path w="3455265" h="2793011">
                <a:moveTo>
                  <a:pt x="1249302" y="2714683"/>
                </a:moveTo>
                <a:lnTo>
                  <a:pt x="1253294" y="2710751"/>
                </a:lnTo>
                <a:lnTo>
                  <a:pt x="1252678" y="2707727"/>
                </a:lnTo>
                <a:lnTo>
                  <a:pt x="1248617" y="2705647"/>
                </a:lnTo>
                <a:lnTo>
                  <a:pt x="1242272" y="2704549"/>
                </a:lnTo>
                <a:lnTo>
                  <a:pt x="1239539" y="2719488"/>
                </a:lnTo>
                <a:lnTo>
                  <a:pt x="1249302" y="2714683"/>
                </a:lnTo>
                <a:close/>
              </a:path>
              <a:path w="3455265" h="2793011">
                <a:moveTo>
                  <a:pt x="1234806" y="2704468"/>
                </a:moveTo>
                <a:lnTo>
                  <a:pt x="1234715" y="2721308"/>
                </a:lnTo>
                <a:lnTo>
                  <a:pt x="1239539" y="2719488"/>
                </a:lnTo>
                <a:lnTo>
                  <a:pt x="1242272" y="2704549"/>
                </a:lnTo>
                <a:lnTo>
                  <a:pt x="1234806" y="2704468"/>
                </a:lnTo>
                <a:close/>
              </a:path>
              <a:path w="3455265" h="2793011">
                <a:moveTo>
                  <a:pt x="1146609" y="2729865"/>
                </a:moveTo>
                <a:lnTo>
                  <a:pt x="1149863" y="2728362"/>
                </a:lnTo>
                <a:lnTo>
                  <a:pt x="1149037" y="2725569"/>
                </a:lnTo>
                <a:lnTo>
                  <a:pt x="1145846" y="2724253"/>
                </a:lnTo>
                <a:lnTo>
                  <a:pt x="1141396" y="2722974"/>
                </a:lnTo>
                <a:lnTo>
                  <a:pt x="1140319" y="2731456"/>
                </a:lnTo>
                <a:lnTo>
                  <a:pt x="1146609" y="2729865"/>
                </a:lnTo>
                <a:close/>
              </a:path>
              <a:path w="3455265" h="2793011">
                <a:moveTo>
                  <a:pt x="1141396" y="2722974"/>
                </a:moveTo>
                <a:lnTo>
                  <a:pt x="1136130" y="2721719"/>
                </a:lnTo>
                <a:lnTo>
                  <a:pt x="1138949" y="2731730"/>
                </a:lnTo>
                <a:lnTo>
                  <a:pt x="1140319" y="2731456"/>
                </a:lnTo>
                <a:lnTo>
                  <a:pt x="1141396" y="2722974"/>
                </a:lnTo>
                <a:close/>
              </a:path>
              <a:path w="3455265" h="2793011">
                <a:moveTo>
                  <a:pt x="1103198" y="2708953"/>
                </a:moveTo>
                <a:lnTo>
                  <a:pt x="1106033" y="2705694"/>
                </a:lnTo>
                <a:lnTo>
                  <a:pt x="1110860" y="2702786"/>
                </a:lnTo>
                <a:lnTo>
                  <a:pt x="1115411" y="2703085"/>
                </a:lnTo>
                <a:lnTo>
                  <a:pt x="1117993" y="2710997"/>
                </a:lnTo>
                <a:lnTo>
                  <a:pt x="1125390" y="2709378"/>
                </a:lnTo>
                <a:lnTo>
                  <a:pt x="1124424" y="2708336"/>
                </a:lnTo>
                <a:lnTo>
                  <a:pt x="1114680" y="2700372"/>
                </a:lnTo>
                <a:lnTo>
                  <a:pt x="1107249" y="2698944"/>
                </a:lnTo>
                <a:lnTo>
                  <a:pt x="1103198" y="2708953"/>
                </a:lnTo>
                <a:close/>
              </a:path>
              <a:path w="3455265" h="2793011">
                <a:moveTo>
                  <a:pt x="1115411" y="2703085"/>
                </a:moveTo>
                <a:lnTo>
                  <a:pt x="1113132" y="2715353"/>
                </a:lnTo>
                <a:lnTo>
                  <a:pt x="1113780" y="2712523"/>
                </a:lnTo>
                <a:lnTo>
                  <a:pt x="1117993" y="2710997"/>
                </a:lnTo>
                <a:lnTo>
                  <a:pt x="1115411" y="2703085"/>
                </a:lnTo>
                <a:close/>
              </a:path>
              <a:path w="3455265" h="2793011">
                <a:moveTo>
                  <a:pt x="1304822" y="2704052"/>
                </a:moveTo>
                <a:lnTo>
                  <a:pt x="1313808" y="2697842"/>
                </a:lnTo>
                <a:lnTo>
                  <a:pt x="1308964" y="2697636"/>
                </a:lnTo>
                <a:lnTo>
                  <a:pt x="1304382" y="2700813"/>
                </a:lnTo>
                <a:lnTo>
                  <a:pt x="1302266" y="2704057"/>
                </a:lnTo>
                <a:lnTo>
                  <a:pt x="1304822" y="2704052"/>
                </a:lnTo>
                <a:close/>
              </a:path>
              <a:path w="3455265" h="2793011">
                <a:moveTo>
                  <a:pt x="1419321" y="2788888"/>
                </a:moveTo>
                <a:lnTo>
                  <a:pt x="1412119" y="2787586"/>
                </a:lnTo>
                <a:lnTo>
                  <a:pt x="1412752" y="2790915"/>
                </a:lnTo>
                <a:lnTo>
                  <a:pt x="1418921" y="2789262"/>
                </a:lnTo>
                <a:lnTo>
                  <a:pt x="1419321" y="2788888"/>
                </a:lnTo>
                <a:close/>
              </a:path>
              <a:path w="3455265" h="2793011">
                <a:moveTo>
                  <a:pt x="1598353" y="53002"/>
                </a:moveTo>
                <a:lnTo>
                  <a:pt x="1602520" y="47768"/>
                </a:lnTo>
                <a:lnTo>
                  <a:pt x="1608677" y="40923"/>
                </a:lnTo>
                <a:lnTo>
                  <a:pt x="1615680" y="33854"/>
                </a:lnTo>
                <a:lnTo>
                  <a:pt x="1615725" y="30981"/>
                </a:lnTo>
                <a:lnTo>
                  <a:pt x="1613604" y="22222"/>
                </a:lnTo>
                <a:lnTo>
                  <a:pt x="1610634" y="9361"/>
                </a:lnTo>
                <a:lnTo>
                  <a:pt x="1602914" y="10884"/>
                </a:lnTo>
                <a:lnTo>
                  <a:pt x="1598353" y="53002"/>
                </a:lnTo>
                <a:close/>
              </a:path>
              <a:path w="3455265" h="2793011">
                <a:moveTo>
                  <a:pt x="1574211" y="20080"/>
                </a:moveTo>
                <a:lnTo>
                  <a:pt x="1575380" y="82788"/>
                </a:lnTo>
                <a:lnTo>
                  <a:pt x="1589233" y="74291"/>
                </a:lnTo>
                <a:lnTo>
                  <a:pt x="1591923" y="69960"/>
                </a:lnTo>
                <a:lnTo>
                  <a:pt x="1593686" y="13610"/>
                </a:lnTo>
                <a:lnTo>
                  <a:pt x="1583827" y="16891"/>
                </a:lnTo>
                <a:lnTo>
                  <a:pt x="1574211" y="20080"/>
                </a:lnTo>
                <a:close/>
              </a:path>
              <a:path w="3455265" h="2793011">
                <a:moveTo>
                  <a:pt x="1555893" y="74431"/>
                </a:moveTo>
                <a:lnTo>
                  <a:pt x="1556945" y="76013"/>
                </a:lnTo>
                <a:lnTo>
                  <a:pt x="1559207" y="23590"/>
                </a:lnTo>
                <a:lnTo>
                  <a:pt x="1555569" y="22615"/>
                </a:lnTo>
                <a:lnTo>
                  <a:pt x="1551836" y="73231"/>
                </a:lnTo>
                <a:lnTo>
                  <a:pt x="1555893" y="74431"/>
                </a:lnTo>
                <a:close/>
              </a:path>
              <a:path w="3455265" h="2793011">
                <a:moveTo>
                  <a:pt x="1637289" y="95576"/>
                </a:moveTo>
                <a:lnTo>
                  <a:pt x="1632329" y="98403"/>
                </a:lnTo>
                <a:lnTo>
                  <a:pt x="1651146" y="91769"/>
                </a:lnTo>
                <a:lnTo>
                  <a:pt x="1640035" y="92509"/>
                </a:lnTo>
                <a:lnTo>
                  <a:pt x="1637289" y="95576"/>
                </a:lnTo>
                <a:close/>
              </a:path>
              <a:path w="3455265" h="2793011">
                <a:moveTo>
                  <a:pt x="1615152" y="2782661"/>
                </a:moveTo>
                <a:lnTo>
                  <a:pt x="1607858" y="2781314"/>
                </a:lnTo>
                <a:lnTo>
                  <a:pt x="1608598" y="2784569"/>
                </a:lnTo>
                <a:lnTo>
                  <a:pt x="1613983" y="2783840"/>
                </a:lnTo>
                <a:lnTo>
                  <a:pt x="1615152" y="2782661"/>
                </a:lnTo>
                <a:close/>
              </a:path>
              <a:path w="3455265" h="2793011">
                <a:moveTo>
                  <a:pt x="1123962" y="77827"/>
                </a:moveTo>
                <a:lnTo>
                  <a:pt x="1119340" y="78879"/>
                </a:lnTo>
                <a:lnTo>
                  <a:pt x="1122370" y="81717"/>
                </a:lnTo>
                <a:lnTo>
                  <a:pt x="1127558" y="79577"/>
                </a:lnTo>
                <a:lnTo>
                  <a:pt x="1128475" y="77535"/>
                </a:lnTo>
                <a:lnTo>
                  <a:pt x="1123962" y="77827"/>
                </a:lnTo>
                <a:close/>
              </a:path>
              <a:path w="3455265" h="2793011">
                <a:moveTo>
                  <a:pt x="1115524" y="80667"/>
                </a:moveTo>
                <a:lnTo>
                  <a:pt x="1113236" y="83182"/>
                </a:lnTo>
                <a:lnTo>
                  <a:pt x="1113714" y="84100"/>
                </a:lnTo>
                <a:lnTo>
                  <a:pt x="1122370" y="81717"/>
                </a:lnTo>
                <a:lnTo>
                  <a:pt x="1119340" y="78879"/>
                </a:lnTo>
                <a:lnTo>
                  <a:pt x="1115524" y="80667"/>
                </a:lnTo>
                <a:close/>
              </a:path>
              <a:path w="3455265" h="2793011">
                <a:moveTo>
                  <a:pt x="1085506" y="13050"/>
                </a:moveTo>
                <a:lnTo>
                  <a:pt x="1092723" y="71660"/>
                </a:lnTo>
                <a:lnTo>
                  <a:pt x="1100727" y="71717"/>
                </a:lnTo>
                <a:lnTo>
                  <a:pt x="1108496" y="72048"/>
                </a:lnTo>
                <a:lnTo>
                  <a:pt x="1106431" y="14618"/>
                </a:lnTo>
                <a:lnTo>
                  <a:pt x="1106193" y="15098"/>
                </a:lnTo>
                <a:lnTo>
                  <a:pt x="1101712" y="17177"/>
                </a:lnTo>
                <a:lnTo>
                  <a:pt x="1094302" y="15929"/>
                </a:lnTo>
                <a:lnTo>
                  <a:pt x="1085506" y="13050"/>
                </a:lnTo>
                <a:close/>
              </a:path>
              <a:path w="3455265" h="2793011">
                <a:moveTo>
                  <a:pt x="1066449" y="74258"/>
                </a:moveTo>
                <a:lnTo>
                  <a:pt x="1071348" y="73177"/>
                </a:lnTo>
                <a:lnTo>
                  <a:pt x="1067322" y="19141"/>
                </a:lnTo>
                <a:lnTo>
                  <a:pt x="1066123" y="12813"/>
                </a:lnTo>
                <a:lnTo>
                  <a:pt x="1063852" y="11057"/>
                </a:lnTo>
                <a:lnTo>
                  <a:pt x="1066449" y="74258"/>
                </a:lnTo>
                <a:close/>
              </a:path>
              <a:path w="3455265" h="2793011">
                <a:moveTo>
                  <a:pt x="1060706" y="12596"/>
                </a:moveTo>
                <a:lnTo>
                  <a:pt x="1056815" y="15241"/>
                </a:lnTo>
                <a:lnTo>
                  <a:pt x="1058299" y="52006"/>
                </a:lnTo>
                <a:lnTo>
                  <a:pt x="1061347" y="57815"/>
                </a:lnTo>
                <a:lnTo>
                  <a:pt x="1063852" y="11057"/>
                </a:lnTo>
                <a:lnTo>
                  <a:pt x="1060706" y="12596"/>
                </a:lnTo>
                <a:close/>
              </a:path>
              <a:path w="3455265" h="2793011">
                <a:moveTo>
                  <a:pt x="1042596" y="50408"/>
                </a:moveTo>
                <a:lnTo>
                  <a:pt x="1046956" y="51163"/>
                </a:lnTo>
                <a:lnTo>
                  <a:pt x="1058299" y="52006"/>
                </a:lnTo>
                <a:lnTo>
                  <a:pt x="1056815" y="15241"/>
                </a:lnTo>
                <a:lnTo>
                  <a:pt x="1052307" y="16805"/>
                </a:lnTo>
                <a:lnTo>
                  <a:pt x="1047312" y="15098"/>
                </a:lnTo>
                <a:lnTo>
                  <a:pt x="1042596" y="50408"/>
                </a:lnTo>
                <a:close/>
              </a:path>
              <a:path w="3455265" h="2793011">
                <a:moveTo>
                  <a:pt x="1041960" y="7933"/>
                </a:moveTo>
                <a:lnTo>
                  <a:pt x="1034370" y="7482"/>
                </a:lnTo>
                <a:lnTo>
                  <a:pt x="1035056" y="53911"/>
                </a:lnTo>
                <a:lnTo>
                  <a:pt x="1042596" y="50408"/>
                </a:lnTo>
                <a:lnTo>
                  <a:pt x="1047312" y="15098"/>
                </a:lnTo>
                <a:lnTo>
                  <a:pt x="1041960" y="7933"/>
                </a:lnTo>
                <a:close/>
              </a:path>
              <a:path w="3455265" h="2793011">
                <a:moveTo>
                  <a:pt x="1138165" y="8850"/>
                </a:moveTo>
                <a:lnTo>
                  <a:pt x="1131155" y="8299"/>
                </a:lnTo>
                <a:lnTo>
                  <a:pt x="1132728" y="77976"/>
                </a:lnTo>
                <a:lnTo>
                  <a:pt x="1135425" y="79197"/>
                </a:lnTo>
                <a:lnTo>
                  <a:pt x="1136034" y="81196"/>
                </a:lnTo>
                <a:lnTo>
                  <a:pt x="1138165" y="8850"/>
                </a:lnTo>
                <a:close/>
              </a:path>
              <a:path w="3455265" h="2793011">
                <a:moveTo>
                  <a:pt x="1166873" y="16702"/>
                </a:moveTo>
                <a:lnTo>
                  <a:pt x="1165304" y="14037"/>
                </a:lnTo>
                <a:lnTo>
                  <a:pt x="1161930" y="12772"/>
                </a:lnTo>
                <a:lnTo>
                  <a:pt x="1157229" y="11592"/>
                </a:lnTo>
                <a:lnTo>
                  <a:pt x="1151502" y="10526"/>
                </a:lnTo>
                <a:lnTo>
                  <a:pt x="1145047" y="9602"/>
                </a:lnTo>
                <a:lnTo>
                  <a:pt x="1151786" y="20604"/>
                </a:lnTo>
                <a:lnTo>
                  <a:pt x="1159540" y="19355"/>
                </a:lnTo>
                <a:lnTo>
                  <a:pt x="1164469" y="18045"/>
                </a:lnTo>
                <a:lnTo>
                  <a:pt x="1166873" y="16702"/>
                </a:lnTo>
                <a:close/>
              </a:path>
              <a:path w="3455265" h="2793011">
                <a:moveTo>
                  <a:pt x="1145047" y="9602"/>
                </a:moveTo>
                <a:lnTo>
                  <a:pt x="1138165" y="8850"/>
                </a:lnTo>
                <a:lnTo>
                  <a:pt x="1140908" y="21763"/>
                </a:lnTo>
                <a:lnTo>
                  <a:pt x="1151786" y="20604"/>
                </a:lnTo>
                <a:lnTo>
                  <a:pt x="1145047" y="9602"/>
                </a:lnTo>
                <a:close/>
              </a:path>
              <a:path w="3455265" h="2793011">
                <a:moveTo>
                  <a:pt x="1105446" y="2787533"/>
                </a:moveTo>
                <a:lnTo>
                  <a:pt x="1103830" y="2788786"/>
                </a:lnTo>
                <a:lnTo>
                  <a:pt x="1112792" y="2788495"/>
                </a:lnTo>
                <a:lnTo>
                  <a:pt x="1110710" y="2786764"/>
                </a:lnTo>
                <a:lnTo>
                  <a:pt x="1105446" y="2787533"/>
                </a:lnTo>
                <a:close/>
              </a:path>
              <a:path w="3455265" h="2793011">
                <a:moveTo>
                  <a:pt x="1614182" y="97274"/>
                </a:moveTo>
                <a:lnTo>
                  <a:pt x="1614061" y="81413"/>
                </a:lnTo>
                <a:lnTo>
                  <a:pt x="1613310" y="83140"/>
                </a:lnTo>
                <a:lnTo>
                  <a:pt x="1612077" y="87416"/>
                </a:lnTo>
                <a:lnTo>
                  <a:pt x="1611870" y="92651"/>
                </a:lnTo>
                <a:lnTo>
                  <a:pt x="1614182" y="97274"/>
                </a:lnTo>
                <a:close/>
              </a:path>
              <a:path w="3455265" h="2793011">
                <a:moveTo>
                  <a:pt x="1615971" y="9689"/>
                </a:moveTo>
                <a:lnTo>
                  <a:pt x="1610634" y="9361"/>
                </a:lnTo>
                <a:lnTo>
                  <a:pt x="1613604" y="22222"/>
                </a:lnTo>
                <a:lnTo>
                  <a:pt x="1616001" y="18487"/>
                </a:lnTo>
                <a:lnTo>
                  <a:pt x="1618052" y="12515"/>
                </a:lnTo>
                <a:lnTo>
                  <a:pt x="1615971" y="9689"/>
                </a:lnTo>
                <a:close/>
              </a:path>
              <a:path w="3455265" h="2793011">
                <a:moveTo>
                  <a:pt x="1592174" y="2711963"/>
                </a:moveTo>
                <a:lnTo>
                  <a:pt x="1593509" y="2715013"/>
                </a:lnTo>
                <a:lnTo>
                  <a:pt x="1596020" y="2714501"/>
                </a:lnTo>
                <a:lnTo>
                  <a:pt x="1599568" y="2708453"/>
                </a:lnTo>
                <a:lnTo>
                  <a:pt x="1601417" y="2703544"/>
                </a:lnTo>
                <a:lnTo>
                  <a:pt x="1596638" y="2701139"/>
                </a:lnTo>
                <a:lnTo>
                  <a:pt x="1593598" y="2703055"/>
                </a:lnTo>
                <a:lnTo>
                  <a:pt x="1592174" y="2711963"/>
                </a:lnTo>
                <a:close/>
              </a:path>
              <a:path w="3455265" h="2793011">
                <a:moveTo>
                  <a:pt x="1325446" y="2748079"/>
                </a:moveTo>
                <a:lnTo>
                  <a:pt x="1327701" y="2749602"/>
                </a:lnTo>
                <a:lnTo>
                  <a:pt x="1332365" y="2750757"/>
                </a:lnTo>
                <a:lnTo>
                  <a:pt x="1337013" y="2750876"/>
                </a:lnTo>
                <a:lnTo>
                  <a:pt x="1339224" y="2749289"/>
                </a:lnTo>
                <a:lnTo>
                  <a:pt x="1337853" y="2746610"/>
                </a:lnTo>
                <a:lnTo>
                  <a:pt x="1328022" y="2746859"/>
                </a:lnTo>
                <a:lnTo>
                  <a:pt x="1325446" y="2748079"/>
                </a:lnTo>
                <a:close/>
              </a:path>
              <a:path w="3455265" h="2793011">
                <a:moveTo>
                  <a:pt x="1577344" y="2697546"/>
                </a:moveTo>
                <a:lnTo>
                  <a:pt x="1573469" y="2709902"/>
                </a:lnTo>
                <a:lnTo>
                  <a:pt x="1575275" y="2709025"/>
                </a:lnTo>
                <a:lnTo>
                  <a:pt x="1579612" y="2709284"/>
                </a:lnTo>
                <a:lnTo>
                  <a:pt x="1577813" y="2697514"/>
                </a:lnTo>
                <a:lnTo>
                  <a:pt x="1577344" y="2697546"/>
                </a:lnTo>
                <a:close/>
              </a:path>
              <a:path w="3455265" h="2793011">
                <a:moveTo>
                  <a:pt x="1570375" y="2722967"/>
                </a:moveTo>
                <a:lnTo>
                  <a:pt x="1570993" y="2721383"/>
                </a:lnTo>
                <a:lnTo>
                  <a:pt x="1570834" y="2698790"/>
                </a:lnTo>
                <a:lnTo>
                  <a:pt x="1567049" y="2701105"/>
                </a:lnTo>
                <a:lnTo>
                  <a:pt x="1570457" y="2759981"/>
                </a:lnTo>
                <a:lnTo>
                  <a:pt x="1574013" y="2723550"/>
                </a:lnTo>
                <a:lnTo>
                  <a:pt x="1570375" y="2722967"/>
                </a:lnTo>
                <a:close/>
              </a:path>
              <a:path w="3455265" h="2793011">
                <a:moveTo>
                  <a:pt x="1596519" y="2783513"/>
                </a:moveTo>
                <a:lnTo>
                  <a:pt x="1598388" y="2782816"/>
                </a:lnTo>
                <a:lnTo>
                  <a:pt x="1606699" y="2775776"/>
                </a:lnTo>
                <a:lnTo>
                  <a:pt x="1616162" y="2774926"/>
                </a:lnTo>
                <a:lnTo>
                  <a:pt x="1617907" y="2777574"/>
                </a:lnTo>
                <a:lnTo>
                  <a:pt x="1626231" y="2725917"/>
                </a:lnTo>
                <a:lnTo>
                  <a:pt x="1616416" y="2727265"/>
                </a:lnTo>
                <a:lnTo>
                  <a:pt x="1606945" y="2728355"/>
                </a:lnTo>
                <a:lnTo>
                  <a:pt x="1598407" y="2729101"/>
                </a:lnTo>
                <a:lnTo>
                  <a:pt x="1596519" y="2783513"/>
                </a:lnTo>
                <a:close/>
              </a:path>
              <a:path w="3455265" h="2793011">
                <a:moveTo>
                  <a:pt x="1586476" y="2729211"/>
                </a:moveTo>
                <a:lnTo>
                  <a:pt x="1589919" y="2761331"/>
                </a:lnTo>
                <a:lnTo>
                  <a:pt x="1593140" y="2762512"/>
                </a:lnTo>
                <a:lnTo>
                  <a:pt x="1593912" y="2765669"/>
                </a:lnTo>
                <a:lnTo>
                  <a:pt x="1589792" y="2769516"/>
                </a:lnTo>
                <a:lnTo>
                  <a:pt x="1586897" y="2771561"/>
                </a:lnTo>
                <a:lnTo>
                  <a:pt x="1583980" y="2773612"/>
                </a:lnTo>
                <a:lnTo>
                  <a:pt x="1588395" y="2782963"/>
                </a:lnTo>
                <a:lnTo>
                  <a:pt x="1596519" y="2783513"/>
                </a:lnTo>
                <a:lnTo>
                  <a:pt x="1598407" y="2729101"/>
                </a:lnTo>
                <a:lnTo>
                  <a:pt x="1591388" y="2729415"/>
                </a:lnTo>
                <a:lnTo>
                  <a:pt x="1586476" y="2729211"/>
                </a:lnTo>
                <a:close/>
              </a:path>
              <a:path w="3455265" h="2793011">
                <a:moveTo>
                  <a:pt x="1585323" y="2726900"/>
                </a:moveTo>
                <a:lnTo>
                  <a:pt x="1590257" y="2724620"/>
                </a:lnTo>
                <a:lnTo>
                  <a:pt x="1585954" y="2723626"/>
                </a:lnTo>
                <a:lnTo>
                  <a:pt x="1583033" y="2723949"/>
                </a:lnTo>
                <a:lnTo>
                  <a:pt x="1584275" y="2760489"/>
                </a:lnTo>
                <a:lnTo>
                  <a:pt x="1589919" y="2761331"/>
                </a:lnTo>
                <a:lnTo>
                  <a:pt x="1586476" y="2729211"/>
                </a:lnTo>
                <a:lnTo>
                  <a:pt x="1585323" y="2726900"/>
                </a:lnTo>
                <a:close/>
              </a:path>
              <a:path w="3455265" h="2793011">
                <a:moveTo>
                  <a:pt x="1579676" y="2777513"/>
                </a:moveTo>
                <a:lnTo>
                  <a:pt x="1580081" y="2780778"/>
                </a:lnTo>
                <a:lnTo>
                  <a:pt x="1583050" y="2782033"/>
                </a:lnTo>
                <a:lnTo>
                  <a:pt x="1588395" y="2782963"/>
                </a:lnTo>
                <a:lnTo>
                  <a:pt x="1583980" y="2773612"/>
                </a:lnTo>
                <a:lnTo>
                  <a:pt x="1581439" y="2775614"/>
                </a:lnTo>
                <a:lnTo>
                  <a:pt x="1579676" y="2777513"/>
                </a:lnTo>
                <a:close/>
              </a:path>
              <a:path w="3455265" h="2793011">
                <a:moveTo>
                  <a:pt x="1578643" y="2723901"/>
                </a:moveTo>
                <a:lnTo>
                  <a:pt x="1574013" y="2723550"/>
                </a:lnTo>
                <a:lnTo>
                  <a:pt x="1575808" y="2760041"/>
                </a:lnTo>
                <a:lnTo>
                  <a:pt x="1584275" y="2760489"/>
                </a:lnTo>
                <a:lnTo>
                  <a:pt x="1583033" y="2723949"/>
                </a:lnTo>
                <a:lnTo>
                  <a:pt x="1578643" y="2723901"/>
                </a:lnTo>
                <a:close/>
              </a:path>
              <a:path w="3455265" h="2793011">
                <a:moveTo>
                  <a:pt x="1566443" y="2764228"/>
                </a:moveTo>
                <a:lnTo>
                  <a:pt x="1570457" y="2759981"/>
                </a:lnTo>
                <a:lnTo>
                  <a:pt x="1567049" y="2701105"/>
                </a:lnTo>
                <a:lnTo>
                  <a:pt x="1565205" y="2704202"/>
                </a:lnTo>
                <a:lnTo>
                  <a:pt x="1564519" y="2707794"/>
                </a:lnTo>
                <a:lnTo>
                  <a:pt x="1564206" y="2711593"/>
                </a:lnTo>
                <a:lnTo>
                  <a:pt x="1563938" y="2770545"/>
                </a:lnTo>
                <a:lnTo>
                  <a:pt x="1566443" y="2764228"/>
                </a:lnTo>
                <a:close/>
              </a:path>
              <a:path w="3455265" h="2793011">
                <a:moveTo>
                  <a:pt x="1528339" y="2779608"/>
                </a:moveTo>
                <a:lnTo>
                  <a:pt x="1532663" y="2777155"/>
                </a:lnTo>
                <a:lnTo>
                  <a:pt x="1544861" y="2784148"/>
                </a:lnTo>
                <a:lnTo>
                  <a:pt x="1553404" y="2785734"/>
                </a:lnTo>
                <a:lnTo>
                  <a:pt x="1558626" y="2782916"/>
                </a:lnTo>
                <a:lnTo>
                  <a:pt x="1561735" y="2777314"/>
                </a:lnTo>
                <a:lnTo>
                  <a:pt x="1563938" y="2770545"/>
                </a:lnTo>
                <a:lnTo>
                  <a:pt x="1564206" y="2711593"/>
                </a:lnTo>
                <a:lnTo>
                  <a:pt x="1563482" y="2715308"/>
                </a:lnTo>
                <a:lnTo>
                  <a:pt x="1561564" y="2718653"/>
                </a:lnTo>
                <a:lnTo>
                  <a:pt x="1557668" y="2721338"/>
                </a:lnTo>
                <a:lnTo>
                  <a:pt x="1551010" y="2723076"/>
                </a:lnTo>
                <a:lnTo>
                  <a:pt x="1540805" y="2723577"/>
                </a:lnTo>
                <a:lnTo>
                  <a:pt x="1528339" y="2779608"/>
                </a:lnTo>
                <a:close/>
              </a:path>
              <a:path w="3455265" h="2793011">
                <a:moveTo>
                  <a:pt x="1528339" y="2779608"/>
                </a:moveTo>
                <a:lnTo>
                  <a:pt x="1540805" y="2723577"/>
                </a:lnTo>
                <a:lnTo>
                  <a:pt x="1526270" y="2722553"/>
                </a:lnTo>
                <a:lnTo>
                  <a:pt x="1525889" y="2722206"/>
                </a:lnTo>
                <a:lnTo>
                  <a:pt x="1520216" y="2716427"/>
                </a:lnTo>
                <a:lnTo>
                  <a:pt x="1519615" y="2782602"/>
                </a:lnTo>
                <a:lnTo>
                  <a:pt x="1528339" y="2779608"/>
                </a:lnTo>
                <a:close/>
              </a:path>
              <a:path w="3455265" h="2793011">
                <a:moveTo>
                  <a:pt x="1517153" y="2712176"/>
                </a:moveTo>
                <a:lnTo>
                  <a:pt x="1516089" y="2709445"/>
                </a:lnTo>
                <a:lnTo>
                  <a:pt x="1519615" y="2782602"/>
                </a:lnTo>
                <a:lnTo>
                  <a:pt x="1520216" y="2716427"/>
                </a:lnTo>
                <a:lnTo>
                  <a:pt x="1517153" y="2712176"/>
                </a:lnTo>
                <a:close/>
              </a:path>
              <a:path w="3455265" h="2793011">
                <a:moveTo>
                  <a:pt x="1503993" y="2777352"/>
                </a:moveTo>
                <a:lnTo>
                  <a:pt x="1499610" y="2782723"/>
                </a:lnTo>
                <a:lnTo>
                  <a:pt x="1501994" y="2785371"/>
                </a:lnTo>
                <a:lnTo>
                  <a:pt x="1509748" y="2784927"/>
                </a:lnTo>
                <a:lnTo>
                  <a:pt x="1503993" y="2777352"/>
                </a:lnTo>
                <a:close/>
              </a:path>
              <a:path w="3455265" h="2793011">
                <a:moveTo>
                  <a:pt x="969798" y="2698630"/>
                </a:moveTo>
                <a:lnTo>
                  <a:pt x="965220" y="2700988"/>
                </a:lnTo>
                <a:lnTo>
                  <a:pt x="969292" y="2702473"/>
                </a:lnTo>
                <a:lnTo>
                  <a:pt x="972527" y="2699347"/>
                </a:lnTo>
                <a:lnTo>
                  <a:pt x="969798" y="2698630"/>
                </a:lnTo>
                <a:close/>
              </a:path>
              <a:path w="3455265" h="2793011">
                <a:moveTo>
                  <a:pt x="821830" y="2704917"/>
                </a:moveTo>
                <a:lnTo>
                  <a:pt x="825876" y="2702459"/>
                </a:lnTo>
                <a:lnTo>
                  <a:pt x="825230" y="2699616"/>
                </a:lnTo>
                <a:lnTo>
                  <a:pt x="820917" y="2701774"/>
                </a:lnTo>
                <a:lnTo>
                  <a:pt x="818045" y="2702889"/>
                </a:lnTo>
                <a:lnTo>
                  <a:pt x="817743" y="2706561"/>
                </a:lnTo>
                <a:lnTo>
                  <a:pt x="821830" y="2704917"/>
                </a:lnTo>
                <a:close/>
              </a:path>
              <a:path w="3455265" h="2793011">
                <a:moveTo>
                  <a:pt x="817879" y="2701053"/>
                </a:moveTo>
                <a:lnTo>
                  <a:pt x="816664" y="2701774"/>
                </a:lnTo>
                <a:lnTo>
                  <a:pt x="820917" y="2701774"/>
                </a:lnTo>
                <a:lnTo>
                  <a:pt x="825230" y="2699616"/>
                </a:lnTo>
                <a:lnTo>
                  <a:pt x="817879" y="2701053"/>
                </a:lnTo>
                <a:close/>
              </a:path>
              <a:path w="3455265" h="2793011">
                <a:moveTo>
                  <a:pt x="638888" y="2712670"/>
                </a:moveTo>
                <a:lnTo>
                  <a:pt x="646579" y="2710656"/>
                </a:lnTo>
                <a:lnTo>
                  <a:pt x="647233" y="2710296"/>
                </a:lnTo>
                <a:lnTo>
                  <a:pt x="635422" y="2710492"/>
                </a:lnTo>
                <a:lnTo>
                  <a:pt x="633905" y="2711949"/>
                </a:lnTo>
                <a:lnTo>
                  <a:pt x="638888" y="2712670"/>
                </a:lnTo>
                <a:close/>
              </a:path>
              <a:path w="3455265" h="2793011">
                <a:moveTo>
                  <a:pt x="464011" y="2699359"/>
                </a:moveTo>
                <a:lnTo>
                  <a:pt x="464332" y="2703013"/>
                </a:lnTo>
                <a:lnTo>
                  <a:pt x="468352" y="2704069"/>
                </a:lnTo>
                <a:lnTo>
                  <a:pt x="476402" y="2702097"/>
                </a:lnTo>
                <a:lnTo>
                  <a:pt x="479876" y="2700589"/>
                </a:lnTo>
                <a:lnTo>
                  <a:pt x="479785" y="2699526"/>
                </a:lnTo>
                <a:lnTo>
                  <a:pt x="477141" y="2698889"/>
                </a:lnTo>
                <a:lnTo>
                  <a:pt x="472956" y="2698662"/>
                </a:lnTo>
                <a:lnTo>
                  <a:pt x="468242" y="2698824"/>
                </a:lnTo>
                <a:lnTo>
                  <a:pt x="464011" y="2699359"/>
                </a:lnTo>
                <a:close/>
              </a:path>
              <a:path w="3455265" h="2793011">
                <a:moveTo>
                  <a:pt x="461274" y="2700248"/>
                </a:moveTo>
                <a:lnTo>
                  <a:pt x="461044" y="2701472"/>
                </a:lnTo>
                <a:lnTo>
                  <a:pt x="464332" y="2703013"/>
                </a:lnTo>
                <a:lnTo>
                  <a:pt x="464011" y="2699359"/>
                </a:lnTo>
                <a:lnTo>
                  <a:pt x="461274" y="2700248"/>
                </a:lnTo>
                <a:close/>
              </a:path>
              <a:path w="3455265" h="2793011">
                <a:moveTo>
                  <a:pt x="656996" y="2699133"/>
                </a:moveTo>
                <a:lnTo>
                  <a:pt x="659587" y="2704730"/>
                </a:lnTo>
                <a:lnTo>
                  <a:pt x="661060" y="2705380"/>
                </a:lnTo>
                <a:lnTo>
                  <a:pt x="669345" y="2703548"/>
                </a:lnTo>
                <a:lnTo>
                  <a:pt x="672873" y="2701897"/>
                </a:lnTo>
                <a:lnTo>
                  <a:pt x="672725" y="2700506"/>
                </a:lnTo>
                <a:lnTo>
                  <a:pt x="669982" y="2699455"/>
                </a:lnTo>
                <a:lnTo>
                  <a:pt x="665725" y="2698822"/>
                </a:lnTo>
                <a:lnTo>
                  <a:pt x="661036" y="2698689"/>
                </a:lnTo>
                <a:lnTo>
                  <a:pt x="656996" y="2699133"/>
                </a:lnTo>
                <a:close/>
              </a:path>
              <a:path w="3455265" h="2793011">
                <a:moveTo>
                  <a:pt x="859610" y="2706978"/>
                </a:moveTo>
                <a:lnTo>
                  <a:pt x="864836" y="2702422"/>
                </a:lnTo>
                <a:lnTo>
                  <a:pt x="865482" y="2701250"/>
                </a:lnTo>
                <a:lnTo>
                  <a:pt x="858092" y="2700877"/>
                </a:lnTo>
                <a:lnTo>
                  <a:pt x="856748" y="2704625"/>
                </a:lnTo>
                <a:lnTo>
                  <a:pt x="859610" y="2706978"/>
                </a:lnTo>
                <a:close/>
              </a:path>
              <a:path w="3455265" h="2793011">
                <a:moveTo>
                  <a:pt x="416773" y="2708273"/>
                </a:moveTo>
                <a:lnTo>
                  <a:pt x="420726" y="2709666"/>
                </a:lnTo>
                <a:lnTo>
                  <a:pt x="422511" y="2716720"/>
                </a:lnTo>
                <a:lnTo>
                  <a:pt x="423188" y="2716385"/>
                </a:lnTo>
                <a:lnTo>
                  <a:pt x="429781" y="2713212"/>
                </a:lnTo>
                <a:lnTo>
                  <a:pt x="425899" y="2703259"/>
                </a:lnTo>
                <a:lnTo>
                  <a:pt x="421035" y="2702009"/>
                </a:lnTo>
                <a:lnTo>
                  <a:pt x="416773" y="2708273"/>
                </a:lnTo>
                <a:close/>
              </a:path>
              <a:path w="3455265" h="2793011">
                <a:moveTo>
                  <a:pt x="415953" y="2703037"/>
                </a:moveTo>
                <a:lnTo>
                  <a:pt x="410585" y="2706959"/>
                </a:lnTo>
                <a:lnTo>
                  <a:pt x="416773" y="2708273"/>
                </a:lnTo>
                <a:lnTo>
                  <a:pt x="421035" y="2702009"/>
                </a:lnTo>
                <a:lnTo>
                  <a:pt x="415953" y="2703037"/>
                </a:lnTo>
                <a:close/>
              </a:path>
              <a:path w="3455265" h="2793011">
                <a:moveTo>
                  <a:pt x="447475" y="2716555"/>
                </a:moveTo>
                <a:lnTo>
                  <a:pt x="449980" y="2784366"/>
                </a:lnTo>
                <a:lnTo>
                  <a:pt x="462186" y="2780484"/>
                </a:lnTo>
                <a:lnTo>
                  <a:pt x="476831" y="2777352"/>
                </a:lnTo>
                <a:lnTo>
                  <a:pt x="472467" y="2719454"/>
                </a:lnTo>
                <a:lnTo>
                  <a:pt x="472675" y="2715702"/>
                </a:lnTo>
                <a:lnTo>
                  <a:pt x="471884" y="2714976"/>
                </a:lnTo>
                <a:lnTo>
                  <a:pt x="462535" y="2718050"/>
                </a:lnTo>
                <a:lnTo>
                  <a:pt x="454470" y="2718335"/>
                </a:lnTo>
                <a:lnTo>
                  <a:pt x="447475" y="2716555"/>
                </a:lnTo>
                <a:close/>
              </a:path>
              <a:path w="3455265" h="2793011">
                <a:moveTo>
                  <a:pt x="427464" y="2717127"/>
                </a:moveTo>
                <a:lnTo>
                  <a:pt x="428779" y="2780564"/>
                </a:lnTo>
                <a:lnTo>
                  <a:pt x="431974" y="2784023"/>
                </a:lnTo>
                <a:lnTo>
                  <a:pt x="439985" y="2786409"/>
                </a:lnTo>
                <a:lnTo>
                  <a:pt x="441334" y="2713434"/>
                </a:lnTo>
                <a:lnTo>
                  <a:pt x="435835" y="2709695"/>
                </a:lnTo>
                <a:lnTo>
                  <a:pt x="437005" y="2710554"/>
                </a:lnTo>
                <a:lnTo>
                  <a:pt x="434069" y="2712921"/>
                </a:lnTo>
                <a:lnTo>
                  <a:pt x="431089" y="2714873"/>
                </a:lnTo>
                <a:lnTo>
                  <a:pt x="427464" y="2717127"/>
                </a:lnTo>
                <a:close/>
              </a:path>
              <a:path w="3455265" h="2793011">
                <a:moveTo>
                  <a:pt x="423463" y="2719525"/>
                </a:moveTo>
                <a:lnTo>
                  <a:pt x="419359" y="2721909"/>
                </a:lnTo>
                <a:lnTo>
                  <a:pt x="419966" y="2783862"/>
                </a:lnTo>
                <a:lnTo>
                  <a:pt x="428779" y="2780564"/>
                </a:lnTo>
                <a:lnTo>
                  <a:pt x="427464" y="2717127"/>
                </a:lnTo>
                <a:lnTo>
                  <a:pt x="423463" y="2719525"/>
                </a:lnTo>
                <a:close/>
              </a:path>
              <a:path w="3455265" h="2793011">
                <a:moveTo>
                  <a:pt x="415422" y="2724122"/>
                </a:moveTo>
                <a:lnTo>
                  <a:pt x="411925" y="2726006"/>
                </a:lnTo>
                <a:lnTo>
                  <a:pt x="413071" y="2785732"/>
                </a:lnTo>
                <a:lnTo>
                  <a:pt x="419966" y="2783862"/>
                </a:lnTo>
                <a:lnTo>
                  <a:pt x="419359" y="2721909"/>
                </a:lnTo>
                <a:lnTo>
                  <a:pt x="415422" y="2724122"/>
                </a:lnTo>
                <a:close/>
              </a:path>
              <a:path w="3455265" h="2793011">
                <a:moveTo>
                  <a:pt x="412145" y="2713515"/>
                </a:moveTo>
                <a:lnTo>
                  <a:pt x="406223" y="2714016"/>
                </a:lnTo>
                <a:lnTo>
                  <a:pt x="407886" y="2786356"/>
                </a:lnTo>
                <a:lnTo>
                  <a:pt x="413071" y="2785732"/>
                </a:lnTo>
                <a:lnTo>
                  <a:pt x="411925" y="2726006"/>
                </a:lnTo>
                <a:lnTo>
                  <a:pt x="409137" y="2727403"/>
                </a:lnTo>
                <a:lnTo>
                  <a:pt x="407746" y="2727093"/>
                </a:lnTo>
                <a:lnTo>
                  <a:pt x="412145" y="2713515"/>
                </a:lnTo>
                <a:close/>
              </a:path>
              <a:path w="3455265" h="2793011">
                <a:moveTo>
                  <a:pt x="406223" y="2714016"/>
                </a:moveTo>
                <a:lnTo>
                  <a:pt x="404866" y="2714080"/>
                </a:lnTo>
                <a:lnTo>
                  <a:pt x="404279" y="2714819"/>
                </a:lnTo>
                <a:lnTo>
                  <a:pt x="403981" y="2764285"/>
                </a:lnTo>
                <a:lnTo>
                  <a:pt x="402814" y="2768428"/>
                </a:lnTo>
                <a:lnTo>
                  <a:pt x="404201" y="2785916"/>
                </a:lnTo>
                <a:lnTo>
                  <a:pt x="407886" y="2786356"/>
                </a:lnTo>
                <a:lnTo>
                  <a:pt x="406223" y="2714016"/>
                </a:lnTo>
                <a:close/>
              </a:path>
              <a:path w="3455265" h="2793011">
                <a:moveTo>
                  <a:pt x="392837" y="2770514"/>
                </a:moveTo>
                <a:lnTo>
                  <a:pt x="397510" y="2766641"/>
                </a:lnTo>
                <a:lnTo>
                  <a:pt x="400752" y="2764264"/>
                </a:lnTo>
                <a:lnTo>
                  <a:pt x="403981" y="2764285"/>
                </a:lnTo>
                <a:lnTo>
                  <a:pt x="404279" y="2714819"/>
                </a:lnTo>
                <a:lnTo>
                  <a:pt x="403362" y="2719042"/>
                </a:lnTo>
                <a:lnTo>
                  <a:pt x="398538" y="2720717"/>
                </a:lnTo>
                <a:lnTo>
                  <a:pt x="392837" y="2770514"/>
                </a:lnTo>
                <a:close/>
              </a:path>
              <a:path w="3455265" h="2793011">
                <a:moveTo>
                  <a:pt x="378043" y="2778891"/>
                </a:moveTo>
                <a:lnTo>
                  <a:pt x="380469" y="2781547"/>
                </a:lnTo>
                <a:lnTo>
                  <a:pt x="386522" y="2776067"/>
                </a:lnTo>
                <a:lnTo>
                  <a:pt x="392837" y="2770514"/>
                </a:lnTo>
                <a:lnTo>
                  <a:pt x="398538" y="2720717"/>
                </a:lnTo>
                <a:lnTo>
                  <a:pt x="391628" y="2721965"/>
                </a:lnTo>
                <a:lnTo>
                  <a:pt x="383383" y="2722790"/>
                </a:lnTo>
                <a:lnTo>
                  <a:pt x="378043" y="2778891"/>
                </a:lnTo>
                <a:close/>
              </a:path>
              <a:path w="3455265" h="2793011">
                <a:moveTo>
                  <a:pt x="374552" y="2723198"/>
                </a:moveTo>
                <a:lnTo>
                  <a:pt x="365885" y="2723195"/>
                </a:lnTo>
                <a:lnTo>
                  <a:pt x="366006" y="2770994"/>
                </a:lnTo>
                <a:lnTo>
                  <a:pt x="367981" y="2781022"/>
                </a:lnTo>
                <a:lnTo>
                  <a:pt x="373516" y="2779115"/>
                </a:lnTo>
                <a:lnTo>
                  <a:pt x="378043" y="2778891"/>
                </a:lnTo>
                <a:lnTo>
                  <a:pt x="383383" y="2722790"/>
                </a:lnTo>
                <a:lnTo>
                  <a:pt x="374552" y="2723198"/>
                </a:lnTo>
                <a:close/>
              </a:path>
              <a:path w="3455265" h="2793011">
                <a:moveTo>
                  <a:pt x="362534" y="2783417"/>
                </a:moveTo>
                <a:lnTo>
                  <a:pt x="367981" y="2781022"/>
                </a:lnTo>
                <a:lnTo>
                  <a:pt x="366006" y="2770994"/>
                </a:lnTo>
                <a:lnTo>
                  <a:pt x="365885" y="2723195"/>
                </a:lnTo>
                <a:lnTo>
                  <a:pt x="358132" y="2722788"/>
                </a:lnTo>
                <a:lnTo>
                  <a:pt x="352044" y="2721982"/>
                </a:lnTo>
                <a:lnTo>
                  <a:pt x="348370" y="2720782"/>
                </a:lnTo>
                <a:lnTo>
                  <a:pt x="355669" y="2779993"/>
                </a:lnTo>
                <a:lnTo>
                  <a:pt x="360662" y="2777660"/>
                </a:lnTo>
                <a:lnTo>
                  <a:pt x="363504" y="2773960"/>
                </a:lnTo>
                <a:lnTo>
                  <a:pt x="365171" y="2774242"/>
                </a:lnTo>
                <a:lnTo>
                  <a:pt x="362534" y="2783417"/>
                </a:lnTo>
                <a:close/>
              </a:path>
              <a:path w="3455265" h="2793011">
                <a:moveTo>
                  <a:pt x="355669" y="2779993"/>
                </a:moveTo>
                <a:lnTo>
                  <a:pt x="348370" y="2720782"/>
                </a:lnTo>
                <a:lnTo>
                  <a:pt x="347860" y="2719196"/>
                </a:lnTo>
                <a:lnTo>
                  <a:pt x="353868" y="2705481"/>
                </a:lnTo>
                <a:lnTo>
                  <a:pt x="356712" y="2702364"/>
                </a:lnTo>
                <a:lnTo>
                  <a:pt x="341155" y="2708486"/>
                </a:lnTo>
                <a:lnTo>
                  <a:pt x="348343" y="2782341"/>
                </a:lnTo>
                <a:lnTo>
                  <a:pt x="355669" y="2779993"/>
                </a:lnTo>
                <a:close/>
              </a:path>
              <a:path w="3455265" h="2793011">
                <a:moveTo>
                  <a:pt x="341155" y="2708486"/>
                </a:moveTo>
                <a:lnTo>
                  <a:pt x="323753" y="2716378"/>
                </a:lnTo>
                <a:lnTo>
                  <a:pt x="326455" y="2771592"/>
                </a:lnTo>
                <a:lnTo>
                  <a:pt x="329050" y="2772567"/>
                </a:lnTo>
                <a:lnTo>
                  <a:pt x="331896" y="2785601"/>
                </a:lnTo>
                <a:lnTo>
                  <a:pt x="340195" y="2784236"/>
                </a:lnTo>
                <a:lnTo>
                  <a:pt x="348343" y="2782341"/>
                </a:lnTo>
                <a:lnTo>
                  <a:pt x="341155" y="2708486"/>
                </a:lnTo>
                <a:close/>
              </a:path>
              <a:path w="3455265" h="2793011">
                <a:moveTo>
                  <a:pt x="271107" y="2767731"/>
                </a:moveTo>
                <a:lnTo>
                  <a:pt x="276640" y="2784307"/>
                </a:lnTo>
                <a:lnTo>
                  <a:pt x="285443" y="2782022"/>
                </a:lnTo>
                <a:lnTo>
                  <a:pt x="294999" y="2779257"/>
                </a:lnTo>
                <a:lnTo>
                  <a:pt x="293867" y="2744112"/>
                </a:lnTo>
                <a:lnTo>
                  <a:pt x="296502" y="2741018"/>
                </a:lnTo>
                <a:lnTo>
                  <a:pt x="304594" y="2776423"/>
                </a:lnTo>
                <a:lnTo>
                  <a:pt x="306210" y="2729371"/>
                </a:lnTo>
                <a:lnTo>
                  <a:pt x="308764" y="2725296"/>
                </a:lnTo>
                <a:lnTo>
                  <a:pt x="313511" y="2773929"/>
                </a:lnTo>
                <a:lnTo>
                  <a:pt x="321037" y="2772182"/>
                </a:lnTo>
                <a:lnTo>
                  <a:pt x="326455" y="2771592"/>
                </a:lnTo>
                <a:lnTo>
                  <a:pt x="323753" y="2716378"/>
                </a:lnTo>
                <a:lnTo>
                  <a:pt x="309187" y="2724255"/>
                </a:lnTo>
                <a:lnTo>
                  <a:pt x="309041" y="2724334"/>
                </a:lnTo>
                <a:lnTo>
                  <a:pt x="303058" y="2733469"/>
                </a:lnTo>
                <a:lnTo>
                  <a:pt x="299693" y="2737411"/>
                </a:lnTo>
                <a:lnTo>
                  <a:pt x="296895" y="2732345"/>
                </a:lnTo>
                <a:lnTo>
                  <a:pt x="291863" y="2747200"/>
                </a:lnTo>
                <a:lnTo>
                  <a:pt x="290140" y="2755019"/>
                </a:lnTo>
                <a:lnTo>
                  <a:pt x="282714" y="2761823"/>
                </a:lnTo>
                <a:lnTo>
                  <a:pt x="271107" y="2767731"/>
                </a:lnTo>
                <a:close/>
              </a:path>
              <a:path w="3455265" h="2793011">
                <a:moveTo>
                  <a:pt x="306210" y="2729371"/>
                </a:moveTo>
                <a:lnTo>
                  <a:pt x="304594" y="2776423"/>
                </a:lnTo>
                <a:lnTo>
                  <a:pt x="313511" y="2773929"/>
                </a:lnTo>
                <a:lnTo>
                  <a:pt x="308764" y="2725296"/>
                </a:lnTo>
                <a:lnTo>
                  <a:pt x="306210" y="2729371"/>
                </a:lnTo>
                <a:close/>
              </a:path>
              <a:path w="3455265" h="2793011">
                <a:moveTo>
                  <a:pt x="296502" y="2741018"/>
                </a:moveTo>
                <a:lnTo>
                  <a:pt x="293867" y="2744112"/>
                </a:lnTo>
                <a:lnTo>
                  <a:pt x="294999" y="2779257"/>
                </a:lnTo>
                <a:lnTo>
                  <a:pt x="304594" y="2776423"/>
                </a:lnTo>
                <a:lnTo>
                  <a:pt x="296502" y="2741018"/>
                </a:lnTo>
                <a:close/>
              </a:path>
              <a:path w="3455265" h="2793011">
                <a:moveTo>
                  <a:pt x="263274" y="2780492"/>
                </a:moveTo>
                <a:lnTo>
                  <a:pt x="264158" y="2785809"/>
                </a:lnTo>
                <a:lnTo>
                  <a:pt x="269307" y="2785706"/>
                </a:lnTo>
                <a:lnTo>
                  <a:pt x="276640" y="2784307"/>
                </a:lnTo>
                <a:lnTo>
                  <a:pt x="271107" y="2767731"/>
                </a:lnTo>
                <a:lnTo>
                  <a:pt x="270370" y="2772960"/>
                </a:lnTo>
                <a:lnTo>
                  <a:pt x="268969" y="2774255"/>
                </a:lnTo>
                <a:lnTo>
                  <a:pt x="263274" y="2780492"/>
                </a:lnTo>
                <a:close/>
              </a:path>
              <a:path w="3455265" h="2793011">
                <a:moveTo>
                  <a:pt x="409453" y="2706719"/>
                </a:moveTo>
                <a:lnTo>
                  <a:pt x="399097" y="2705117"/>
                </a:lnTo>
                <a:lnTo>
                  <a:pt x="399719" y="2714322"/>
                </a:lnTo>
                <a:lnTo>
                  <a:pt x="404866" y="2714080"/>
                </a:lnTo>
                <a:lnTo>
                  <a:pt x="410439" y="2707065"/>
                </a:lnTo>
                <a:lnTo>
                  <a:pt x="410585" y="2706959"/>
                </a:lnTo>
                <a:lnTo>
                  <a:pt x="409453" y="2706719"/>
                </a:lnTo>
                <a:close/>
              </a:path>
              <a:path w="3455265" h="2793011">
                <a:moveTo>
                  <a:pt x="381354" y="2714007"/>
                </a:moveTo>
                <a:lnTo>
                  <a:pt x="386820" y="2714324"/>
                </a:lnTo>
                <a:lnTo>
                  <a:pt x="399719" y="2714322"/>
                </a:lnTo>
                <a:lnTo>
                  <a:pt x="399097" y="2705117"/>
                </a:lnTo>
                <a:lnTo>
                  <a:pt x="391338" y="2703757"/>
                </a:lnTo>
                <a:lnTo>
                  <a:pt x="381354" y="2714007"/>
                </a:lnTo>
                <a:close/>
              </a:path>
              <a:path w="3455265" h="2793011">
                <a:moveTo>
                  <a:pt x="379282" y="2709337"/>
                </a:moveTo>
                <a:lnTo>
                  <a:pt x="376877" y="2710492"/>
                </a:lnTo>
                <a:lnTo>
                  <a:pt x="377162" y="2713472"/>
                </a:lnTo>
                <a:lnTo>
                  <a:pt x="381354" y="2714007"/>
                </a:lnTo>
                <a:lnTo>
                  <a:pt x="391338" y="2703757"/>
                </a:lnTo>
                <a:lnTo>
                  <a:pt x="379282" y="2709337"/>
                </a:lnTo>
                <a:close/>
              </a:path>
              <a:path w="3455265" h="2793011">
                <a:moveTo>
                  <a:pt x="727829" y="2718687"/>
                </a:moveTo>
                <a:lnTo>
                  <a:pt x="732058" y="2717970"/>
                </a:lnTo>
                <a:lnTo>
                  <a:pt x="736727" y="2716531"/>
                </a:lnTo>
                <a:lnTo>
                  <a:pt x="740848" y="2714755"/>
                </a:lnTo>
                <a:lnTo>
                  <a:pt x="743433" y="2713028"/>
                </a:lnTo>
                <a:lnTo>
                  <a:pt x="743492" y="2711733"/>
                </a:lnTo>
                <a:lnTo>
                  <a:pt x="740039" y="2711256"/>
                </a:lnTo>
                <a:lnTo>
                  <a:pt x="732084" y="2711983"/>
                </a:lnTo>
                <a:lnTo>
                  <a:pt x="727829" y="2718687"/>
                </a:lnTo>
                <a:close/>
              </a:path>
              <a:path w="3455265" h="2793011">
                <a:moveTo>
                  <a:pt x="727669" y="2712656"/>
                </a:moveTo>
                <a:lnTo>
                  <a:pt x="724646" y="2716415"/>
                </a:lnTo>
                <a:lnTo>
                  <a:pt x="725029" y="2718297"/>
                </a:lnTo>
                <a:lnTo>
                  <a:pt x="727829" y="2718687"/>
                </a:lnTo>
                <a:lnTo>
                  <a:pt x="732084" y="2711983"/>
                </a:lnTo>
                <a:lnTo>
                  <a:pt x="727669" y="2712656"/>
                </a:lnTo>
                <a:close/>
              </a:path>
              <a:path w="3455265" h="2793011">
                <a:moveTo>
                  <a:pt x="532493" y="2770793"/>
                </a:moveTo>
                <a:lnTo>
                  <a:pt x="536198" y="2779974"/>
                </a:lnTo>
                <a:lnTo>
                  <a:pt x="540666" y="2777603"/>
                </a:lnTo>
                <a:lnTo>
                  <a:pt x="541192" y="2708178"/>
                </a:lnTo>
                <a:lnTo>
                  <a:pt x="537658" y="2707508"/>
                </a:lnTo>
                <a:lnTo>
                  <a:pt x="532403" y="2705716"/>
                </a:lnTo>
                <a:lnTo>
                  <a:pt x="538595" y="2762538"/>
                </a:lnTo>
                <a:lnTo>
                  <a:pt x="539358" y="2763554"/>
                </a:lnTo>
                <a:lnTo>
                  <a:pt x="538225" y="2767361"/>
                </a:lnTo>
                <a:lnTo>
                  <a:pt x="532493" y="2770793"/>
                </a:lnTo>
                <a:close/>
              </a:path>
              <a:path w="3455265" h="2793011">
                <a:moveTo>
                  <a:pt x="524281" y="2773238"/>
                </a:moveTo>
                <a:lnTo>
                  <a:pt x="515711" y="2774078"/>
                </a:lnTo>
                <a:lnTo>
                  <a:pt x="516196" y="2780166"/>
                </a:lnTo>
                <a:lnTo>
                  <a:pt x="536198" y="2779974"/>
                </a:lnTo>
                <a:lnTo>
                  <a:pt x="532493" y="2770793"/>
                </a:lnTo>
                <a:lnTo>
                  <a:pt x="524281" y="2773238"/>
                </a:lnTo>
                <a:close/>
              </a:path>
              <a:path w="3455265" h="2793011">
                <a:moveTo>
                  <a:pt x="512269" y="2721594"/>
                </a:moveTo>
                <a:lnTo>
                  <a:pt x="503044" y="2724006"/>
                </a:lnTo>
                <a:lnTo>
                  <a:pt x="499422" y="2780143"/>
                </a:lnTo>
                <a:lnTo>
                  <a:pt x="516196" y="2780166"/>
                </a:lnTo>
                <a:lnTo>
                  <a:pt x="515711" y="2774078"/>
                </a:lnTo>
                <a:lnTo>
                  <a:pt x="508905" y="2772701"/>
                </a:lnTo>
                <a:lnTo>
                  <a:pt x="505984" y="2768491"/>
                </a:lnTo>
                <a:lnTo>
                  <a:pt x="512269" y="2721594"/>
                </a:lnTo>
                <a:close/>
              </a:path>
              <a:path w="3455265" h="2793011">
                <a:moveTo>
                  <a:pt x="476831" y="2777352"/>
                </a:moveTo>
                <a:lnTo>
                  <a:pt x="478872" y="2778926"/>
                </a:lnTo>
                <a:lnTo>
                  <a:pt x="486705" y="2779773"/>
                </a:lnTo>
                <a:lnTo>
                  <a:pt x="499422" y="2780143"/>
                </a:lnTo>
                <a:lnTo>
                  <a:pt x="503044" y="2724006"/>
                </a:lnTo>
                <a:lnTo>
                  <a:pt x="493197" y="2724811"/>
                </a:lnTo>
                <a:lnTo>
                  <a:pt x="483982" y="2724196"/>
                </a:lnTo>
                <a:lnTo>
                  <a:pt x="476831" y="2777352"/>
                </a:lnTo>
                <a:close/>
              </a:path>
              <a:path w="3455265" h="2793011">
                <a:moveTo>
                  <a:pt x="476654" y="2722348"/>
                </a:moveTo>
                <a:lnTo>
                  <a:pt x="472467" y="2719454"/>
                </a:lnTo>
                <a:lnTo>
                  <a:pt x="476831" y="2777352"/>
                </a:lnTo>
                <a:lnTo>
                  <a:pt x="483982" y="2724196"/>
                </a:lnTo>
                <a:lnTo>
                  <a:pt x="476654" y="2722348"/>
                </a:lnTo>
                <a:close/>
              </a:path>
              <a:path w="3455265" h="2793011">
                <a:moveTo>
                  <a:pt x="441334" y="2713434"/>
                </a:moveTo>
                <a:lnTo>
                  <a:pt x="439985" y="2786409"/>
                </a:lnTo>
                <a:lnTo>
                  <a:pt x="449980" y="2784366"/>
                </a:lnTo>
                <a:lnTo>
                  <a:pt x="447475" y="2716555"/>
                </a:lnTo>
                <a:lnTo>
                  <a:pt x="441334" y="2713434"/>
                </a:lnTo>
                <a:close/>
              </a:path>
              <a:path w="3455265" h="2793011">
                <a:moveTo>
                  <a:pt x="425899" y="2703259"/>
                </a:moveTo>
                <a:lnTo>
                  <a:pt x="429781" y="2713212"/>
                </a:lnTo>
                <a:lnTo>
                  <a:pt x="434101" y="2711288"/>
                </a:lnTo>
                <a:lnTo>
                  <a:pt x="437005" y="2710554"/>
                </a:lnTo>
                <a:lnTo>
                  <a:pt x="435835" y="2709695"/>
                </a:lnTo>
                <a:lnTo>
                  <a:pt x="430761" y="2706062"/>
                </a:lnTo>
                <a:lnTo>
                  <a:pt x="425899" y="2703259"/>
                </a:lnTo>
                <a:close/>
              </a:path>
              <a:path w="3455265" h="2793011">
                <a:moveTo>
                  <a:pt x="407746" y="2727093"/>
                </a:moveTo>
                <a:lnTo>
                  <a:pt x="410511" y="2724964"/>
                </a:lnTo>
                <a:lnTo>
                  <a:pt x="415342" y="2721559"/>
                </a:lnTo>
                <a:lnTo>
                  <a:pt x="422511" y="2716720"/>
                </a:lnTo>
                <a:lnTo>
                  <a:pt x="420726" y="2709666"/>
                </a:lnTo>
                <a:lnTo>
                  <a:pt x="420386" y="2711947"/>
                </a:lnTo>
                <a:lnTo>
                  <a:pt x="417021" y="2712823"/>
                </a:lnTo>
                <a:lnTo>
                  <a:pt x="412145" y="2713515"/>
                </a:lnTo>
                <a:lnTo>
                  <a:pt x="407746" y="2727093"/>
                </a:lnTo>
                <a:close/>
              </a:path>
              <a:path w="3455265" h="2793011">
                <a:moveTo>
                  <a:pt x="650072" y="2717336"/>
                </a:moveTo>
                <a:lnTo>
                  <a:pt x="651711" y="2721093"/>
                </a:lnTo>
                <a:lnTo>
                  <a:pt x="652179" y="2769817"/>
                </a:lnTo>
                <a:lnTo>
                  <a:pt x="650479" y="2773484"/>
                </a:lnTo>
                <a:lnTo>
                  <a:pt x="644363" y="2778401"/>
                </a:lnTo>
                <a:lnTo>
                  <a:pt x="633430" y="2779318"/>
                </a:lnTo>
                <a:lnTo>
                  <a:pt x="627355" y="2782661"/>
                </a:lnTo>
                <a:lnTo>
                  <a:pt x="628994" y="2784289"/>
                </a:lnTo>
                <a:lnTo>
                  <a:pt x="637226" y="2787071"/>
                </a:lnTo>
                <a:lnTo>
                  <a:pt x="648651" y="2786866"/>
                </a:lnTo>
                <a:lnTo>
                  <a:pt x="661770" y="2784948"/>
                </a:lnTo>
                <a:lnTo>
                  <a:pt x="652571" y="2713525"/>
                </a:lnTo>
                <a:lnTo>
                  <a:pt x="650072" y="2717336"/>
                </a:lnTo>
                <a:close/>
              </a:path>
              <a:path w="3455265" h="2793011">
                <a:moveTo>
                  <a:pt x="649800" y="2717244"/>
                </a:moveTo>
                <a:lnTo>
                  <a:pt x="650072" y="2717336"/>
                </a:lnTo>
                <a:lnTo>
                  <a:pt x="652571" y="2713525"/>
                </a:lnTo>
                <a:lnTo>
                  <a:pt x="646923" y="2714491"/>
                </a:lnTo>
                <a:lnTo>
                  <a:pt x="640449" y="2716346"/>
                </a:lnTo>
                <a:lnTo>
                  <a:pt x="638591" y="2722869"/>
                </a:lnTo>
                <a:lnTo>
                  <a:pt x="649800" y="2717244"/>
                </a:lnTo>
                <a:close/>
              </a:path>
              <a:path w="3455265" h="2793011">
                <a:moveTo>
                  <a:pt x="633677" y="2718701"/>
                </a:moveTo>
                <a:lnTo>
                  <a:pt x="627134" y="2721173"/>
                </a:lnTo>
                <a:lnTo>
                  <a:pt x="628931" y="2729123"/>
                </a:lnTo>
                <a:lnTo>
                  <a:pt x="631880" y="2726757"/>
                </a:lnTo>
                <a:lnTo>
                  <a:pt x="638591" y="2722869"/>
                </a:lnTo>
                <a:lnTo>
                  <a:pt x="640449" y="2716346"/>
                </a:lnTo>
                <a:lnTo>
                  <a:pt x="633677" y="2718701"/>
                </a:lnTo>
                <a:close/>
              </a:path>
              <a:path w="3455265" h="2793011">
                <a:moveTo>
                  <a:pt x="685736" y="2709590"/>
                </a:moveTo>
                <a:lnTo>
                  <a:pt x="685912" y="2719327"/>
                </a:lnTo>
                <a:lnTo>
                  <a:pt x="687097" y="2781066"/>
                </a:lnTo>
                <a:lnTo>
                  <a:pt x="696308" y="2781648"/>
                </a:lnTo>
                <a:lnTo>
                  <a:pt x="701221" y="2785611"/>
                </a:lnTo>
                <a:lnTo>
                  <a:pt x="705972" y="2783690"/>
                </a:lnTo>
                <a:lnTo>
                  <a:pt x="702331" y="2708847"/>
                </a:lnTo>
                <a:lnTo>
                  <a:pt x="693140" y="2710258"/>
                </a:lnTo>
                <a:lnTo>
                  <a:pt x="686712" y="2712000"/>
                </a:lnTo>
                <a:lnTo>
                  <a:pt x="685736" y="2709590"/>
                </a:lnTo>
                <a:close/>
              </a:path>
              <a:path w="3455265" h="2793011">
                <a:moveTo>
                  <a:pt x="683256" y="2703320"/>
                </a:moveTo>
                <a:lnTo>
                  <a:pt x="682347" y="2703433"/>
                </a:lnTo>
                <a:lnTo>
                  <a:pt x="682951" y="2720779"/>
                </a:lnTo>
                <a:lnTo>
                  <a:pt x="685912" y="2719327"/>
                </a:lnTo>
                <a:lnTo>
                  <a:pt x="685736" y="2709590"/>
                </a:lnTo>
                <a:lnTo>
                  <a:pt x="683256" y="2703320"/>
                </a:lnTo>
                <a:close/>
              </a:path>
              <a:path w="3455265" h="2793011">
                <a:moveTo>
                  <a:pt x="664726" y="2736580"/>
                </a:moveTo>
                <a:lnTo>
                  <a:pt x="668370" y="2732123"/>
                </a:lnTo>
                <a:lnTo>
                  <a:pt x="671668" y="2729458"/>
                </a:lnTo>
                <a:lnTo>
                  <a:pt x="678506" y="2724070"/>
                </a:lnTo>
                <a:lnTo>
                  <a:pt x="682951" y="2720779"/>
                </a:lnTo>
                <a:lnTo>
                  <a:pt x="682347" y="2703433"/>
                </a:lnTo>
                <a:lnTo>
                  <a:pt x="682025" y="2707211"/>
                </a:lnTo>
                <a:lnTo>
                  <a:pt x="680531" y="2711732"/>
                </a:lnTo>
                <a:lnTo>
                  <a:pt x="676918" y="2715692"/>
                </a:lnTo>
                <a:lnTo>
                  <a:pt x="670239" y="2717789"/>
                </a:lnTo>
                <a:lnTo>
                  <a:pt x="664726" y="2736580"/>
                </a:lnTo>
                <a:close/>
              </a:path>
              <a:path w="3455265" h="2793011">
                <a:moveTo>
                  <a:pt x="663024" y="2739863"/>
                </a:moveTo>
                <a:lnTo>
                  <a:pt x="664726" y="2736580"/>
                </a:lnTo>
                <a:lnTo>
                  <a:pt x="670239" y="2717789"/>
                </a:lnTo>
                <a:lnTo>
                  <a:pt x="659548" y="2716720"/>
                </a:lnTo>
                <a:lnTo>
                  <a:pt x="661770" y="2784948"/>
                </a:lnTo>
                <a:lnTo>
                  <a:pt x="675084" y="2782590"/>
                </a:lnTo>
                <a:lnTo>
                  <a:pt x="666695" y="2737578"/>
                </a:lnTo>
                <a:lnTo>
                  <a:pt x="663024" y="2739863"/>
                </a:lnTo>
                <a:close/>
              </a:path>
              <a:path w="3455265" h="2793011">
                <a:moveTo>
                  <a:pt x="656865" y="2713833"/>
                </a:moveTo>
                <a:lnTo>
                  <a:pt x="652571" y="2713525"/>
                </a:lnTo>
                <a:lnTo>
                  <a:pt x="661770" y="2784948"/>
                </a:lnTo>
                <a:lnTo>
                  <a:pt x="659548" y="2716720"/>
                </a:lnTo>
                <a:lnTo>
                  <a:pt x="656865" y="2713833"/>
                </a:lnTo>
                <a:close/>
              </a:path>
              <a:path w="3455265" h="2793011">
                <a:moveTo>
                  <a:pt x="718249" y="2769016"/>
                </a:moveTo>
                <a:lnTo>
                  <a:pt x="718564" y="2770665"/>
                </a:lnTo>
                <a:lnTo>
                  <a:pt x="719947" y="2712838"/>
                </a:lnTo>
                <a:lnTo>
                  <a:pt x="718056" y="2706978"/>
                </a:lnTo>
                <a:lnTo>
                  <a:pt x="712537" y="2707593"/>
                </a:lnTo>
                <a:lnTo>
                  <a:pt x="712228" y="2768006"/>
                </a:lnTo>
                <a:lnTo>
                  <a:pt x="718249" y="2769016"/>
                </a:lnTo>
                <a:close/>
              </a:path>
              <a:path w="3455265" h="2793011">
                <a:moveTo>
                  <a:pt x="712537" y="2707593"/>
                </a:moveTo>
                <a:lnTo>
                  <a:pt x="706806" y="2771928"/>
                </a:lnTo>
                <a:lnTo>
                  <a:pt x="711622" y="2767978"/>
                </a:lnTo>
                <a:lnTo>
                  <a:pt x="712228" y="2768006"/>
                </a:lnTo>
                <a:lnTo>
                  <a:pt x="712537" y="2707593"/>
                </a:lnTo>
                <a:close/>
              </a:path>
              <a:path w="3455265" h="2793011">
                <a:moveTo>
                  <a:pt x="687097" y="2781066"/>
                </a:moveTo>
                <a:lnTo>
                  <a:pt x="685912" y="2719327"/>
                </a:lnTo>
                <a:lnTo>
                  <a:pt x="683042" y="2722777"/>
                </a:lnTo>
                <a:lnTo>
                  <a:pt x="680199" y="2725613"/>
                </a:lnTo>
                <a:lnTo>
                  <a:pt x="676831" y="2728802"/>
                </a:lnTo>
                <a:lnTo>
                  <a:pt x="675084" y="2782590"/>
                </a:lnTo>
                <a:lnTo>
                  <a:pt x="687097" y="2781066"/>
                </a:lnTo>
                <a:close/>
              </a:path>
              <a:path w="3455265" h="2793011">
                <a:moveTo>
                  <a:pt x="675084" y="2782590"/>
                </a:moveTo>
                <a:lnTo>
                  <a:pt x="676831" y="2728802"/>
                </a:lnTo>
                <a:lnTo>
                  <a:pt x="673250" y="2732053"/>
                </a:lnTo>
                <a:lnTo>
                  <a:pt x="669768" y="2735075"/>
                </a:lnTo>
                <a:lnTo>
                  <a:pt x="666695" y="2737578"/>
                </a:lnTo>
                <a:lnTo>
                  <a:pt x="675084" y="2782590"/>
                </a:lnTo>
                <a:close/>
              </a:path>
              <a:path w="3455265" h="2793011">
                <a:moveTo>
                  <a:pt x="648962" y="2723372"/>
                </a:moveTo>
                <a:lnTo>
                  <a:pt x="644817" y="2725631"/>
                </a:lnTo>
                <a:lnTo>
                  <a:pt x="645158" y="2770358"/>
                </a:lnTo>
                <a:lnTo>
                  <a:pt x="652179" y="2769817"/>
                </a:lnTo>
                <a:lnTo>
                  <a:pt x="651711" y="2721093"/>
                </a:lnTo>
                <a:lnTo>
                  <a:pt x="648962" y="2723372"/>
                </a:lnTo>
                <a:close/>
              </a:path>
              <a:path w="3455265" h="2793011">
                <a:moveTo>
                  <a:pt x="640011" y="2727656"/>
                </a:moveTo>
                <a:lnTo>
                  <a:pt x="635283" y="2729233"/>
                </a:lnTo>
                <a:lnTo>
                  <a:pt x="635553" y="2772775"/>
                </a:lnTo>
                <a:lnTo>
                  <a:pt x="645158" y="2770358"/>
                </a:lnTo>
                <a:lnTo>
                  <a:pt x="644817" y="2725631"/>
                </a:lnTo>
                <a:lnTo>
                  <a:pt x="640011" y="2727656"/>
                </a:lnTo>
                <a:close/>
              </a:path>
              <a:path w="3455265" h="2793011">
                <a:moveTo>
                  <a:pt x="631369" y="2730146"/>
                </a:moveTo>
                <a:lnTo>
                  <a:pt x="628931" y="2729123"/>
                </a:lnTo>
                <a:lnTo>
                  <a:pt x="629482" y="2774861"/>
                </a:lnTo>
                <a:lnTo>
                  <a:pt x="629503" y="2774733"/>
                </a:lnTo>
                <a:lnTo>
                  <a:pt x="635553" y="2772775"/>
                </a:lnTo>
                <a:lnTo>
                  <a:pt x="635283" y="2729233"/>
                </a:lnTo>
                <a:lnTo>
                  <a:pt x="631369" y="2730146"/>
                </a:lnTo>
                <a:close/>
              </a:path>
              <a:path w="3455265" h="2793011">
                <a:moveTo>
                  <a:pt x="616849" y="2724915"/>
                </a:moveTo>
                <a:lnTo>
                  <a:pt x="617962" y="2769841"/>
                </a:lnTo>
                <a:lnTo>
                  <a:pt x="624578" y="2772510"/>
                </a:lnTo>
                <a:lnTo>
                  <a:pt x="629482" y="2774861"/>
                </a:lnTo>
                <a:lnTo>
                  <a:pt x="628931" y="2729123"/>
                </a:lnTo>
                <a:lnTo>
                  <a:pt x="627134" y="2721173"/>
                </a:lnTo>
                <a:lnTo>
                  <a:pt x="621349" y="2723373"/>
                </a:lnTo>
                <a:lnTo>
                  <a:pt x="616849" y="2724915"/>
                </a:lnTo>
                <a:close/>
              </a:path>
              <a:path w="3455265" h="2793011">
                <a:moveTo>
                  <a:pt x="616849" y="2724915"/>
                </a:moveTo>
                <a:lnTo>
                  <a:pt x="614161" y="2725414"/>
                </a:lnTo>
                <a:lnTo>
                  <a:pt x="613813" y="2724483"/>
                </a:lnTo>
                <a:lnTo>
                  <a:pt x="610185" y="2711985"/>
                </a:lnTo>
                <a:lnTo>
                  <a:pt x="609931" y="2710228"/>
                </a:lnTo>
                <a:lnTo>
                  <a:pt x="610891" y="2767415"/>
                </a:lnTo>
                <a:lnTo>
                  <a:pt x="617962" y="2769841"/>
                </a:lnTo>
                <a:lnTo>
                  <a:pt x="616849" y="2724915"/>
                </a:lnTo>
                <a:close/>
              </a:path>
              <a:path w="3455265" h="2793011">
                <a:moveTo>
                  <a:pt x="594348" y="2770613"/>
                </a:moveTo>
                <a:lnTo>
                  <a:pt x="595103" y="2766716"/>
                </a:lnTo>
                <a:lnTo>
                  <a:pt x="598368" y="2769158"/>
                </a:lnTo>
                <a:lnTo>
                  <a:pt x="599547" y="2767197"/>
                </a:lnTo>
                <a:lnTo>
                  <a:pt x="600424" y="2765533"/>
                </a:lnTo>
                <a:lnTo>
                  <a:pt x="604625" y="2765792"/>
                </a:lnTo>
                <a:lnTo>
                  <a:pt x="606317" y="2701031"/>
                </a:lnTo>
                <a:lnTo>
                  <a:pt x="598974" y="2717538"/>
                </a:lnTo>
                <a:lnTo>
                  <a:pt x="596981" y="2721302"/>
                </a:lnTo>
                <a:lnTo>
                  <a:pt x="594348" y="2770613"/>
                </a:lnTo>
                <a:close/>
              </a:path>
              <a:path w="3455265" h="2793011">
                <a:moveTo>
                  <a:pt x="594348" y="2770613"/>
                </a:moveTo>
                <a:lnTo>
                  <a:pt x="596981" y="2721302"/>
                </a:lnTo>
                <a:lnTo>
                  <a:pt x="593268" y="2723879"/>
                </a:lnTo>
                <a:lnTo>
                  <a:pt x="588739" y="2725254"/>
                </a:lnTo>
                <a:lnTo>
                  <a:pt x="585140" y="2782761"/>
                </a:lnTo>
                <a:lnTo>
                  <a:pt x="598060" y="2784492"/>
                </a:lnTo>
                <a:lnTo>
                  <a:pt x="598368" y="2769158"/>
                </a:lnTo>
                <a:lnTo>
                  <a:pt x="594348" y="2770613"/>
                </a:lnTo>
                <a:close/>
              </a:path>
              <a:path w="3455265" h="2793011">
                <a:moveTo>
                  <a:pt x="609328" y="2784694"/>
                </a:moveTo>
                <a:lnTo>
                  <a:pt x="615783" y="2780564"/>
                </a:lnTo>
                <a:lnTo>
                  <a:pt x="612802" y="2778537"/>
                </a:lnTo>
                <a:lnTo>
                  <a:pt x="603253" y="2771345"/>
                </a:lnTo>
                <a:lnTo>
                  <a:pt x="599547" y="2767197"/>
                </a:lnTo>
                <a:lnTo>
                  <a:pt x="598368" y="2769158"/>
                </a:lnTo>
                <a:lnTo>
                  <a:pt x="598060" y="2784492"/>
                </a:lnTo>
                <a:lnTo>
                  <a:pt x="609328" y="2784694"/>
                </a:lnTo>
                <a:close/>
              </a:path>
              <a:path w="3455265" h="2793011">
                <a:moveTo>
                  <a:pt x="585140" y="2782761"/>
                </a:moveTo>
                <a:lnTo>
                  <a:pt x="588739" y="2725254"/>
                </a:lnTo>
                <a:lnTo>
                  <a:pt x="584296" y="2725410"/>
                </a:lnTo>
                <a:lnTo>
                  <a:pt x="580841" y="2724332"/>
                </a:lnTo>
                <a:lnTo>
                  <a:pt x="579275" y="2722003"/>
                </a:lnTo>
                <a:lnTo>
                  <a:pt x="574246" y="2708843"/>
                </a:lnTo>
                <a:lnTo>
                  <a:pt x="573731" y="2782304"/>
                </a:lnTo>
                <a:lnTo>
                  <a:pt x="585140" y="2782761"/>
                </a:lnTo>
                <a:close/>
              </a:path>
              <a:path w="3455265" h="2793011">
                <a:moveTo>
                  <a:pt x="573731" y="2782304"/>
                </a:moveTo>
                <a:lnTo>
                  <a:pt x="574246" y="2708843"/>
                </a:lnTo>
                <a:lnTo>
                  <a:pt x="571360" y="2712590"/>
                </a:lnTo>
                <a:lnTo>
                  <a:pt x="569754" y="2714834"/>
                </a:lnTo>
                <a:lnTo>
                  <a:pt x="567021" y="2785873"/>
                </a:lnTo>
                <a:lnTo>
                  <a:pt x="573731" y="2782304"/>
                </a:lnTo>
                <a:close/>
              </a:path>
              <a:path w="3455265" h="2793011">
                <a:moveTo>
                  <a:pt x="546263" y="2714704"/>
                </a:moveTo>
                <a:lnTo>
                  <a:pt x="542286" y="2711426"/>
                </a:lnTo>
                <a:lnTo>
                  <a:pt x="545851" y="2774768"/>
                </a:lnTo>
                <a:lnTo>
                  <a:pt x="547465" y="2774263"/>
                </a:lnTo>
                <a:lnTo>
                  <a:pt x="552004" y="2717177"/>
                </a:lnTo>
                <a:lnTo>
                  <a:pt x="546263" y="2714704"/>
                </a:lnTo>
                <a:close/>
              </a:path>
              <a:path w="3455265" h="2793011">
                <a:moveTo>
                  <a:pt x="541192" y="2708178"/>
                </a:moveTo>
                <a:lnTo>
                  <a:pt x="540666" y="2777603"/>
                </a:lnTo>
                <a:lnTo>
                  <a:pt x="545851" y="2774768"/>
                </a:lnTo>
                <a:lnTo>
                  <a:pt x="542286" y="2711426"/>
                </a:lnTo>
                <a:lnTo>
                  <a:pt x="541192" y="2708178"/>
                </a:lnTo>
                <a:close/>
              </a:path>
              <a:path w="3455265" h="2793011">
                <a:moveTo>
                  <a:pt x="531621" y="2755078"/>
                </a:moveTo>
                <a:lnTo>
                  <a:pt x="538595" y="2762538"/>
                </a:lnTo>
                <a:lnTo>
                  <a:pt x="532403" y="2705716"/>
                </a:lnTo>
                <a:lnTo>
                  <a:pt x="524248" y="2705576"/>
                </a:lnTo>
                <a:lnTo>
                  <a:pt x="523833" y="2711200"/>
                </a:lnTo>
                <a:lnTo>
                  <a:pt x="521224" y="2750726"/>
                </a:lnTo>
                <a:lnTo>
                  <a:pt x="531621" y="2755078"/>
                </a:lnTo>
                <a:close/>
              </a:path>
              <a:path w="3455265" h="2793011">
                <a:moveTo>
                  <a:pt x="509069" y="2760834"/>
                </a:moveTo>
                <a:lnTo>
                  <a:pt x="512153" y="2752111"/>
                </a:lnTo>
                <a:lnTo>
                  <a:pt x="521224" y="2750726"/>
                </a:lnTo>
                <a:lnTo>
                  <a:pt x="523833" y="2711200"/>
                </a:lnTo>
                <a:lnTo>
                  <a:pt x="519617" y="2717388"/>
                </a:lnTo>
                <a:lnTo>
                  <a:pt x="512269" y="2721594"/>
                </a:lnTo>
                <a:lnTo>
                  <a:pt x="509069" y="2760834"/>
                </a:lnTo>
                <a:close/>
              </a:path>
              <a:path w="3455265" h="2793011">
                <a:moveTo>
                  <a:pt x="551513" y="2710614"/>
                </a:moveTo>
                <a:lnTo>
                  <a:pt x="553359" y="2712497"/>
                </a:lnTo>
                <a:lnTo>
                  <a:pt x="558280" y="2714135"/>
                </a:lnTo>
                <a:lnTo>
                  <a:pt x="563714" y="2714433"/>
                </a:lnTo>
                <a:lnTo>
                  <a:pt x="567097" y="2712295"/>
                </a:lnTo>
                <a:lnTo>
                  <a:pt x="567300" y="2710492"/>
                </a:lnTo>
                <a:lnTo>
                  <a:pt x="555306" y="2709581"/>
                </a:lnTo>
                <a:lnTo>
                  <a:pt x="551513" y="2710614"/>
                </a:lnTo>
                <a:close/>
              </a:path>
              <a:path w="3455265" h="2793011">
                <a:moveTo>
                  <a:pt x="633773" y="2707519"/>
                </a:moveTo>
                <a:lnTo>
                  <a:pt x="634168" y="2703370"/>
                </a:lnTo>
                <a:lnTo>
                  <a:pt x="628476" y="2701065"/>
                </a:lnTo>
                <a:lnTo>
                  <a:pt x="621904" y="2708133"/>
                </a:lnTo>
                <a:lnTo>
                  <a:pt x="617190" y="2710151"/>
                </a:lnTo>
                <a:lnTo>
                  <a:pt x="622248" y="2716786"/>
                </a:lnTo>
                <a:lnTo>
                  <a:pt x="632086" y="2709247"/>
                </a:lnTo>
                <a:lnTo>
                  <a:pt x="633773" y="2707519"/>
                </a:lnTo>
                <a:close/>
              </a:path>
              <a:path w="3455265" h="2793011">
                <a:moveTo>
                  <a:pt x="609931" y="2710228"/>
                </a:moveTo>
                <a:lnTo>
                  <a:pt x="613651" y="2707351"/>
                </a:lnTo>
                <a:lnTo>
                  <a:pt x="618568" y="2705828"/>
                </a:lnTo>
                <a:lnTo>
                  <a:pt x="621904" y="2708133"/>
                </a:lnTo>
                <a:lnTo>
                  <a:pt x="628476" y="2701065"/>
                </a:lnTo>
                <a:lnTo>
                  <a:pt x="618567" y="2700365"/>
                </a:lnTo>
                <a:lnTo>
                  <a:pt x="609931" y="2710228"/>
                </a:lnTo>
                <a:close/>
              </a:path>
              <a:path w="3455265" h="2793011">
                <a:moveTo>
                  <a:pt x="606317" y="2701031"/>
                </a:moveTo>
                <a:lnTo>
                  <a:pt x="604625" y="2765792"/>
                </a:lnTo>
                <a:lnTo>
                  <a:pt x="610891" y="2767415"/>
                </a:lnTo>
                <a:lnTo>
                  <a:pt x="609931" y="2710228"/>
                </a:lnTo>
                <a:lnTo>
                  <a:pt x="618567" y="2700365"/>
                </a:lnTo>
                <a:lnTo>
                  <a:pt x="606317" y="2701031"/>
                </a:lnTo>
                <a:close/>
              </a:path>
              <a:path w="3455265" h="2793011">
                <a:moveTo>
                  <a:pt x="617190" y="2710151"/>
                </a:moveTo>
                <a:lnTo>
                  <a:pt x="610185" y="2711985"/>
                </a:lnTo>
                <a:lnTo>
                  <a:pt x="613813" y="2724483"/>
                </a:lnTo>
                <a:lnTo>
                  <a:pt x="616333" y="2721736"/>
                </a:lnTo>
                <a:lnTo>
                  <a:pt x="622248" y="2716786"/>
                </a:lnTo>
                <a:lnTo>
                  <a:pt x="617190" y="2710151"/>
                </a:lnTo>
                <a:close/>
              </a:path>
              <a:path w="3455265" h="2793011">
                <a:moveTo>
                  <a:pt x="579275" y="2722003"/>
                </a:moveTo>
                <a:lnTo>
                  <a:pt x="580502" y="2718406"/>
                </a:lnTo>
                <a:lnTo>
                  <a:pt x="585424" y="2713526"/>
                </a:lnTo>
                <a:lnTo>
                  <a:pt x="594942" y="2707346"/>
                </a:lnTo>
                <a:lnTo>
                  <a:pt x="598347" y="2712606"/>
                </a:lnTo>
                <a:lnTo>
                  <a:pt x="598974" y="2717538"/>
                </a:lnTo>
                <a:lnTo>
                  <a:pt x="606317" y="2701031"/>
                </a:lnTo>
                <a:lnTo>
                  <a:pt x="593598" y="2702824"/>
                </a:lnTo>
                <a:lnTo>
                  <a:pt x="582283" y="2705508"/>
                </a:lnTo>
                <a:lnTo>
                  <a:pt x="579275" y="2722003"/>
                </a:lnTo>
                <a:close/>
              </a:path>
              <a:path w="3455265" h="2793011">
                <a:moveTo>
                  <a:pt x="492552" y="2714985"/>
                </a:moveTo>
                <a:lnTo>
                  <a:pt x="497004" y="2713637"/>
                </a:lnTo>
                <a:lnTo>
                  <a:pt x="501400" y="2711913"/>
                </a:lnTo>
                <a:lnTo>
                  <a:pt x="504861" y="2710157"/>
                </a:lnTo>
                <a:lnTo>
                  <a:pt x="505456" y="2707929"/>
                </a:lnTo>
                <a:lnTo>
                  <a:pt x="500830" y="2708148"/>
                </a:lnTo>
                <a:lnTo>
                  <a:pt x="492552" y="2714985"/>
                </a:lnTo>
                <a:close/>
              </a:path>
              <a:path w="3455265" h="2793011">
                <a:moveTo>
                  <a:pt x="491798" y="2709706"/>
                </a:moveTo>
                <a:lnTo>
                  <a:pt x="487669" y="2713316"/>
                </a:lnTo>
                <a:lnTo>
                  <a:pt x="488926" y="2715611"/>
                </a:lnTo>
                <a:lnTo>
                  <a:pt x="492552" y="2714985"/>
                </a:lnTo>
                <a:lnTo>
                  <a:pt x="500830" y="2708148"/>
                </a:lnTo>
                <a:lnTo>
                  <a:pt x="491798" y="2709706"/>
                </a:lnTo>
                <a:close/>
              </a:path>
              <a:path w="3455265" h="2793011">
                <a:moveTo>
                  <a:pt x="731787" y="2703020"/>
                </a:moveTo>
                <a:lnTo>
                  <a:pt x="728591" y="2700643"/>
                </a:lnTo>
                <a:lnTo>
                  <a:pt x="723108" y="2698890"/>
                </a:lnTo>
                <a:lnTo>
                  <a:pt x="718973" y="2701879"/>
                </a:lnTo>
                <a:lnTo>
                  <a:pt x="718080" y="2706848"/>
                </a:lnTo>
                <a:lnTo>
                  <a:pt x="722013" y="2706320"/>
                </a:lnTo>
                <a:lnTo>
                  <a:pt x="729012" y="2704854"/>
                </a:lnTo>
                <a:lnTo>
                  <a:pt x="731787" y="2703020"/>
                </a:lnTo>
                <a:close/>
              </a:path>
              <a:path w="3455265" h="2793011">
                <a:moveTo>
                  <a:pt x="21687" y="2389727"/>
                </a:moveTo>
                <a:lnTo>
                  <a:pt x="24374" y="2392367"/>
                </a:lnTo>
                <a:lnTo>
                  <a:pt x="28353" y="2309574"/>
                </a:lnTo>
                <a:lnTo>
                  <a:pt x="23167" y="2312812"/>
                </a:lnTo>
                <a:lnTo>
                  <a:pt x="18419" y="2317214"/>
                </a:lnTo>
                <a:lnTo>
                  <a:pt x="14339" y="2323229"/>
                </a:lnTo>
                <a:lnTo>
                  <a:pt x="11159" y="2331305"/>
                </a:lnTo>
                <a:lnTo>
                  <a:pt x="10262" y="2382276"/>
                </a:lnTo>
                <a:lnTo>
                  <a:pt x="10579" y="2399806"/>
                </a:lnTo>
                <a:lnTo>
                  <a:pt x="12962" y="2428462"/>
                </a:lnTo>
                <a:lnTo>
                  <a:pt x="15364" y="2353451"/>
                </a:lnTo>
                <a:lnTo>
                  <a:pt x="19584" y="2354527"/>
                </a:lnTo>
                <a:lnTo>
                  <a:pt x="23459" y="2356067"/>
                </a:lnTo>
                <a:lnTo>
                  <a:pt x="23599" y="2356888"/>
                </a:lnTo>
                <a:lnTo>
                  <a:pt x="21687" y="2389727"/>
                </a:lnTo>
                <a:close/>
              </a:path>
              <a:path w="3455265" h="2793011">
                <a:moveTo>
                  <a:pt x="9339" y="2372383"/>
                </a:moveTo>
                <a:lnTo>
                  <a:pt x="10262" y="2382276"/>
                </a:lnTo>
                <a:lnTo>
                  <a:pt x="11159" y="2331305"/>
                </a:lnTo>
                <a:lnTo>
                  <a:pt x="9111" y="2341890"/>
                </a:lnTo>
                <a:lnTo>
                  <a:pt x="8427" y="2355434"/>
                </a:lnTo>
                <a:lnTo>
                  <a:pt x="9339" y="2372383"/>
                </a:lnTo>
                <a:close/>
              </a:path>
              <a:path w="3455265" h="2793011">
                <a:moveTo>
                  <a:pt x="12796" y="2547217"/>
                </a:moveTo>
                <a:lnTo>
                  <a:pt x="9601" y="2554126"/>
                </a:lnTo>
                <a:lnTo>
                  <a:pt x="9945" y="2554997"/>
                </a:lnTo>
                <a:lnTo>
                  <a:pt x="11634" y="2562255"/>
                </a:lnTo>
                <a:lnTo>
                  <a:pt x="12255" y="2571159"/>
                </a:lnTo>
                <a:lnTo>
                  <a:pt x="13403" y="2618503"/>
                </a:lnTo>
                <a:lnTo>
                  <a:pt x="16445" y="2538296"/>
                </a:lnTo>
                <a:lnTo>
                  <a:pt x="12796" y="2547217"/>
                </a:lnTo>
                <a:close/>
              </a:path>
              <a:path w="3455265" h="2793011">
                <a:moveTo>
                  <a:pt x="121856" y="2712759"/>
                </a:moveTo>
                <a:lnTo>
                  <a:pt x="122306" y="2711115"/>
                </a:lnTo>
                <a:lnTo>
                  <a:pt x="117169" y="2709706"/>
                </a:lnTo>
                <a:lnTo>
                  <a:pt x="109823" y="2710533"/>
                </a:lnTo>
                <a:lnTo>
                  <a:pt x="109242" y="2712069"/>
                </a:lnTo>
                <a:lnTo>
                  <a:pt x="113101" y="2712602"/>
                </a:lnTo>
                <a:lnTo>
                  <a:pt x="117791" y="2712862"/>
                </a:lnTo>
                <a:lnTo>
                  <a:pt x="121856" y="2712759"/>
                </a:lnTo>
                <a:close/>
              </a:path>
              <a:path w="3455265" h="2793011">
                <a:moveTo>
                  <a:pt x="121204" y="2704269"/>
                </a:moveTo>
                <a:lnTo>
                  <a:pt x="123719" y="2704569"/>
                </a:lnTo>
                <a:lnTo>
                  <a:pt x="128166" y="2703301"/>
                </a:lnTo>
                <a:lnTo>
                  <a:pt x="132910" y="2701620"/>
                </a:lnTo>
                <a:lnTo>
                  <a:pt x="136580" y="2699923"/>
                </a:lnTo>
                <a:lnTo>
                  <a:pt x="137802" y="2698609"/>
                </a:lnTo>
                <a:lnTo>
                  <a:pt x="135205" y="2698077"/>
                </a:lnTo>
                <a:lnTo>
                  <a:pt x="128333" y="2701381"/>
                </a:lnTo>
                <a:lnTo>
                  <a:pt x="125881" y="2701906"/>
                </a:lnTo>
                <a:lnTo>
                  <a:pt x="121204" y="2704269"/>
                </a:lnTo>
                <a:close/>
              </a:path>
              <a:path w="3455265" h="2793011">
                <a:moveTo>
                  <a:pt x="72152" y="2611428"/>
                </a:moveTo>
                <a:lnTo>
                  <a:pt x="72385" y="2616157"/>
                </a:lnTo>
                <a:lnTo>
                  <a:pt x="73362" y="2620023"/>
                </a:lnTo>
                <a:lnTo>
                  <a:pt x="74609" y="2620120"/>
                </a:lnTo>
                <a:lnTo>
                  <a:pt x="75653" y="2613544"/>
                </a:lnTo>
                <a:lnTo>
                  <a:pt x="75805" y="2611001"/>
                </a:lnTo>
                <a:lnTo>
                  <a:pt x="73134" y="2608741"/>
                </a:lnTo>
                <a:lnTo>
                  <a:pt x="72152" y="2611428"/>
                </a:lnTo>
                <a:close/>
              </a:path>
              <a:path w="3455265" h="2793011">
                <a:moveTo>
                  <a:pt x="69496" y="2062416"/>
                </a:moveTo>
                <a:lnTo>
                  <a:pt x="68884" y="2058252"/>
                </a:lnTo>
                <a:lnTo>
                  <a:pt x="68805" y="2052065"/>
                </a:lnTo>
                <a:lnTo>
                  <a:pt x="69650" y="1778559"/>
                </a:lnTo>
                <a:lnTo>
                  <a:pt x="67480" y="1885760"/>
                </a:lnTo>
                <a:lnTo>
                  <a:pt x="63354" y="1880930"/>
                </a:lnTo>
                <a:lnTo>
                  <a:pt x="60645" y="1893871"/>
                </a:lnTo>
                <a:lnTo>
                  <a:pt x="66038" y="2015656"/>
                </a:lnTo>
                <a:lnTo>
                  <a:pt x="68273" y="2017005"/>
                </a:lnTo>
                <a:lnTo>
                  <a:pt x="68282" y="2020261"/>
                </a:lnTo>
                <a:lnTo>
                  <a:pt x="70264" y="2192146"/>
                </a:lnTo>
                <a:lnTo>
                  <a:pt x="69496" y="2062416"/>
                </a:lnTo>
                <a:close/>
              </a:path>
              <a:path w="3455265" h="2793011">
                <a:moveTo>
                  <a:pt x="44969" y="2786535"/>
                </a:moveTo>
                <a:lnTo>
                  <a:pt x="51586" y="2576318"/>
                </a:lnTo>
                <a:lnTo>
                  <a:pt x="50765" y="2481470"/>
                </a:lnTo>
                <a:lnTo>
                  <a:pt x="53062" y="2296119"/>
                </a:lnTo>
                <a:lnTo>
                  <a:pt x="55647" y="2289484"/>
                </a:lnTo>
                <a:lnTo>
                  <a:pt x="57320" y="2282425"/>
                </a:lnTo>
                <a:lnTo>
                  <a:pt x="56403" y="1894585"/>
                </a:lnTo>
                <a:lnTo>
                  <a:pt x="56346" y="1892557"/>
                </a:lnTo>
                <a:lnTo>
                  <a:pt x="52711" y="2295153"/>
                </a:lnTo>
                <a:lnTo>
                  <a:pt x="50625" y="2297375"/>
                </a:lnTo>
                <a:lnTo>
                  <a:pt x="48821" y="2299296"/>
                </a:lnTo>
                <a:lnTo>
                  <a:pt x="44969" y="2786535"/>
                </a:lnTo>
                <a:close/>
              </a:path>
              <a:path w="3455265" h="2793011">
                <a:moveTo>
                  <a:pt x="97632" y="1555616"/>
                </a:moveTo>
                <a:lnTo>
                  <a:pt x="97829" y="1553992"/>
                </a:lnTo>
                <a:lnTo>
                  <a:pt x="94093" y="1547842"/>
                </a:lnTo>
                <a:lnTo>
                  <a:pt x="91864" y="1550366"/>
                </a:lnTo>
                <a:lnTo>
                  <a:pt x="88462" y="1555596"/>
                </a:lnTo>
                <a:lnTo>
                  <a:pt x="87893" y="1572173"/>
                </a:lnTo>
                <a:lnTo>
                  <a:pt x="97632" y="1555616"/>
                </a:lnTo>
                <a:close/>
              </a:path>
              <a:path w="3455265" h="2793011">
                <a:moveTo>
                  <a:pt x="65461" y="1457848"/>
                </a:moveTo>
                <a:lnTo>
                  <a:pt x="63000" y="1465209"/>
                </a:lnTo>
                <a:lnTo>
                  <a:pt x="65021" y="1593501"/>
                </a:lnTo>
                <a:lnTo>
                  <a:pt x="73268" y="1589291"/>
                </a:lnTo>
                <a:lnTo>
                  <a:pt x="66568" y="1451064"/>
                </a:lnTo>
                <a:lnTo>
                  <a:pt x="65461" y="1457848"/>
                </a:lnTo>
                <a:close/>
              </a:path>
              <a:path w="3455265" h="2793011">
                <a:moveTo>
                  <a:pt x="70665" y="1506239"/>
                </a:moveTo>
                <a:lnTo>
                  <a:pt x="71433" y="1541936"/>
                </a:lnTo>
                <a:lnTo>
                  <a:pt x="73578" y="1538902"/>
                </a:lnTo>
                <a:lnTo>
                  <a:pt x="76673" y="1535377"/>
                </a:lnTo>
                <a:lnTo>
                  <a:pt x="80037" y="1532036"/>
                </a:lnTo>
                <a:lnTo>
                  <a:pt x="77622" y="1513812"/>
                </a:lnTo>
                <a:lnTo>
                  <a:pt x="72573" y="1510486"/>
                </a:lnTo>
                <a:lnTo>
                  <a:pt x="70665" y="1506239"/>
                </a:lnTo>
                <a:close/>
              </a:path>
              <a:path w="3455265" h="2793011">
                <a:moveTo>
                  <a:pt x="82161" y="98380"/>
                </a:moveTo>
                <a:lnTo>
                  <a:pt x="77446" y="103271"/>
                </a:lnTo>
                <a:lnTo>
                  <a:pt x="75608" y="103937"/>
                </a:lnTo>
                <a:lnTo>
                  <a:pt x="75320" y="101063"/>
                </a:lnTo>
                <a:lnTo>
                  <a:pt x="76533" y="98444"/>
                </a:lnTo>
                <a:lnTo>
                  <a:pt x="78852" y="93432"/>
                </a:lnTo>
                <a:lnTo>
                  <a:pt x="82161" y="98380"/>
                </a:lnTo>
                <a:lnTo>
                  <a:pt x="85437" y="98311"/>
                </a:lnTo>
                <a:lnTo>
                  <a:pt x="85858" y="86322"/>
                </a:lnTo>
                <a:lnTo>
                  <a:pt x="79387" y="86476"/>
                </a:lnTo>
                <a:lnTo>
                  <a:pt x="83701" y="89319"/>
                </a:lnTo>
                <a:lnTo>
                  <a:pt x="84326" y="94895"/>
                </a:lnTo>
                <a:lnTo>
                  <a:pt x="83258" y="97242"/>
                </a:lnTo>
                <a:lnTo>
                  <a:pt x="83701" y="89319"/>
                </a:lnTo>
                <a:lnTo>
                  <a:pt x="79387" y="86476"/>
                </a:lnTo>
                <a:lnTo>
                  <a:pt x="70756" y="96680"/>
                </a:lnTo>
                <a:lnTo>
                  <a:pt x="72778" y="113719"/>
                </a:lnTo>
                <a:lnTo>
                  <a:pt x="77702" y="108318"/>
                </a:lnTo>
                <a:lnTo>
                  <a:pt x="82161" y="98380"/>
                </a:lnTo>
                <a:close/>
              </a:path>
              <a:path w="3455265" h="2793011">
                <a:moveTo>
                  <a:pt x="65973" y="377978"/>
                </a:moveTo>
                <a:lnTo>
                  <a:pt x="68886" y="377331"/>
                </a:lnTo>
                <a:lnTo>
                  <a:pt x="69979" y="231046"/>
                </a:lnTo>
                <a:lnTo>
                  <a:pt x="77990" y="217370"/>
                </a:lnTo>
                <a:lnTo>
                  <a:pt x="70288" y="176229"/>
                </a:lnTo>
                <a:lnTo>
                  <a:pt x="70630" y="122146"/>
                </a:lnTo>
                <a:lnTo>
                  <a:pt x="72778" y="113719"/>
                </a:lnTo>
                <a:lnTo>
                  <a:pt x="70756" y="96680"/>
                </a:lnTo>
                <a:lnTo>
                  <a:pt x="70049" y="207871"/>
                </a:lnTo>
                <a:lnTo>
                  <a:pt x="69361" y="218112"/>
                </a:lnTo>
                <a:lnTo>
                  <a:pt x="66581" y="228629"/>
                </a:lnTo>
                <a:lnTo>
                  <a:pt x="65973" y="377978"/>
                </a:lnTo>
                <a:close/>
              </a:path>
              <a:path w="3455265" h="2793011">
                <a:moveTo>
                  <a:pt x="79634" y="81896"/>
                </a:moveTo>
                <a:lnTo>
                  <a:pt x="76418" y="81078"/>
                </a:lnTo>
                <a:lnTo>
                  <a:pt x="72321" y="79890"/>
                </a:lnTo>
                <a:lnTo>
                  <a:pt x="68628" y="78577"/>
                </a:lnTo>
                <a:lnTo>
                  <a:pt x="69643" y="200658"/>
                </a:lnTo>
                <a:lnTo>
                  <a:pt x="70049" y="207871"/>
                </a:lnTo>
                <a:lnTo>
                  <a:pt x="70756" y="96680"/>
                </a:lnTo>
                <a:lnTo>
                  <a:pt x="68826" y="91682"/>
                </a:lnTo>
                <a:lnTo>
                  <a:pt x="70163" y="86526"/>
                </a:lnTo>
                <a:lnTo>
                  <a:pt x="79387" y="86476"/>
                </a:lnTo>
                <a:lnTo>
                  <a:pt x="79634" y="81896"/>
                </a:lnTo>
                <a:close/>
              </a:path>
              <a:path w="3455265" h="2793011">
                <a:moveTo>
                  <a:pt x="70049" y="207871"/>
                </a:moveTo>
                <a:lnTo>
                  <a:pt x="67283" y="211806"/>
                </a:lnTo>
                <a:lnTo>
                  <a:pt x="63220" y="211225"/>
                </a:lnTo>
                <a:lnTo>
                  <a:pt x="60499" y="207955"/>
                </a:lnTo>
                <a:lnTo>
                  <a:pt x="61760" y="203823"/>
                </a:lnTo>
                <a:lnTo>
                  <a:pt x="61353" y="87262"/>
                </a:lnTo>
                <a:lnTo>
                  <a:pt x="61017" y="79366"/>
                </a:lnTo>
                <a:lnTo>
                  <a:pt x="60954" y="78222"/>
                </a:lnTo>
                <a:lnTo>
                  <a:pt x="60384" y="217629"/>
                </a:lnTo>
                <a:lnTo>
                  <a:pt x="69361" y="218112"/>
                </a:lnTo>
                <a:lnTo>
                  <a:pt x="70049" y="207871"/>
                </a:lnTo>
                <a:close/>
              </a:path>
              <a:path w="3455265" h="2793011">
                <a:moveTo>
                  <a:pt x="60384" y="217629"/>
                </a:moveTo>
                <a:lnTo>
                  <a:pt x="60954" y="78222"/>
                </a:lnTo>
                <a:lnTo>
                  <a:pt x="57076" y="77741"/>
                </a:lnTo>
                <a:lnTo>
                  <a:pt x="56767" y="78442"/>
                </a:lnTo>
                <a:lnTo>
                  <a:pt x="54811" y="82180"/>
                </a:lnTo>
                <a:lnTo>
                  <a:pt x="53191" y="75101"/>
                </a:lnTo>
                <a:lnTo>
                  <a:pt x="51555" y="60413"/>
                </a:lnTo>
                <a:lnTo>
                  <a:pt x="51395" y="216964"/>
                </a:lnTo>
                <a:lnTo>
                  <a:pt x="53450" y="223432"/>
                </a:lnTo>
                <a:lnTo>
                  <a:pt x="58319" y="223588"/>
                </a:lnTo>
                <a:lnTo>
                  <a:pt x="62695" y="225732"/>
                </a:lnTo>
                <a:lnTo>
                  <a:pt x="69361" y="218112"/>
                </a:lnTo>
                <a:lnTo>
                  <a:pt x="60384" y="217629"/>
                </a:lnTo>
                <a:close/>
              </a:path>
              <a:path w="3455265" h="2793011">
                <a:moveTo>
                  <a:pt x="51395" y="216964"/>
                </a:moveTo>
                <a:lnTo>
                  <a:pt x="51555" y="60413"/>
                </a:lnTo>
                <a:lnTo>
                  <a:pt x="48645" y="64530"/>
                </a:lnTo>
                <a:lnTo>
                  <a:pt x="45539" y="67702"/>
                </a:lnTo>
                <a:lnTo>
                  <a:pt x="42400" y="217189"/>
                </a:lnTo>
                <a:lnTo>
                  <a:pt x="48086" y="226496"/>
                </a:lnTo>
                <a:lnTo>
                  <a:pt x="53450" y="223432"/>
                </a:lnTo>
                <a:lnTo>
                  <a:pt x="51395" y="216964"/>
                </a:lnTo>
                <a:close/>
              </a:path>
              <a:path w="3455265" h="2793011">
                <a:moveTo>
                  <a:pt x="42400" y="217189"/>
                </a:moveTo>
                <a:lnTo>
                  <a:pt x="45539" y="67702"/>
                </a:lnTo>
                <a:lnTo>
                  <a:pt x="42321" y="68816"/>
                </a:lnTo>
                <a:lnTo>
                  <a:pt x="39075" y="66761"/>
                </a:lnTo>
                <a:lnTo>
                  <a:pt x="35886" y="60422"/>
                </a:lnTo>
                <a:lnTo>
                  <a:pt x="33591" y="58243"/>
                </a:lnTo>
                <a:lnTo>
                  <a:pt x="33405" y="219376"/>
                </a:lnTo>
                <a:lnTo>
                  <a:pt x="40647" y="232580"/>
                </a:lnTo>
                <a:lnTo>
                  <a:pt x="47029" y="229623"/>
                </a:lnTo>
                <a:lnTo>
                  <a:pt x="48086" y="226496"/>
                </a:lnTo>
                <a:lnTo>
                  <a:pt x="42400" y="217189"/>
                </a:lnTo>
                <a:close/>
              </a:path>
              <a:path w="3455265" h="2793011">
                <a:moveTo>
                  <a:pt x="26483" y="223395"/>
                </a:moveTo>
                <a:lnTo>
                  <a:pt x="24415" y="224597"/>
                </a:lnTo>
                <a:lnTo>
                  <a:pt x="25953" y="342962"/>
                </a:lnTo>
                <a:lnTo>
                  <a:pt x="28596" y="336365"/>
                </a:lnTo>
                <a:lnTo>
                  <a:pt x="31651" y="226731"/>
                </a:lnTo>
                <a:lnTo>
                  <a:pt x="33405" y="219376"/>
                </a:lnTo>
                <a:lnTo>
                  <a:pt x="33591" y="58243"/>
                </a:lnTo>
                <a:lnTo>
                  <a:pt x="25722" y="53953"/>
                </a:lnTo>
                <a:lnTo>
                  <a:pt x="26483" y="223395"/>
                </a:lnTo>
                <a:close/>
              </a:path>
              <a:path w="3455265" h="2793011">
                <a:moveTo>
                  <a:pt x="67930" y="41284"/>
                </a:moveTo>
                <a:lnTo>
                  <a:pt x="69277" y="46012"/>
                </a:lnTo>
                <a:lnTo>
                  <a:pt x="71688" y="57942"/>
                </a:lnTo>
                <a:lnTo>
                  <a:pt x="72100" y="56643"/>
                </a:lnTo>
                <a:lnTo>
                  <a:pt x="77908" y="60488"/>
                </a:lnTo>
                <a:lnTo>
                  <a:pt x="80509" y="65016"/>
                </a:lnTo>
                <a:lnTo>
                  <a:pt x="75475" y="56149"/>
                </a:lnTo>
                <a:lnTo>
                  <a:pt x="80158" y="25369"/>
                </a:lnTo>
                <a:lnTo>
                  <a:pt x="71491" y="28380"/>
                </a:lnTo>
                <a:lnTo>
                  <a:pt x="67930" y="41284"/>
                </a:lnTo>
                <a:close/>
              </a:path>
              <a:path w="3455265" h="2793011">
                <a:moveTo>
                  <a:pt x="79417" y="66009"/>
                </a:moveTo>
                <a:lnTo>
                  <a:pt x="72630" y="67957"/>
                </a:lnTo>
                <a:lnTo>
                  <a:pt x="77810" y="71432"/>
                </a:lnTo>
                <a:lnTo>
                  <a:pt x="80786" y="65718"/>
                </a:lnTo>
                <a:lnTo>
                  <a:pt x="79417" y="66009"/>
                </a:lnTo>
                <a:close/>
              </a:path>
              <a:path w="3455265" h="2793011">
                <a:moveTo>
                  <a:pt x="81796" y="160911"/>
                </a:moveTo>
                <a:lnTo>
                  <a:pt x="87270" y="152451"/>
                </a:lnTo>
                <a:lnTo>
                  <a:pt x="85768" y="138547"/>
                </a:lnTo>
                <a:lnTo>
                  <a:pt x="79802" y="140994"/>
                </a:lnTo>
                <a:lnTo>
                  <a:pt x="76709" y="174239"/>
                </a:lnTo>
                <a:lnTo>
                  <a:pt x="82256" y="176096"/>
                </a:lnTo>
                <a:lnTo>
                  <a:pt x="87407" y="176387"/>
                </a:lnTo>
                <a:lnTo>
                  <a:pt x="88094" y="177429"/>
                </a:lnTo>
                <a:lnTo>
                  <a:pt x="88161" y="168309"/>
                </a:lnTo>
                <a:lnTo>
                  <a:pt x="79476" y="163076"/>
                </a:lnTo>
                <a:lnTo>
                  <a:pt x="79597" y="152025"/>
                </a:lnTo>
                <a:lnTo>
                  <a:pt x="80592" y="144778"/>
                </a:lnTo>
                <a:lnTo>
                  <a:pt x="83411" y="145297"/>
                </a:lnTo>
                <a:lnTo>
                  <a:pt x="81796" y="160911"/>
                </a:lnTo>
                <a:close/>
              </a:path>
              <a:path w="3455265" h="2793011">
                <a:moveTo>
                  <a:pt x="74246" y="138242"/>
                </a:moveTo>
                <a:lnTo>
                  <a:pt x="71154" y="131139"/>
                </a:lnTo>
                <a:lnTo>
                  <a:pt x="72231" y="173417"/>
                </a:lnTo>
                <a:lnTo>
                  <a:pt x="76709" y="174239"/>
                </a:lnTo>
                <a:lnTo>
                  <a:pt x="79802" y="140994"/>
                </a:lnTo>
                <a:lnTo>
                  <a:pt x="74246" y="138242"/>
                </a:lnTo>
                <a:close/>
              </a:path>
              <a:path w="3455265" h="2793011">
                <a:moveTo>
                  <a:pt x="70630" y="122146"/>
                </a:moveTo>
                <a:lnTo>
                  <a:pt x="70288" y="176229"/>
                </a:lnTo>
                <a:lnTo>
                  <a:pt x="72231" y="173417"/>
                </a:lnTo>
                <a:lnTo>
                  <a:pt x="71154" y="131139"/>
                </a:lnTo>
                <a:lnTo>
                  <a:pt x="70630" y="122146"/>
                </a:lnTo>
                <a:close/>
              </a:path>
              <a:path w="3455265" h="2793011">
                <a:moveTo>
                  <a:pt x="81796" y="160911"/>
                </a:moveTo>
                <a:lnTo>
                  <a:pt x="83411" y="145297"/>
                </a:lnTo>
                <a:lnTo>
                  <a:pt x="80328" y="154416"/>
                </a:lnTo>
                <a:lnTo>
                  <a:pt x="79597" y="152025"/>
                </a:lnTo>
                <a:lnTo>
                  <a:pt x="79476" y="163076"/>
                </a:lnTo>
                <a:lnTo>
                  <a:pt x="81796" y="160911"/>
                </a:lnTo>
                <a:close/>
              </a:path>
              <a:path w="3455265" h="2793011">
                <a:moveTo>
                  <a:pt x="83947" y="229974"/>
                </a:moveTo>
                <a:lnTo>
                  <a:pt x="87172" y="228235"/>
                </a:lnTo>
                <a:lnTo>
                  <a:pt x="90855" y="225823"/>
                </a:lnTo>
                <a:lnTo>
                  <a:pt x="89640" y="215170"/>
                </a:lnTo>
                <a:lnTo>
                  <a:pt x="90356" y="214982"/>
                </a:lnTo>
                <a:lnTo>
                  <a:pt x="94421" y="213915"/>
                </a:lnTo>
                <a:lnTo>
                  <a:pt x="97016" y="206770"/>
                </a:lnTo>
                <a:lnTo>
                  <a:pt x="97408" y="193465"/>
                </a:lnTo>
                <a:lnTo>
                  <a:pt x="94298" y="179542"/>
                </a:lnTo>
                <a:lnTo>
                  <a:pt x="89636" y="212894"/>
                </a:lnTo>
                <a:lnTo>
                  <a:pt x="88597" y="213486"/>
                </a:lnTo>
                <a:lnTo>
                  <a:pt x="87261" y="214246"/>
                </a:lnTo>
                <a:lnTo>
                  <a:pt x="83947" y="229974"/>
                </a:lnTo>
                <a:close/>
              </a:path>
              <a:path w="3455265" h="2793011">
                <a:moveTo>
                  <a:pt x="88629" y="187414"/>
                </a:moveTo>
                <a:lnTo>
                  <a:pt x="83062" y="195264"/>
                </a:lnTo>
                <a:lnTo>
                  <a:pt x="83255" y="205218"/>
                </a:lnTo>
                <a:lnTo>
                  <a:pt x="86008" y="204065"/>
                </a:lnTo>
                <a:lnTo>
                  <a:pt x="86967" y="207301"/>
                </a:lnTo>
                <a:lnTo>
                  <a:pt x="87667" y="211984"/>
                </a:lnTo>
                <a:lnTo>
                  <a:pt x="88597" y="213486"/>
                </a:lnTo>
                <a:lnTo>
                  <a:pt x="89636" y="212894"/>
                </a:lnTo>
                <a:lnTo>
                  <a:pt x="94298" y="179542"/>
                </a:lnTo>
                <a:lnTo>
                  <a:pt x="88161" y="168309"/>
                </a:lnTo>
                <a:lnTo>
                  <a:pt x="88094" y="177429"/>
                </a:lnTo>
                <a:lnTo>
                  <a:pt x="88629" y="187414"/>
                </a:lnTo>
                <a:close/>
              </a:path>
              <a:path w="3455265" h="2793011">
                <a:moveTo>
                  <a:pt x="79634" y="81896"/>
                </a:moveTo>
                <a:lnTo>
                  <a:pt x="79387" y="86476"/>
                </a:lnTo>
                <a:lnTo>
                  <a:pt x="85858" y="86322"/>
                </a:lnTo>
                <a:lnTo>
                  <a:pt x="84561" y="83086"/>
                </a:lnTo>
                <a:lnTo>
                  <a:pt x="87976" y="83911"/>
                </a:lnTo>
                <a:lnTo>
                  <a:pt x="85965" y="80248"/>
                </a:lnTo>
                <a:lnTo>
                  <a:pt x="82169" y="82516"/>
                </a:lnTo>
                <a:lnTo>
                  <a:pt x="79971" y="83829"/>
                </a:lnTo>
                <a:lnTo>
                  <a:pt x="79634" y="81896"/>
                </a:lnTo>
                <a:close/>
              </a:path>
              <a:path w="3455265" h="2793011">
                <a:moveTo>
                  <a:pt x="90356" y="214982"/>
                </a:moveTo>
                <a:lnTo>
                  <a:pt x="89640" y="215170"/>
                </a:lnTo>
                <a:lnTo>
                  <a:pt x="90855" y="225823"/>
                </a:lnTo>
                <a:lnTo>
                  <a:pt x="92506" y="221216"/>
                </a:lnTo>
                <a:lnTo>
                  <a:pt x="90356" y="214982"/>
                </a:lnTo>
                <a:close/>
              </a:path>
              <a:path w="3455265" h="2793011">
                <a:moveTo>
                  <a:pt x="79311" y="262981"/>
                </a:moveTo>
                <a:lnTo>
                  <a:pt x="81248" y="268280"/>
                </a:lnTo>
                <a:lnTo>
                  <a:pt x="82687" y="277798"/>
                </a:lnTo>
                <a:lnTo>
                  <a:pt x="87341" y="300481"/>
                </a:lnTo>
                <a:lnTo>
                  <a:pt x="86337" y="262272"/>
                </a:lnTo>
                <a:lnTo>
                  <a:pt x="84527" y="253533"/>
                </a:lnTo>
                <a:lnTo>
                  <a:pt x="83068" y="248267"/>
                </a:lnTo>
                <a:lnTo>
                  <a:pt x="82825" y="244940"/>
                </a:lnTo>
                <a:lnTo>
                  <a:pt x="79311" y="262981"/>
                </a:lnTo>
                <a:close/>
              </a:path>
              <a:path w="3455265" h="2793011">
                <a:moveTo>
                  <a:pt x="79311" y="262981"/>
                </a:moveTo>
                <a:lnTo>
                  <a:pt x="82825" y="244940"/>
                </a:lnTo>
                <a:lnTo>
                  <a:pt x="83670" y="232561"/>
                </a:lnTo>
                <a:lnTo>
                  <a:pt x="83947" y="229974"/>
                </a:lnTo>
                <a:lnTo>
                  <a:pt x="78453" y="242623"/>
                </a:lnTo>
                <a:lnTo>
                  <a:pt x="76329" y="251800"/>
                </a:lnTo>
                <a:lnTo>
                  <a:pt x="74855" y="262050"/>
                </a:lnTo>
                <a:lnTo>
                  <a:pt x="79311" y="262981"/>
                </a:lnTo>
                <a:close/>
              </a:path>
              <a:path w="3455265" h="2793011">
                <a:moveTo>
                  <a:pt x="78453" y="242623"/>
                </a:moveTo>
                <a:lnTo>
                  <a:pt x="83947" y="229974"/>
                </a:lnTo>
                <a:lnTo>
                  <a:pt x="87261" y="214246"/>
                </a:lnTo>
                <a:lnTo>
                  <a:pt x="78322" y="217341"/>
                </a:lnTo>
                <a:lnTo>
                  <a:pt x="77990" y="217370"/>
                </a:lnTo>
                <a:lnTo>
                  <a:pt x="77278" y="223081"/>
                </a:lnTo>
                <a:lnTo>
                  <a:pt x="75825" y="241084"/>
                </a:lnTo>
                <a:lnTo>
                  <a:pt x="78453" y="242623"/>
                </a:lnTo>
                <a:close/>
              </a:path>
              <a:path w="3455265" h="2793011">
                <a:moveTo>
                  <a:pt x="70017" y="277951"/>
                </a:moveTo>
                <a:lnTo>
                  <a:pt x="70147" y="273622"/>
                </a:lnTo>
                <a:lnTo>
                  <a:pt x="72893" y="231750"/>
                </a:lnTo>
                <a:lnTo>
                  <a:pt x="75325" y="229506"/>
                </a:lnTo>
                <a:lnTo>
                  <a:pt x="75825" y="241084"/>
                </a:lnTo>
                <a:lnTo>
                  <a:pt x="77278" y="223081"/>
                </a:lnTo>
                <a:lnTo>
                  <a:pt x="77990" y="217370"/>
                </a:lnTo>
                <a:lnTo>
                  <a:pt x="69979" y="231046"/>
                </a:lnTo>
                <a:lnTo>
                  <a:pt x="70017" y="277951"/>
                </a:lnTo>
                <a:close/>
              </a:path>
              <a:path w="3455265" h="2793011">
                <a:moveTo>
                  <a:pt x="73566" y="245034"/>
                </a:moveTo>
                <a:lnTo>
                  <a:pt x="75825" y="241084"/>
                </a:lnTo>
                <a:lnTo>
                  <a:pt x="75325" y="229506"/>
                </a:lnTo>
                <a:lnTo>
                  <a:pt x="72893" y="231750"/>
                </a:lnTo>
                <a:lnTo>
                  <a:pt x="72794" y="264925"/>
                </a:lnTo>
                <a:lnTo>
                  <a:pt x="74855" y="262050"/>
                </a:lnTo>
                <a:lnTo>
                  <a:pt x="76329" y="251800"/>
                </a:lnTo>
                <a:lnTo>
                  <a:pt x="73566" y="245034"/>
                </a:lnTo>
                <a:close/>
              </a:path>
              <a:path w="3455265" h="2793011">
                <a:moveTo>
                  <a:pt x="83255" y="205218"/>
                </a:moveTo>
                <a:lnTo>
                  <a:pt x="83062" y="195264"/>
                </a:lnTo>
                <a:lnTo>
                  <a:pt x="76329" y="195285"/>
                </a:lnTo>
                <a:lnTo>
                  <a:pt x="72346" y="185277"/>
                </a:lnTo>
                <a:lnTo>
                  <a:pt x="70288" y="176229"/>
                </a:lnTo>
                <a:lnTo>
                  <a:pt x="77990" y="217370"/>
                </a:lnTo>
                <a:lnTo>
                  <a:pt x="78754" y="211242"/>
                </a:lnTo>
                <a:lnTo>
                  <a:pt x="83255" y="205218"/>
                </a:lnTo>
                <a:close/>
              </a:path>
              <a:path w="3455265" h="2793011">
                <a:moveTo>
                  <a:pt x="77591" y="1368900"/>
                </a:moveTo>
                <a:lnTo>
                  <a:pt x="78726" y="1372600"/>
                </a:lnTo>
                <a:lnTo>
                  <a:pt x="80615" y="1374787"/>
                </a:lnTo>
                <a:lnTo>
                  <a:pt x="83248" y="1374719"/>
                </a:lnTo>
                <a:lnTo>
                  <a:pt x="83923" y="1374105"/>
                </a:lnTo>
                <a:lnTo>
                  <a:pt x="83803" y="1373629"/>
                </a:lnTo>
                <a:lnTo>
                  <a:pt x="81420" y="1366933"/>
                </a:lnTo>
                <a:lnTo>
                  <a:pt x="79279" y="1363502"/>
                </a:lnTo>
                <a:lnTo>
                  <a:pt x="77591" y="1368900"/>
                </a:lnTo>
                <a:close/>
              </a:path>
              <a:path w="3455265" h="2793011">
                <a:moveTo>
                  <a:pt x="77237" y="1364256"/>
                </a:moveTo>
                <a:lnTo>
                  <a:pt x="77222" y="1364427"/>
                </a:lnTo>
                <a:lnTo>
                  <a:pt x="77591" y="1368900"/>
                </a:lnTo>
                <a:lnTo>
                  <a:pt x="79279" y="1363502"/>
                </a:lnTo>
                <a:lnTo>
                  <a:pt x="77237" y="1364256"/>
                </a:lnTo>
                <a:close/>
              </a:path>
              <a:path w="3455265" h="2793011">
                <a:moveTo>
                  <a:pt x="89548" y="1326194"/>
                </a:moveTo>
                <a:lnTo>
                  <a:pt x="86489" y="1336159"/>
                </a:lnTo>
                <a:lnTo>
                  <a:pt x="85200" y="1336528"/>
                </a:lnTo>
                <a:lnTo>
                  <a:pt x="77157" y="1336866"/>
                </a:lnTo>
                <a:lnTo>
                  <a:pt x="73432" y="1333120"/>
                </a:lnTo>
                <a:lnTo>
                  <a:pt x="73163" y="1326488"/>
                </a:lnTo>
                <a:lnTo>
                  <a:pt x="71324" y="1352923"/>
                </a:lnTo>
                <a:lnTo>
                  <a:pt x="74316" y="1349412"/>
                </a:lnTo>
                <a:lnTo>
                  <a:pt x="84982" y="1343920"/>
                </a:lnTo>
                <a:lnTo>
                  <a:pt x="87223" y="1356401"/>
                </a:lnTo>
                <a:lnTo>
                  <a:pt x="89548" y="1326194"/>
                </a:lnTo>
                <a:close/>
              </a:path>
              <a:path w="3455265" h="2793011">
                <a:moveTo>
                  <a:pt x="73960" y="1428877"/>
                </a:moveTo>
                <a:lnTo>
                  <a:pt x="72879" y="1424871"/>
                </a:lnTo>
                <a:lnTo>
                  <a:pt x="72088" y="1419247"/>
                </a:lnTo>
                <a:lnTo>
                  <a:pt x="71584" y="1412410"/>
                </a:lnTo>
                <a:lnTo>
                  <a:pt x="71362" y="1404768"/>
                </a:lnTo>
                <a:lnTo>
                  <a:pt x="71324" y="1352923"/>
                </a:lnTo>
                <a:lnTo>
                  <a:pt x="70665" y="1506239"/>
                </a:lnTo>
                <a:lnTo>
                  <a:pt x="71257" y="1501336"/>
                </a:lnTo>
                <a:lnTo>
                  <a:pt x="71532" y="1474031"/>
                </a:lnTo>
                <a:lnTo>
                  <a:pt x="71662" y="1466795"/>
                </a:lnTo>
                <a:lnTo>
                  <a:pt x="74176" y="1458344"/>
                </a:lnTo>
                <a:lnTo>
                  <a:pt x="73960" y="1428877"/>
                </a:lnTo>
                <a:close/>
              </a:path>
              <a:path w="3455265" h="2793011">
                <a:moveTo>
                  <a:pt x="89548" y="1326194"/>
                </a:moveTo>
                <a:lnTo>
                  <a:pt x="91668" y="1362850"/>
                </a:lnTo>
                <a:lnTo>
                  <a:pt x="93120" y="1374814"/>
                </a:lnTo>
                <a:lnTo>
                  <a:pt x="94470" y="1368133"/>
                </a:lnTo>
                <a:lnTo>
                  <a:pt x="95626" y="1360531"/>
                </a:lnTo>
                <a:lnTo>
                  <a:pt x="96554" y="1352428"/>
                </a:lnTo>
                <a:lnTo>
                  <a:pt x="96702" y="1319086"/>
                </a:lnTo>
                <a:lnTo>
                  <a:pt x="94079" y="1316929"/>
                </a:lnTo>
                <a:lnTo>
                  <a:pt x="92068" y="1319924"/>
                </a:lnTo>
                <a:lnTo>
                  <a:pt x="89548" y="1326194"/>
                </a:lnTo>
                <a:close/>
              </a:path>
              <a:path w="3455265" h="2793011">
                <a:moveTo>
                  <a:pt x="78820" y="1356126"/>
                </a:moveTo>
                <a:lnTo>
                  <a:pt x="80810" y="1353780"/>
                </a:lnTo>
                <a:lnTo>
                  <a:pt x="83607" y="1353625"/>
                </a:lnTo>
                <a:lnTo>
                  <a:pt x="87223" y="1356401"/>
                </a:lnTo>
                <a:lnTo>
                  <a:pt x="84982" y="1343920"/>
                </a:lnTo>
                <a:lnTo>
                  <a:pt x="83438" y="1345481"/>
                </a:lnTo>
                <a:lnTo>
                  <a:pt x="78820" y="1356126"/>
                </a:lnTo>
                <a:close/>
              </a:path>
              <a:path w="3455265" h="2793011">
                <a:moveTo>
                  <a:pt x="75741" y="1364809"/>
                </a:moveTo>
                <a:lnTo>
                  <a:pt x="77237" y="1364256"/>
                </a:lnTo>
                <a:lnTo>
                  <a:pt x="77628" y="1359922"/>
                </a:lnTo>
                <a:lnTo>
                  <a:pt x="78820" y="1356126"/>
                </a:lnTo>
                <a:lnTo>
                  <a:pt x="74775" y="1352323"/>
                </a:lnTo>
                <a:lnTo>
                  <a:pt x="74352" y="1368732"/>
                </a:lnTo>
                <a:lnTo>
                  <a:pt x="75741" y="1364809"/>
                </a:lnTo>
                <a:close/>
              </a:path>
              <a:path w="3455265" h="2793011">
                <a:moveTo>
                  <a:pt x="71419" y="1396729"/>
                </a:moveTo>
                <a:lnTo>
                  <a:pt x="71751" y="1388698"/>
                </a:lnTo>
                <a:lnTo>
                  <a:pt x="72353" y="1381084"/>
                </a:lnTo>
                <a:lnTo>
                  <a:pt x="73221" y="1374293"/>
                </a:lnTo>
                <a:lnTo>
                  <a:pt x="74352" y="1368732"/>
                </a:lnTo>
                <a:lnTo>
                  <a:pt x="74775" y="1352323"/>
                </a:lnTo>
                <a:lnTo>
                  <a:pt x="71324" y="1352923"/>
                </a:lnTo>
                <a:lnTo>
                  <a:pt x="71419" y="1396729"/>
                </a:lnTo>
                <a:close/>
              </a:path>
              <a:path w="3455265" h="2793011">
                <a:moveTo>
                  <a:pt x="97376" y="1323400"/>
                </a:moveTo>
                <a:lnTo>
                  <a:pt x="96702" y="1319086"/>
                </a:lnTo>
                <a:lnTo>
                  <a:pt x="97225" y="1344244"/>
                </a:lnTo>
                <a:lnTo>
                  <a:pt x="97606" y="1336398"/>
                </a:lnTo>
                <a:lnTo>
                  <a:pt x="97667" y="1329310"/>
                </a:lnTo>
                <a:lnTo>
                  <a:pt x="97376" y="1323400"/>
                </a:lnTo>
                <a:close/>
              </a:path>
              <a:path w="3455265" h="2793011">
                <a:moveTo>
                  <a:pt x="83923" y="1374105"/>
                </a:moveTo>
                <a:lnTo>
                  <a:pt x="86424" y="1383997"/>
                </a:lnTo>
                <a:lnTo>
                  <a:pt x="89957" y="1383738"/>
                </a:lnTo>
                <a:lnTo>
                  <a:pt x="91605" y="1380156"/>
                </a:lnTo>
                <a:lnTo>
                  <a:pt x="93120" y="1374814"/>
                </a:lnTo>
                <a:lnTo>
                  <a:pt x="91668" y="1362850"/>
                </a:lnTo>
                <a:lnTo>
                  <a:pt x="90702" y="1364856"/>
                </a:lnTo>
                <a:lnTo>
                  <a:pt x="86614" y="1371655"/>
                </a:lnTo>
                <a:lnTo>
                  <a:pt x="83923" y="1374105"/>
                </a:lnTo>
                <a:close/>
              </a:path>
              <a:path w="3455265" h="2793011">
                <a:moveTo>
                  <a:pt x="84660" y="242021"/>
                </a:moveTo>
                <a:lnTo>
                  <a:pt x="89439" y="237976"/>
                </a:lnTo>
                <a:lnTo>
                  <a:pt x="88830" y="237516"/>
                </a:lnTo>
                <a:lnTo>
                  <a:pt x="83670" y="232561"/>
                </a:lnTo>
                <a:lnTo>
                  <a:pt x="82825" y="244940"/>
                </a:lnTo>
                <a:lnTo>
                  <a:pt x="84660" y="242021"/>
                </a:lnTo>
                <a:close/>
              </a:path>
              <a:path w="3455265" h="2793011">
                <a:moveTo>
                  <a:pt x="87633" y="276017"/>
                </a:moveTo>
                <a:lnTo>
                  <a:pt x="86337" y="262272"/>
                </a:lnTo>
                <a:lnTo>
                  <a:pt x="87341" y="300481"/>
                </a:lnTo>
                <a:lnTo>
                  <a:pt x="87553" y="296302"/>
                </a:lnTo>
                <a:lnTo>
                  <a:pt x="87633" y="276017"/>
                </a:lnTo>
                <a:close/>
              </a:path>
              <a:path w="3455265" h="2793011">
                <a:moveTo>
                  <a:pt x="70251" y="373877"/>
                </a:moveTo>
                <a:lnTo>
                  <a:pt x="71573" y="368972"/>
                </a:lnTo>
                <a:lnTo>
                  <a:pt x="71216" y="300400"/>
                </a:lnTo>
                <a:lnTo>
                  <a:pt x="73924" y="293887"/>
                </a:lnTo>
                <a:lnTo>
                  <a:pt x="80999" y="296005"/>
                </a:lnTo>
                <a:lnTo>
                  <a:pt x="87341" y="300481"/>
                </a:lnTo>
                <a:lnTo>
                  <a:pt x="82687" y="277798"/>
                </a:lnTo>
                <a:lnTo>
                  <a:pt x="77147" y="281893"/>
                </a:lnTo>
                <a:lnTo>
                  <a:pt x="73289" y="282833"/>
                </a:lnTo>
                <a:lnTo>
                  <a:pt x="70988" y="281270"/>
                </a:lnTo>
                <a:lnTo>
                  <a:pt x="70251" y="373877"/>
                </a:lnTo>
                <a:close/>
              </a:path>
              <a:path w="3455265" h="2793011">
                <a:moveTo>
                  <a:pt x="72893" y="231750"/>
                </a:moveTo>
                <a:lnTo>
                  <a:pt x="70147" y="273622"/>
                </a:lnTo>
                <a:lnTo>
                  <a:pt x="71148" y="269032"/>
                </a:lnTo>
                <a:lnTo>
                  <a:pt x="72794" y="264925"/>
                </a:lnTo>
                <a:lnTo>
                  <a:pt x="72893" y="231750"/>
                </a:lnTo>
                <a:close/>
              </a:path>
              <a:path w="3455265" h="2793011">
                <a:moveTo>
                  <a:pt x="89636" y="1575786"/>
                </a:moveTo>
                <a:lnTo>
                  <a:pt x="81499" y="1583634"/>
                </a:lnTo>
                <a:lnTo>
                  <a:pt x="83270" y="1597550"/>
                </a:lnTo>
                <a:lnTo>
                  <a:pt x="85457" y="1594077"/>
                </a:lnTo>
                <a:lnTo>
                  <a:pt x="89809" y="1589541"/>
                </a:lnTo>
                <a:lnTo>
                  <a:pt x="92483" y="1583569"/>
                </a:lnTo>
                <a:lnTo>
                  <a:pt x="89636" y="1575786"/>
                </a:lnTo>
                <a:close/>
              </a:path>
              <a:path w="3455265" h="2793011">
                <a:moveTo>
                  <a:pt x="82747" y="1612958"/>
                </a:moveTo>
                <a:lnTo>
                  <a:pt x="83143" y="1610266"/>
                </a:lnTo>
                <a:lnTo>
                  <a:pt x="83270" y="1597550"/>
                </a:lnTo>
                <a:lnTo>
                  <a:pt x="81499" y="1583634"/>
                </a:lnTo>
                <a:lnTo>
                  <a:pt x="82687" y="1644257"/>
                </a:lnTo>
                <a:lnTo>
                  <a:pt x="87341" y="1664550"/>
                </a:lnTo>
                <a:lnTo>
                  <a:pt x="83502" y="1615913"/>
                </a:lnTo>
                <a:lnTo>
                  <a:pt x="82747" y="1612958"/>
                </a:lnTo>
                <a:close/>
              </a:path>
              <a:path w="3455265" h="2793011">
                <a:moveTo>
                  <a:pt x="81499" y="1583634"/>
                </a:moveTo>
                <a:lnTo>
                  <a:pt x="74671" y="1588326"/>
                </a:lnTo>
                <a:lnTo>
                  <a:pt x="76565" y="1610480"/>
                </a:lnTo>
                <a:lnTo>
                  <a:pt x="78546" y="1611820"/>
                </a:lnTo>
                <a:lnTo>
                  <a:pt x="79819" y="1631861"/>
                </a:lnTo>
                <a:lnTo>
                  <a:pt x="81456" y="1636295"/>
                </a:lnTo>
                <a:lnTo>
                  <a:pt x="82687" y="1644257"/>
                </a:lnTo>
                <a:lnTo>
                  <a:pt x="81499" y="1583634"/>
                </a:lnTo>
                <a:close/>
              </a:path>
              <a:path w="3455265" h="2793011">
                <a:moveTo>
                  <a:pt x="68470" y="1594305"/>
                </a:moveTo>
                <a:lnTo>
                  <a:pt x="58700" y="1600676"/>
                </a:lnTo>
                <a:lnTo>
                  <a:pt x="61686" y="1768315"/>
                </a:lnTo>
                <a:lnTo>
                  <a:pt x="62094" y="1759247"/>
                </a:lnTo>
                <a:lnTo>
                  <a:pt x="63154" y="1745730"/>
                </a:lnTo>
                <a:lnTo>
                  <a:pt x="63514" y="1747167"/>
                </a:lnTo>
                <a:lnTo>
                  <a:pt x="65198" y="1751934"/>
                </a:lnTo>
                <a:lnTo>
                  <a:pt x="68286" y="1752104"/>
                </a:lnTo>
                <a:lnTo>
                  <a:pt x="69722" y="1748550"/>
                </a:lnTo>
                <a:lnTo>
                  <a:pt x="69984" y="1650528"/>
                </a:lnTo>
                <a:lnTo>
                  <a:pt x="70134" y="1646624"/>
                </a:lnTo>
                <a:lnTo>
                  <a:pt x="68470" y="1594305"/>
                </a:lnTo>
                <a:close/>
              </a:path>
              <a:path w="3455265" h="2793011">
                <a:moveTo>
                  <a:pt x="48835" y="1604449"/>
                </a:moveTo>
                <a:lnTo>
                  <a:pt x="41479" y="1947163"/>
                </a:lnTo>
                <a:lnTo>
                  <a:pt x="45230" y="1942538"/>
                </a:lnTo>
                <a:lnTo>
                  <a:pt x="48179" y="1938576"/>
                </a:lnTo>
                <a:lnTo>
                  <a:pt x="50110" y="1935643"/>
                </a:lnTo>
                <a:lnTo>
                  <a:pt x="48835" y="1604449"/>
                </a:lnTo>
                <a:close/>
              </a:path>
              <a:path w="3455265" h="2793011">
                <a:moveTo>
                  <a:pt x="39622" y="1745294"/>
                </a:moveTo>
                <a:lnTo>
                  <a:pt x="36610" y="1741628"/>
                </a:lnTo>
                <a:lnTo>
                  <a:pt x="37164" y="1780429"/>
                </a:lnTo>
                <a:lnTo>
                  <a:pt x="38355" y="1779886"/>
                </a:lnTo>
                <a:lnTo>
                  <a:pt x="41479" y="1947163"/>
                </a:lnTo>
                <a:lnTo>
                  <a:pt x="40083" y="1731407"/>
                </a:lnTo>
                <a:lnTo>
                  <a:pt x="39622" y="1745294"/>
                </a:lnTo>
                <a:close/>
              </a:path>
              <a:path w="3455265" h="2793011">
                <a:moveTo>
                  <a:pt x="38099" y="1783030"/>
                </a:moveTo>
                <a:lnTo>
                  <a:pt x="35755" y="1791109"/>
                </a:lnTo>
                <a:lnTo>
                  <a:pt x="37145" y="1952088"/>
                </a:lnTo>
                <a:lnTo>
                  <a:pt x="41479" y="1947163"/>
                </a:lnTo>
                <a:lnTo>
                  <a:pt x="38355" y="1779886"/>
                </a:lnTo>
                <a:lnTo>
                  <a:pt x="38099" y="1783030"/>
                </a:lnTo>
                <a:close/>
              </a:path>
              <a:path w="3455265" h="2793011">
                <a:moveTo>
                  <a:pt x="35633" y="1791252"/>
                </a:moveTo>
                <a:lnTo>
                  <a:pt x="32007" y="1794787"/>
                </a:lnTo>
                <a:lnTo>
                  <a:pt x="32447" y="1956947"/>
                </a:lnTo>
                <a:lnTo>
                  <a:pt x="37145" y="1952088"/>
                </a:lnTo>
                <a:lnTo>
                  <a:pt x="35755" y="1791109"/>
                </a:lnTo>
                <a:lnTo>
                  <a:pt x="35633" y="1791252"/>
                </a:lnTo>
                <a:close/>
              </a:path>
              <a:path w="3455265" h="2793011">
                <a:moveTo>
                  <a:pt x="30790" y="1794523"/>
                </a:moveTo>
                <a:lnTo>
                  <a:pt x="31340" y="1791707"/>
                </a:lnTo>
                <a:lnTo>
                  <a:pt x="31460" y="1742609"/>
                </a:lnTo>
                <a:lnTo>
                  <a:pt x="29687" y="1746754"/>
                </a:lnTo>
                <a:lnTo>
                  <a:pt x="32447" y="1956947"/>
                </a:lnTo>
                <a:lnTo>
                  <a:pt x="32007" y="1794787"/>
                </a:lnTo>
                <a:lnTo>
                  <a:pt x="30790" y="1794523"/>
                </a:lnTo>
                <a:close/>
              </a:path>
              <a:path w="3455265" h="2793011">
                <a:moveTo>
                  <a:pt x="28316" y="1752392"/>
                </a:moveTo>
                <a:lnTo>
                  <a:pt x="27246" y="1758812"/>
                </a:lnTo>
                <a:lnTo>
                  <a:pt x="27601" y="1961378"/>
                </a:lnTo>
                <a:lnTo>
                  <a:pt x="32447" y="1956947"/>
                </a:lnTo>
                <a:lnTo>
                  <a:pt x="29687" y="1746754"/>
                </a:lnTo>
                <a:lnTo>
                  <a:pt x="28316" y="1752392"/>
                </a:lnTo>
                <a:close/>
              </a:path>
              <a:path w="3455265" h="2793011">
                <a:moveTo>
                  <a:pt x="27601" y="1961378"/>
                </a:moveTo>
                <a:lnTo>
                  <a:pt x="27246" y="1758812"/>
                </a:lnTo>
                <a:lnTo>
                  <a:pt x="26377" y="1765306"/>
                </a:lnTo>
                <a:lnTo>
                  <a:pt x="25609" y="1771164"/>
                </a:lnTo>
                <a:lnTo>
                  <a:pt x="24840" y="1775677"/>
                </a:lnTo>
                <a:lnTo>
                  <a:pt x="22902" y="1777834"/>
                </a:lnTo>
                <a:lnTo>
                  <a:pt x="22827" y="1965014"/>
                </a:lnTo>
                <a:lnTo>
                  <a:pt x="27601" y="1961378"/>
                </a:lnTo>
                <a:close/>
              </a:path>
              <a:path w="3455265" h="2793011">
                <a:moveTo>
                  <a:pt x="7892" y="1949761"/>
                </a:moveTo>
                <a:lnTo>
                  <a:pt x="8805" y="1964336"/>
                </a:lnTo>
                <a:lnTo>
                  <a:pt x="11113" y="1967518"/>
                </a:lnTo>
                <a:lnTo>
                  <a:pt x="14365" y="1968449"/>
                </a:lnTo>
                <a:lnTo>
                  <a:pt x="15279" y="1940291"/>
                </a:lnTo>
                <a:lnTo>
                  <a:pt x="17195" y="1937726"/>
                </a:lnTo>
                <a:lnTo>
                  <a:pt x="21538" y="1938506"/>
                </a:lnTo>
                <a:lnTo>
                  <a:pt x="21990" y="1944396"/>
                </a:lnTo>
                <a:lnTo>
                  <a:pt x="22827" y="1965014"/>
                </a:lnTo>
                <a:lnTo>
                  <a:pt x="22902" y="1777834"/>
                </a:lnTo>
                <a:lnTo>
                  <a:pt x="22694" y="1866469"/>
                </a:lnTo>
                <a:lnTo>
                  <a:pt x="21954" y="1876802"/>
                </a:lnTo>
                <a:lnTo>
                  <a:pt x="18822" y="1891473"/>
                </a:lnTo>
                <a:lnTo>
                  <a:pt x="15582" y="1906399"/>
                </a:lnTo>
                <a:lnTo>
                  <a:pt x="14517" y="1917499"/>
                </a:lnTo>
                <a:lnTo>
                  <a:pt x="13369" y="1921810"/>
                </a:lnTo>
                <a:lnTo>
                  <a:pt x="9722" y="1937640"/>
                </a:lnTo>
                <a:lnTo>
                  <a:pt x="7892" y="1949761"/>
                </a:lnTo>
                <a:close/>
              </a:path>
              <a:path w="3455265" h="2793011">
                <a:moveTo>
                  <a:pt x="20813" y="1737203"/>
                </a:moveTo>
                <a:lnTo>
                  <a:pt x="17894" y="1737831"/>
                </a:lnTo>
                <a:lnTo>
                  <a:pt x="19362" y="1873427"/>
                </a:lnTo>
                <a:lnTo>
                  <a:pt x="21400" y="1864176"/>
                </a:lnTo>
                <a:lnTo>
                  <a:pt x="22694" y="1866469"/>
                </a:lnTo>
                <a:lnTo>
                  <a:pt x="22902" y="1777834"/>
                </a:lnTo>
                <a:lnTo>
                  <a:pt x="21532" y="1774059"/>
                </a:lnTo>
                <a:lnTo>
                  <a:pt x="19761" y="1766103"/>
                </a:lnTo>
                <a:lnTo>
                  <a:pt x="19763" y="1765109"/>
                </a:lnTo>
                <a:lnTo>
                  <a:pt x="20813" y="1737203"/>
                </a:lnTo>
                <a:close/>
              </a:path>
              <a:path w="3455265" h="2793011">
                <a:moveTo>
                  <a:pt x="85202" y="1606661"/>
                </a:moveTo>
                <a:lnTo>
                  <a:pt x="89439" y="1600969"/>
                </a:lnTo>
                <a:lnTo>
                  <a:pt x="87092" y="1600336"/>
                </a:lnTo>
                <a:lnTo>
                  <a:pt x="83270" y="1597550"/>
                </a:lnTo>
                <a:lnTo>
                  <a:pt x="83143" y="1610266"/>
                </a:lnTo>
                <a:lnTo>
                  <a:pt x="85202" y="1606661"/>
                </a:lnTo>
                <a:close/>
              </a:path>
              <a:path w="3455265" h="2793011">
                <a:moveTo>
                  <a:pt x="87341" y="1664550"/>
                </a:moveTo>
                <a:lnTo>
                  <a:pt x="87762" y="1653841"/>
                </a:lnTo>
                <a:lnTo>
                  <a:pt x="87538" y="1638094"/>
                </a:lnTo>
                <a:lnTo>
                  <a:pt x="86411" y="1627306"/>
                </a:lnTo>
                <a:lnTo>
                  <a:pt x="84895" y="1620304"/>
                </a:lnTo>
                <a:lnTo>
                  <a:pt x="83502" y="1615913"/>
                </a:lnTo>
                <a:lnTo>
                  <a:pt x="87341" y="1664550"/>
                </a:lnTo>
                <a:close/>
              </a:path>
              <a:path w="3455265" h="2793011">
                <a:moveTo>
                  <a:pt x="79869" y="1663132"/>
                </a:moveTo>
                <a:lnTo>
                  <a:pt x="87341" y="1664550"/>
                </a:lnTo>
                <a:lnTo>
                  <a:pt x="82687" y="1644257"/>
                </a:lnTo>
                <a:lnTo>
                  <a:pt x="79225" y="1648853"/>
                </a:lnTo>
                <a:lnTo>
                  <a:pt x="75130" y="1653033"/>
                </a:lnTo>
                <a:lnTo>
                  <a:pt x="72404" y="1667364"/>
                </a:lnTo>
                <a:lnTo>
                  <a:pt x="79869" y="1663132"/>
                </a:lnTo>
                <a:close/>
              </a:path>
              <a:path w="3455265" h="2793011">
                <a:moveTo>
                  <a:pt x="69984" y="1650528"/>
                </a:moveTo>
                <a:lnTo>
                  <a:pt x="71106" y="1743265"/>
                </a:lnTo>
                <a:lnTo>
                  <a:pt x="71216" y="1672750"/>
                </a:lnTo>
                <a:lnTo>
                  <a:pt x="72404" y="1667364"/>
                </a:lnTo>
                <a:lnTo>
                  <a:pt x="75130" y="1653033"/>
                </a:lnTo>
                <a:lnTo>
                  <a:pt x="72327" y="1654317"/>
                </a:lnTo>
                <a:lnTo>
                  <a:pt x="70663" y="1653287"/>
                </a:lnTo>
                <a:lnTo>
                  <a:pt x="69984" y="1650528"/>
                </a:lnTo>
                <a:close/>
              </a:path>
              <a:path w="3455265" h="2793011">
                <a:moveTo>
                  <a:pt x="73968" y="1614162"/>
                </a:moveTo>
                <a:lnTo>
                  <a:pt x="74021" y="1633882"/>
                </a:lnTo>
                <a:lnTo>
                  <a:pt x="75947" y="1631238"/>
                </a:lnTo>
                <a:lnTo>
                  <a:pt x="79819" y="1631861"/>
                </a:lnTo>
                <a:lnTo>
                  <a:pt x="78546" y="1611820"/>
                </a:lnTo>
                <a:lnTo>
                  <a:pt x="76329" y="1621525"/>
                </a:lnTo>
                <a:lnTo>
                  <a:pt x="74341" y="1619522"/>
                </a:lnTo>
                <a:lnTo>
                  <a:pt x="73968" y="1614162"/>
                </a:lnTo>
                <a:close/>
              </a:path>
              <a:path w="3455265" h="2793011">
                <a:moveTo>
                  <a:pt x="92578" y="2517825"/>
                </a:moveTo>
                <a:lnTo>
                  <a:pt x="94353" y="2514049"/>
                </a:lnTo>
                <a:lnTo>
                  <a:pt x="95977" y="2509611"/>
                </a:lnTo>
                <a:lnTo>
                  <a:pt x="97120" y="2505407"/>
                </a:lnTo>
                <a:lnTo>
                  <a:pt x="97452" y="2502331"/>
                </a:lnTo>
                <a:lnTo>
                  <a:pt x="94363" y="2503143"/>
                </a:lnTo>
                <a:lnTo>
                  <a:pt x="92578" y="2517825"/>
                </a:lnTo>
                <a:close/>
              </a:path>
              <a:path w="3455265" h="2793011">
                <a:moveTo>
                  <a:pt x="90553" y="2508405"/>
                </a:moveTo>
                <a:lnTo>
                  <a:pt x="89638" y="2516228"/>
                </a:lnTo>
                <a:lnTo>
                  <a:pt x="89890" y="2519810"/>
                </a:lnTo>
                <a:lnTo>
                  <a:pt x="92578" y="2517825"/>
                </a:lnTo>
                <a:lnTo>
                  <a:pt x="94363" y="2503143"/>
                </a:lnTo>
                <a:lnTo>
                  <a:pt x="90553" y="2508405"/>
                </a:lnTo>
                <a:close/>
              </a:path>
              <a:path w="3455265" h="2793011">
                <a:moveTo>
                  <a:pt x="77798" y="2535697"/>
                </a:moveTo>
                <a:lnTo>
                  <a:pt x="79312" y="2535673"/>
                </a:lnTo>
                <a:lnTo>
                  <a:pt x="81734" y="2531843"/>
                </a:lnTo>
                <a:lnTo>
                  <a:pt x="82714" y="2527994"/>
                </a:lnTo>
                <a:lnTo>
                  <a:pt x="79902" y="2527916"/>
                </a:lnTo>
                <a:lnTo>
                  <a:pt x="79541" y="2528126"/>
                </a:lnTo>
                <a:lnTo>
                  <a:pt x="77798" y="2535697"/>
                </a:lnTo>
                <a:close/>
              </a:path>
              <a:path w="3455265" h="2793011">
                <a:moveTo>
                  <a:pt x="234331" y="14672"/>
                </a:moveTo>
                <a:lnTo>
                  <a:pt x="228050" y="11683"/>
                </a:lnTo>
                <a:lnTo>
                  <a:pt x="235279" y="20617"/>
                </a:lnTo>
                <a:lnTo>
                  <a:pt x="236189" y="19438"/>
                </a:lnTo>
                <a:lnTo>
                  <a:pt x="234331" y="14672"/>
                </a:lnTo>
                <a:close/>
              </a:path>
              <a:path w="3455265" h="2793011">
                <a:moveTo>
                  <a:pt x="252997" y="2712471"/>
                </a:moveTo>
                <a:lnTo>
                  <a:pt x="258156" y="2709383"/>
                </a:lnTo>
                <a:lnTo>
                  <a:pt x="261263" y="2706257"/>
                </a:lnTo>
                <a:lnTo>
                  <a:pt x="261801" y="2703210"/>
                </a:lnTo>
                <a:lnTo>
                  <a:pt x="259252" y="2700360"/>
                </a:lnTo>
                <a:lnTo>
                  <a:pt x="259103" y="2700267"/>
                </a:lnTo>
                <a:lnTo>
                  <a:pt x="252997" y="2712471"/>
                </a:lnTo>
                <a:close/>
              </a:path>
              <a:path w="3455265" h="2793011">
                <a:moveTo>
                  <a:pt x="250839" y="2709838"/>
                </a:moveTo>
                <a:lnTo>
                  <a:pt x="244450" y="2716042"/>
                </a:lnTo>
                <a:lnTo>
                  <a:pt x="246303" y="2715403"/>
                </a:lnTo>
                <a:lnTo>
                  <a:pt x="252997" y="2712471"/>
                </a:lnTo>
                <a:lnTo>
                  <a:pt x="259103" y="2700267"/>
                </a:lnTo>
                <a:lnTo>
                  <a:pt x="250839" y="2709838"/>
                </a:lnTo>
                <a:close/>
              </a:path>
              <a:path w="3455265" h="2793011">
                <a:moveTo>
                  <a:pt x="228099" y="2714007"/>
                </a:moveTo>
                <a:lnTo>
                  <a:pt x="231621" y="2712376"/>
                </a:lnTo>
                <a:lnTo>
                  <a:pt x="229128" y="2712123"/>
                </a:lnTo>
                <a:lnTo>
                  <a:pt x="224181" y="2713114"/>
                </a:lnTo>
                <a:lnTo>
                  <a:pt x="223856" y="2714945"/>
                </a:lnTo>
                <a:lnTo>
                  <a:pt x="228099" y="2714007"/>
                </a:lnTo>
                <a:close/>
              </a:path>
              <a:path w="3455265" h="2793011">
                <a:moveTo>
                  <a:pt x="85757" y="1791221"/>
                </a:moveTo>
                <a:lnTo>
                  <a:pt x="81549" y="1791835"/>
                </a:lnTo>
                <a:lnTo>
                  <a:pt x="85042" y="1839588"/>
                </a:lnTo>
                <a:lnTo>
                  <a:pt x="88087" y="1834521"/>
                </a:lnTo>
                <a:lnTo>
                  <a:pt x="89926" y="1826827"/>
                </a:lnTo>
                <a:lnTo>
                  <a:pt x="90507" y="1818210"/>
                </a:lnTo>
                <a:lnTo>
                  <a:pt x="89779" y="1810377"/>
                </a:lnTo>
                <a:lnTo>
                  <a:pt x="87693" y="1805033"/>
                </a:lnTo>
                <a:lnTo>
                  <a:pt x="84195" y="1803883"/>
                </a:lnTo>
                <a:lnTo>
                  <a:pt x="85757" y="1791221"/>
                </a:lnTo>
                <a:close/>
              </a:path>
              <a:path w="3455265" h="2793011">
                <a:moveTo>
                  <a:pt x="73576" y="1831694"/>
                </a:moveTo>
                <a:lnTo>
                  <a:pt x="75538" y="1835019"/>
                </a:lnTo>
                <a:lnTo>
                  <a:pt x="80842" y="1840323"/>
                </a:lnTo>
                <a:lnTo>
                  <a:pt x="85042" y="1839588"/>
                </a:lnTo>
                <a:lnTo>
                  <a:pt x="81549" y="1791835"/>
                </a:lnTo>
                <a:lnTo>
                  <a:pt x="76906" y="1793187"/>
                </a:lnTo>
                <a:lnTo>
                  <a:pt x="73576" y="1831694"/>
                </a:lnTo>
                <a:close/>
              </a:path>
              <a:path w="3455265" h="2793011">
                <a:moveTo>
                  <a:pt x="72669" y="1794716"/>
                </a:moveTo>
                <a:lnTo>
                  <a:pt x="69683" y="1795859"/>
                </a:lnTo>
                <a:lnTo>
                  <a:pt x="69840" y="1947279"/>
                </a:lnTo>
                <a:lnTo>
                  <a:pt x="71709" y="1858551"/>
                </a:lnTo>
                <a:lnTo>
                  <a:pt x="72096" y="1847757"/>
                </a:lnTo>
                <a:lnTo>
                  <a:pt x="73576" y="1831694"/>
                </a:lnTo>
                <a:lnTo>
                  <a:pt x="76906" y="1793187"/>
                </a:lnTo>
                <a:lnTo>
                  <a:pt x="72669" y="1794716"/>
                </a:lnTo>
                <a:close/>
              </a:path>
              <a:path w="3455265" h="2793011">
                <a:moveTo>
                  <a:pt x="71089" y="1919481"/>
                </a:moveTo>
                <a:lnTo>
                  <a:pt x="71479" y="1908687"/>
                </a:lnTo>
                <a:lnTo>
                  <a:pt x="71986" y="1909012"/>
                </a:lnTo>
                <a:lnTo>
                  <a:pt x="73296" y="1913878"/>
                </a:lnTo>
                <a:lnTo>
                  <a:pt x="73520" y="1891044"/>
                </a:lnTo>
                <a:lnTo>
                  <a:pt x="77239" y="1889087"/>
                </a:lnTo>
                <a:lnTo>
                  <a:pt x="73742" y="1867817"/>
                </a:lnTo>
                <a:lnTo>
                  <a:pt x="72298" y="1864948"/>
                </a:lnTo>
                <a:lnTo>
                  <a:pt x="71709" y="1858551"/>
                </a:lnTo>
                <a:lnTo>
                  <a:pt x="71089" y="1919481"/>
                </a:lnTo>
                <a:close/>
              </a:path>
              <a:path w="3455265" h="2793011">
                <a:moveTo>
                  <a:pt x="73296" y="1913878"/>
                </a:moveTo>
                <a:lnTo>
                  <a:pt x="72346" y="1919289"/>
                </a:lnTo>
                <a:lnTo>
                  <a:pt x="71089" y="1919481"/>
                </a:lnTo>
                <a:lnTo>
                  <a:pt x="71709" y="1858551"/>
                </a:lnTo>
                <a:lnTo>
                  <a:pt x="69840" y="1947279"/>
                </a:lnTo>
                <a:lnTo>
                  <a:pt x="75335" y="1944965"/>
                </a:lnTo>
                <a:lnTo>
                  <a:pt x="73296" y="1913878"/>
                </a:lnTo>
                <a:close/>
              </a:path>
              <a:path w="3455265" h="2793011">
                <a:moveTo>
                  <a:pt x="69766" y="1957069"/>
                </a:moveTo>
                <a:lnTo>
                  <a:pt x="69840" y="1947279"/>
                </a:lnTo>
                <a:lnTo>
                  <a:pt x="69683" y="1795859"/>
                </a:lnTo>
                <a:lnTo>
                  <a:pt x="69650" y="1778559"/>
                </a:lnTo>
                <a:lnTo>
                  <a:pt x="69329" y="2043584"/>
                </a:lnTo>
                <a:lnTo>
                  <a:pt x="70525" y="2032539"/>
                </a:lnTo>
                <a:lnTo>
                  <a:pt x="70220" y="1964123"/>
                </a:lnTo>
                <a:lnTo>
                  <a:pt x="69766" y="1957069"/>
                </a:lnTo>
                <a:close/>
              </a:path>
              <a:path w="3455265" h="2793011">
                <a:moveTo>
                  <a:pt x="87335" y="1799415"/>
                </a:moveTo>
                <a:lnTo>
                  <a:pt x="89493" y="1794449"/>
                </a:lnTo>
                <a:lnTo>
                  <a:pt x="88686" y="1791905"/>
                </a:lnTo>
                <a:lnTo>
                  <a:pt x="85757" y="1791221"/>
                </a:lnTo>
                <a:lnTo>
                  <a:pt x="84195" y="1803883"/>
                </a:lnTo>
                <a:lnTo>
                  <a:pt x="87335" y="1799415"/>
                </a:lnTo>
                <a:close/>
              </a:path>
              <a:path w="3455265" h="2793011">
                <a:moveTo>
                  <a:pt x="93719" y="1859752"/>
                </a:moveTo>
                <a:lnTo>
                  <a:pt x="89638" y="1859751"/>
                </a:lnTo>
                <a:lnTo>
                  <a:pt x="90154" y="1879577"/>
                </a:lnTo>
                <a:lnTo>
                  <a:pt x="95332" y="1871703"/>
                </a:lnTo>
                <a:lnTo>
                  <a:pt x="96977" y="1861536"/>
                </a:lnTo>
                <a:lnTo>
                  <a:pt x="93719" y="1859752"/>
                </a:lnTo>
                <a:close/>
              </a:path>
              <a:path w="3455265" h="2793011">
                <a:moveTo>
                  <a:pt x="85698" y="1861450"/>
                </a:moveTo>
                <a:lnTo>
                  <a:pt x="82020" y="1863977"/>
                </a:lnTo>
                <a:lnTo>
                  <a:pt x="83453" y="1885317"/>
                </a:lnTo>
                <a:lnTo>
                  <a:pt x="90154" y="1879577"/>
                </a:lnTo>
                <a:lnTo>
                  <a:pt x="89638" y="1859751"/>
                </a:lnTo>
                <a:lnTo>
                  <a:pt x="85698" y="1861450"/>
                </a:lnTo>
                <a:close/>
              </a:path>
              <a:path w="3455265" h="2793011">
                <a:moveTo>
                  <a:pt x="78722" y="1866461"/>
                </a:moveTo>
                <a:lnTo>
                  <a:pt x="75923" y="1868032"/>
                </a:lnTo>
                <a:lnTo>
                  <a:pt x="77239" y="1889087"/>
                </a:lnTo>
                <a:lnTo>
                  <a:pt x="83453" y="1885317"/>
                </a:lnTo>
                <a:lnTo>
                  <a:pt x="82020" y="1863977"/>
                </a:lnTo>
                <a:lnTo>
                  <a:pt x="78722" y="1866461"/>
                </a:lnTo>
                <a:close/>
              </a:path>
              <a:path w="3455265" h="2793011">
                <a:moveTo>
                  <a:pt x="83281" y="1932979"/>
                </a:moveTo>
                <a:lnTo>
                  <a:pt x="83629" y="1926242"/>
                </a:lnTo>
                <a:lnTo>
                  <a:pt x="84688" y="1908022"/>
                </a:lnTo>
                <a:lnTo>
                  <a:pt x="87956" y="1906561"/>
                </a:lnTo>
                <a:lnTo>
                  <a:pt x="90036" y="1903887"/>
                </a:lnTo>
                <a:lnTo>
                  <a:pt x="89963" y="1898533"/>
                </a:lnTo>
                <a:lnTo>
                  <a:pt x="85899" y="1889462"/>
                </a:lnTo>
                <a:lnTo>
                  <a:pt x="81609" y="1890169"/>
                </a:lnTo>
                <a:lnTo>
                  <a:pt x="83281" y="1932979"/>
                </a:lnTo>
                <a:close/>
              </a:path>
              <a:path w="3455265" h="2793011">
                <a:moveTo>
                  <a:pt x="94860" y="1911217"/>
                </a:moveTo>
                <a:lnTo>
                  <a:pt x="87175" y="1908884"/>
                </a:lnTo>
                <a:lnTo>
                  <a:pt x="84688" y="1908022"/>
                </a:lnTo>
                <a:lnTo>
                  <a:pt x="83629" y="1926242"/>
                </a:lnTo>
                <a:lnTo>
                  <a:pt x="84408" y="1919948"/>
                </a:lnTo>
                <a:lnTo>
                  <a:pt x="87752" y="1914803"/>
                </a:lnTo>
                <a:lnTo>
                  <a:pt x="94860" y="1911217"/>
                </a:lnTo>
                <a:close/>
              </a:path>
              <a:path w="3455265" h="2793011">
                <a:moveTo>
                  <a:pt x="81609" y="1890169"/>
                </a:moveTo>
                <a:lnTo>
                  <a:pt x="74307" y="1891352"/>
                </a:lnTo>
                <a:lnTo>
                  <a:pt x="75335" y="1944965"/>
                </a:lnTo>
                <a:lnTo>
                  <a:pt x="81228" y="1939455"/>
                </a:lnTo>
                <a:lnTo>
                  <a:pt x="83281" y="1932979"/>
                </a:lnTo>
                <a:lnTo>
                  <a:pt x="81609" y="1890169"/>
                </a:lnTo>
                <a:close/>
              </a:path>
              <a:path w="3455265" h="2793011">
                <a:moveTo>
                  <a:pt x="73520" y="1891044"/>
                </a:moveTo>
                <a:lnTo>
                  <a:pt x="73296" y="1913878"/>
                </a:lnTo>
                <a:lnTo>
                  <a:pt x="75335" y="1944965"/>
                </a:lnTo>
                <a:lnTo>
                  <a:pt x="74307" y="1891352"/>
                </a:lnTo>
                <a:lnTo>
                  <a:pt x="73520" y="1891044"/>
                </a:lnTo>
                <a:close/>
              </a:path>
              <a:path w="3455265" h="2793011">
                <a:moveTo>
                  <a:pt x="72163" y="1781120"/>
                </a:moveTo>
                <a:lnTo>
                  <a:pt x="69650" y="1778559"/>
                </a:lnTo>
                <a:lnTo>
                  <a:pt x="69683" y="1795859"/>
                </a:lnTo>
                <a:lnTo>
                  <a:pt x="70834" y="1794746"/>
                </a:lnTo>
                <a:lnTo>
                  <a:pt x="76657" y="1791366"/>
                </a:lnTo>
                <a:lnTo>
                  <a:pt x="74856" y="1786274"/>
                </a:lnTo>
                <a:lnTo>
                  <a:pt x="72163" y="1781120"/>
                </a:lnTo>
                <a:close/>
              </a:path>
              <a:path w="3455265" h="2793011">
                <a:moveTo>
                  <a:pt x="149637" y="2766742"/>
                </a:moveTo>
                <a:lnTo>
                  <a:pt x="153265" y="2764305"/>
                </a:lnTo>
                <a:lnTo>
                  <a:pt x="158852" y="2765422"/>
                </a:lnTo>
                <a:lnTo>
                  <a:pt x="165082" y="2776377"/>
                </a:lnTo>
                <a:lnTo>
                  <a:pt x="170370" y="2772407"/>
                </a:lnTo>
                <a:lnTo>
                  <a:pt x="169282" y="2727195"/>
                </a:lnTo>
                <a:lnTo>
                  <a:pt x="169454" y="2725202"/>
                </a:lnTo>
                <a:lnTo>
                  <a:pt x="172733" y="2723586"/>
                </a:lnTo>
                <a:lnTo>
                  <a:pt x="176817" y="2721809"/>
                </a:lnTo>
                <a:lnTo>
                  <a:pt x="181224" y="2720063"/>
                </a:lnTo>
                <a:lnTo>
                  <a:pt x="177659" y="2714768"/>
                </a:lnTo>
                <a:lnTo>
                  <a:pt x="170730" y="2717566"/>
                </a:lnTo>
                <a:lnTo>
                  <a:pt x="166092" y="2737578"/>
                </a:lnTo>
                <a:lnTo>
                  <a:pt x="169131" y="2738061"/>
                </a:lnTo>
                <a:lnTo>
                  <a:pt x="168940" y="2739956"/>
                </a:lnTo>
                <a:lnTo>
                  <a:pt x="164904" y="2741414"/>
                </a:lnTo>
                <a:lnTo>
                  <a:pt x="157702" y="2743245"/>
                </a:lnTo>
                <a:lnTo>
                  <a:pt x="149637" y="2766742"/>
                </a:lnTo>
                <a:close/>
              </a:path>
              <a:path w="3455265" h="2793011">
                <a:moveTo>
                  <a:pt x="149637" y="2766742"/>
                </a:moveTo>
                <a:lnTo>
                  <a:pt x="157702" y="2743245"/>
                </a:lnTo>
                <a:lnTo>
                  <a:pt x="146932" y="2745472"/>
                </a:lnTo>
                <a:lnTo>
                  <a:pt x="137112" y="2786171"/>
                </a:lnTo>
                <a:lnTo>
                  <a:pt x="149440" y="2786874"/>
                </a:lnTo>
                <a:lnTo>
                  <a:pt x="147424" y="2776144"/>
                </a:lnTo>
                <a:lnTo>
                  <a:pt x="147759" y="2771200"/>
                </a:lnTo>
                <a:lnTo>
                  <a:pt x="149637" y="2766742"/>
                </a:lnTo>
                <a:close/>
              </a:path>
              <a:path w="3455265" h="2793011">
                <a:moveTo>
                  <a:pt x="208116" y="2734174"/>
                </a:moveTo>
                <a:lnTo>
                  <a:pt x="208885" y="2772127"/>
                </a:lnTo>
                <a:lnTo>
                  <a:pt x="215256" y="2768369"/>
                </a:lnTo>
                <a:lnTo>
                  <a:pt x="219574" y="2766849"/>
                </a:lnTo>
                <a:lnTo>
                  <a:pt x="222248" y="2767140"/>
                </a:lnTo>
                <a:lnTo>
                  <a:pt x="222178" y="2722089"/>
                </a:lnTo>
                <a:lnTo>
                  <a:pt x="214512" y="2723223"/>
                </a:lnTo>
                <a:lnTo>
                  <a:pt x="207895" y="2723613"/>
                </a:lnTo>
                <a:lnTo>
                  <a:pt x="204962" y="2774861"/>
                </a:lnTo>
                <a:lnTo>
                  <a:pt x="208885" y="2772127"/>
                </a:lnTo>
                <a:lnTo>
                  <a:pt x="207851" y="2733338"/>
                </a:lnTo>
                <a:lnTo>
                  <a:pt x="212105" y="2731075"/>
                </a:lnTo>
                <a:lnTo>
                  <a:pt x="215951" y="2730652"/>
                </a:lnTo>
                <a:lnTo>
                  <a:pt x="221814" y="2730344"/>
                </a:lnTo>
                <a:lnTo>
                  <a:pt x="220190" y="2731949"/>
                </a:lnTo>
                <a:lnTo>
                  <a:pt x="215868" y="2733097"/>
                </a:lnTo>
                <a:lnTo>
                  <a:pt x="211315" y="2733967"/>
                </a:lnTo>
                <a:lnTo>
                  <a:pt x="208116" y="2734174"/>
                </a:lnTo>
                <a:close/>
              </a:path>
              <a:path w="3455265" h="2793011">
                <a:moveTo>
                  <a:pt x="204962" y="2774861"/>
                </a:moveTo>
                <a:lnTo>
                  <a:pt x="207895" y="2723613"/>
                </a:lnTo>
                <a:lnTo>
                  <a:pt x="202845" y="2723141"/>
                </a:lnTo>
                <a:lnTo>
                  <a:pt x="199878" y="2721692"/>
                </a:lnTo>
                <a:lnTo>
                  <a:pt x="199512" y="2719146"/>
                </a:lnTo>
                <a:lnTo>
                  <a:pt x="197129" y="2707994"/>
                </a:lnTo>
                <a:lnTo>
                  <a:pt x="195925" y="2780310"/>
                </a:lnTo>
                <a:lnTo>
                  <a:pt x="204962" y="2774861"/>
                </a:lnTo>
                <a:close/>
              </a:path>
              <a:path w="3455265" h="2793011">
                <a:moveTo>
                  <a:pt x="178211" y="2770617"/>
                </a:moveTo>
                <a:lnTo>
                  <a:pt x="180093" y="2786630"/>
                </a:lnTo>
                <a:lnTo>
                  <a:pt x="183731" y="2785964"/>
                </a:lnTo>
                <a:lnTo>
                  <a:pt x="188928" y="2783934"/>
                </a:lnTo>
                <a:lnTo>
                  <a:pt x="195925" y="2780310"/>
                </a:lnTo>
                <a:lnTo>
                  <a:pt x="197129" y="2707994"/>
                </a:lnTo>
                <a:lnTo>
                  <a:pt x="191193" y="2718439"/>
                </a:lnTo>
                <a:lnTo>
                  <a:pt x="187392" y="2720865"/>
                </a:lnTo>
                <a:lnTo>
                  <a:pt x="180533" y="2724651"/>
                </a:lnTo>
                <a:lnTo>
                  <a:pt x="178211" y="2770617"/>
                </a:lnTo>
                <a:close/>
              </a:path>
              <a:path w="3455265" h="2793011">
                <a:moveTo>
                  <a:pt x="191165" y="2709766"/>
                </a:moveTo>
                <a:lnTo>
                  <a:pt x="184573" y="2712096"/>
                </a:lnTo>
                <a:lnTo>
                  <a:pt x="185471" y="2718538"/>
                </a:lnTo>
                <a:lnTo>
                  <a:pt x="189074" y="2717422"/>
                </a:lnTo>
                <a:lnTo>
                  <a:pt x="191193" y="2718439"/>
                </a:lnTo>
                <a:lnTo>
                  <a:pt x="197129" y="2707994"/>
                </a:lnTo>
                <a:lnTo>
                  <a:pt x="191165" y="2709766"/>
                </a:lnTo>
                <a:close/>
              </a:path>
              <a:path w="3455265" h="2793011">
                <a:moveTo>
                  <a:pt x="184573" y="2712096"/>
                </a:moveTo>
                <a:lnTo>
                  <a:pt x="177659" y="2714768"/>
                </a:lnTo>
                <a:lnTo>
                  <a:pt x="181224" y="2720063"/>
                </a:lnTo>
                <a:lnTo>
                  <a:pt x="185471" y="2718538"/>
                </a:lnTo>
                <a:lnTo>
                  <a:pt x="184573" y="2712096"/>
                </a:lnTo>
                <a:close/>
              </a:path>
              <a:path w="3455265" h="2793011">
                <a:moveTo>
                  <a:pt x="148986" y="2725726"/>
                </a:moveTo>
                <a:lnTo>
                  <a:pt x="149279" y="2737707"/>
                </a:lnTo>
                <a:lnTo>
                  <a:pt x="155763" y="2737425"/>
                </a:lnTo>
                <a:lnTo>
                  <a:pt x="161502" y="2737374"/>
                </a:lnTo>
                <a:lnTo>
                  <a:pt x="166092" y="2737578"/>
                </a:lnTo>
                <a:lnTo>
                  <a:pt x="170730" y="2717566"/>
                </a:lnTo>
                <a:lnTo>
                  <a:pt x="164092" y="2720277"/>
                </a:lnTo>
                <a:lnTo>
                  <a:pt x="158051" y="2722684"/>
                </a:lnTo>
                <a:lnTo>
                  <a:pt x="152914" y="2724572"/>
                </a:lnTo>
                <a:lnTo>
                  <a:pt x="148986" y="2725726"/>
                </a:lnTo>
                <a:close/>
              </a:path>
              <a:path w="3455265" h="2793011">
                <a:moveTo>
                  <a:pt x="146576" y="2725931"/>
                </a:moveTo>
                <a:lnTo>
                  <a:pt x="147529" y="2722632"/>
                </a:lnTo>
                <a:lnTo>
                  <a:pt x="146359" y="2720194"/>
                </a:lnTo>
                <a:lnTo>
                  <a:pt x="142453" y="2738198"/>
                </a:lnTo>
                <a:lnTo>
                  <a:pt x="149279" y="2737707"/>
                </a:lnTo>
                <a:lnTo>
                  <a:pt x="148986" y="2725726"/>
                </a:lnTo>
                <a:lnTo>
                  <a:pt x="146576" y="2725931"/>
                </a:lnTo>
                <a:close/>
              </a:path>
              <a:path w="3455265" h="2793011">
                <a:moveTo>
                  <a:pt x="136178" y="2707771"/>
                </a:moveTo>
                <a:lnTo>
                  <a:pt x="131434" y="2717899"/>
                </a:lnTo>
                <a:lnTo>
                  <a:pt x="135688" y="2738873"/>
                </a:lnTo>
                <a:lnTo>
                  <a:pt x="142453" y="2738198"/>
                </a:lnTo>
                <a:lnTo>
                  <a:pt x="146359" y="2720194"/>
                </a:lnTo>
                <a:lnTo>
                  <a:pt x="139213" y="2721037"/>
                </a:lnTo>
                <a:lnTo>
                  <a:pt x="135511" y="2720836"/>
                </a:lnTo>
                <a:lnTo>
                  <a:pt x="136178" y="2707771"/>
                </a:lnTo>
                <a:close/>
              </a:path>
              <a:path w="3455265" h="2793011">
                <a:moveTo>
                  <a:pt x="119798" y="2741774"/>
                </a:moveTo>
                <a:lnTo>
                  <a:pt x="123958" y="2740685"/>
                </a:lnTo>
                <a:lnTo>
                  <a:pt x="129389" y="2739710"/>
                </a:lnTo>
                <a:lnTo>
                  <a:pt x="135688" y="2738873"/>
                </a:lnTo>
                <a:lnTo>
                  <a:pt x="131434" y="2717899"/>
                </a:lnTo>
                <a:lnTo>
                  <a:pt x="125171" y="2720955"/>
                </a:lnTo>
                <a:lnTo>
                  <a:pt x="119798" y="2741774"/>
                </a:lnTo>
                <a:close/>
              </a:path>
              <a:path w="3455265" h="2793011">
                <a:moveTo>
                  <a:pt x="117042" y="2721653"/>
                </a:moveTo>
                <a:lnTo>
                  <a:pt x="108941" y="2720157"/>
                </a:lnTo>
                <a:lnTo>
                  <a:pt x="113345" y="2786980"/>
                </a:lnTo>
                <a:lnTo>
                  <a:pt x="116907" y="2744202"/>
                </a:lnTo>
                <a:lnTo>
                  <a:pt x="119798" y="2741774"/>
                </a:lnTo>
                <a:lnTo>
                  <a:pt x="125171" y="2720955"/>
                </a:lnTo>
                <a:lnTo>
                  <a:pt x="117042" y="2721653"/>
                </a:lnTo>
                <a:close/>
              </a:path>
              <a:path w="3455265" h="2793011">
                <a:moveTo>
                  <a:pt x="104116" y="2785596"/>
                </a:moveTo>
                <a:lnTo>
                  <a:pt x="113345" y="2786980"/>
                </a:lnTo>
                <a:lnTo>
                  <a:pt x="108941" y="2720157"/>
                </a:lnTo>
                <a:lnTo>
                  <a:pt x="102089" y="2717198"/>
                </a:lnTo>
                <a:lnTo>
                  <a:pt x="101185" y="2762734"/>
                </a:lnTo>
                <a:lnTo>
                  <a:pt x="99872" y="2765635"/>
                </a:lnTo>
                <a:lnTo>
                  <a:pt x="99742" y="2779826"/>
                </a:lnTo>
                <a:lnTo>
                  <a:pt x="104116" y="2785596"/>
                </a:lnTo>
                <a:close/>
              </a:path>
              <a:path w="3455265" h="2793011">
                <a:moveTo>
                  <a:pt x="238590" y="2718062"/>
                </a:moveTo>
                <a:lnTo>
                  <a:pt x="230376" y="2720330"/>
                </a:lnTo>
                <a:lnTo>
                  <a:pt x="233649" y="2783494"/>
                </a:lnTo>
                <a:lnTo>
                  <a:pt x="239971" y="2780896"/>
                </a:lnTo>
                <a:lnTo>
                  <a:pt x="241305" y="2719145"/>
                </a:lnTo>
                <a:lnTo>
                  <a:pt x="241417" y="2718987"/>
                </a:lnTo>
                <a:lnTo>
                  <a:pt x="244450" y="2716042"/>
                </a:lnTo>
                <a:lnTo>
                  <a:pt x="238590" y="2718062"/>
                </a:lnTo>
                <a:close/>
              </a:path>
              <a:path w="3455265" h="2793011">
                <a:moveTo>
                  <a:pt x="230376" y="2720330"/>
                </a:moveTo>
                <a:lnTo>
                  <a:pt x="222178" y="2722089"/>
                </a:lnTo>
                <a:lnTo>
                  <a:pt x="222248" y="2767140"/>
                </a:lnTo>
                <a:lnTo>
                  <a:pt x="223689" y="2768816"/>
                </a:lnTo>
                <a:lnTo>
                  <a:pt x="224306" y="2771449"/>
                </a:lnTo>
                <a:lnTo>
                  <a:pt x="224509" y="2774615"/>
                </a:lnTo>
                <a:lnTo>
                  <a:pt x="224707" y="2777886"/>
                </a:lnTo>
                <a:lnTo>
                  <a:pt x="225311" y="2780835"/>
                </a:lnTo>
                <a:lnTo>
                  <a:pt x="226729" y="2783038"/>
                </a:lnTo>
                <a:lnTo>
                  <a:pt x="229372" y="2784066"/>
                </a:lnTo>
                <a:lnTo>
                  <a:pt x="233649" y="2783494"/>
                </a:lnTo>
                <a:lnTo>
                  <a:pt x="230376" y="2720330"/>
                </a:lnTo>
                <a:close/>
              </a:path>
              <a:path w="3455265" h="2793011">
                <a:moveTo>
                  <a:pt x="285690" y="92911"/>
                </a:moveTo>
                <a:lnTo>
                  <a:pt x="289631" y="94915"/>
                </a:lnTo>
                <a:lnTo>
                  <a:pt x="287651" y="92489"/>
                </a:lnTo>
                <a:lnTo>
                  <a:pt x="286495" y="81929"/>
                </a:lnTo>
                <a:lnTo>
                  <a:pt x="283040" y="85591"/>
                </a:lnTo>
                <a:lnTo>
                  <a:pt x="282533" y="89318"/>
                </a:lnTo>
                <a:lnTo>
                  <a:pt x="285690" y="92911"/>
                </a:lnTo>
                <a:close/>
              </a:path>
              <a:path w="3455265" h="2793011">
                <a:moveTo>
                  <a:pt x="291819" y="76037"/>
                </a:moveTo>
                <a:lnTo>
                  <a:pt x="292220" y="75775"/>
                </a:lnTo>
                <a:lnTo>
                  <a:pt x="293740" y="9366"/>
                </a:lnTo>
                <a:lnTo>
                  <a:pt x="288484" y="13042"/>
                </a:lnTo>
                <a:lnTo>
                  <a:pt x="282186" y="20320"/>
                </a:lnTo>
                <a:lnTo>
                  <a:pt x="278647" y="25474"/>
                </a:lnTo>
                <a:lnTo>
                  <a:pt x="274374" y="28300"/>
                </a:lnTo>
                <a:lnTo>
                  <a:pt x="270415" y="27625"/>
                </a:lnTo>
                <a:lnTo>
                  <a:pt x="269872" y="81229"/>
                </a:lnTo>
                <a:lnTo>
                  <a:pt x="291819" y="76037"/>
                </a:lnTo>
                <a:close/>
              </a:path>
              <a:path w="3455265" h="2793011">
                <a:moveTo>
                  <a:pt x="269872" y="81229"/>
                </a:moveTo>
                <a:lnTo>
                  <a:pt x="270415" y="27625"/>
                </a:lnTo>
                <a:lnTo>
                  <a:pt x="266608" y="24572"/>
                </a:lnTo>
                <a:lnTo>
                  <a:pt x="262794" y="20267"/>
                </a:lnTo>
                <a:lnTo>
                  <a:pt x="258813" y="15835"/>
                </a:lnTo>
                <a:lnTo>
                  <a:pt x="254505" y="12401"/>
                </a:lnTo>
                <a:lnTo>
                  <a:pt x="252709" y="83631"/>
                </a:lnTo>
                <a:lnTo>
                  <a:pt x="269872" y="81229"/>
                </a:lnTo>
                <a:close/>
              </a:path>
              <a:path w="3455265" h="2793011">
                <a:moveTo>
                  <a:pt x="254505" y="12401"/>
                </a:moveTo>
                <a:lnTo>
                  <a:pt x="249708" y="11091"/>
                </a:lnTo>
                <a:lnTo>
                  <a:pt x="244264" y="13028"/>
                </a:lnTo>
                <a:lnTo>
                  <a:pt x="238012" y="19337"/>
                </a:lnTo>
                <a:lnTo>
                  <a:pt x="236297" y="20102"/>
                </a:lnTo>
                <a:lnTo>
                  <a:pt x="239754" y="83665"/>
                </a:lnTo>
                <a:lnTo>
                  <a:pt x="252709" y="83631"/>
                </a:lnTo>
                <a:lnTo>
                  <a:pt x="254505" y="12401"/>
                </a:lnTo>
                <a:close/>
              </a:path>
              <a:path w="3455265" h="2793011">
                <a:moveTo>
                  <a:pt x="222141" y="73743"/>
                </a:moveTo>
                <a:lnTo>
                  <a:pt x="226615" y="76561"/>
                </a:lnTo>
                <a:lnTo>
                  <a:pt x="231735" y="50342"/>
                </a:lnTo>
                <a:lnTo>
                  <a:pt x="221036" y="52188"/>
                </a:lnTo>
                <a:lnTo>
                  <a:pt x="220732" y="74209"/>
                </a:lnTo>
                <a:lnTo>
                  <a:pt x="222141" y="73743"/>
                </a:lnTo>
                <a:close/>
              </a:path>
              <a:path w="3455265" h="2793011">
                <a:moveTo>
                  <a:pt x="344010" y="78245"/>
                </a:moveTo>
                <a:lnTo>
                  <a:pt x="343761" y="75390"/>
                </a:lnTo>
                <a:lnTo>
                  <a:pt x="341215" y="30991"/>
                </a:lnTo>
                <a:lnTo>
                  <a:pt x="335720" y="29760"/>
                </a:lnTo>
                <a:lnTo>
                  <a:pt x="333135" y="74914"/>
                </a:lnTo>
                <a:lnTo>
                  <a:pt x="334420" y="78968"/>
                </a:lnTo>
                <a:lnTo>
                  <a:pt x="336106" y="87788"/>
                </a:lnTo>
                <a:lnTo>
                  <a:pt x="341113" y="88239"/>
                </a:lnTo>
                <a:lnTo>
                  <a:pt x="344010" y="78245"/>
                </a:lnTo>
                <a:close/>
              </a:path>
              <a:path w="3455265" h="2793011">
                <a:moveTo>
                  <a:pt x="335720" y="29760"/>
                </a:moveTo>
                <a:lnTo>
                  <a:pt x="331777" y="21691"/>
                </a:lnTo>
                <a:lnTo>
                  <a:pt x="330018" y="16189"/>
                </a:lnTo>
                <a:lnTo>
                  <a:pt x="326838" y="8378"/>
                </a:lnTo>
                <a:lnTo>
                  <a:pt x="322583" y="13177"/>
                </a:lnTo>
                <a:lnTo>
                  <a:pt x="321197" y="16946"/>
                </a:lnTo>
                <a:lnTo>
                  <a:pt x="322954" y="71597"/>
                </a:lnTo>
                <a:lnTo>
                  <a:pt x="329075" y="72523"/>
                </a:lnTo>
                <a:lnTo>
                  <a:pt x="333135" y="74914"/>
                </a:lnTo>
                <a:lnTo>
                  <a:pt x="335720" y="29760"/>
                </a:lnTo>
                <a:close/>
              </a:path>
              <a:path w="3455265" h="2793011">
                <a:moveTo>
                  <a:pt x="405338" y="89617"/>
                </a:moveTo>
                <a:lnTo>
                  <a:pt x="409671" y="84306"/>
                </a:lnTo>
                <a:lnTo>
                  <a:pt x="409624" y="79686"/>
                </a:lnTo>
                <a:lnTo>
                  <a:pt x="403591" y="77283"/>
                </a:lnTo>
                <a:lnTo>
                  <a:pt x="398229" y="94092"/>
                </a:lnTo>
                <a:lnTo>
                  <a:pt x="405338" y="89617"/>
                </a:lnTo>
                <a:close/>
              </a:path>
              <a:path w="3455265" h="2793011">
                <a:moveTo>
                  <a:pt x="352181" y="13832"/>
                </a:moveTo>
                <a:lnTo>
                  <a:pt x="355395" y="51937"/>
                </a:lnTo>
                <a:lnTo>
                  <a:pt x="364311" y="49711"/>
                </a:lnTo>
                <a:lnTo>
                  <a:pt x="376855" y="47065"/>
                </a:lnTo>
                <a:lnTo>
                  <a:pt x="386230" y="48375"/>
                </a:lnTo>
                <a:lnTo>
                  <a:pt x="392310" y="49688"/>
                </a:lnTo>
                <a:lnTo>
                  <a:pt x="395482" y="50980"/>
                </a:lnTo>
                <a:lnTo>
                  <a:pt x="395307" y="32448"/>
                </a:lnTo>
                <a:lnTo>
                  <a:pt x="394467" y="30132"/>
                </a:lnTo>
                <a:lnTo>
                  <a:pt x="390136" y="23565"/>
                </a:lnTo>
                <a:lnTo>
                  <a:pt x="382882" y="15842"/>
                </a:lnTo>
                <a:lnTo>
                  <a:pt x="373566" y="9772"/>
                </a:lnTo>
                <a:lnTo>
                  <a:pt x="363045" y="8166"/>
                </a:lnTo>
                <a:lnTo>
                  <a:pt x="352181" y="13832"/>
                </a:lnTo>
                <a:close/>
              </a:path>
              <a:path w="3455265" h="2793011">
                <a:moveTo>
                  <a:pt x="349941" y="11704"/>
                </a:moveTo>
                <a:lnTo>
                  <a:pt x="338904" y="8818"/>
                </a:lnTo>
                <a:lnTo>
                  <a:pt x="338938" y="19793"/>
                </a:lnTo>
                <a:lnTo>
                  <a:pt x="341806" y="23620"/>
                </a:lnTo>
                <a:lnTo>
                  <a:pt x="343588" y="27225"/>
                </a:lnTo>
                <a:lnTo>
                  <a:pt x="343614" y="29914"/>
                </a:lnTo>
                <a:lnTo>
                  <a:pt x="343761" y="75390"/>
                </a:lnTo>
                <a:lnTo>
                  <a:pt x="346908" y="55227"/>
                </a:lnTo>
                <a:lnTo>
                  <a:pt x="349723" y="53768"/>
                </a:lnTo>
                <a:lnTo>
                  <a:pt x="355395" y="51937"/>
                </a:lnTo>
                <a:lnTo>
                  <a:pt x="352181" y="13832"/>
                </a:lnTo>
                <a:lnTo>
                  <a:pt x="349941" y="11704"/>
                </a:lnTo>
                <a:close/>
              </a:path>
              <a:path w="3455265" h="2793011">
                <a:moveTo>
                  <a:pt x="338904" y="8818"/>
                </a:moveTo>
                <a:lnTo>
                  <a:pt x="326838" y="8378"/>
                </a:lnTo>
                <a:lnTo>
                  <a:pt x="330018" y="16189"/>
                </a:lnTo>
                <a:lnTo>
                  <a:pt x="332628" y="14260"/>
                </a:lnTo>
                <a:lnTo>
                  <a:pt x="335656" y="16441"/>
                </a:lnTo>
                <a:lnTo>
                  <a:pt x="338938" y="19793"/>
                </a:lnTo>
                <a:lnTo>
                  <a:pt x="338904" y="8818"/>
                </a:lnTo>
                <a:close/>
              </a:path>
              <a:path w="3455265" h="2793011">
                <a:moveTo>
                  <a:pt x="321197" y="16946"/>
                </a:moveTo>
                <a:lnTo>
                  <a:pt x="318305" y="23047"/>
                </a:lnTo>
                <a:lnTo>
                  <a:pt x="315837" y="25760"/>
                </a:lnTo>
                <a:lnTo>
                  <a:pt x="313612" y="61541"/>
                </a:lnTo>
                <a:lnTo>
                  <a:pt x="311219" y="64108"/>
                </a:lnTo>
                <a:lnTo>
                  <a:pt x="315490" y="71934"/>
                </a:lnTo>
                <a:lnTo>
                  <a:pt x="322954" y="71597"/>
                </a:lnTo>
                <a:lnTo>
                  <a:pt x="321197" y="16946"/>
                </a:lnTo>
                <a:close/>
              </a:path>
              <a:path w="3455265" h="2793011">
                <a:moveTo>
                  <a:pt x="311585" y="23815"/>
                </a:moveTo>
                <a:lnTo>
                  <a:pt x="309507" y="20557"/>
                </a:lnTo>
                <a:lnTo>
                  <a:pt x="311403" y="60996"/>
                </a:lnTo>
                <a:lnTo>
                  <a:pt x="313612" y="61541"/>
                </a:lnTo>
                <a:lnTo>
                  <a:pt x="315837" y="25760"/>
                </a:lnTo>
                <a:lnTo>
                  <a:pt x="311585" y="23815"/>
                </a:lnTo>
                <a:close/>
              </a:path>
              <a:path w="3455265" h="2793011">
                <a:moveTo>
                  <a:pt x="299389" y="75602"/>
                </a:moveTo>
                <a:lnTo>
                  <a:pt x="300688" y="64397"/>
                </a:lnTo>
                <a:lnTo>
                  <a:pt x="302587" y="63133"/>
                </a:lnTo>
                <a:lnTo>
                  <a:pt x="306943" y="61763"/>
                </a:lnTo>
                <a:lnTo>
                  <a:pt x="311403" y="60996"/>
                </a:lnTo>
                <a:lnTo>
                  <a:pt x="309507" y="20557"/>
                </a:lnTo>
                <a:lnTo>
                  <a:pt x="307266" y="16707"/>
                </a:lnTo>
                <a:lnTo>
                  <a:pt x="304716" y="12963"/>
                </a:lnTo>
                <a:lnTo>
                  <a:pt x="301709" y="10026"/>
                </a:lnTo>
                <a:lnTo>
                  <a:pt x="299389" y="75602"/>
                </a:lnTo>
                <a:close/>
              </a:path>
              <a:path w="3455265" h="2793011">
                <a:moveTo>
                  <a:pt x="299389" y="75602"/>
                </a:moveTo>
                <a:lnTo>
                  <a:pt x="301709" y="10026"/>
                </a:lnTo>
                <a:lnTo>
                  <a:pt x="298099" y="8594"/>
                </a:lnTo>
                <a:lnTo>
                  <a:pt x="293740" y="9366"/>
                </a:lnTo>
                <a:lnTo>
                  <a:pt x="292220" y="75775"/>
                </a:lnTo>
                <a:lnTo>
                  <a:pt x="292183" y="78533"/>
                </a:lnTo>
                <a:lnTo>
                  <a:pt x="299389" y="75602"/>
                </a:lnTo>
                <a:close/>
              </a:path>
              <a:path w="3455265" h="2793011">
                <a:moveTo>
                  <a:pt x="397630" y="78162"/>
                </a:moveTo>
                <a:lnTo>
                  <a:pt x="394448" y="80837"/>
                </a:lnTo>
                <a:lnTo>
                  <a:pt x="390306" y="83116"/>
                </a:lnTo>
                <a:lnTo>
                  <a:pt x="386327" y="84336"/>
                </a:lnTo>
                <a:lnTo>
                  <a:pt x="383630" y="83831"/>
                </a:lnTo>
                <a:lnTo>
                  <a:pt x="389951" y="96206"/>
                </a:lnTo>
                <a:lnTo>
                  <a:pt x="398229" y="94092"/>
                </a:lnTo>
                <a:lnTo>
                  <a:pt x="397630" y="78162"/>
                </a:lnTo>
                <a:close/>
              </a:path>
              <a:path w="3455265" h="2793011">
                <a:moveTo>
                  <a:pt x="376463" y="70410"/>
                </a:moveTo>
                <a:lnTo>
                  <a:pt x="380255" y="69220"/>
                </a:lnTo>
                <a:lnTo>
                  <a:pt x="382594" y="70027"/>
                </a:lnTo>
                <a:lnTo>
                  <a:pt x="383161" y="73387"/>
                </a:lnTo>
                <a:lnTo>
                  <a:pt x="382109" y="94434"/>
                </a:lnTo>
                <a:lnTo>
                  <a:pt x="389951" y="96206"/>
                </a:lnTo>
                <a:lnTo>
                  <a:pt x="383630" y="83831"/>
                </a:lnTo>
                <a:lnTo>
                  <a:pt x="383337" y="80937"/>
                </a:lnTo>
                <a:lnTo>
                  <a:pt x="386763" y="55472"/>
                </a:lnTo>
                <a:lnTo>
                  <a:pt x="381155" y="56309"/>
                </a:lnTo>
                <a:lnTo>
                  <a:pt x="376463" y="70410"/>
                </a:lnTo>
                <a:close/>
              </a:path>
              <a:path w="3455265" h="2793011">
                <a:moveTo>
                  <a:pt x="381636" y="79858"/>
                </a:moveTo>
                <a:lnTo>
                  <a:pt x="377699" y="89999"/>
                </a:lnTo>
                <a:lnTo>
                  <a:pt x="382109" y="94434"/>
                </a:lnTo>
                <a:lnTo>
                  <a:pt x="383161" y="73387"/>
                </a:lnTo>
                <a:lnTo>
                  <a:pt x="381636" y="79858"/>
                </a:lnTo>
                <a:close/>
              </a:path>
              <a:path w="3455265" h="2793011">
                <a:moveTo>
                  <a:pt x="383337" y="80937"/>
                </a:moveTo>
                <a:lnTo>
                  <a:pt x="386569" y="74989"/>
                </a:lnTo>
                <a:lnTo>
                  <a:pt x="390210" y="74414"/>
                </a:lnTo>
                <a:lnTo>
                  <a:pt x="396632" y="74286"/>
                </a:lnTo>
                <a:lnTo>
                  <a:pt x="395482" y="50980"/>
                </a:lnTo>
                <a:lnTo>
                  <a:pt x="394634" y="53408"/>
                </a:lnTo>
                <a:lnTo>
                  <a:pt x="391384" y="54497"/>
                </a:lnTo>
                <a:lnTo>
                  <a:pt x="386763" y="55472"/>
                </a:lnTo>
                <a:lnTo>
                  <a:pt x="383337" y="80937"/>
                </a:lnTo>
                <a:close/>
              </a:path>
              <a:path w="3455265" h="2793011">
                <a:moveTo>
                  <a:pt x="358861" y="67885"/>
                </a:moveTo>
                <a:lnTo>
                  <a:pt x="359570" y="80380"/>
                </a:lnTo>
                <a:lnTo>
                  <a:pt x="365801" y="76547"/>
                </a:lnTo>
                <a:lnTo>
                  <a:pt x="371539" y="73038"/>
                </a:lnTo>
                <a:lnTo>
                  <a:pt x="376463" y="70410"/>
                </a:lnTo>
                <a:lnTo>
                  <a:pt x="381155" y="56309"/>
                </a:lnTo>
                <a:lnTo>
                  <a:pt x="374945" y="56984"/>
                </a:lnTo>
                <a:lnTo>
                  <a:pt x="368517" y="57475"/>
                </a:lnTo>
                <a:lnTo>
                  <a:pt x="362255" y="57757"/>
                </a:lnTo>
                <a:lnTo>
                  <a:pt x="358861" y="67885"/>
                </a:lnTo>
                <a:close/>
              </a:path>
              <a:path w="3455265" h="2793011">
                <a:moveTo>
                  <a:pt x="348317" y="57121"/>
                </a:moveTo>
                <a:lnTo>
                  <a:pt x="348358" y="70531"/>
                </a:lnTo>
                <a:lnTo>
                  <a:pt x="354433" y="68644"/>
                </a:lnTo>
                <a:lnTo>
                  <a:pt x="358861" y="67885"/>
                </a:lnTo>
                <a:lnTo>
                  <a:pt x="362255" y="57757"/>
                </a:lnTo>
                <a:lnTo>
                  <a:pt x="356545" y="57808"/>
                </a:lnTo>
                <a:lnTo>
                  <a:pt x="351771" y="57604"/>
                </a:lnTo>
                <a:lnTo>
                  <a:pt x="348317" y="57121"/>
                </a:lnTo>
                <a:close/>
              </a:path>
              <a:path w="3455265" h="2793011">
                <a:moveTo>
                  <a:pt x="346908" y="55227"/>
                </a:moveTo>
                <a:lnTo>
                  <a:pt x="343761" y="75390"/>
                </a:lnTo>
                <a:lnTo>
                  <a:pt x="348358" y="70531"/>
                </a:lnTo>
                <a:lnTo>
                  <a:pt x="348317" y="57121"/>
                </a:lnTo>
                <a:lnTo>
                  <a:pt x="346908" y="55227"/>
                </a:lnTo>
                <a:close/>
              </a:path>
              <a:path w="3455265" h="2793011">
                <a:moveTo>
                  <a:pt x="358861" y="67885"/>
                </a:moveTo>
                <a:lnTo>
                  <a:pt x="358387" y="70496"/>
                </a:lnTo>
                <a:lnTo>
                  <a:pt x="355191" y="72867"/>
                </a:lnTo>
                <a:lnTo>
                  <a:pt x="351161" y="75282"/>
                </a:lnTo>
                <a:lnTo>
                  <a:pt x="347149" y="77241"/>
                </a:lnTo>
                <a:lnTo>
                  <a:pt x="353165" y="83977"/>
                </a:lnTo>
                <a:lnTo>
                  <a:pt x="359570" y="80380"/>
                </a:lnTo>
                <a:lnTo>
                  <a:pt x="358861" y="67885"/>
                </a:lnTo>
                <a:close/>
              </a:path>
              <a:path w="3455265" h="2793011">
                <a:moveTo>
                  <a:pt x="346906" y="86783"/>
                </a:moveTo>
                <a:lnTo>
                  <a:pt x="353165" y="83977"/>
                </a:lnTo>
                <a:lnTo>
                  <a:pt x="347149" y="77241"/>
                </a:lnTo>
                <a:lnTo>
                  <a:pt x="344010" y="78245"/>
                </a:lnTo>
                <a:lnTo>
                  <a:pt x="341113" y="88239"/>
                </a:lnTo>
                <a:lnTo>
                  <a:pt x="346906" y="86783"/>
                </a:lnTo>
                <a:close/>
              </a:path>
              <a:path w="3455265" h="2793011">
                <a:moveTo>
                  <a:pt x="307396" y="73336"/>
                </a:moveTo>
                <a:lnTo>
                  <a:pt x="315490" y="71934"/>
                </a:lnTo>
                <a:lnTo>
                  <a:pt x="311219" y="64108"/>
                </a:lnTo>
                <a:lnTo>
                  <a:pt x="303598" y="64845"/>
                </a:lnTo>
                <a:lnTo>
                  <a:pt x="300688" y="64397"/>
                </a:lnTo>
                <a:lnTo>
                  <a:pt x="299389" y="75602"/>
                </a:lnTo>
                <a:lnTo>
                  <a:pt x="307396" y="73336"/>
                </a:lnTo>
                <a:close/>
              </a:path>
              <a:path w="3455265" h="2793011">
                <a:moveTo>
                  <a:pt x="309041" y="2724334"/>
                </a:moveTo>
                <a:lnTo>
                  <a:pt x="309187" y="2724255"/>
                </a:lnTo>
                <a:lnTo>
                  <a:pt x="310539" y="2717929"/>
                </a:lnTo>
                <a:lnTo>
                  <a:pt x="308989" y="2714995"/>
                </a:lnTo>
                <a:lnTo>
                  <a:pt x="305301" y="2712799"/>
                </a:lnTo>
                <a:lnTo>
                  <a:pt x="299089" y="2711519"/>
                </a:lnTo>
                <a:lnTo>
                  <a:pt x="296895" y="2732345"/>
                </a:lnTo>
                <a:lnTo>
                  <a:pt x="299693" y="2737411"/>
                </a:lnTo>
                <a:lnTo>
                  <a:pt x="303058" y="2733469"/>
                </a:lnTo>
                <a:lnTo>
                  <a:pt x="309041" y="2724334"/>
                </a:lnTo>
                <a:close/>
              </a:path>
              <a:path w="3455265" h="2793011">
                <a:moveTo>
                  <a:pt x="271107" y="2767731"/>
                </a:moveTo>
                <a:lnTo>
                  <a:pt x="282714" y="2761823"/>
                </a:lnTo>
                <a:lnTo>
                  <a:pt x="274629" y="2756633"/>
                </a:lnTo>
                <a:lnTo>
                  <a:pt x="279811" y="2748502"/>
                </a:lnTo>
                <a:lnTo>
                  <a:pt x="287192" y="2740404"/>
                </a:lnTo>
                <a:lnTo>
                  <a:pt x="291863" y="2747200"/>
                </a:lnTo>
                <a:lnTo>
                  <a:pt x="296895" y="2732345"/>
                </a:lnTo>
                <a:lnTo>
                  <a:pt x="289969" y="2711335"/>
                </a:lnTo>
                <a:lnTo>
                  <a:pt x="277555" y="2712426"/>
                </a:lnTo>
                <a:lnTo>
                  <a:pt x="271523" y="2764788"/>
                </a:lnTo>
                <a:lnTo>
                  <a:pt x="271107" y="2767731"/>
                </a:lnTo>
                <a:close/>
              </a:path>
              <a:path w="3455265" h="2793011">
                <a:moveTo>
                  <a:pt x="287192" y="2740404"/>
                </a:moveTo>
                <a:lnTo>
                  <a:pt x="279811" y="2748502"/>
                </a:lnTo>
                <a:lnTo>
                  <a:pt x="282714" y="2761823"/>
                </a:lnTo>
                <a:lnTo>
                  <a:pt x="290140" y="2755019"/>
                </a:lnTo>
                <a:lnTo>
                  <a:pt x="291863" y="2747200"/>
                </a:lnTo>
                <a:lnTo>
                  <a:pt x="287192" y="2740404"/>
                </a:lnTo>
                <a:close/>
              </a:path>
              <a:path w="3455265" h="2793011">
                <a:moveTo>
                  <a:pt x="248746" y="2775844"/>
                </a:moveTo>
                <a:lnTo>
                  <a:pt x="255091" y="2773749"/>
                </a:lnTo>
                <a:lnTo>
                  <a:pt x="270670" y="2767953"/>
                </a:lnTo>
                <a:lnTo>
                  <a:pt x="271523" y="2764788"/>
                </a:lnTo>
                <a:lnTo>
                  <a:pt x="277555" y="2712426"/>
                </a:lnTo>
                <a:lnTo>
                  <a:pt x="261462" y="2714969"/>
                </a:lnTo>
                <a:lnTo>
                  <a:pt x="248746" y="2775844"/>
                </a:lnTo>
                <a:close/>
              </a:path>
              <a:path w="3455265" h="2793011">
                <a:moveTo>
                  <a:pt x="241305" y="2719145"/>
                </a:moveTo>
                <a:lnTo>
                  <a:pt x="239971" y="2780896"/>
                </a:lnTo>
                <a:lnTo>
                  <a:pt x="248746" y="2775844"/>
                </a:lnTo>
                <a:lnTo>
                  <a:pt x="261462" y="2714969"/>
                </a:lnTo>
                <a:lnTo>
                  <a:pt x="241305" y="2719145"/>
                </a:lnTo>
                <a:close/>
              </a:path>
              <a:path w="3455265" h="2793011">
                <a:moveTo>
                  <a:pt x="402814" y="2768428"/>
                </a:moveTo>
                <a:lnTo>
                  <a:pt x="401863" y="2771191"/>
                </a:lnTo>
                <a:lnTo>
                  <a:pt x="400945" y="2774170"/>
                </a:lnTo>
                <a:lnTo>
                  <a:pt x="400272" y="2777183"/>
                </a:lnTo>
                <a:lnTo>
                  <a:pt x="400051" y="2780047"/>
                </a:lnTo>
                <a:lnTo>
                  <a:pt x="400493" y="2782579"/>
                </a:lnTo>
                <a:lnTo>
                  <a:pt x="404201" y="2785916"/>
                </a:lnTo>
                <a:lnTo>
                  <a:pt x="402814" y="2768428"/>
                </a:lnTo>
                <a:close/>
              </a:path>
              <a:path w="3455265" h="2793011">
                <a:moveTo>
                  <a:pt x="365171" y="2774242"/>
                </a:moveTo>
                <a:lnTo>
                  <a:pt x="361502" y="2777268"/>
                </a:lnTo>
                <a:lnTo>
                  <a:pt x="360662" y="2777660"/>
                </a:lnTo>
                <a:lnTo>
                  <a:pt x="357658" y="2781571"/>
                </a:lnTo>
                <a:lnTo>
                  <a:pt x="356278" y="2784887"/>
                </a:lnTo>
                <a:lnTo>
                  <a:pt x="358268" y="2785104"/>
                </a:lnTo>
                <a:lnTo>
                  <a:pt x="362534" y="2783417"/>
                </a:lnTo>
                <a:lnTo>
                  <a:pt x="365171" y="2774242"/>
                </a:lnTo>
                <a:close/>
              </a:path>
              <a:path w="3455265" h="2793011">
                <a:moveTo>
                  <a:pt x="363504" y="2773960"/>
                </a:moveTo>
                <a:lnTo>
                  <a:pt x="360662" y="2777660"/>
                </a:lnTo>
                <a:lnTo>
                  <a:pt x="361502" y="2777268"/>
                </a:lnTo>
                <a:lnTo>
                  <a:pt x="365171" y="2774242"/>
                </a:lnTo>
                <a:lnTo>
                  <a:pt x="363504" y="2773960"/>
                </a:lnTo>
                <a:close/>
              </a:path>
              <a:path w="3455265" h="2793011">
                <a:moveTo>
                  <a:pt x="362266" y="2706495"/>
                </a:moveTo>
                <a:lnTo>
                  <a:pt x="358184" y="2707437"/>
                </a:lnTo>
                <a:lnTo>
                  <a:pt x="355096" y="2707756"/>
                </a:lnTo>
                <a:lnTo>
                  <a:pt x="353868" y="2705481"/>
                </a:lnTo>
                <a:lnTo>
                  <a:pt x="347860" y="2719196"/>
                </a:lnTo>
                <a:lnTo>
                  <a:pt x="351264" y="2717228"/>
                </a:lnTo>
                <a:lnTo>
                  <a:pt x="359332" y="2714884"/>
                </a:lnTo>
                <a:lnTo>
                  <a:pt x="362266" y="2706495"/>
                </a:lnTo>
                <a:close/>
              </a:path>
              <a:path w="3455265" h="2793011">
                <a:moveTo>
                  <a:pt x="380044" y="2702408"/>
                </a:moveTo>
                <a:lnTo>
                  <a:pt x="378678" y="2701729"/>
                </a:lnTo>
                <a:lnTo>
                  <a:pt x="375547" y="2702547"/>
                </a:lnTo>
                <a:lnTo>
                  <a:pt x="371439" y="2703788"/>
                </a:lnTo>
                <a:lnTo>
                  <a:pt x="366848" y="2705191"/>
                </a:lnTo>
                <a:lnTo>
                  <a:pt x="371600" y="2707916"/>
                </a:lnTo>
                <a:lnTo>
                  <a:pt x="377294" y="2704428"/>
                </a:lnTo>
                <a:lnTo>
                  <a:pt x="380044" y="2702408"/>
                </a:lnTo>
                <a:close/>
              </a:path>
              <a:path w="3455265" h="2793011">
                <a:moveTo>
                  <a:pt x="362468" y="2713135"/>
                </a:moveTo>
                <a:lnTo>
                  <a:pt x="371600" y="2707916"/>
                </a:lnTo>
                <a:lnTo>
                  <a:pt x="366848" y="2705191"/>
                </a:lnTo>
                <a:lnTo>
                  <a:pt x="362266" y="2706495"/>
                </a:lnTo>
                <a:lnTo>
                  <a:pt x="359332" y="2714884"/>
                </a:lnTo>
                <a:lnTo>
                  <a:pt x="362468" y="2713135"/>
                </a:lnTo>
                <a:close/>
              </a:path>
              <a:path w="3455265" h="2793011">
                <a:moveTo>
                  <a:pt x="325877" y="2773878"/>
                </a:moveTo>
                <a:lnTo>
                  <a:pt x="316463" y="2778369"/>
                </a:lnTo>
                <a:lnTo>
                  <a:pt x="317524" y="2786434"/>
                </a:lnTo>
                <a:lnTo>
                  <a:pt x="324115" y="2786359"/>
                </a:lnTo>
                <a:lnTo>
                  <a:pt x="331896" y="2785601"/>
                </a:lnTo>
                <a:lnTo>
                  <a:pt x="329050" y="2772567"/>
                </a:lnTo>
                <a:lnTo>
                  <a:pt x="325877" y="2773878"/>
                </a:lnTo>
                <a:close/>
              </a:path>
              <a:path w="3455265" h="2793011">
                <a:moveTo>
                  <a:pt x="316463" y="2778369"/>
                </a:moveTo>
                <a:lnTo>
                  <a:pt x="311592" y="2781793"/>
                </a:lnTo>
                <a:lnTo>
                  <a:pt x="312792" y="2785749"/>
                </a:lnTo>
                <a:lnTo>
                  <a:pt x="317524" y="2786434"/>
                </a:lnTo>
                <a:lnTo>
                  <a:pt x="316463" y="2778369"/>
                </a:lnTo>
                <a:close/>
              </a:path>
              <a:path w="3455265" h="2793011">
                <a:moveTo>
                  <a:pt x="197129" y="2707994"/>
                </a:moveTo>
                <a:lnTo>
                  <a:pt x="199512" y="2719146"/>
                </a:lnTo>
                <a:lnTo>
                  <a:pt x="202262" y="2715386"/>
                </a:lnTo>
                <a:lnTo>
                  <a:pt x="208647" y="2710296"/>
                </a:lnTo>
                <a:lnTo>
                  <a:pt x="205947" y="2706983"/>
                </a:lnTo>
                <a:lnTo>
                  <a:pt x="202158" y="2706995"/>
                </a:lnTo>
                <a:lnTo>
                  <a:pt x="197129" y="2707994"/>
                </a:lnTo>
                <a:close/>
              </a:path>
              <a:path w="3455265" h="2793011">
                <a:moveTo>
                  <a:pt x="169282" y="2727195"/>
                </a:moveTo>
                <a:lnTo>
                  <a:pt x="170370" y="2772407"/>
                </a:lnTo>
                <a:lnTo>
                  <a:pt x="174086" y="2770076"/>
                </a:lnTo>
                <a:lnTo>
                  <a:pt x="178211" y="2770617"/>
                </a:lnTo>
                <a:lnTo>
                  <a:pt x="180533" y="2724651"/>
                </a:lnTo>
                <a:lnTo>
                  <a:pt x="174055" y="2726274"/>
                </a:lnTo>
                <a:lnTo>
                  <a:pt x="169282" y="2727195"/>
                </a:lnTo>
                <a:close/>
              </a:path>
              <a:path w="3455265" h="2793011">
                <a:moveTo>
                  <a:pt x="158233" y="2782006"/>
                </a:moveTo>
                <a:lnTo>
                  <a:pt x="165082" y="2776377"/>
                </a:lnTo>
                <a:lnTo>
                  <a:pt x="158852" y="2765422"/>
                </a:lnTo>
                <a:lnTo>
                  <a:pt x="157375" y="2770099"/>
                </a:lnTo>
                <a:lnTo>
                  <a:pt x="153609" y="2778552"/>
                </a:lnTo>
                <a:lnTo>
                  <a:pt x="150557" y="2781354"/>
                </a:lnTo>
                <a:lnTo>
                  <a:pt x="149440" y="2786874"/>
                </a:lnTo>
                <a:lnTo>
                  <a:pt x="158233" y="2782006"/>
                </a:lnTo>
                <a:close/>
              </a:path>
              <a:path w="3455265" h="2793011">
                <a:moveTo>
                  <a:pt x="148426" y="2780040"/>
                </a:moveTo>
                <a:lnTo>
                  <a:pt x="147424" y="2776144"/>
                </a:lnTo>
                <a:lnTo>
                  <a:pt x="149440" y="2786874"/>
                </a:lnTo>
                <a:lnTo>
                  <a:pt x="150557" y="2781354"/>
                </a:lnTo>
                <a:lnTo>
                  <a:pt x="148426" y="2780040"/>
                </a:lnTo>
                <a:close/>
              </a:path>
              <a:path w="3455265" h="2793011">
                <a:moveTo>
                  <a:pt x="132191" y="2748117"/>
                </a:moveTo>
                <a:lnTo>
                  <a:pt x="123942" y="2746807"/>
                </a:lnTo>
                <a:lnTo>
                  <a:pt x="128853" y="2781350"/>
                </a:lnTo>
                <a:lnTo>
                  <a:pt x="137112" y="2786171"/>
                </a:lnTo>
                <a:lnTo>
                  <a:pt x="146932" y="2745472"/>
                </a:lnTo>
                <a:lnTo>
                  <a:pt x="132191" y="2748117"/>
                </a:lnTo>
                <a:close/>
              </a:path>
              <a:path w="3455265" h="2793011">
                <a:moveTo>
                  <a:pt x="176314" y="2780287"/>
                </a:moveTo>
                <a:lnTo>
                  <a:pt x="176531" y="2784799"/>
                </a:lnTo>
                <a:lnTo>
                  <a:pt x="180093" y="2786630"/>
                </a:lnTo>
                <a:lnTo>
                  <a:pt x="178211" y="2770617"/>
                </a:lnTo>
                <a:lnTo>
                  <a:pt x="177517" y="2774944"/>
                </a:lnTo>
                <a:lnTo>
                  <a:pt x="176858" y="2777604"/>
                </a:lnTo>
                <a:lnTo>
                  <a:pt x="176314" y="2780287"/>
                </a:lnTo>
                <a:close/>
              </a:path>
              <a:path w="3455265" h="2793011">
                <a:moveTo>
                  <a:pt x="90299" y="2708854"/>
                </a:moveTo>
                <a:lnTo>
                  <a:pt x="86998" y="2708995"/>
                </a:lnTo>
                <a:lnTo>
                  <a:pt x="88090" y="2711732"/>
                </a:lnTo>
                <a:lnTo>
                  <a:pt x="93610" y="2711730"/>
                </a:lnTo>
                <a:lnTo>
                  <a:pt x="94652" y="2711204"/>
                </a:lnTo>
                <a:lnTo>
                  <a:pt x="90299" y="2708854"/>
                </a:lnTo>
                <a:close/>
              </a:path>
              <a:path w="3455265" h="2793011">
                <a:moveTo>
                  <a:pt x="85793" y="2709091"/>
                </a:moveTo>
                <a:lnTo>
                  <a:pt x="79467" y="2709586"/>
                </a:lnTo>
                <a:lnTo>
                  <a:pt x="80819" y="2710480"/>
                </a:lnTo>
                <a:lnTo>
                  <a:pt x="83883" y="2711001"/>
                </a:lnTo>
                <a:lnTo>
                  <a:pt x="88090" y="2711732"/>
                </a:lnTo>
                <a:lnTo>
                  <a:pt x="86998" y="2708995"/>
                </a:lnTo>
                <a:lnTo>
                  <a:pt x="85793" y="2709091"/>
                </a:lnTo>
                <a:close/>
              </a:path>
              <a:path w="3455265" h="2793011">
                <a:moveTo>
                  <a:pt x="293934" y="2706296"/>
                </a:moveTo>
                <a:lnTo>
                  <a:pt x="298468" y="2706314"/>
                </a:lnTo>
                <a:lnTo>
                  <a:pt x="297889" y="2703872"/>
                </a:lnTo>
                <a:lnTo>
                  <a:pt x="289947" y="2704595"/>
                </a:lnTo>
                <a:lnTo>
                  <a:pt x="289861" y="2705563"/>
                </a:lnTo>
                <a:lnTo>
                  <a:pt x="293934" y="2706296"/>
                </a:lnTo>
                <a:close/>
              </a:path>
              <a:path w="3455265" h="2793011">
                <a:moveTo>
                  <a:pt x="92599" y="2428468"/>
                </a:moveTo>
                <a:lnTo>
                  <a:pt x="89777" y="2431412"/>
                </a:lnTo>
                <a:lnTo>
                  <a:pt x="91602" y="2439118"/>
                </a:lnTo>
                <a:lnTo>
                  <a:pt x="92192" y="2435428"/>
                </a:lnTo>
                <a:lnTo>
                  <a:pt x="95474" y="2430740"/>
                </a:lnTo>
                <a:lnTo>
                  <a:pt x="92599" y="2428468"/>
                </a:lnTo>
                <a:close/>
              </a:path>
              <a:path w="3455265" h="2793011">
                <a:moveTo>
                  <a:pt x="19499" y="2429451"/>
                </a:moveTo>
                <a:lnTo>
                  <a:pt x="19089" y="2432833"/>
                </a:lnTo>
                <a:lnTo>
                  <a:pt x="22720" y="2499421"/>
                </a:lnTo>
                <a:lnTo>
                  <a:pt x="20482" y="2400560"/>
                </a:lnTo>
                <a:lnTo>
                  <a:pt x="18735" y="2392010"/>
                </a:lnTo>
                <a:lnTo>
                  <a:pt x="16615" y="2355809"/>
                </a:lnTo>
                <a:lnTo>
                  <a:pt x="15364" y="2353451"/>
                </a:lnTo>
                <a:lnTo>
                  <a:pt x="12962" y="2428462"/>
                </a:lnTo>
                <a:lnTo>
                  <a:pt x="19499" y="2429451"/>
                </a:lnTo>
                <a:close/>
              </a:path>
              <a:path w="3455265" h="2793011">
                <a:moveTo>
                  <a:pt x="10579" y="2399806"/>
                </a:moveTo>
                <a:lnTo>
                  <a:pt x="10081" y="2413464"/>
                </a:lnTo>
                <a:lnTo>
                  <a:pt x="10349" y="2423074"/>
                </a:lnTo>
                <a:lnTo>
                  <a:pt x="12962" y="2428462"/>
                </a:lnTo>
                <a:lnTo>
                  <a:pt x="10579" y="2399806"/>
                </a:lnTo>
                <a:close/>
              </a:path>
              <a:path w="3455265" h="2793011">
                <a:moveTo>
                  <a:pt x="20072" y="2618794"/>
                </a:moveTo>
                <a:lnTo>
                  <a:pt x="20582" y="2706878"/>
                </a:lnTo>
                <a:lnTo>
                  <a:pt x="24649" y="2775080"/>
                </a:lnTo>
                <a:lnTo>
                  <a:pt x="24430" y="2634385"/>
                </a:lnTo>
                <a:lnTo>
                  <a:pt x="27341" y="2631517"/>
                </a:lnTo>
                <a:lnTo>
                  <a:pt x="28353" y="2309574"/>
                </a:lnTo>
                <a:lnTo>
                  <a:pt x="24374" y="2392367"/>
                </a:lnTo>
                <a:lnTo>
                  <a:pt x="21072" y="2396873"/>
                </a:lnTo>
                <a:lnTo>
                  <a:pt x="20482" y="2400560"/>
                </a:lnTo>
                <a:lnTo>
                  <a:pt x="22720" y="2499421"/>
                </a:lnTo>
                <a:lnTo>
                  <a:pt x="25779" y="2499078"/>
                </a:lnTo>
                <a:lnTo>
                  <a:pt x="26598" y="2502818"/>
                </a:lnTo>
                <a:lnTo>
                  <a:pt x="25625" y="2509625"/>
                </a:lnTo>
                <a:lnTo>
                  <a:pt x="23308" y="2518485"/>
                </a:lnTo>
                <a:lnTo>
                  <a:pt x="20897" y="2550097"/>
                </a:lnTo>
                <a:lnTo>
                  <a:pt x="20072" y="2618794"/>
                </a:lnTo>
                <a:close/>
              </a:path>
              <a:path w="3455265" h="2793011">
                <a:moveTo>
                  <a:pt x="16445" y="2538296"/>
                </a:moveTo>
                <a:lnTo>
                  <a:pt x="13403" y="2618503"/>
                </a:lnTo>
                <a:lnTo>
                  <a:pt x="16434" y="2613828"/>
                </a:lnTo>
                <a:lnTo>
                  <a:pt x="19794" y="2614445"/>
                </a:lnTo>
                <a:lnTo>
                  <a:pt x="20072" y="2618794"/>
                </a:lnTo>
                <a:lnTo>
                  <a:pt x="20897" y="2550097"/>
                </a:lnTo>
                <a:lnTo>
                  <a:pt x="16942" y="2557671"/>
                </a:lnTo>
                <a:lnTo>
                  <a:pt x="16392" y="2551051"/>
                </a:lnTo>
                <a:lnTo>
                  <a:pt x="16445" y="2538296"/>
                </a:lnTo>
                <a:close/>
              </a:path>
              <a:path w="3455265" h="2793011">
                <a:moveTo>
                  <a:pt x="20099" y="2528380"/>
                </a:moveTo>
                <a:lnTo>
                  <a:pt x="16445" y="2538296"/>
                </a:lnTo>
                <a:lnTo>
                  <a:pt x="18846" y="2546932"/>
                </a:lnTo>
                <a:lnTo>
                  <a:pt x="20897" y="2550097"/>
                </a:lnTo>
                <a:lnTo>
                  <a:pt x="23308" y="2518485"/>
                </a:lnTo>
                <a:lnTo>
                  <a:pt x="20099" y="2528380"/>
                </a:lnTo>
                <a:close/>
              </a:path>
              <a:path w="3455265" h="2793011">
                <a:moveTo>
                  <a:pt x="13403" y="2618503"/>
                </a:moveTo>
                <a:lnTo>
                  <a:pt x="12255" y="2571159"/>
                </a:lnTo>
                <a:lnTo>
                  <a:pt x="12052" y="2581108"/>
                </a:lnTo>
                <a:lnTo>
                  <a:pt x="11268" y="2591501"/>
                </a:lnTo>
                <a:lnTo>
                  <a:pt x="10148" y="2601737"/>
                </a:lnTo>
                <a:lnTo>
                  <a:pt x="10040" y="2626197"/>
                </a:lnTo>
                <a:lnTo>
                  <a:pt x="13403" y="2618503"/>
                </a:lnTo>
                <a:close/>
              </a:path>
              <a:path w="3455265" h="2793011">
                <a:moveTo>
                  <a:pt x="8936" y="2611215"/>
                </a:moveTo>
                <a:lnTo>
                  <a:pt x="7876" y="2619334"/>
                </a:lnTo>
                <a:lnTo>
                  <a:pt x="8051" y="2629525"/>
                </a:lnTo>
                <a:lnTo>
                  <a:pt x="10040" y="2626197"/>
                </a:lnTo>
                <a:lnTo>
                  <a:pt x="10148" y="2601737"/>
                </a:lnTo>
                <a:lnTo>
                  <a:pt x="8936" y="2611215"/>
                </a:lnTo>
                <a:close/>
              </a:path>
              <a:path w="3455265" h="2793011">
                <a:moveTo>
                  <a:pt x="7213" y="2625493"/>
                </a:moveTo>
                <a:lnTo>
                  <a:pt x="7190" y="2629090"/>
                </a:lnTo>
                <a:lnTo>
                  <a:pt x="8051" y="2629525"/>
                </a:lnTo>
                <a:lnTo>
                  <a:pt x="7876" y="2619334"/>
                </a:lnTo>
                <a:lnTo>
                  <a:pt x="7213" y="2625493"/>
                </a:lnTo>
                <a:close/>
              </a:path>
              <a:path w="3455265" h="2793011">
                <a:moveTo>
                  <a:pt x="10650" y="2461013"/>
                </a:moveTo>
                <a:lnTo>
                  <a:pt x="13226" y="2460639"/>
                </a:lnTo>
                <a:lnTo>
                  <a:pt x="16757" y="2461917"/>
                </a:lnTo>
                <a:lnTo>
                  <a:pt x="16970" y="2504862"/>
                </a:lnTo>
                <a:lnTo>
                  <a:pt x="22720" y="2499421"/>
                </a:lnTo>
                <a:lnTo>
                  <a:pt x="19089" y="2432833"/>
                </a:lnTo>
                <a:lnTo>
                  <a:pt x="13838" y="2443329"/>
                </a:lnTo>
                <a:lnTo>
                  <a:pt x="10650" y="2461013"/>
                </a:lnTo>
                <a:close/>
              </a:path>
              <a:path w="3455265" h="2793011">
                <a:moveTo>
                  <a:pt x="23599" y="2356888"/>
                </a:moveTo>
                <a:lnTo>
                  <a:pt x="16615" y="2355809"/>
                </a:lnTo>
                <a:lnTo>
                  <a:pt x="18735" y="2392010"/>
                </a:lnTo>
                <a:lnTo>
                  <a:pt x="21687" y="2389727"/>
                </a:lnTo>
                <a:lnTo>
                  <a:pt x="23599" y="2356888"/>
                </a:lnTo>
                <a:close/>
              </a:path>
              <a:path w="3455265" h="2793011">
                <a:moveTo>
                  <a:pt x="20072" y="2618794"/>
                </a:moveTo>
                <a:lnTo>
                  <a:pt x="19637" y="2624736"/>
                </a:lnTo>
                <a:lnTo>
                  <a:pt x="18655" y="2631443"/>
                </a:lnTo>
                <a:lnTo>
                  <a:pt x="17293" y="2638088"/>
                </a:lnTo>
                <a:lnTo>
                  <a:pt x="15716" y="2643847"/>
                </a:lnTo>
                <a:lnTo>
                  <a:pt x="14091" y="2647891"/>
                </a:lnTo>
                <a:lnTo>
                  <a:pt x="16836" y="2692114"/>
                </a:lnTo>
                <a:lnTo>
                  <a:pt x="17377" y="2704117"/>
                </a:lnTo>
                <a:lnTo>
                  <a:pt x="20582" y="2706878"/>
                </a:lnTo>
                <a:lnTo>
                  <a:pt x="20072" y="2618794"/>
                </a:lnTo>
                <a:close/>
              </a:path>
              <a:path w="3455265" h="2793011">
                <a:moveTo>
                  <a:pt x="17377" y="2704117"/>
                </a:moveTo>
                <a:lnTo>
                  <a:pt x="16836" y="2692114"/>
                </a:lnTo>
                <a:lnTo>
                  <a:pt x="15277" y="2694794"/>
                </a:lnTo>
                <a:lnTo>
                  <a:pt x="12918" y="2698261"/>
                </a:lnTo>
                <a:lnTo>
                  <a:pt x="9273" y="2703638"/>
                </a:lnTo>
                <a:lnTo>
                  <a:pt x="17377" y="2704117"/>
                </a:lnTo>
                <a:close/>
              </a:path>
              <a:path w="3455265" h="2793011">
                <a:moveTo>
                  <a:pt x="321365" y="2710406"/>
                </a:moveTo>
                <a:lnTo>
                  <a:pt x="318264" y="2711082"/>
                </a:lnTo>
                <a:lnTo>
                  <a:pt x="319183" y="2713889"/>
                </a:lnTo>
                <a:lnTo>
                  <a:pt x="323692" y="2712677"/>
                </a:lnTo>
                <a:lnTo>
                  <a:pt x="326262" y="2710498"/>
                </a:lnTo>
                <a:lnTo>
                  <a:pt x="321365" y="2710406"/>
                </a:lnTo>
                <a:close/>
              </a:path>
              <a:path w="3455265" h="2793011">
                <a:moveTo>
                  <a:pt x="5138" y="2072761"/>
                </a:moveTo>
                <a:lnTo>
                  <a:pt x="3516" y="2077411"/>
                </a:lnTo>
                <a:lnTo>
                  <a:pt x="5996" y="2079474"/>
                </a:lnTo>
                <a:lnTo>
                  <a:pt x="7694" y="2071448"/>
                </a:lnTo>
                <a:lnTo>
                  <a:pt x="5138" y="2072761"/>
                </a:lnTo>
                <a:close/>
              </a:path>
              <a:path w="3455265" h="2793011">
                <a:moveTo>
                  <a:pt x="44208" y="2302361"/>
                </a:moveTo>
                <a:lnTo>
                  <a:pt x="39105" y="2304797"/>
                </a:lnTo>
                <a:lnTo>
                  <a:pt x="39482" y="2658097"/>
                </a:lnTo>
                <a:lnTo>
                  <a:pt x="40483" y="2653778"/>
                </a:lnTo>
                <a:lnTo>
                  <a:pt x="41463" y="2650503"/>
                </a:lnTo>
                <a:lnTo>
                  <a:pt x="42801" y="2649917"/>
                </a:lnTo>
                <a:lnTo>
                  <a:pt x="42878" y="2654021"/>
                </a:lnTo>
                <a:lnTo>
                  <a:pt x="44969" y="2786535"/>
                </a:lnTo>
                <a:lnTo>
                  <a:pt x="48821" y="2299296"/>
                </a:lnTo>
                <a:lnTo>
                  <a:pt x="44208" y="2302361"/>
                </a:lnTo>
                <a:close/>
              </a:path>
              <a:path w="3455265" h="2793011">
                <a:moveTo>
                  <a:pt x="39105" y="2304797"/>
                </a:moveTo>
                <a:lnTo>
                  <a:pt x="33742" y="2307051"/>
                </a:lnTo>
                <a:lnTo>
                  <a:pt x="34805" y="2777090"/>
                </a:lnTo>
                <a:lnTo>
                  <a:pt x="37754" y="2670233"/>
                </a:lnTo>
                <a:lnTo>
                  <a:pt x="37978" y="2667032"/>
                </a:lnTo>
                <a:lnTo>
                  <a:pt x="38600" y="2662751"/>
                </a:lnTo>
                <a:lnTo>
                  <a:pt x="39482" y="2658097"/>
                </a:lnTo>
                <a:lnTo>
                  <a:pt x="39105" y="2304797"/>
                </a:lnTo>
                <a:close/>
              </a:path>
              <a:path w="3455265" h="2793011">
                <a:moveTo>
                  <a:pt x="40881" y="2666271"/>
                </a:moveTo>
                <a:lnTo>
                  <a:pt x="39066" y="2670560"/>
                </a:lnTo>
                <a:lnTo>
                  <a:pt x="37754" y="2670233"/>
                </a:lnTo>
                <a:lnTo>
                  <a:pt x="34805" y="2777090"/>
                </a:lnTo>
                <a:lnTo>
                  <a:pt x="37718" y="2781789"/>
                </a:lnTo>
                <a:lnTo>
                  <a:pt x="44969" y="2786535"/>
                </a:lnTo>
                <a:lnTo>
                  <a:pt x="40881" y="2666271"/>
                </a:lnTo>
                <a:close/>
              </a:path>
              <a:path w="3455265" h="2793011">
                <a:moveTo>
                  <a:pt x="30422" y="2774988"/>
                </a:moveTo>
                <a:lnTo>
                  <a:pt x="34805" y="2777090"/>
                </a:lnTo>
                <a:lnTo>
                  <a:pt x="33742" y="2307051"/>
                </a:lnTo>
                <a:lnTo>
                  <a:pt x="30150" y="2633807"/>
                </a:lnTo>
                <a:lnTo>
                  <a:pt x="26775" y="2638688"/>
                </a:lnTo>
                <a:lnTo>
                  <a:pt x="26250" y="2642425"/>
                </a:lnTo>
                <a:lnTo>
                  <a:pt x="24649" y="2775080"/>
                </a:lnTo>
                <a:lnTo>
                  <a:pt x="30422" y="2774988"/>
                </a:lnTo>
                <a:close/>
              </a:path>
              <a:path w="3455265" h="2793011">
                <a:moveTo>
                  <a:pt x="28353" y="2309574"/>
                </a:moveTo>
                <a:lnTo>
                  <a:pt x="27341" y="2631517"/>
                </a:lnTo>
                <a:lnTo>
                  <a:pt x="30150" y="2633807"/>
                </a:lnTo>
                <a:lnTo>
                  <a:pt x="33742" y="2307051"/>
                </a:lnTo>
                <a:lnTo>
                  <a:pt x="28353" y="2309574"/>
                </a:lnTo>
                <a:close/>
              </a:path>
              <a:path w="3455265" h="2793011">
                <a:moveTo>
                  <a:pt x="47159" y="2018241"/>
                </a:moveTo>
                <a:lnTo>
                  <a:pt x="47480" y="2015311"/>
                </a:lnTo>
                <a:lnTo>
                  <a:pt x="48507" y="2010884"/>
                </a:lnTo>
                <a:lnTo>
                  <a:pt x="49783" y="2006684"/>
                </a:lnTo>
                <a:lnTo>
                  <a:pt x="51241" y="2005852"/>
                </a:lnTo>
                <a:lnTo>
                  <a:pt x="51661" y="1957162"/>
                </a:lnTo>
                <a:lnTo>
                  <a:pt x="47547" y="1967958"/>
                </a:lnTo>
                <a:lnTo>
                  <a:pt x="47159" y="2018241"/>
                </a:lnTo>
                <a:close/>
              </a:path>
              <a:path w="3455265" h="2793011">
                <a:moveTo>
                  <a:pt x="50503" y="2012667"/>
                </a:moveTo>
                <a:lnTo>
                  <a:pt x="48007" y="2017951"/>
                </a:lnTo>
                <a:lnTo>
                  <a:pt x="47159" y="2018241"/>
                </a:lnTo>
                <a:lnTo>
                  <a:pt x="47547" y="1967958"/>
                </a:lnTo>
                <a:lnTo>
                  <a:pt x="40934" y="1973797"/>
                </a:lnTo>
                <a:lnTo>
                  <a:pt x="42537" y="2300941"/>
                </a:lnTo>
                <a:lnTo>
                  <a:pt x="48522" y="2298459"/>
                </a:lnTo>
                <a:lnTo>
                  <a:pt x="50503" y="2012667"/>
                </a:lnTo>
                <a:close/>
              </a:path>
              <a:path w="3455265" h="2793011">
                <a:moveTo>
                  <a:pt x="35646" y="2303228"/>
                </a:moveTo>
                <a:lnTo>
                  <a:pt x="42537" y="2300941"/>
                </a:lnTo>
                <a:lnTo>
                  <a:pt x="40934" y="1973797"/>
                </a:lnTo>
                <a:lnTo>
                  <a:pt x="34903" y="2203492"/>
                </a:lnTo>
                <a:lnTo>
                  <a:pt x="34902" y="2203960"/>
                </a:lnTo>
                <a:lnTo>
                  <a:pt x="34603" y="2214860"/>
                </a:lnTo>
                <a:lnTo>
                  <a:pt x="33807" y="2222648"/>
                </a:lnTo>
                <a:lnTo>
                  <a:pt x="32585" y="2227784"/>
                </a:lnTo>
                <a:lnTo>
                  <a:pt x="31012" y="2230728"/>
                </a:lnTo>
                <a:lnTo>
                  <a:pt x="28389" y="2304983"/>
                </a:lnTo>
                <a:lnTo>
                  <a:pt x="35646" y="2303228"/>
                </a:lnTo>
                <a:close/>
              </a:path>
              <a:path w="3455265" h="2793011">
                <a:moveTo>
                  <a:pt x="33434" y="1959981"/>
                </a:moveTo>
                <a:lnTo>
                  <a:pt x="29030" y="1964427"/>
                </a:lnTo>
                <a:lnTo>
                  <a:pt x="32190" y="2202867"/>
                </a:lnTo>
                <a:lnTo>
                  <a:pt x="34903" y="2203492"/>
                </a:lnTo>
                <a:lnTo>
                  <a:pt x="40934" y="1973797"/>
                </a:lnTo>
                <a:lnTo>
                  <a:pt x="34331" y="1977204"/>
                </a:lnTo>
                <a:lnTo>
                  <a:pt x="30249" y="1980701"/>
                </a:lnTo>
                <a:lnTo>
                  <a:pt x="33434" y="1959981"/>
                </a:lnTo>
                <a:close/>
              </a:path>
              <a:path w="3455265" h="2793011">
                <a:moveTo>
                  <a:pt x="18456" y="2004514"/>
                </a:moveTo>
                <a:lnTo>
                  <a:pt x="18982" y="2009876"/>
                </a:lnTo>
                <a:lnTo>
                  <a:pt x="21884" y="2093370"/>
                </a:lnTo>
                <a:lnTo>
                  <a:pt x="22645" y="2029874"/>
                </a:lnTo>
                <a:lnTo>
                  <a:pt x="23825" y="2031534"/>
                </a:lnTo>
                <a:lnTo>
                  <a:pt x="26170" y="2035132"/>
                </a:lnTo>
                <a:lnTo>
                  <a:pt x="28207" y="2204294"/>
                </a:lnTo>
                <a:lnTo>
                  <a:pt x="32190" y="2202867"/>
                </a:lnTo>
                <a:lnTo>
                  <a:pt x="29030" y="1964427"/>
                </a:lnTo>
                <a:lnTo>
                  <a:pt x="24162" y="1970135"/>
                </a:lnTo>
                <a:lnTo>
                  <a:pt x="20861" y="2027125"/>
                </a:lnTo>
                <a:lnTo>
                  <a:pt x="20584" y="2026753"/>
                </a:lnTo>
                <a:lnTo>
                  <a:pt x="19259" y="1976596"/>
                </a:lnTo>
                <a:lnTo>
                  <a:pt x="18456" y="2004514"/>
                </a:lnTo>
                <a:close/>
              </a:path>
              <a:path w="3455265" h="2793011">
                <a:moveTo>
                  <a:pt x="24162" y="1970135"/>
                </a:moveTo>
                <a:lnTo>
                  <a:pt x="19259" y="1976596"/>
                </a:lnTo>
                <a:lnTo>
                  <a:pt x="20584" y="2026753"/>
                </a:lnTo>
                <a:lnTo>
                  <a:pt x="20861" y="2027125"/>
                </a:lnTo>
                <a:lnTo>
                  <a:pt x="24162" y="1970135"/>
                </a:lnTo>
                <a:close/>
              </a:path>
              <a:path w="3455265" h="2793011">
                <a:moveTo>
                  <a:pt x="67480" y="511490"/>
                </a:moveTo>
                <a:lnTo>
                  <a:pt x="63354" y="504542"/>
                </a:lnTo>
                <a:lnTo>
                  <a:pt x="60645" y="516092"/>
                </a:lnTo>
                <a:lnTo>
                  <a:pt x="56403" y="514627"/>
                </a:lnTo>
                <a:lnTo>
                  <a:pt x="51893" y="572860"/>
                </a:lnTo>
                <a:lnTo>
                  <a:pt x="50586" y="621840"/>
                </a:lnTo>
                <a:lnTo>
                  <a:pt x="51243" y="622741"/>
                </a:lnTo>
                <a:lnTo>
                  <a:pt x="59346" y="901751"/>
                </a:lnTo>
                <a:lnTo>
                  <a:pt x="60081" y="644185"/>
                </a:lnTo>
                <a:lnTo>
                  <a:pt x="66038" y="640644"/>
                </a:lnTo>
                <a:lnTo>
                  <a:pt x="67480" y="511490"/>
                </a:lnTo>
                <a:close/>
              </a:path>
              <a:path w="3455265" h="2793011">
                <a:moveTo>
                  <a:pt x="47150" y="632982"/>
                </a:moveTo>
                <a:lnTo>
                  <a:pt x="47848" y="629197"/>
                </a:lnTo>
                <a:lnTo>
                  <a:pt x="49224" y="624738"/>
                </a:lnTo>
                <a:lnTo>
                  <a:pt x="50586" y="621840"/>
                </a:lnTo>
                <a:lnTo>
                  <a:pt x="51893" y="572860"/>
                </a:lnTo>
                <a:lnTo>
                  <a:pt x="49211" y="581600"/>
                </a:lnTo>
                <a:lnTo>
                  <a:pt x="47150" y="632982"/>
                </a:lnTo>
                <a:close/>
              </a:path>
              <a:path w="3455265" h="2793011">
                <a:moveTo>
                  <a:pt x="55485" y="229785"/>
                </a:moveTo>
                <a:lnTo>
                  <a:pt x="50905" y="556871"/>
                </a:lnTo>
                <a:lnTo>
                  <a:pt x="51893" y="572860"/>
                </a:lnTo>
                <a:lnTo>
                  <a:pt x="56403" y="514627"/>
                </a:lnTo>
                <a:lnTo>
                  <a:pt x="56396" y="504201"/>
                </a:lnTo>
                <a:lnTo>
                  <a:pt x="58319" y="223588"/>
                </a:lnTo>
                <a:lnTo>
                  <a:pt x="53450" y="223432"/>
                </a:lnTo>
                <a:lnTo>
                  <a:pt x="48086" y="226496"/>
                </a:lnTo>
                <a:lnTo>
                  <a:pt x="47029" y="229623"/>
                </a:lnTo>
                <a:lnTo>
                  <a:pt x="50765" y="234425"/>
                </a:lnTo>
                <a:lnTo>
                  <a:pt x="50905" y="556871"/>
                </a:lnTo>
                <a:lnTo>
                  <a:pt x="55485" y="229785"/>
                </a:lnTo>
                <a:close/>
              </a:path>
              <a:path w="3455265" h="2793011">
                <a:moveTo>
                  <a:pt x="50765" y="234425"/>
                </a:moveTo>
                <a:lnTo>
                  <a:pt x="47029" y="229623"/>
                </a:lnTo>
                <a:lnTo>
                  <a:pt x="40647" y="232580"/>
                </a:lnTo>
                <a:lnTo>
                  <a:pt x="43438" y="558177"/>
                </a:lnTo>
                <a:lnTo>
                  <a:pt x="47528" y="554970"/>
                </a:lnTo>
                <a:lnTo>
                  <a:pt x="50110" y="552453"/>
                </a:lnTo>
                <a:lnTo>
                  <a:pt x="50905" y="556871"/>
                </a:lnTo>
                <a:lnTo>
                  <a:pt x="50765" y="234425"/>
                </a:lnTo>
                <a:close/>
              </a:path>
              <a:path w="3455265" h="2793011">
                <a:moveTo>
                  <a:pt x="40647" y="232580"/>
                </a:moveTo>
                <a:lnTo>
                  <a:pt x="33405" y="219376"/>
                </a:lnTo>
                <a:lnTo>
                  <a:pt x="31651" y="226731"/>
                </a:lnTo>
                <a:lnTo>
                  <a:pt x="33963" y="326985"/>
                </a:lnTo>
                <a:lnTo>
                  <a:pt x="38262" y="327111"/>
                </a:lnTo>
                <a:lnTo>
                  <a:pt x="39570" y="332395"/>
                </a:lnTo>
                <a:lnTo>
                  <a:pt x="40082" y="342043"/>
                </a:lnTo>
                <a:lnTo>
                  <a:pt x="43438" y="558177"/>
                </a:lnTo>
                <a:lnTo>
                  <a:pt x="40647" y="232580"/>
                </a:lnTo>
                <a:close/>
              </a:path>
              <a:path w="3455265" h="2793011">
                <a:moveTo>
                  <a:pt x="40082" y="342043"/>
                </a:moveTo>
                <a:lnTo>
                  <a:pt x="39622" y="356717"/>
                </a:lnTo>
                <a:lnTo>
                  <a:pt x="39411" y="356283"/>
                </a:lnTo>
                <a:lnTo>
                  <a:pt x="36247" y="351037"/>
                </a:lnTo>
                <a:lnTo>
                  <a:pt x="33660" y="349044"/>
                </a:lnTo>
                <a:lnTo>
                  <a:pt x="31575" y="349723"/>
                </a:lnTo>
                <a:lnTo>
                  <a:pt x="29913" y="352493"/>
                </a:lnTo>
                <a:lnTo>
                  <a:pt x="28599" y="356773"/>
                </a:lnTo>
                <a:lnTo>
                  <a:pt x="27556" y="361982"/>
                </a:lnTo>
                <a:lnTo>
                  <a:pt x="32439" y="564690"/>
                </a:lnTo>
                <a:lnTo>
                  <a:pt x="31060" y="399654"/>
                </a:lnTo>
                <a:lnTo>
                  <a:pt x="32992" y="395655"/>
                </a:lnTo>
                <a:lnTo>
                  <a:pt x="35691" y="391940"/>
                </a:lnTo>
                <a:lnTo>
                  <a:pt x="38336" y="392582"/>
                </a:lnTo>
                <a:lnTo>
                  <a:pt x="43438" y="558177"/>
                </a:lnTo>
                <a:lnTo>
                  <a:pt x="40082" y="342043"/>
                </a:lnTo>
                <a:close/>
              </a:path>
              <a:path w="3455265" h="2793011">
                <a:moveTo>
                  <a:pt x="38266" y="561582"/>
                </a:moveTo>
                <a:lnTo>
                  <a:pt x="43438" y="558177"/>
                </a:lnTo>
                <a:lnTo>
                  <a:pt x="38336" y="392582"/>
                </a:lnTo>
                <a:lnTo>
                  <a:pt x="35755" y="400547"/>
                </a:lnTo>
                <a:lnTo>
                  <a:pt x="34547" y="401289"/>
                </a:lnTo>
                <a:lnTo>
                  <a:pt x="32439" y="564690"/>
                </a:lnTo>
                <a:lnTo>
                  <a:pt x="38266" y="561582"/>
                </a:lnTo>
                <a:close/>
              </a:path>
              <a:path w="3455265" h="2793011">
                <a:moveTo>
                  <a:pt x="31157" y="402133"/>
                </a:moveTo>
                <a:lnTo>
                  <a:pt x="31060" y="399654"/>
                </a:lnTo>
                <a:lnTo>
                  <a:pt x="32439" y="564690"/>
                </a:lnTo>
                <a:lnTo>
                  <a:pt x="34547" y="401289"/>
                </a:lnTo>
                <a:lnTo>
                  <a:pt x="31157" y="402133"/>
                </a:lnTo>
                <a:close/>
              </a:path>
              <a:path w="3455265" h="2793011">
                <a:moveTo>
                  <a:pt x="26707" y="367537"/>
                </a:moveTo>
                <a:lnTo>
                  <a:pt x="25976" y="372859"/>
                </a:lnTo>
                <a:lnTo>
                  <a:pt x="26383" y="567008"/>
                </a:lnTo>
                <a:lnTo>
                  <a:pt x="32439" y="564690"/>
                </a:lnTo>
                <a:lnTo>
                  <a:pt x="27556" y="361982"/>
                </a:lnTo>
                <a:lnTo>
                  <a:pt x="26707" y="367537"/>
                </a:lnTo>
                <a:close/>
              </a:path>
              <a:path w="3455265" h="2793011">
                <a:moveTo>
                  <a:pt x="26383" y="567008"/>
                </a:moveTo>
                <a:lnTo>
                  <a:pt x="25976" y="372859"/>
                </a:lnTo>
                <a:lnTo>
                  <a:pt x="25285" y="377366"/>
                </a:lnTo>
                <a:lnTo>
                  <a:pt x="24558" y="380476"/>
                </a:lnTo>
                <a:lnTo>
                  <a:pt x="22691" y="380182"/>
                </a:lnTo>
                <a:lnTo>
                  <a:pt x="22333" y="477028"/>
                </a:lnTo>
                <a:lnTo>
                  <a:pt x="21990" y="546765"/>
                </a:lnTo>
                <a:lnTo>
                  <a:pt x="20525" y="568043"/>
                </a:lnTo>
                <a:lnTo>
                  <a:pt x="26383" y="567008"/>
                </a:lnTo>
                <a:close/>
              </a:path>
              <a:path w="3455265" h="2793011">
                <a:moveTo>
                  <a:pt x="15739" y="504722"/>
                </a:moveTo>
                <a:lnTo>
                  <a:pt x="14517" y="516029"/>
                </a:lnTo>
                <a:lnTo>
                  <a:pt x="15290" y="567302"/>
                </a:lnTo>
                <a:lnTo>
                  <a:pt x="20525" y="568043"/>
                </a:lnTo>
                <a:lnTo>
                  <a:pt x="21990" y="546765"/>
                </a:lnTo>
                <a:lnTo>
                  <a:pt x="19612" y="544659"/>
                </a:lnTo>
                <a:lnTo>
                  <a:pt x="15162" y="538595"/>
                </a:lnTo>
                <a:lnTo>
                  <a:pt x="15739" y="504722"/>
                </a:lnTo>
                <a:close/>
              </a:path>
              <a:path w="3455265" h="2793011">
                <a:moveTo>
                  <a:pt x="7590" y="549485"/>
                </a:moveTo>
                <a:lnTo>
                  <a:pt x="8396" y="558516"/>
                </a:lnTo>
                <a:lnTo>
                  <a:pt x="11105" y="564290"/>
                </a:lnTo>
                <a:lnTo>
                  <a:pt x="15290" y="567302"/>
                </a:lnTo>
                <a:lnTo>
                  <a:pt x="14517" y="516029"/>
                </a:lnTo>
                <a:lnTo>
                  <a:pt x="13390" y="519681"/>
                </a:lnTo>
                <a:lnTo>
                  <a:pt x="9113" y="536705"/>
                </a:lnTo>
                <a:lnTo>
                  <a:pt x="7590" y="549485"/>
                </a:lnTo>
                <a:close/>
              </a:path>
              <a:path w="3455265" h="2793011">
                <a:moveTo>
                  <a:pt x="63130" y="73867"/>
                </a:moveTo>
                <a:lnTo>
                  <a:pt x="63754" y="72807"/>
                </a:lnTo>
                <a:lnTo>
                  <a:pt x="63666" y="72105"/>
                </a:lnTo>
                <a:lnTo>
                  <a:pt x="60954" y="78222"/>
                </a:lnTo>
                <a:lnTo>
                  <a:pt x="64486" y="78659"/>
                </a:lnTo>
                <a:lnTo>
                  <a:pt x="64033" y="75037"/>
                </a:lnTo>
                <a:lnTo>
                  <a:pt x="63130" y="73867"/>
                </a:lnTo>
                <a:close/>
              </a:path>
              <a:path w="3455265" h="2793011">
                <a:moveTo>
                  <a:pt x="66910" y="32360"/>
                </a:moveTo>
                <a:lnTo>
                  <a:pt x="66432" y="36698"/>
                </a:lnTo>
                <a:lnTo>
                  <a:pt x="67930" y="41284"/>
                </a:lnTo>
                <a:lnTo>
                  <a:pt x="71491" y="28380"/>
                </a:lnTo>
                <a:lnTo>
                  <a:pt x="66910" y="32360"/>
                </a:lnTo>
                <a:close/>
              </a:path>
              <a:path w="3455265" h="2793011">
                <a:moveTo>
                  <a:pt x="63754" y="72807"/>
                </a:moveTo>
                <a:lnTo>
                  <a:pt x="64033" y="75037"/>
                </a:lnTo>
                <a:lnTo>
                  <a:pt x="65655" y="77137"/>
                </a:lnTo>
                <a:lnTo>
                  <a:pt x="68603" y="78565"/>
                </a:lnTo>
                <a:lnTo>
                  <a:pt x="67271" y="70064"/>
                </a:lnTo>
                <a:lnTo>
                  <a:pt x="64209" y="72033"/>
                </a:lnTo>
                <a:lnTo>
                  <a:pt x="63754" y="72807"/>
                </a:lnTo>
                <a:close/>
              </a:path>
              <a:path w="3455265" h="2793011">
                <a:moveTo>
                  <a:pt x="79900" y="2493448"/>
                </a:moveTo>
                <a:lnTo>
                  <a:pt x="70495" y="2499144"/>
                </a:lnTo>
                <a:lnTo>
                  <a:pt x="71869" y="2508182"/>
                </a:lnTo>
                <a:lnTo>
                  <a:pt x="75390" y="2502492"/>
                </a:lnTo>
                <a:lnTo>
                  <a:pt x="79502" y="2497406"/>
                </a:lnTo>
                <a:lnTo>
                  <a:pt x="83108" y="2493441"/>
                </a:lnTo>
                <a:lnTo>
                  <a:pt x="84405" y="2490944"/>
                </a:lnTo>
                <a:lnTo>
                  <a:pt x="79900" y="2493448"/>
                </a:lnTo>
                <a:close/>
              </a:path>
              <a:path w="3455265" h="2793011">
                <a:moveTo>
                  <a:pt x="57482" y="2622024"/>
                </a:moveTo>
                <a:lnTo>
                  <a:pt x="59133" y="2614727"/>
                </a:lnTo>
                <a:lnTo>
                  <a:pt x="59447" y="2593724"/>
                </a:lnTo>
                <a:lnTo>
                  <a:pt x="63369" y="2594362"/>
                </a:lnTo>
                <a:lnTo>
                  <a:pt x="66083" y="2596563"/>
                </a:lnTo>
                <a:lnTo>
                  <a:pt x="70038" y="2513957"/>
                </a:lnTo>
                <a:lnTo>
                  <a:pt x="71869" y="2508182"/>
                </a:lnTo>
                <a:lnTo>
                  <a:pt x="70495" y="2499144"/>
                </a:lnTo>
                <a:lnTo>
                  <a:pt x="64472" y="2567859"/>
                </a:lnTo>
                <a:lnTo>
                  <a:pt x="62820" y="2570816"/>
                </a:lnTo>
                <a:lnTo>
                  <a:pt x="59002" y="2574032"/>
                </a:lnTo>
                <a:lnTo>
                  <a:pt x="57482" y="2622024"/>
                </a:lnTo>
                <a:close/>
              </a:path>
              <a:path w="3455265" h="2793011">
                <a:moveTo>
                  <a:pt x="70495" y="2499144"/>
                </a:moveTo>
                <a:lnTo>
                  <a:pt x="64158" y="2500617"/>
                </a:lnTo>
                <a:lnTo>
                  <a:pt x="62510" y="2499353"/>
                </a:lnTo>
                <a:lnTo>
                  <a:pt x="61504" y="2464255"/>
                </a:lnTo>
                <a:lnTo>
                  <a:pt x="61470" y="2468160"/>
                </a:lnTo>
                <a:lnTo>
                  <a:pt x="62253" y="2566053"/>
                </a:lnTo>
                <a:lnTo>
                  <a:pt x="64472" y="2567859"/>
                </a:lnTo>
                <a:lnTo>
                  <a:pt x="70495" y="2499144"/>
                </a:lnTo>
                <a:close/>
              </a:path>
              <a:path w="3455265" h="2793011">
                <a:moveTo>
                  <a:pt x="53062" y="2296119"/>
                </a:moveTo>
                <a:lnTo>
                  <a:pt x="50765" y="2481470"/>
                </a:lnTo>
                <a:lnTo>
                  <a:pt x="53749" y="2472115"/>
                </a:lnTo>
                <a:lnTo>
                  <a:pt x="55616" y="2294259"/>
                </a:lnTo>
                <a:lnTo>
                  <a:pt x="55647" y="2289484"/>
                </a:lnTo>
                <a:lnTo>
                  <a:pt x="53062" y="2296119"/>
                </a:lnTo>
                <a:close/>
              </a:path>
              <a:path w="3455265" h="2793011">
                <a:moveTo>
                  <a:pt x="51420" y="1457054"/>
                </a:moveTo>
                <a:lnTo>
                  <a:pt x="57517" y="1447461"/>
                </a:lnTo>
                <a:lnTo>
                  <a:pt x="56129" y="1278340"/>
                </a:lnTo>
                <a:lnTo>
                  <a:pt x="59247" y="913874"/>
                </a:lnTo>
                <a:lnTo>
                  <a:pt x="64613" y="911180"/>
                </a:lnTo>
                <a:lnTo>
                  <a:pt x="71118" y="906527"/>
                </a:lnTo>
                <a:lnTo>
                  <a:pt x="71670" y="968530"/>
                </a:lnTo>
                <a:lnTo>
                  <a:pt x="71768" y="905968"/>
                </a:lnTo>
                <a:lnTo>
                  <a:pt x="68583" y="903987"/>
                </a:lnTo>
                <a:lnTo>
                  <a:pt x="59346" y="901751"/>
                </a:lnTo>
                <a:lnTo>
                  <a:pt x="55616" y="913896"/>
                </a:lnTo>
                <a:lnTo>
                  <a:pt x="52400" y="914486"/>
                </a:lnTo>
                <a:lnTo>
                  <a:pt x="51420" y="1457054"/>
                </a:lnTo>
                <a:close/>
              </a:path>
              <a:path w="3455265" h="2793011">
                <a:moveTo>
                  <a:pt x="59346" y="901751"/>
                </a:moveTo>
                <a:lnTo>
                  <a:pt x="51243" y="622741"/>
                </a:lnTo>
                <a:lnTo>
                  <a:pt x="50503" y="629678"/>
                </a:lnTo>
                <a:lnTo>
                  <a:pt x="50049" y="902772"/>
                </a:lnTo>
                <a:lnTo>
                  <a:pt x="52400" y="914486"/>
                </a:lnTo>
                <a:lnTo>
                  <a:pt x="55616" y="913896"/>
                </a:lnTo>
                <a:lnTo>
                  <a:pt x="59346" y="901751"/>
                </a:lnTo>
                <a:close/>
              </a:path>
              <a:path w="3455265" h="2793011">
                <a:moveTo>
                  <a:pt x="39025" y="913296"/>
                </a:moveTo>
                <a:lnTo>
                  <a:pt x="46579" y="914319"/>
                </a:lnTo>
                <a:lnTo>
                  <a:pt x="40706" y="906843"/>
                </a:lnTo>
                <a:lnTo>
                  <a:pt x="33660" y="912036"/>
                </a:lnTo>
                <a:lnTo>
                  <a:pt x="34051" y="1146892"/>
                </a:lnTo>
                <a:lnTo>
                  <a:pt x="38553" y="1142195"/>
                </a:lnTo>
                <a:lnTo>
                  <a:pt x="42955" y="1140214"/>
                </a:lnTo>
                <a:lnTo>
                  <a:pt x="46579" y="914319"/>
                </a:lnTo>
                <a:lnTo>
                  <a:pt x="39025" y="913296"/>
                </a:lnTo>
                <a:close/>
              </a:path>
              <a:path w="3455265" h="2793011">
                <a:moveTo>
                  <a:pt x="92572" y="316992"/>
                </a:moveTo>
                <a:lnTo>
                  <a:pt x="87916" y="314927"/>
                </a:lnTo>
                <a:lnTo>
                  <a:pt x="91682" y="326300"/>
                </a:lnTo>
                <a:lnTo>
                  <a:pt x="91799" y="331858"/>
                </a:lnTo>
                <a:lnTo>
                  <a:pt x="92556" y="333850"/>
                </a:lnTo>
                <a:lnTo>
                  <a:pt x="95838" y="325552"/>
                </a:lnTo>
                <a:lnTo>
                  <a:pt x="95528" y="320233"/>
                </a:lnTo>
                <a:lnTo>
                  <a:pt x="92572" y="316992"/>
                </a:lnTo>
                <a:close/>
              </a:path>
              <a:path w="3455265" h="2793011">
                <a:moveTo>
                  <a:pt x="82282" y="334676"/>
                </a:moveTo>
                <a:lnTo>
                  <a:pt x="83846" y="338157"/>
                </a:lnTo>
                <a:lnTo>
                  <a:pt x="84995" y="323049"/>
                </a:lnTo>
                <a:lnTo>
                  <a:pt x="87768" y="322847"/>
                </a:lnTo>
                <a:lnTo>
                  <a:pt x="91682" y="326300"/>
                </a:lnTo>
                <a:lnTo>
                  <a:pt x="87916" y="314927"/>
                </a:lnTo>
                <a:lnTo>
                  <a:pt x="82507" y="313138"/>
                </a:lnTo>
                <a:lnTo>
                  <a:pt x="82282" y="334676"/>
                </a:lnTo>
                <a:close/>
              </a:path>
              <a:path w="3455265" h="2793011">
                <a:moveTo>
                  <a:pt x="75422" y="350313"/>
                </a:moveTo>
                <a:lnTo>
                  <a:pt x="76713" y="344369"/>
                </a:lnTo>
                <a:lnTo>
                  <a:pt x="78030" y="339356"/>
                </a:lnTo>
                <a:lnTo>
                  <a:pt x="79388" y="335752"/>
                </a:lnTo>
                <a:lnTo>
                  <a:pt x="82282" y="334676"/>
                </a:lnTo>
                <a:lnTo>
                  <a:pt x="82507" y="313138"/>
                </a:lnTo>
                <a:lnTo>
                  <a:pt x="77289" y="310721"/>
                </a:lnTo>
                <a:lnTo>
                  <a:pt x="75422" y="350313"/>
                </a:lnTo>
                <a:close/>
              </a:path>
              <a:path w="3455265" h="2793011">
                <a:moveTo>
                  <a:pt x="71573" y="368972"/>
                </a:moveTo>
                <a:lnTo>
                  <a:pt x="72866" y="363091"/>
                </a:lnTo>
                <a:lnTo>
                  <a:pt x="74145" y="356713"/>
                </a:lnTo>
                <a:lnTo>
                  <a:pt x="75422" y="350313"/>
                </a:lnTo>
                <a:lnTo>
                  <a:pt x="77289" y="310721"/>
                </a:lnTo>
                <a:lnTo>
                  <a:pt x="73211" y="306776"/>
                </a:lnTo>
                <a:lnTo>
                  <a:pt x="71573" y="368972"/>
                </a:lnTo>
                <a:close/>
              </a:path>
              <a:path w="3455265" h="2793011">
                <a:moveTo>
                  <a:pt x="70017" y="277951"/>
                </a:moveTo>
                <a:lnTo>
                  <a:pt x="69979" y="231046"/>
                </a:lnTo>
                <a:lnTo>
                  <a:pt x="68886" y="377331"/>
                </a:lnTo>
                <a:lnTo>
                  <a:pt x="70251" y="373877"/>
                </a:lnTo>
                <a:lnTo>
                  <a:pt x="70988" y="281270"/>
                </a:lnTo>
                <a:lnTo>
                  <a:pt x="70017" y="277951"/>
                </a:lnTo>
                <a:close/>
              </a:path>
              <a:path w="3455265" h="2793011">
                <a:moveTo>
                  <a:pt x="61684" y="391250"/>
                </a:moveTo>
                <a:lnTo>
                  <a:pt x="62084" y="382349"/>
                </a:lnTo>
                <a:lnTo>
                  <a:pt x="63154" y="369238"/>
                </a:lnTo>
                <a:lnTo>
                  <a:pt x="64396" y="374218"/>
                </a:lnTo>
                <a:lnTo>
                  <a:pt x="65973" y="377978"/>
                </a:lnTo>
                <a:lnTo>
                  <a:pt x="66581" y="228629"/>
                </a:lnTo>
                <a:lnTo>
                  <a:pt x="62695" y="225732"/>
                </a:lnTo>
                <a:lnTo>
                  <a:pt x="61684" y="391250"/>
                </a:lnTo>
                <a:close/>
              </a:path>
              <a:path w="3455265" h="2793011">
                <a:moveTo>
                  <a:pt x="62644" y="399954"/>
                </a:moveTo>
                <a:lnTo>
                  <a:pt x="61891" y="396824"/>
                </a:lnTo>
                <a:lnTo>
                  <a:pt x="61684" y="391250"/>
                </a:lnTo>
                <a:lnTo>
                  <a:pt x="62695" y="225732"/>
                </a:lnTo>
                <a:lnTo>
                  <a:pt x="58319" y="223588"/>
                </a:lnTo>
                <a:lnTo>
                  <a:pt x="60137" y="492576"/>
                </a:lnTo>
                <a:lnTo>
                  <a:pt x="62992" y="495777"/>
                </a:lnTo>
                <a:lnTo>
                  <a:pt x="62644" y="399954"/>
                </a:lnTo>
                <a:close/>
              </a:path>
              <a:path w="3455265" h="2793011">
                <a:moveTo>
                  <a:pt x="58319" y="223588"/>
                </a:moveTo>
                <a:lnTo>
                  <a:pt x="56396" y="504201"/>
                </a:lnTo>
                <a:lnTo>
                  <a:pt x="57725" y="494804"/>
                </a:lnTo>
                <a:lnTo>
                  <a:pt x="60137" y="492576"/>
                </a:lnTo>
                <a:lnTo>
                  <a:pt x="58319" y="223588"/>
                </a:lnTo>
                <a:close/>
              </a:path>
              <a:path w="3455265" h="2793011">
                <a:moveTo>
                  <a:pt x="88302" y="328458"/>
                </a:moveTo>
                <a:lnTo>
                  <a:pt x="84995" y="323049"/>
                </a:lnTo>
                <a:lnTo>
                  <a:pt x="85506" y="344954"/>
                </a:lnTo>
                <a:lnTo>
                  <a:pt x="92556" y="333850"/>
                </a:lnTo>
                <a:lnTo>
                  <a:pt x="91799" y="331858"/>
                </a:lnTo>
                <a:lnTo>
                  <a:pt x="88302" y="328458"/>
                </a:lnTo>
                <a:close/>
              </a:path>
              <a:path w="3455265" h="2793011">
                <a:moveTo>
                  <a:pt x="84065" y="2102938"/>
                </a:moveTo>
                <a:lnTo>
                  <a:pt x="82367" y="2100222"/>
                </a:lnTo>
                <a:lnTo>
                  <a:pt x="82554" y="2107534"/>
                </a:lnTo>
                <a:lnTo>
                  <a:pt x="85103" y="2104122"/>
                </a:lnTo>
                <a:lnTo>
                  <a:pt x="86777" y="2104048"/>
                </a:lnTo>
                <a:lnTo>
                  <a:pt x="84065" y="2102938"/>
                </a:lnTo>
                <a:close/>
              </a:path>
              <a:path w="3455265" h="2793011">
                <a:moveTo>
                  <a:pt x="80568" y="2095421"/>
                </a:moveTo>
                <a:lnTo>
                  <a:pt x="78764" y="2088052"/>
                </a:lnTo>
                <a:lnTo>
                  <a:pt x="79045" y="2113204"/>
                </a:lnTo>
                <a:lnTo>
                  <a:pt x="82554" y="2107534"/>
                </a:lnTo>
                <a:lnTo>
                  <a:pt x="82367" y="2100222"/>
                </a:lnTo>
                <a:lnTo>
                  <a:pt x="80568" y="2095421"/>
                </a:lnTo>
                <a:close/>
              </a:path>
              <a:path w="3455265" h="2793011">
                <a:moveTo>
                  <a:pt x="93247" y="2053037"/>
                </a:moveTo>
                <a:lnTo>
                  <a:pt x="89726" y="2052292"/>
                </a:lnTo>
                <a:lnTo>
                  <a:pt x="85292" y="2055356"/>
                </a:lnTo>
                <a:lnTo>
                  <a:pt x="80497" y="2060064"/>
                </a:lnTo>
                <a:lnTo>
                  <a:pt x="75897" y="2064252"/>
                </a:lnTo>
                <a:lnTo>
                  <a:pt x="79045" y="2113204"/>
                </a:lnTo>
                <a:lnTo>
                  <a:pt x="78764" y="2088052"/>
                </a:lnTo>
                <a:lnTo>
                  <a:pt x="77050" y="2077634"/>
                </a:lnTo>
                <a:lnTo>
                  <a:pt x="77488" y="2075241"/>
                </a:lnTo>
                <a:lnTo>
                  <a:pt x="83390" y="2072262"/>
                </a:lnTo>
                <a:lnTo>
                  <a:pt x="91447" y="2072046"/>
                </a:lnTo>
                <a:lnTo>
                  <a:pt x="93247" y="2053037"/>
                </a:lnTo>
                <a:close/>
              </a:path>
              <a:path w="3455265" h="2793011">
                <a:moveTo>
                  <a:pt x="75897" y="2064252"/>
                </a:moveTo>
                <a:lnTo>
                  <a:pt x="72045" y="2065758"/>
                </a:lnTo>
                <a:lnTo>
                  <a:pt x="72331" y="2125865"/>
                </a:lnTo>
                <a:lnTo>
                  <a:pt x="74479" y="2121616"/>
                </a:lnTo>
                <a:lnTo>
                  <a:pt x="79045" y="2113204"/>
                </a:lnTo>
                <a:lnTo>
                  <a:pt x="75897" y="2064252"/>
                </a:lnTo>
                <a:close/>
              </a:path>
              <a:path w="3455265" h="2793011">
                <a:moveTo>
                  <a:pt x="95600" y="2066026"/>
                </a:moveTo>
                <a:lnTo>
                  <a:pt x="95298" y="2059753"/>
                </a:lnTo>
                <a:lnTo>
                  <a:pt x="94491" y="2055513"/>
                </a:lnTo>
                <a:lnTo>
                  <a:pt x="93247" y="2053037"/>
                </a:lnTo>
                <a:lnTo>
                  <a:pt x="91447" y="2072046"/>
                </a:lnTo>
                <a:lnTo>
                  <a:pt x="95600" y="2066026"/>
                </a:lnTo>
                <a:close/>
              </a:path>
              <a:path w="3455265" h="2793011">
                <a:moveTo>
                  <a:pt x="84686" y="738109"/>
                </a:moveTo>
                <a:lnTo>
                  <a:pt x="82884" y="734861"/>
                </a:lnTo>
                <a:lnTo>
                  <a:pt x="82298" y="741256"/>
                </a:lnTo>
                <a:lnTo>
                  <a:pt x="85134" y="738882"/>
                </a:lnTo>
                <a:lnTo>
                  <a:pt x="87316" y="739632"/>
                </a:lnTo>
                <a:lnTo>
                  <a:pt x="84686" y="738109"/>
                </a:lnTo>
                <a:close/>
              </a:path>
              <a:path w="3455265" h="2793011">
                <a:moveTo>
                  <a:pt x="80053" y="692695"/>
                </a:moveTo>
                <a:lnTo>
                  <a:pt x="75156" y="694440"/>
                </a:lnTo>
                <a:lnTo>
                  <a:pt x="78293" y="745803"/>
                </a:lnTo>
                <a:lnTo>
                  <a:pt x="82298" y="741256"/>
                </a:lnTo>
                <a:lnTo>
                  <a:pt x="82884" y="734861"/>
                </a:lnTo>
                <a:lnTo>
                  <a:pt x="80926" y="729190"/>
                </a:lnTo>
                <a:lnTo>
                  <a:pt x="78939" y="720521"/>
                </a:lnTo>
                <a:lnTo>
                  <a:pt x="77050" y="708279"/>
                </a:lnTo>
                <a:lnTo>
                  <a:pt x="80053" y="692695"/>
                </a:lnTo>
                <a:close/>
              </a:path>
              <a:path w="3455265" h="2793011">
                <a:moveTo>
                  <a:pt x="75156" y="694440"/>
                </a:moveTo>
                <a:lnTo>
                  <a:pt x="71247" y="693115"/>
                </a:lnTo>
                <a:lnTo>
                  <a:pt x="71332" y="767960"/>
                </a:lnTo>
                <a:lnTo>
                  <a:pt x="72331" y="754086"/>
                </a:lnTo>
                <a:lnTo>
                  <a:pt x="72993" y="753099"/>
                </a:lnTo>
                <a:lnTo>
                  <a:pt x="78293" y="745803"/>
                </a:lnTo>
                <a:lnTo>
                  <a:pt x="75156" y="694440"/>
                </a:lnTo>
                <a:close/>
              </a:path>
              <a:path w="3455265" h="2793011">
                <a:moveTo>
                  <a:pt x="95506" y="702528"/>
                </a:moveTo>
                <a:lnTo>
                  <a:pt x="94856" y="696708"/>
                </a:lnTo>
                <a:lnTo>
                  <a:pt x="93665" y="692794"/>
                </a:lnTo>
                <a:lnTo>
                  <a:pt x="90009" y="689495"/>
                </a:lnTo>
                <a:lnTo>
                  <a:pt x="85238" y="690254"/>
                </a:lnTo>
                <a:lnTo>
                  <a:pt x="82653" y="691413"/>
                </a:lnTo>
                <a:lnTo>
                  <a:pt x="86089" y="707592"/>
                </a:lnTo>
                <a:lnTo>
                  <a:pt x="92557" y="710293"/>
                </a:lnTo>
                <a:lnTo>
                  <a:pt x="95600" y="706198"/>
                </a:lnTo>
                <a:lnTo>
                  <a:pt x="95506" y="702528"/>
                </a:lnTo>
                <a:close/>
              </a:path>
              <a:path w="3455265" h="2793011">
                <a:moveTo>
                  <a:pt x="80053" y="692695"/>
                </a:moveTo>
                <a:lnTo>
                  <a:pt x="77050" y="708279"/>
                </a:lnTo>
                <a:lnTo>
                  <a:pt x="79739" y="704920"/>
                </a:lnTo>
                <a:lnTo>
                  <a:pt x="86089" y="707592"/>
                </a:lnTo>
                <a:lnTo>
                  <a:pt x="82653" y="691413"/>
                </a:lnTo>
                <a:lnTo>
                  <a:pt x="80053" y="692695"/>
                </a:lnTo>
                <a:close/>
              </a:path>
              <a:path w="3455265" h="2793011">
                <a:moveTo>
                  <a:pt x="85506" y="1709968"/>
                </a:moveTo>
                <a:lnTo>
                  <a:pt x="87206" y="1706657"/>
                </a:lnTo>
                <a:lnTo>
                  <a:pt x="92816" y="1694617"/>
                </a:lnTo>
                <a:lnTo>
                  <a:pt x="95587" y="1686461"/>
                </a:lnTo>
                <a:lnTo>
                  <a:pt x="95995" y="1681491"/>
                </a:lnTo>
                <a:lnTo>
                  <a:pt x="94513" y="1679009"/>
                </a:lnTo>
                <a:lnTo>
                  <a:pt x="91799" y="1693639"/>
                </a:lnTo>
                <a:lnTo>
                  <a:pt x="85506" y="1709968"/>
                </a:lnTo>
                <a:close/>
              </a:path>
              <a:path w="3455265" h="2793011">
                <a:moveTo>
                  <a:pt x="85093" y="1689188"/>
                </a:moveTo>
                <a:lnTo>
                  <a:pt x="87021" y="1686797"/>
                </a:lnTo>
                <a:lnTo>
                  <a:pt x="91403" y="1687852"/>
                </a:lnTo>
                <a:lnTo>
                  <a:pt x="91799" y="1693639"/>
                </a:lnTo>
                <a:lnTo>
                  <a:pt x="94513" y="1679009"/>
                </a:lnTo>
                <a:lnTo>
                  <a:pt x="91619" y="1678320"/>
                </a:lnTo>
                <a:lnTo>
                  <a:pt x="87788" y="1678725"/>
                </a:lnTo>
                <a:lnTo>
                  <a:pt x="85093" y="1689188"/>
                </a:lnTo>
                <a:close/>
              </a:path>
              <a:path w="3455265" h="2793011">
                <a:moveTo>
                  <a:pt x="83495" y="1679526"/>
                </a:moveTo>
                <a:lnTo>
                  <a:pt x="79216" y="1680027"/>
                </a:lnTo>
                <a:lnTo>
                  <a:pt x="80646" y="1701621"/>
                </a:lnTo>
                <a:lnTo>
                  <a:pt x="82174" y="1701266"/>
                </a:lnTo>
                <a:lnTo>
                  <a:pt x="83788" y="1703875"/>
                </a:lnTo>
                <a:lnTo>
                  <a:pt x="85093" y="1689188"/>
                </a:lnTo>
                <a:lnTo>
                  <a:pt x="87788" y="1678725"/>
                </a:lnTo>
                <a:lnTo>
                  <a:pt x="83495" y="1679526"/>
                </a:lnTo>
                <a:close/>
              </a:path>
              <a:path w="3455265" h="2793011">
                <a:moveTo>
                  <a:pt x="79216" y="1680027"/>
                </a:moveTo>
                <a:lnTo>
                  <a:pt x="75426" y="1679529"/>
                </a:lnTo>
                <a:lnTo>
                  <a:pt x="76435" y="1715250"/>
                </a:lnTo>
                <a:lnTo>
                  <a:pt x="77792" y="1709134"/>
                </a:lnTo>
                <a:lnTo>
                  <a:pt x="79191" y="1704418"/>
                </a:lnTo>
                <a:lnTo>
                  <a:pt x="80646" y="1701621"/>
                </a:lnTo>
                <a:lnTo>
                  <a:pt x="79216" y="1680027"/>
                </a:lnTo>
                <a:close/>
              </a:path>
              <a:path w="3455265" h="2793011">
                <a:moveTo>
                  <a:pt x="71216" y="1672750"/>
                </a:moveTo>
                <a:lnTo>
                  <a:pt x="72454" y="1736771"/>
                </a:lnTo>
                <a:lnTo>
                  <a:pt x="73781" y="1729589"/>
                </a:lnTo>
                <a:lnTo>
                  <a:pt x="75103" y="1722242"/>
                </a:lnTo>
                <a:lnTo>
                  <a:pt x="76435" y="1715250"/>
                </a:lnTo>
                <a:lnTo>
                  <a:pt x="75426" y="1679529"/>
                </a:lnTo>
                <a:lnTo>
                  <a:pt x="72601" y="1677336"/>
                </a:lnTo>
                <a:lnTo>
                  <a:pt x="71216" y="1672750"/>
                </a:lnTo>
                <a:close/>
              </a:path>
              <a:path w="3455265" h="2793011">
                <a:moveTo>
                  <a:pt x="85093" y="1689188"/>
                </a:moveTo>
                <a:lnTo>
                  <a:pt x="83788" y="1703875"/>
                </a:lnTo>
                <a:lnTo>
                  <a:pt x="85506" y="1709968"/>
                </a:lnTo>
                <a:lnTo>
                  <a:pt x="91799" y="1693639"/>
                </a:lnTo>
                <a:lnTo>
                  <a:pt x="85093" y="1689188"/>
                </a:lnTo>
                <a:close/>
              </a:path>
              <a:path w="3455265" h="2793011">
                <a:moveTo>
                  <a:pt x="71532" y="1474031"/>
                </a:moveTo>
                <a:lnTo>
                  <a:pt x="73712" y="1496045"/>
                </a:lnTo>
                <a:lnTo>
                  <a:pt x="77388" y="1490632"/>
                </a:lnTo>
                <a:lnTo>
                  <a:pt x="81648" y="1485366"/>
                </a:lnTo>
                <a:lnTo>
                  <a:pt x="85853" y="1480512"/>
                </a:lnTo>
                <a:lnTo>
                  <a:pt x="89363" y="1476337"/>
                </a:lnTo>
                <a:lnTo>
                  <a:pt x="91538" y="1473109"/>
                </a:lnTo>
                <a:lnTo>
                  <a:pt x="89331" y="1470560"/>
                </a:lnTo>
                <a:lnTo>
                  <a:pt x="83671" y="1471773"/>
                </a:lnTo>
                <a:lnTo>
                  <a:pt x="81563" y="1473705"/>
                </a:lnTo>
                <a:lnTo>
                  <a:pt x="74570" y="1477263"/>
                </a:lnTo>
                <a:lnTo>
                  <a:pt x="71532" y="1474031"/>
                </a:lnTo>
                <a:close/>
              </a:path>
              <a:path w="3455265" h="2793011">
                <a:moveTo>
                  <a:pt x="84914" y="1439000"/>
                </a:moveTo>
                <a:lnTo>
                  <a:pt x="87216" y="1429689"/>
                </a:lnTo>
                <a:lnTo>
                  <a:pt x="89408" y="1424098"/>
                </a:lnTo>
                <a:lnTo>
                  <a:pt x="91330" y="1421369"/>
                </a:lnTo>
                <a:lnTo>
                  <a:pt x="93890" y="1421780"/>
                </a:lnTo>
                <a:lnTo>
                  <a:pt x="91329" y="1420644"/>
                </a:lnTo>
                <a:lnTo>
                  <a:pt x="88291" y="1417081"/>
                </a:lnTo>
                <a:lnTo>
                  <a:pt x="84914" y="1439000"/>
                </a:lnTo>
                <a:close/>
              </a:path>
              <a:path w="3455265" h="2793011">
                <a:moveTo>
                  <a:pt x="83867" y="1410377"/>
                </a:moveTo>
                <a:lnTo>
                  <a:pt x="81273" y="1420571"/>
                </a:lnTo>
                <a:lnTo>
                  <a:pt x="83212" y="1448941"/>
                </a:lnTo>
                <a:lnTo>
                  <a:pt x="84914" y="1439000"/>
                </a:lnTo>
                <a:lnTo>
                  <a:pt x="88291" y="1417081"/>
                </a:lnTo>
                <a:lnTo>
                  <a:pt x="83867" y="1410377"/>
                </a:lnTo>
                <a:close/>
              </a:path>
              <a:path w="3455265" h="2793011">
                <a:moveTo>
                  <a:pt x="73960" y="1428877"/>
                </a:moveTo>
                <a:lnTo>
                  <a:pt x="74176" y="1458344"/>
                </a:lnTo>
                <a:lnTo>
                  <a:pt x="78288" y="1451464"/>
                </a:lnTo>
                <a:lnTo>
                  <a:pt x="83212" y="1448941"/>
                </a:lnTo>
                <a:lnTo>
                  <a:pt x="81273" y="1420571"/>
                </a:lnTo>
                <a:lnTo>
                  <a:pt x="78989" y="1427111"/>
                </a:lnTo>
                <a:lnTo>
                  <a:pt x="77011" y="1430404"/>
                </a:lnTo>
                <a:lnTo>
                  <a:pt x="73960" y="1428877"/>
                </a:lnTo>
                <a:close/>
              </a:path>
              <a:path w="3455265" h="2793011">
                <a:moveTo>
                  <a:pt x="72974" y="1245584"/>
                </a:moveTo>
                <a:lnTo>
                  <a:pt x="69826" y="1244115"/>
                </a:lnTo>
                <a:lnTo>
                  <a:pt x="72462" y="1276087"/>
                </a:lnTo>
                <a:lnTo>
                  <a:pt x="75501" y="1277263"/>
                </a:lnTo>
                <a:lnTo>
                  <a:pt x="75899" y="1243751"/>
                </a:lnTo>
                <a:lnTo>
                  <a:pt x="72974" y="1245584"/>
                </a:lnTo>
                <a:close/>
              </a:path>
              <a:path w="3455265" h="2793011">
                <a:moveTo>
                  <a:pt x="67016" y="1240654"/>
                </a:moveTo>
                <a:lnTo>
                  <a:pt x="65104" y="1236510"/>
                </a:lnTo>
                <a:lnTo>
                  <a:pt x="65232" y="1274670"/>
                </a:lnTo>
                <a:lnTo>
                  <a:pt x="72462" y="1276087"/>
                </a:lnTo>
                <a:lnTo>
                  <a:pt x="69826" y="1244115"/>
                </a:lnTo>
                <a:lnTo>
                  <a:pt x="67016" y="1240654"/>
                </a:lnTo>
                <a:close/>
              </a:path>
              <a:path w="3455265" h="2793011">
                <a:moveTo>
                  <a:pt x="64651" y="1232994"/>
                </a:moveTo>
                <a:lnTo>
                  <a:pt x="66216" y="1231413"/>
                </a:lnTo>
                <a:lnTo>
                  <a:pt x="67207" y="1007278"/>
                </a:lnTo>
                <a:lnTo>
                  <a:pt x="64613" y="911180"/>
                </a:lnTo>
                <a:lnTo>
                  <a:pt x="62761" y="1274294"/>
                </a:lnTo>
                <a:lnTo>
                  <a:pt x="65232" y="1274670"/>
                </a:lnTo>
                <a:lnTo>
                  <a:pt x="65104" y="1236510"/>
                </a:lnTo>
                <a:lnTo>
                  <a:pt x="64651" y="1232994"/>
                </a:lnTo>
                <a:close/>
              </a:path>
              <a:path w="3455265" h="2793011">
                <a:moveTo>
                  <a:pt x="59247" y="913874"/>
                </a:moveTo>
                <a:lnTo>
                  <a:pt x="56129" y="1278340"/>
                </a:lnTo>
                <a:lnTo>
                  <a:pt x="56942" y="1276027"/>
                </a:lnTo>
                <a:lnTo>
                  <a:pt x="62761" y="1274294"/>
                </a:lnTo>
                <a:lnTo>
                  <a:pt x="64613" y="911180"/>
                </a:lnTo>
                <a:lnTo>
                  <a:pt x="59247" y="913874"/>
                </a:lnTo>
                <a:close/>
              </a:path>
              <a:path w="3455265" h="2793011">
                <a:moveTo>
                  <a:pt x="92744" y="1255824"/>
                </a:moveTo>
                <a:lnTo>
                  <a:pt x="92420" y="1255755"/>
                </a:lnTo>
                <a:lnTo>
                  <a:pt x="88464" y="1259883"/>
                </a:lnTo>
                <a:lnTo>
                  <a:pt x="85820" y="1262248"/>
                </a:lnTo>
                <a:lnTo>
                  <a:pt x="83102" y="1264133"/>
                </a:lnTo>
                <a:lnTo>
                  <a:pt x="87209" y="1264169"/>
                </a:lnTo>
                <a:lnTo>
                  <a:pt x="90848" y="1258707"/>
                </a:lnTo>
                <a:lnTo>
                  <a:pt x="92744" y="1255824"/>
                </a:lnTo>
                <a:close/>
              </a:path>
              <a:path w="3455265" h="2793011">
                <a:moveTo>
                  <a:pt x="82884" y="1270694"/>
                </a:moveTo>
                <a:lnTo>
                  <a:pt x="87209" y="1264169"/>
                </a:lnTo>
                <a:lnTo>
                  <a:pt x="83102" y="1264133"/>
                </a:lnTo>
                <a:lnTo>
                  <a:pt x="79557" y="1309350"/>
                </a:lnTo>
                <a:lnTo>
                  <a:pt x="84500" y="1301237"/>
                </a:lnTo>
                <a:lnTo>
                  <a:pt x="84565" y="1275015"/>
                </a:lnTo>
                <a:lnTo>
                  <a:pt x="82884" y="1270694"/>
                </a:lnTo>
                <a:close/>
              </a:path>
              <a:path w="3455265" h="2793011">
                <a:moveTo>
                  <a:pt x="78563" y="1264426"/>
                </a:moveTo>
                <a:lnTo>
                  <a:pt x="77297" y="1261815"/>
                </a:lnTo>
                <a:lnTo>
                  <a:pt x="79557" y="1309350"/>
                </a:lnTo>
                <a:lnTo>
                  <a:pt x="83102" y="1264133"/>
                </a:lnTo>
                <a:lnTo>
                  <a:pt x="78563" y="1264426"/>
                </a:lnTo>
                <a:close/>
              </a:path>
              <a:path w="3455265" h="2793011">
                <a:moveTo>
                  <a:pt x="87903" y="986833"/>
                </a:moveTo>
                <a:lnTo>
                  <a:pt x="86579" y="994597"/>
                </a:lnTo>
                <a:lnTo>
                  <a:pt x="85191" y="1000119"/>
                </a:lnTo>
                <a:lnTo>
                  <a:pt x="83970" y="1002543"/>
                </a:lnTo>
                <a:lnTo>
                  <a:pt x="82049" y="999933"/>
                </a:lnTo>
                <a:lnTo>
                  <a:pt x="81361" y="995814"/>
                </a:lnTo>
                <a:lnTo>
                  <a:pt x="83222" y="1015000"/>
                </a:lnTo>
                <a:lnTo>
                  <a:pt x="84525" y="1016874"/>
                </a:lnTo>
                <a:lnTo>
                  <a:pt x="87814" y="1008492"/>
                </a:lnTo>
                <a:lnTo>
                  <a:pt x="87903" y="986833"/>
                </a:lnTo>
                <a:close/>
              </a:path>
              <a:path w="3455265" h="2793011">
                <a:moveTo>
                  <a:pt x="80065" y="989475"/>
                </a:moveTo>
                <a:lnTo>
                  <a:pt x="77594" y="993320"/>
                </a:lnTo>
                <a:lnTo>
                  <a:pt x="78165" y="1010025"/>
                </a:lnTo>
                <a:lnTo>
                  <a:pt x="78590" y="1010405"/>
                </a:lnTo>
                <a:lnTo>
                  <a:pt x="83222" y="1015000"/>
                </a:lnTo>
                <a:lnTo>
                  <a:pt x="81361" y="995814"/>
                </a:lnTo>
                <a:lnTo>
                  <a:pt x="80863" y="990431"/>
                </a:lnTo>
                <a:lnTo>
                  <a:pt x="80802" y="989195"/>
                </a:lnTo>
                <a:lnTo>
                  <a:pt x="80065" y="989475"/>
                </a:lnTo>
                <a:close/>
              </a:path>
              <a:path w="3455265" h="2793011">
                <a:moveTo>
                  <a:pt x="77594" y="993320"/>
                </a:moveTo>
                <a:lnTo>
                  <a:pt x="75576" y="993218"/>
                </a:lnTo>
                <a:lnTo>
                  <a:pt x="73980" y="989958"/>
                </a:lnTo>
                <a:lnTo>
                  <a:pt x="72801" y="984270"/>
                </a:lnTo>
                <a:lnTo>
                  <a:pt x="72033" y="976884"/>
                </a:lnTo>
                <a:lnTo>
                  <a:pt x="70722" y="1007721"/>
                </a:lnTo>
                <a:lnTo>
                  <a:pt x="78165" y="1010025"/>
                </a:lnTo>
                <a:lnTo>
                  <a:pt x="77594" y="993320"/>
                </a:lnTo>
                <a:close/>
              </a:path>
              <a:path w="3455265" h="2793011">
                <a:moveTo>
                  <a:pt x="64613" y="911180"/>
                </a:moveTo>
                <a:lnTo>
                  <a:pt x="67207" y="1007278"/>
                </a:lnTo>
                <a:lnTo>
                  <a:pt x="70722" y="1007721"/>
                </a:lnTo>
                <a:lnTo>
                  <a:pt x="72033" y="976884"/>
                </a:lnTo>
                <a:lnTo>
                  <a:pt x="71670" y="968530"/>
                </a:lnTo>
                <a:lnTo>
                  <a:pt x="71118" y="906527"/>
                </a:lnTo>
                <a:lnTo>
                  <a:pt x="64613" y="911180"/>
                </a:lnTo>
                <a:close/>
              </a:path>
              <a:path w="3455265" h="2793011">
                <a:moveTo>
                  <a:pt x="84565" y="1275015"/>
                </a:moveTo>
                <a:lnTo>
                  <a:pt x="84500" y="1301237"/>
                </a:lnTo>
                <a:lnTo>
                  <a:pt x="88038" y="1296804"/>
                </a:lnTo>
                <a:lnTo>
                  <a:pt x="87146" y="1290861"/>
                </a:lnTo>
                <a:lnTo>
                  <a:pt x="85934" y="1282314"/>
                </a:lnTo>
                <a:lnTo>
                  <a:pt x="84565" y="1275015"/>
                </a:lnTo>
                <a:close/>
              </a:path>
              <a:path w="3455265" h="2793011">
                <a:moveTo>
                  <a:pt x="77640" y="1239299"/>
                </a:moveTo>
                <a:lnTo>
                  <a:pt x="75899" y="1243751"/>
                </a:lnTo>
                <a:lnTo>
                  <a:pt x="77071" y="1256686"/>
                </a:lnTo>
                <a:lnTo>
                  <a:pt x="78165" y="1248530"/>
                </a:lnTo>
                <a:lnTo>
                  <a:pt x="77835" y="1227623"/>
                </a:lnTo>
                <a:lnTo>
                  <a:pt x="74291" y="1221824"/>
                </a:lnTo>
                <a:lnTo>
                  <a:pt x="71121" y="1216931"/>
                </a:lnTo>
                <a:lnTo>
                  <a:pt x="70359" y="1233079"/>
                </a:lnTo>
                <a:lnTo>
                  <a:pt x="77640" y="1239299"/>
                </a:lnTo>
                <a:close/>
              </a:path>
              <a:path w="3455265" h="2793011">
                <a:moveTo>
                  <a:pt x="69499" y="1213256"/>
                </a:moveTo>
                <a:lnTo>
                  <a:pt x="70596" y="1211105"/>
                </a:lnTo>
                <a:lnTo>
                  <a:pt x="69706" y="1187142"/>
                </a:lnTo>
                <a:lnTo>
                  <a:pt x="69442" y="1182870"/>
                </a:lnTo>
                <a:lnTo>
                  <a:pt x="68714" y="1010118"/>
                </a:lnTo>
                <a:lnTo>
                  <a:pt x="67207" y="1007278"/>
                </a:lnTo>
                <a:lnTo>
                  <a:pt x="66216" y="1231413"/>
                </a:lnTo>
                <a:lnTo>
                  <a:pt x="70359" y="1233079"/>
                </a:lnTo>
                <a:lnTo>
                  <a:pt x="71121" y="1216931"/>
                </a:lnTo>
                <a:lnTo>
                  <a:pt x="69499" y="1213256"/>
                </a:lnTo>
                <a:close/>
              </a:path>
              <a:path w="3455265" h="2793011">
                <a:moveTo>
                  <a:pt x="80582" y="1234022"/>
                </a:moveTo>
                <a:lnTo>
                  <a:pt x="77835" y="1227623"/>
                </a:lnTo>
                <a:lnTo>
                  <a:pt x="78165" y="1248530"/>
                </a:lnTo>
                <a:lnTo>
                  <a:pt x="78996" y="1247379"/>
                </a:lnTo>
                <a:lnTo>
                  <a:pt x="81360" y="1240710"/>
                </a:lnTo>
                <a:lnTo>
                  <a:pt x="80582" y="1234022"/>
                </a:lnTo>
                <a:close/>
              </a:path>
              <a:path w="3455265" h="2793011">
                <a:moveTo>
                  <a:pt x="73289" y="2395265"/>
                </a:moveTo>
                <a:lnTo>
                  <a:pt x="72664" y="2389057"/>
                </a:lnTo>
                <a:lnTo>
                  <a:pt x="70127" y="2372746"/>
                </a:lnTo>
                <a:lnTo>
                  <a:pt x="67394" y="2488327"/>
                </a:lnTo>
                <a:lnTo>
                  <a:pt x="70584" y="2478544"/>
                </a:lnTo>
                <a:lnTo>
                  <a:pt x="72043" y="2465900"/>
                </a:lnTo>
                <a:lnTo>
                  <a:pt x="70102" y="2450385"/>
                </a:lnTo>
                <a:lnTo>
                  <a:pt x="70055" y="2420851"/>
                </a:lnTo>
                <a:lnTo>
                  <a:pt x="74263" y="2421617"/>
                </a:lnTo>
                <a:lnTo>
                  <a:pt x="73289" y="2395265"/>
                </a:lnTo>
                <a:close/>
              </a:path>
              <a:path w="3455265" h="2793011">
                <a:moveTo>
                  <a:pt x="86498" y="1119619"/>
                </a:moveTo>
                <a:lnTo>
                  <a:pt x="88680" y="1110495"/>
                </a:lnTo>
                <a:lnTo>
                  <a:pt x="89308" y="1099754"/>
                </a:lnTo>
                <a:lnTo>
                  <a:pt x="86196" y="1103350"/>
                </a:lnTo>
                <a:lnTo>
                  <a:pt x="86182" y="1120199"/>
                </a:lnTo>
                <a:lnTo>
                  <a:pt x="86556" y="1119904"/>
                </a:lnTo>
                <a:lnTo>
                  <a:pt x="86498" y="1119619"/>
                </a:lnTo>
                <a:close/>
              </a:path>
              <a:path w="3455265" h="2793011">
                <a:moveTo>
                  <a:pt x="76949" y="1144746"/>
                </a:moveTo>
                <a:lnTo>
                  <a:pt x="78401" y="1137949"/>
                </a:lnTo>
                <a:lnTo>
                  <a:pt x="80599" y="1131036"/>
                </a:lnTo>
                <a:lnTo>
                  <a:pt x="83281" y="1124841"/>
                </a:lnTo>
                <a:lnTo>
                  <a:pt x="86182" y="1120199"/>
                </a:lnTo>
                <a:lnTo>
                  <a:pt x="86196" y="1103350"/>
                </a:lnTo>
                <a:lnTo>
                  <a:pt x="80221" y="1107894"/>
                </a:lnTo>
                <a:lnTo>
                  <a:pt x="76949" y="1144746"/>
                </a:lnTo>
                <a:close/>
              </a:path>
              <a:path w="3455265" h="2793011">
                <a:moveTo>
                  <a:pt x="82294" y="1155162"/>
                </a:moveTo>
                <a:lnTo>
                  <a:pt x="79689" y="1156098"/>
                </a:lnTo>
                <a:lnTo>
                  <a:pt x="77330" y="1154655"/>
                </a:lnTo>
                <a:lnTo>
                  <a:pt x="76504" y="1150593"/>
                </a:lnTo>
                <a:lnTo>
                  <a:pt x="76949" y="1144746"/>
                </a:lnTo>
                <a:lnTo>
                  <a:pt x="80221" y="1107894"/>
                </a:lnTo>
                <a:lnTo>
                  <a:pt x="75736" y="1108053"/>
                </a:lnTo>
                <a:lnTo>
                  <a:pt x="76349" y="1170960"/>
                </a:lnTo>
                <a:lnTo>
                  <a:pt x="81274" y="1170384"/>
                </a:lnTo>
                <a:lnTo>
                  <a:pt x="82294" y="1155162"/>
                </a:lnTo>
                <a:close/>
              </a:path>
              <a:path w="3455265" h="2793011">
                <a:moveTo>
                  <a:pt x="72747" y="1173852"/>
                </a:moveTo>
                <a:lnTo>
                  <a:pt x="76349" y="1170960"/>
                </a:lnTo>
                <a:lnTo>
                  <a:pt x="75736" y="1108053"/>
                </a:lnTo>
                <a:lnTo>
                  <a:pt x="72628" y="1104725"/>
                </a:lnTo>
                <a:lnTo>
                  <a:pt x="70782" y="1098806"/>
                </a:lnTo>
                <a:lnTo>
                  <a:pt x="70450" y="1178131"/>
                </a:lnTo>
                <a:lnTo>
                  <a:pt x="72747" y="1173852"/>
                </a:lnTo>
                <a:close/>
              </a:path>
              <a:path w="3455265" h="2793011">
                <a:moveTo>
                  <a:pt x="70084" y="1091193"/>
                </a:moveTo>
                <a:lnTo>
                  <a:pt x="70420" y="1082784"/>
                </a:lnTo>
                <a:lnTo>
                  <a:pt x="72118" y="1012472"/>
                </a:lnTo>
                <a:lnTo>
                  <a:pt x="68714" y="1010118"/>
                </a:lnTo>
                <a:lnTo>
                  <a:pt x="69442" y="1182870"/>
                </a:lnTo>
                <a:lnTo>
                  <a:pt x="70450" y="1178131"/>
                </a:lnTo>
                <a:lnTo>
                  <a:pt x="70782" y="1098806"/>
                </a:lnTo>
                <a:lnTo>
                  <a:pt x="70084" y="1091193"/>
                </a:lnTo>
                <a:close/>
              </a:path>
              <a:path w="3455265" h="2793011">
                <a:moveTo>
                  <a:pt x="83085" y="2540302"/>
                </a:moveTo>
                <a:lnTo>
                  <a:pt x="83192" y="2551787"/>
                </a:lnTo>
                <a:lnTo>
                  <a:pt x="86555" y="2553769"/>
                </a:lnTo>
                <a:lnTo>
                  <a:pt x="90381" y="2545534"/>
                </a:lnTo>
                <a:lnTo>
                  <a:pt x="93529" y="2538538"/>
                </a:lnTo>
                <a:lnTo>
                  <a:pt x="95434" y="2533934"/>
                </a:lnTo>
                <a:lnTo>
                  <a:pt x="96239" y="2531365"/>
                </a:lnTo>
                <a:lnTo>
                  <a:pt x="95120" y="2530900"/>
                </a:lnTo>
                <a:lnTo>
                  <a:pt x="91318" y="2534280"/>
                </a:lnTo>
                <a:lnTo>
                  <a:pt x="88768" y="2536519"/>
                </a:lnTo>
                <a:lnTo>
                  <a:pt x="85976" y="2538645"/>
                </a:lnTo>
                <a:lnTo>
                  <a:pt x="83085" y="2540302"/>
                </a:lnTo>
                <a:close/>
              </a:path>
              <a:path w="3455265" h="2793011">
                <a:moveTo>
                  <a:pt x="73395" y="2535079"/>
                </a:moveTo>
                <a:lnTo>
                  <a:pt x="73824" y="2556487"/>
                </a:lnTo>
                <a:lnTo>
                  <a:pt x="76746" y="2552738"/>
                </a:lnTo>
                <a:lnTo>
                  <a:pt x="79682" y="2550201"/>
                </a:lnTo>
                <a:lnTo>
                  <a:pt x="83192" y="2551787"/>
                </a:lnTo>
                <a:lnTo>
                  <a:pt x="83085" y="2540302"/>
                </a:lnTo>
                <a:lnTo>
                  <a:pt x="80239" y="2541132"/>
                </a:lnTo>
                <a:lnTo>
                  <a:pt x="77579" y="2540776"/>
                </a:lnTo>
                <a:lnTo>
                  <a:pt x="75250" y="2538878"/>
                </a:lnTo>
                <a:lnTo>
                  <a:pt x="73395" y="2535079"/>
                </a:lnTo>
                <a:close/>
              </a:path>
              <a:path w="3455265" h="2793011">
                <a:moveTo>
                  <a:pt x="72155" y="2529022"/>
                </a:moveTo>
                <a:lnTo>
                  <a:pt x="71675" y="2520349"/>
                </a:lnTo>
                <a:lnTo>
                  <a:pt x="71519" y="2560691"/>
                </a:lnTo>
                <a:lnTo>
                  <a:pt x="73824" y="2556487"/>
                </a:lnTo>
                <a:lnTo>
                  <a:pt x="73395" y="2535079"/>
                </a:lnTo>
                <a:lnTo>
                  <a:pt x="72155" y="2529022"/>
                </a:lnTo>
                <a:close/>
              </a:path>
              <a:path w="3455265" h="2793011">
                <a:moveTo>
                  <a:pt x="65317" y="2605428"/>
                </a:moveTo>
                <a:lnTo>
                  <a:pt x="65911" y="2603078"/>
                </a:lnTo>
                <a:lnTo>
                  <a:pt x="70056" y="2595633"/>
                </a:lnTo>
                <a:lnTo>
                  <a:pt x="70432" y="2564595"/>
                </a:lnTo>
                <a:lnTo>
                  <a:pt x="71519" y="2560691"/>
                </a:lnTo>
                <a:lnTo>
                  <a:pt x="71675" y="2520349"/>
                </a:lnTo>
                <a:lnTo>
                  <a:pt x="70995" y="2519301"/>
                </a:lnTo>
                <a:lnTo>
                  <a:pt x="70038" y="2513957"/>
                </a:lnTo>
                <a:lnTo>
                  <a:pt x="66083" y="2596563"/>
                </a:lnTo>
                <a:lnTo>
                  <a:pt x="65317" y="2605428"/>
                </a:lnTo>
                <a:close/>
              </a:path>
              <a:path w="3455265" h="2793011">
                <a:moveTo>
                  <a:pt x="59447" y="2593724"/>
                </a:moveTo>
                <a:lnTo>
                  <a:pt x="59133" y="2614727"/>
                </a:lnTo>
                <a:lnTo>
                  <a:pt x="65317" y="2605428"/>
                </a:lnTo>
                <a:lnTo>
                  <a:pt x="66083" y="2596563"/>
                </a:lnTo>
                <a:lnTo>
                  <a:pt x="61253" y="2597798"/>
                </a:lnTo>
                <a:lnTo>
                  <a:pt x="60654" y="2597178"/>
                </a:lnTo>
                <a:lnTo>
                  <a:pt x="59447" y="2593724"/>
                </a:lnTo>
                <a:close/>
              </a:path>
              <a:path w="3455265" h="2793011">
                <a:moveTo>
                  <a:pt x="88080" y="2581709"/>
                </a:moveTo>
                <a:lnTo>
                  <a:pt x="91517" y="2575644"/>
                </a:lnTo>
                <a:lnTo>
                  <a:pt x="91452" y="2566754"/>
                </a:lnTo>
                <a:lnTo>
                  <a:pt x="86555" y="2553769"/>
                </a:lnTo>
                <a:lnTo>
                  <a:pt x="83192" y="2551787"/>
                </a:lnTo>
                <a:lnTo>
                  <a:pt x="82563" y="2557423"/>
                </a:lnTo>
                <a:lnTo>
                  <a:pt x="82471" y="2586216"/>
                </a:lnTo>
                <a:lnTo>
                  <a:pt x="88080" y="2581709"/>
                </a:lnTo>
                <a:close/>
              </a:path>
              <a:path w="3455265" h="2793011">
                <a:moveTo>
                  <a:pt x="79541" y="2567296"/>
                </a:moveTo>
                <a:lnTo>
                  <a:pt x="74320" y="2568474"/>
                </a:lnTo>
                <a:lnTo>
                  <a:pt x="76020" y="2590435"/>
                </a:lnTo>
                <a:lnTo>
                  <a:pt x="82471" y="2586216"/>
                </a:lnTo>
                <a:lnTo>
                  <a:pt x="82563" y="2557423"/>
                </a:lnTo>
                <a:lnTo>
                  <a:pt x="79541" y="2567296"/>
                </a:lnTo>
                <a:close/>
              </a:path>
              <a:path w="3455265" h="2793011">
                <a:moveTo>
                  <a:pt x="76020" y="2590435"/>
                </a:moveTo>
                <a:lnTo>
                  <a:pt x="74320" y="2568474"/>
                </a:lnTo>
                <a:lnTo>
                  <a:pt x="71165" y="2567441"/>
                </a:lnTo>
                <a:lnTo>
                  <a:pt x="70432" y="2564595"/>
                </a:lnTo>
                <a:lnTo>
                  <a:pt x="70056" y="2595633"/>
                </a:lnTo>
                <a:lnTo>
                  <a:pt x="76020" y="2590435"/>
                </a:lnTo>
                <a:close/>
              </a:path>
              <a:path w="3455265" h="2793011">
                <a:moveTo>
                  <a:pt x="59002" y="2574032"/>
                </a:moveTo>
                <a:lnTo>
                  <a:pt x="54721" y="2576615"/>
                </a:lnTo>
                <a:lnTo>
                  <a:pt x="57531" y="2725583"/>
                </a:lnTo>
                <a:lnTo>
                  <a:pt x="61330" y="2724082"/>
                </a:lnTo>
                <a:lnTo>
                  <a:pt x="65086" y="2729798"/>
                </a:lnTo>
                <a:lnTo>
                  <a:pt x="69049" y="2729171"/>
                </a:lnTo>
                <a:lnTo>
                  <a:pt x="69498" y="2730215"/>
                </a:lnTo>
                <a:lnTo>
                  <a:pt x="69735" y="2629228"/>
                </a:lnTo>
                <a:lnTo>
                  <a:pt x="63782" y="2629542"/>
                </a:lnTo>
                <a:lnTo>
                  <a:pt x="59364" y="2627052"/>
                </a:lnTo>
                <a:lnTo>
                  <a:pt x="57482" y="2622024"/>
                </a:lnTo>
                <a:lnTo>
                  <a:pt x="59002" y="2574032"/>
                </a:lnTo>
                <a:close/>
              </a:path>
              <a:path w="3455265" h="2793011">
                <a:moveTo>
                  <a:pt x="62253" y="2566053"/>
                </a:moveTo>
                <a:lnTo>
                  <a:pt x="61470" y="2468160"/>
                </a:lnTo>
                <a:lnTo>
                  <a:pt x="61161" y="2472747"/>
                </a:lnTo>
                <a:lnTo>
                  <a:pt x="60616" y="2477712"/>
                </a:lnTo>
                <a:lnTo>
                  <a:pt x="59874" y="2482752"/>
                </a:lnTo>
                <a:lnTo>
                  <a:pt x="58974" y="2487564"/>
                </a:lnTo>
                <a:lnTo>
                  <a:pt x="57955" y="2491845"/>
                </a:lnTo>
                <a:lnTo>
                  <a:pt x="56992" y="2565991"/>
                </a:lnTo>
                <a:lnTo>
                  <a:pt x="62253" y="2566053"/>
                </a:lnTo>
                <a:close/>
              </a:path>
              <a:path w="3455265" h="2793011">
                <a:moveTo>
                  <a:pt x="51241" y="2005852"/>
                </a:moveTo>
                <a:lnTo>
                  <a:pt x="50503" y="2012667"/>
                </a:lnTo>
                <a:lnTo>
                  <a:pt x="50625" y="2297375"/>
                </a:lnTo>
                <a:lnTo>
                  <a:pt x="52711" y="2295153"/>
                </a:lnTo>
                <a:lnTo>
                  <a:pt x="51661" y="1957162"/>
                </a:lnTo>
                <a:lnTo>
                  <a:pt x="51241" y="2005852"/>
                </a:lnTo>
                <a:close/>
              </a:path>
              <a:path w="3455265" h="2793011">
                <a:moveTo>
                  <a:pt x="14880" y="2738250"/>
                </a:moveTo>
                <a:lnTo>
                  <a:pt x="16287" y="2761241"/>
                </a:lnTo>
                <a:lnTo>
                  <a:pt x="18645" y="2776239"/>
                </a:lnTo>
                <a:lnTo>
                  <a:pt x="24649" y="2775080"/>
                </a:lnTo>
                <a:lnTo>
                  <a:pt x="20582" y="2706878"/>
                </a:lnTo>
                <a:lnTo>
                  <a:pt x="19335" y="2711157"/>
                </a:lnTo>
                <a:lnTo>
                  <a:pt x="16676" y="2730847"/>
                </a:lnTo>
                <a:lnTo>
                  <a:pt x="14880" y="2738250"/>
                </a:lnTo>
                <a:close/>
              </a:path>
              <a:path w="3455265" h="2793011">
                <a:moveTo>
                  <a:pt x="15905" y="2716066"/>
                </a:moveTo>
                <a:lnTo>
                  <a:pt x="12556" y="2720715"/>
                </a:lnTo>
                <a:lnTo>
                  <a:pt x="15173" y="2725678"/>
                </a:lnTo>
                <a:lnTo>
                  <a:pt x="16676" y="2730847"/>
                </a:lnTo>
                <a:lnTo>
                  <a:pt x="19335" y="2711157"/>
                </a:lnTo>
                <a:lnTo>
                  <a:pt x="15905" y="2716066"/>
                </a:lnTo>
                <a:close/>
              </a:path>
              <a:path w="3455265" h="2793011">
                <a:moveTo>
                  <a:pt x="73645" y="2716930"/>
                </a:moveTo>
                <a:lnTo>
                  <a:pt x="75739" y="2713165"/>
                </a:lnTo>
                <a:lnTo>
                  <a:pt x="80542" y="2706510"/>
                </a:lnTo>
                <a:lnTo>
                  <a:pt x="82248" y="2703831"/>
                </a:lnTo>
                <a:lnTo>
                  <a:pt x="79386" y="2704519"/>
                </a:lnTo>
                <a:lnTo>
                  <a:pt x="76347" y="2704913"/>
                </a:lnTo>
                <a:lnTo>
                  <a:pt x="73645" y="2716930"/>
                </a:lnTo>
                <a:close/>
              </a:path>
              <a:path w="3455265" h="2793011">
                <a:moveTo>
                  <a:pt x="76347" y="2704913"/>
                </a:moveTo>
                <a:lnTo>
                  <a:pt x="73255" y="2703359"/>
                </a:lnTo>
                <a:lnTo>
                  <a:pt x="73902" y="2777852"/>
                </a:lnTo>
                <a:lnTo>
                  <a:pt x="83968" y="2771754"/>
                </a:lnTo>
                <a:lnTo>
                  <a:pt x="93260" y="2766271"/>
                </a:lnTo>
                <a:lnTo>
                  <a:pt x="101185" y="2762734"/>
                </a:lnTo>
                <a:lnTo>
                  <a:pt x="97045" y="2709997"/>
                </a:lnTo>
                <a:lnTo>
                  <a:pt x="94652" y="2711204"/>
                </a:lnTo>
                <a:lnTo>
                  <a:pt x="95624" y="2711729"/>
                </a:lnTo>
                <a:lnTo>
                  <a:pt x="93610" y="2711730"/>
                </a:lnTo>
                <a:lnTo>
                  <a:pt x="85510" y="2715816"/>
                </a:lnTo>
                <a:lnTo>
                  <a:pt x="74372" y="2720513"/>
                </a:lnTo>
                <a:lnTo>
                  <a:pt x="73645" y="2716930"/>
                </a:lnTo>
                <a:lnTo>
                  <a:pt x="76347" y="2704913"/>
                </a:lnTo>
                <a:close/>
              </a:path>
              <a:path w="3455265" h="2793011">
                <a:moveTo>
                  <a:pt x="76637" y="2367776"/>
                </a:moveTo>
                <a:lnTo>
                  <a:pt x="79277" y="2364891"/>
                </a:lnTo>
                <a:lnTo>
                  <a:pt x="78552" y="2364605"/>
                </a:lnTo>
                <a:lnTo>
                  <a:pt x="76222" y="2365490"/>
                </a:lnTo>
                <a:lnTo>
                  <a:pt x="74485" y="2368095"/>
                </a:lnTo>
                <a:lnTo>
                  <a:pt x="73857" y="2370216"/>
                </a:lnTo>
                <a:lnTo>
                  <a:pt x="76637" y="2367776"/>
                </a:lnTo>
                <a:close/>
              </a:path>
              <a:path w="3455265" h="2793011">
                <a:moveTo>
                  <a:pt x="82198" y="2636013"/>
                </a:moveTo>
                <a:lnTo>
                  <a:pt x="84214" y="2668683"/>
                </a:lnTo>
                <a:lnTo>
                  <a:pt x="91012" y="2649634"/>
                </a:lnTo>
                <a:lnTo>
                  <a:pt x="93862" y="2647619"/>
                </a:lnTo>
                <a:lnTo>
                  <a:pt x="95496" y="2643865"/>
                </a:lnTo>
                <a:lnTo>
                  <a:pt x="92727" y="2640767"/>
                </a:lnTo>
                <a:lnTo>
                  <a:pt x="87610" y="2638193"/>
                </a:lnTo>
                <a:lnTo>
                  <a:pt x="82198" y="2636013"/>
                </a:lnTo>
                <a:close/>
              </a:path>
              <a:path w="3455265" h="2793011">
                <a:moveTo>
                  <a:pt x="73147" y="2659930"/>
                </a:moveTo>
                <a:lnTo>
                  <a:pt x="76050" y="2657797"/>
                </a:lnTo>
                <a:lnTo>
                  <a:pt x="78414" y="2661090"/>
                </a:lnTo>
                <a:lnTo>
                  <a:pt x="84214" y="2668683"/>
                </a:lnTo>
                <a:lnTo>
                  <a:pt x="82198" y="2636013"/>
                </a:lnTo>
                <a:lnTo>
                  <a:pt x="78543" y="2634094"/>
                </a:lnTo>
                <a:lnTo>
                  <a:pt x="76226" y="2625843"/>
                </a:lnTo>
                <a:lnTo>
                  <a:pt x="73147" y="2659930"/>
                </a:lnTo>
                <a:close/>
              </a:path>
              <a:path w="3455265" h="2793011">
                <a:moveTo>
                  <a:pt x="76480" y="2679141"/>
                </a:moveTo>
                <a:lnTo>
                  <a:pt x="84214" y="2668683"/>
                </a:lnTo>
                <a:lnTo>
                  <a:pt x="78414" y="2661090"/>
                </a:lnTo>
                <a:lnTo>
                  <a:pt x="74559" y="2667722"/>
                </a:lnTo>
                <a:lnTo>
                  <a:pt x="73147" y="2659930"/>
                </a:lnTo>
                <a:lnTo>
                  <a:pt x="70936" y="2685532"/>
                </a:lnTo>
                <a:lnTo>
                  <a:pt x="76480" y="2679141"/>
                </a:lnTo>
                <a:close/>
              </a:path>
              <a:path w="3455265" h="2793011">
                <a:moveTo>
                  <a:pt x="11036" y="2745985"/>
                </a:moveTo>
                <a:lnTo>
                  <a:pt x="7200" y="2753101"/>
                </a:lnTo>
                <a:lnTo>
                  <a:pt x="7770" y="2761679"/>
                </a:lnTo>
                <a:lnTo>
                  <a:pt x="16287" y="2761241"/>
                </a:lnTo>
                <a:lnTo>
                  <a:pt x="14880" y="2738250"/>
                </a:lnTo>
                <a:lnTo>
                  <a:pt x="11036" y="2745985"/>
                </a:lnTo>
                <a:close/>
              </a:path>
              <a:path w="3455265" h="2793011">
                <a:moveTo>
                  <a:pt x="13882" y="2693204"/>
                </a:moveTo>
                <a:lnTo>
                  <a:pt x="16836" y="2692114"/>
                </a:lnTo>
                <a:lnTo>
                  <a:pt x="14091" y="2647891"/>
                </a:lnTo>
                <a:lnTo>
                  <a:pt x="11359" y="2647530"/>
                </a:lnTo>
                <a:lnTo>
                  <a:pt x="10584" y="2641472"/>
                </a:lnTo>
                <a:lnTo>
                  <a:pt x="10416" y="2693038"/>
                </a:lnTo>
                <a:lnTo>
                  <a:pt x="13882" y="2693204"/>
                </a:lnTo>
                <a:close/>
              </a:path>
              <a:path w="3455265" h="2793011">
                <a:moveTo>
                  <a:pt x="6160" y="2677292"/>
                </a:moveTo>
                <a:lnTo>
                  <a:pt x="6454" y="2684076"/>
                </a:lnTo>
                <a:lnTo>
                  <a:pt x="7378" y="2688716"/>
                </a:lnTo>
                <a:lnTo>
                  <a:pt x="8757" y="2691580"/>
                </a:lnTo>
                <a:lnTo>
                  <a:pt x="10416" y="2693038"/>
                </a:lnTo>
                <a:lnTo>
                  <a:pt x="10584" y="2641472"/>
                </a:lnTo>
                <a:lnTo>
                  <a:pt x="8153" y="2655816"/>
                </a:lnTo>
                <a:lnTo>
                  <a:pt x="6668" y="2667994"/>
                </a:lnTo>
                <a:lnTo>
                  <a:pt x="6160" y="2677292"/>
                </a:lnTo>
                <a:close/>
              </a:path>
              <a:path w="3455265" h="2793011">
                <a:moveTo>
                  <a:pt x="16636" y="2465901"/>
                </a:moveTo>
                <a:lnTo>
                  <a:pt x="14238" y="2471861"/>
                </a:lnTo>
                <a:lnTo>
                  <a:pt x="16156" y="2505813"/>
                </a:lnTo>
                <a:lnTo>
                  <a:pt x="16970" y="2504862"/>
                </a:lnTo>
                <a:lnTo>
                  <a:pt x="16757" y="2461917"/>
                </a:lnTo>
                <a:lnTo>
                  <a:pt x="16636" y="2465901"/>
                </a:lnTo>
                <a:close/>
              </a:path>
              <a:path w="3455265" h="2793011">
                <a:moveTo>
                  <a:pt x="10936" y="2479070"/>
                </a:moveTo>
                <a:lnTo>
                  <a:pt x="8103" y="2486799"/>
                </a:lnTo>
                <a:lnTo>
                  <a:pt x="9339" y="2500899"/>
                </a:lnTo>
                <a:lnTo>
                  <a:pt x="16156" y="2505813"/>
                </a:lnTo>
                <a:lnTo>
                  <a:pt x="14238" y="2471861"/>
                </a:lnTo>
                <a:lnTo>
                  <a:pt x="10936" y="2479070"/>
                </a:lnTo>
                <a:close/>
              </a:path>
              <a:path w="3455265" h="2793011">
                <a:moveTo>
                  <a:pt x="7442" y="2767747"/>
                </a:moveTo>
                <a:lnTo>
                  <a:pt x="9291" y="2768796"/>
                </a:lnTo>
                <a:lnTo>
                  <a:pt x="14263" y="2770461"/>
                </a:lnTo>
                <a:lnTo>
                  <a:pt x="18645" y="2776239"/>
                </a:lnTo>
                <a:lnTo>
                  <a:pt x="16287" y="2761241"/>
                </a:lnTo>
                <a:lnTo>
                  <a:pt x="12430" y="2763818"/>
                </a:lnTo>
                <a:lnTo>
                  <a:pt x="7442" y="2767747"/>
                </a:lnTo>
                <a:close/>
              </a:path>
              <a:path w="3455265" h="2793011">
                <a:moveTo>
                  <a:pt x="270249" y="2705560"/>
                </a:moveTo>
                <a:lnTo>
                  <a:pt x="265678" y="2704841"/>
                </a:lnTo>
                <a:lnTo>
                  <a:pt x="266662" y="2709070"/>
                </a:lnTo>
                <a:lnTo>
                  <a:pt x="266921" y="2709181"/>
                </a:lnTo>
                <a:lnTo>
                  <a:pt x="273138" y="2708082"/>
                </a:lnTo>
                <a:lnTo>
                  <a:pt x="273491" y="2706758"/>
                </a:lnTo>
                <a:lnTo>
                  <a:pt x="270249" y="2705560"/>
                </a:lnTo>
                <a:close/>
              </a:path>
              <a:path w="3455265" h="2793011">
                <a:moveTo>
                  <a:pt x="262044" y="2704952"/>
                </a:moveTo>
                <a:lnTo>
                  <a:pt x="261617" y="2706244"/>
                </a:lnTo>
                <a:lnTo>
                  <a:pt x="266662" y="2709070"/>
                </a:lnTo>
                <a:lnTo>
                  <a:pt x="265678" y="2704841"/>
                </a:lnTo>
                <a:lnTo>
                  <a:pt x="262044" y="2704952"/>
                </a:lnTo>
                <a:close/>
              </a:path>
              <a:path w="3455265" h="2793011">
                <a:moveTo>
                  <a:pt x="95996" y="2452044"/>
                </a:moveTo>
                <a:lnTo>
                  <a:pt x="93071" y="2452626"/>
                </a:lnTo>
                <a:lnTo>
                  <a:pt x="93683" y="2469740"/>
                </a:lnTo>
                <a:lnTo>
                  <a:pt x="95863" y="2465189"/>
                </a:lnTo>
                <a:lnTo>
                  <a:pt x="96222" y="2456917"/>
                </a:lnTo>
                <a:lnTo>
                  <a:pt x="95996" y="2452044"/>
                </a:lnTo>
                <a:close/>
              </a:path>
              <a:path w="3455265" h="2793011">
                <a:moveTo>
                  <a:pt x="91768" y="2456156"/>
                </a:moveTo>
                <a:lnTo>
                  <a:pt x="90513" y="2460491"/>
                </a:lnTo>
                <a:lnTo>
                  <a:pt x="91063" y="2474311"/>
                </a:lnTo>
                <a:lnTo>
                  <a:pt x="93683" y="2469740"/>
                </a:lnTo>
                <a:lnTo>
                  <a:pt x="93071" y="2452626"/>
                </a:lnTo>
                <a:lnTo>
                  <a:pt x="91768" y="2456156"/>
                </a:lnTo>
                <a:close/>
              </a:path>
              <a:path w="3455265" h="2793011">
                <a:moveTo>
                  <a:pt x="89432" y="2465110"/>
                </a:moveTo>
                <a:lnTo>
                  <a:pt x="88651" y="2469494"/>
                </a:lnTo>
                <a:lnTo>
                  <a:pt x="89377" y="2476053"/>
                </a:lnTo>
                <a:lnTo>
                  <a:pt x="91063" y="2474311"/>
                </a:lnTo>
                <a:lnTo>
                  <a:pt x="90513" y="2460491"/>
                </a:lnTo>
                <a:lnTo>
                  <a:pt x="89432" y="2465110"/>
                </a:lnTo>
                <a:close/>
              </a:path>
              <a:path w="3455265" h="2793011">
                <a:moveTo>
                  <a:pt x="92782" y="2684159"/>
                </a:moveTo>
                <a:lnTo>
                  <a:pt x="94785" y="2678476"/>
                </a:lnTo>
                <a:lnTo>
                  <a:pt x="92996" y="2678850"/>
                </a:lnTo>
                <a:lnTo>
                  <a:pt x="90001" y="2682186"/>
                </a:lnTo>
                <a:lnTo>
                  <a:pt x="88387" y="2685391"/>
                </a:lnTo>
                <a:lnTo>
                  <a:pt x="92782" y="2684159"/>
                </a:lnTo>
                <a:close/>
              </a:path>
              <a:path w="3455265" h="2793011">
                <a:moveTo>
                  <a:pt x="15876" y="1774476"/>
                </a:moveTo>
                <a:lnTo>
                  <a:pt x="15620" y="1778450"/>
                </a:lnTo>
                <a:lnTo>
                  <a:pt x="14413" y="1781988"/>
                </a:lnTo>
                <a:lnTo>
                  <a:pt x="13731" y="1824787"/>
                </a:lnTo>
                <a:lnTo>
                  <a:pt x="11741" y="1825419"/>
                </a:lnTo>
                <a:lnTo>
                  <a:pt x="8744" y="1829494"/>
                </a:lnTo>
                <a:lnTo>
                  <a:pt x="7270" y="1836398"/>
                </a:lnTo>
                <a:lnTo>
                  <a:pt x="7078" y="1845053"/>
                </a:lnTo>
                <a:lnTo>
                  <a:pt x="7928" y="1854382"/>
                </a:lnTo>
                <a:lnTo>
                  <a:pt x="9578" y="1863307"/>
                </a:lnTo>
                <a:lnTo>
                  <a:pt x="11787" y="1870751"/>
                </a:lnTo>
                <a:lnTo>
                  <a:pt x="14315" y="1875637"/>
                </a:lnTo>
                <a:lnTo>
                  <a:pt x="16920" y="1876888"/>
                </a:lnTo>
                <a:lnTo>
                  <a:pt x="15876" y="1774476"/>
                </a:lnTo>
                <a:close/>
              </a:path>
              <a:path w="3455265" h="2793011">
                <a:moveTo>
                  <a:pt x="68346" y="50771"/>
                </a:moveTo>
                <a:lnTo>
                  <a:pt x="63008" y="55455"/>
                </a:lnTo>
                <a:lnTo>
                  <a:pt x="67081" y="56057"/>
                </a:lnTo>
                <a:lnTo>
                  <a:pt x="71688" y="57942"/>
                </a:lnTo>
                <a:lnTo>
                  <a:pt x="69277" y="46012"/>
                </a:lnTo>
                <a:lnTo>
                  <a:pt x="68346" y="50771"/>
                </a:lnTo>
                <a:close/>
              </a:path>
              <a:path w="3455265" h="2793011">
                <a:moveTo>
                  <a:pt x="78218" y="2139826"/>
                </a:moveTo>
                <a:lnTo>
                  <a:pt x="75670" y="2144109"/>
                </a:lnTo>
                <a:lnTo>
                  <a:pt x="77271" y="2147716"/>
                </a:lnTo>
                <a:lnTo>
                  <a:pt x="78099" y="2147904"/>
                </a:lnTo>
                <a:lnTo>
                  <a:pt x="80500" y="2139534"/>
                </a:lnTo>
                <a:lnTo>
                  <a:pt x="78218" y="2139826"/>
                </a:lnTo>
                <a:close/>
              </a:path>
              <a:path w="3455265" h="2793011">
                <a:moveTo>
                  <a:pt x="91234" y="2256033"/>
                </a:moveTo>
                <a:lnTo>
                  <a:pt x="88657" y="2260371"/>
                </a:lnTo>
                <a:lnTo>
                  <a:pt x="89937" y="2263923"/>
                </a:lnTo>
                <a:lnTo>
                  <a:pt x="91078" y="2264121"/>
                </a:lnTo>
                <a:lnTo>
                  <a:pt x="93448" y="2255689"/>
                </a:lnTo>
                <a:lnTo>
                  <a:pt x="91234" y="2256033"/>
                </a:lnTo>
                <a:close/>
              </a:path>
              <a:path w="3455265" h="2793011">
                <a:moveTo>
                  <a:pt x="81683" y="2086685"/>
                </a:moveTo>
                <a:lnTo>
                  <a:pt x="81779" y="2089840"/>
                </a:lnTo>
                <a:lnTo>
                  <a:pt x="86096" y="2089585"/>
                </a:lnTo>
                <a:lnTo>
                  <a:pt x="88230" y="2081485"/>
                </a:lnTo>
                <a:lnTo>
                  <a:pt x="86887" y="2079984"/>
                </a:lnTo>
                <a:lnTo>
                  <a:pt x="84045" y="2082558"/>
                </a:lnTo>
                <a:lnTo>
                  <a:pt x="81683" y="2086685"/>
                </a:lnTo>
                <a:close/>
              </a:path>
              <a:path w="3455265" h="2793011">
                <a:moveTo>
                  <a:pt x="75531" y="1754691"/>
                </a:moveTo>
                <a:lnTo>
                  <a:pt x="72724" y="1758295"/>
                </a:lnTo>
                <a:lnTo>
                  <a:pt x="73222" y="1765358"/>
                </a:lnTo>
                <a:lnTo>
                  <a:pt x="74266" y="1765682"/>
                </a:lnTo>
                <a:lnTo>
                  <a:pt x="75342" y="1762115"/>
                </a:lnTo>
                <a:lnTo>
                  <a:pt x="75935" y="1757502"/>
                </a:lnTo>
                <a:lnTo>
                  <a:pt x="75531" y="1754691"/>
                </a:lnTo>
                <a:close/>
              </a:path>
              <a:path w="3455265" h="2793011">
                <a:moveTo>
                  <a:pt x="91471" y="2193506"/>
                </a:moveTo>
                <a:lnTo>
                  <a:pt x="85150" y="2196720"/>
                </a:lnTo>
                <a:lnTo>
                  <a:pt x="87957" y="2211606"/>
                </a:lnTo>
                <a:lnTo>
                  <a:pt x="89359" y="2207707"/>
                </a:lnTo>
                <a:lnTo>
                  <a:pt x="92074" y="2203787"/>
                </a:lnTo>
                <a:lnTo>
                  <a:pt x="95318" y="2204100"/>
                </a:lnTo>
                <a:lnTo>
                  <a:pt x="98654" y="2205408"/>
                </a:lnTo>
                <a:lnTo>
                  <a:pt x="91471" y="2193506"/>
                </a:lnTo>
                <a:close/>
              </a:path>
              <a:path w="3455265" h="2793011">
                <a:moveTo>
                  <a:pt x="95318" y="2204100"/>
                </a:moveTo>
                <a:lnTo>
                  <a:pt x="92782" y="2212441"/>
                </a:lnTo>
                <a:lnTo>
                  <a:pt x="94824" y="2227593"/>
                </a:lnTo>
                <a:lnTo>
                  <a:pt x="98939" y="2217058"/>
                </a:lnTo>
                <a:lnTo>
                  <a:pt x="98654" y="2205408"/>
                </a:lnTo>
                <a:lnTo>
                  <a:pt x="95318" y="2204100"/>
                </a:lnTo>
                <a:close/>
              </a:path>
              <a:path w="3455265" h="2793011">
                <a:moveTo>
                  <a:pt x="89402" y="2213429"/>
                </a:moveTo>
                <a:lnTo>
                  <a:pt x="87957" y="2211606"/>
                </a:lnTo>
                <a:lnTo>
                  <a:pt x="88811" y="2236150"/>
                </a:lnTo>
                <a:lnTo>
                  <a:pt x="94824" y="2227593"/>
                </a:lnTo>
                <a:lnTo>
                  <a:pt x="92782" y="2212441"/>
                </a:lnTo>
                <a:lnTo>
                  <a:pt x="89402" y="2213429"/>
                </a:lnTo>
                <a:close/>
              </a:path>
              <a:path w="3455265" h="2793011">
                <a:moveTo>
                  <a:pt x="93750" y="1796553"/>
                </a:moveTo>
                <a:lnTo>
                  <a:pt x="92953" y="1800948"/>
                </a:lnTo>
                <a:lnTo>
                  <a:pt x="93027" y="1804491"/>
                </a:lnTo>
                <a:lnTo>
                  <a:pt x="95535" y="1801024"/>
                </a:lnTo>
                <a:lnTo>
                  <a:pt x="94812" y="1795260"/>
                </a:lnTo>
                <a:lnTo>
                  <a:pt x="93750" y="1796553"/>
                </a:lnTo>
                <a:close/>
              </a:path>
              <a:path w="3455265" h="2793011">
                <a:moveTo>
                  <a:pt x="3069" y="1867938"/>
                </a:moveTo>
                <a:lnTo>
                  <a:pt x="4554" y="1864658"/>
                </a:lnTo>
                <a:lnTo>
                  <a:pt x="3867" y="1858671"/>
                </a:lnTo>
                <a:lnTo>
                  <a:pt x="2854" y="1859605"/>
                </a:lnTo>
                <a:lnTo>
                  <a:pt x="2036" y="1863861"/>
                </a:lnTo>
                <a:lnTo>
                  <a:pt x="1934" y="1867839"/>
                </a:lnTo>
                <a:lnTo>
                  <a:pt x="3069" y="1867938"/>
                </a:lnTo>
                <a:close/>
              </a:path>
              <a:path w="3455265" h="2793011">
                <a:moveTo>
                  <a:pt x="95962" y="1650657"/>
                </a:moveTo>
                <a:lnTo>
                  <a:pt x="93447" y="1654864"/>
                </a:lnTo>
                <a:lnTo>
                  <a:pt x="93484" y="1659368"/>
                </a:lnTo>
                <a:lnTo>
                  <a:pt x="96256" y="1660411"/>
                </a:lnTo>
                <a:lnTo>
                  <a:pt x="97931" y="1651065"/>
                </a:lnTo>
                <a:lnTo>
                  <a:pt x="95962" y="1650657"/>
                </a:lnTo>
                <a:close/>
              </a:path>
              <a:path w="3455265" h="2793011">
                <a:moveTo>
                  <a:pt x="23215" y="1748094"/>
                </a:moveTo>
                <a:lnTo>
                  <a:pt x="25330" y="1740604"/>
                </a:lnTo>
                <a:lnTo>
                  <a:pt x="23690" y="1621940"/>
                </a:lnTo>
                <a:lnTo>
                  <a:pt x="20875" y="1681136"/>
                </a:lnTo>
                <a:lnTo>
                  <a:pt x="19155" y="1690348"/>
                </a:lnTo>
                <a:lnTo>
                  <a:pt x="16972" y="1692036"/>
                </a:lnTo>
                <a:lnTo>
                  <a:pt x="15200" y="1688947"/>
                </a:lnTo>
                <a:lnTo>
                  <a:pt x="17257" y="1700912"/>
                </a:lnTo>
                <a:lnTo>
                  <a:pt x="19196" y="1704664"/>
                </a:lnTo>
                <a:lnTo>
                  <a:pt x="22215" y="1726440"/>
                </a:lnTo>
                <a:lnTo>
                  <a:pt x="23538" y="1732699"/>
                </a:lnTo>
                <a:lnTo>
                  <a:pt x="23215" y="1748094"/>
                </a:lnTo>
                <a:close/>
              </a:path>
              <a:path w="3455265" h="2793011">
                <a:moveTo>
                  <a:pt x="16300" y="1680484"/>
                </a:moveTo>
                <a:lnTo>
                  <a:pt x="20875" y="1681136"/>
                </a:lnTo>
                <a:lnTo>
                  <a:pt x="23690" y="1621940"/>
                </a:lnTo>
                <a:lnTo>
                  <a:pt x="15763" y="1661933"/>
                </a:lnTo>
                <a:lnTo>
                  <a:pt x="15686" y="1664877"/>
                </a:lnTo>
                <a:lnTo>
                  <a:pt x="14692" y="1684092"/>
                </a:lnTo>
                <a:lnTo>
                  <a:pt x="16300" y="1680484"/>
                </a:lnTo>
                <a:close/>
              </a:path>
              <a:path w="3455265" h="2793011">
                <a:moveTo>
                  <a:pt x="8818" y="1647905"/>
                </a:moveTo>
                <a:lnTo>
                  <a:pt x="11483" y="1656234"/>
                </a:lnTo>
                <a:lnTo>
                  <a:pt x="15763" y="1661933"/>
                </a:lnTo>
                <a:lnTo>
                  <a:pt x="23690" y="1621940"/>
                </a:lnTo>
                <a:lnTo>
                  <a:pt x="15435" y="1634920"/>
                </a:lnTo>
                <a:lnTo>
                  <a:pt x="14865" y="1635568"/>
                </a:lnTo>
                <a:lnTo>
                  <a:pt x="8818" y="1647905"/>
                </a:lnTo>
                <a:close/>
              </a:path>
              <a:path w="3455265" h="2793011">
                <a:moveTo>
                  <a:pt x="24677" y="2094930"/>
                </a:moveTo>
                <a:lnTo>
                  <a:pt x="22992" y="2101972"/>
                </a:lnTo>
                <a:lnTo>
                  <a:pt x="23524" y="2206844"/>
                </a:lnTo>
                <a:lnTo>
                  <a:pt x="28207" y="2204294"/>
                </a:lnTo>
                <a:lnTo>
                  <a:pt x="25142" y="2033623"/>
                </a:lnTo>
                <a:lnTo>
                  <a:pt x="22645" y="2029874"/>
                </a:lnTo>
                <a:lnTo>
                  <a:pt x="21884" y="2093370"/>
                </a:lnTo>
                <a:lnTo>
                  <a:pt x="24677" y="2094930"/>
                </a:lnTo>
                <a:close/>
              </a:path>
              <a:path w="3455265" h="2793011">
                <a:moveTo>
                  <a:pt x="21884" y="2093370"/>
                </a:moveTo>
                <a:lnTo>
                  <a:pt x="18982" y="2009876"/>
                </a:lnTo>
                <a:lnTo>
                  <a:pt x="18516" y="2052019"/>
                </a:lnTo>
                <a:lnTo>
                  <a:pt x="14127" y="2069460"/>
                </a:lnTo>
                <a:lnTo>
                  <a:pt x="11102" y="2082612"/>
                </a:lnTo>
                <a:lnTo>
                  <a:pt x="9504" y="2091270"/>
                </a:lnTo>
                <a:lnTo>
                  <a:pt x="9138" y="2096236"/>
                </a:lnTo>
                <a:lnTo>
                  <a:pt x="9809" y="2098310"/>
                </a:lnTo>
                <a:lnTo>
                  <a:pt x="13480" y="2096992"/>
                </a:lnTo>
                <a:lnTo>
                  <a:pt x="16091" y="2095202"/>
                </a:lnTo>
                <a:lnTo>
                  <a:pt x="18957" y="2093728"/>
                </a:lnTo>
                <a:lnTo>
                  <a:pt x="21884" y="2093370"/>
                </a:lnTo>
                <a:close/>
              </a:path>
              <a:path w="3455265" h="2793011">
                <a:moveTo>
                  <a:pt x="18982" y="2009876"/>
                </a:moveTo>
                <a:lnTo>
                  <a:pt x="17295" y="2016505"/>
                </a:lnTo>
                <a:lnTo>
                  <a:pt x="14427" y="2023850"/>
                </a:lnTo>
                <a:lnTo>
                  <a:pt x="11412" y="2031359"/>
                </a:lnTo>
                <a:lnTo>
                  <a:pt x="9281" y="2038482"/>
                </a:lnTo>
                <a:lnTo>
                  <a:pt x="11800" y="2049364"/>
                </a:lnTo>
                <a:lnTo>
                  <a:pt x="18516" y="2052019"/>
                </a:lnTo>
                <a:lnTo>
                  <a:pt x="18982" y="2009876"/>
                </a:lnTo>
                <a:close/>
              </a:path>
              <a:path w="3455265" h="2793011">
                <a:moveTo>
                  <a:pt x="36944" y="1957308"/>
                </a:moveTo>
                <a:lnTo>
                  <a:pt x="33434" y="1959981"/>
                </a:lnTo>
                <a:lnTo>
                  <a:pt x="33460" y="1974515"/>
                </a:lnTo>
                <a:lnTo>
                  <a:pt x="37819" y="1965010"/>
                </a:lnTo>
                <a:lnTo>
                  <a:pt x="39566" y="1959313"/>
                </a:lnTo>
                <a:lnTo>
                  <a:pt x="36944" y="1957308"/>
                </a:lnTo>
                <a:close/>
              </a:path>
              <a:path w="3455265" h="2793011">
                <a:moveTo>
                  <a:pt x="25142" y="2033623"/>
                </a:moveTo>
                <a:lnTo>
                  <a:pt x="28207" y="2204294"/>
                </a:lnTo>
                <a:lnTo>
                  <a:pt x="26170" y="2035132"/>
                </a:lnTo>
                <a:lnTo>
                  <a:pt x="23825" y="2031534"/>
                </a:lnTo>
                <a:lnTo>
                  <a:pt x="22645" y="2029874"/>
                </a:lnTo>
                <a:lnTo>
                  <a:pt x="25142" y="2033623"/>
                </a:lnTo>
                <a:close/>
              </a:path>
              <a:path w="3455265" h="2793011">
                <a:moveTo>
                  <a:pt x="23524" y="2206844"/>
                </a:moveTo>
                <a:lnTo>
                  <a:pt x="22992" y="2101972"/>
                </a:lnTo>
                <a:lnTo>
                  <a:pt x="18677" y="2114539"/>
                </a:lnTo>
                <a:lnTo>
                  <a:pt x="17532" y="2152922"/>
                </a:lnTo>
                <a:lnTo>
                  <a:pt x="10182" y="2155747"/>
                </a:lnTo>
                <a:lnTo>
                  <a:pt x="10042" y="2165886"/>
                </a:lnTo>
                <a:lnTo>
                  <a:pt x="13851" y="2176648"/>
                </a:lnTo>
                <a:lnTo>
                  <a:pt x="17729" y="2181204"/>
                </a:lnTo>
                <a:lnTo>
                  <a:pt x="18712" y="2209588"/>
                </a:lnTo>
                <a:lnTo>
                  <a:pt x="23524" y="2206844"/>
                </a:lnTo>
                <a:close/>
              </a:path>
              <a:path w="3455265" h="2793011">
                <a:moveTo>
                  <a:pt x="18712" y="2209588"/>
                </a:moveTo>
                <a:lnTo>
                  <a:pt x="17729" y="2181204"/>
                </a:lnTo>
                <a:lnTo>
                  <a:pt x="12681" y="2193723"/>
                </a:lnTo>
                <a:lnTo>
                  <a:pt x="9582" y="2203936"/>
                </a:lnTo>
                <a:lnTo>
                  <a:pt x="9206" y="2209700"/>
                </a:lnTo>
                <a:lnTo>
                  <a:pt x="10983" y="2211945"/>
                </a:lnTo>
                <a:lnTo>
                  <a:pt x="14342" y="2211597"/>
                </a:lnTo>
                <a:lnTo>
                  <a:pt x="18712" y="2209588"/>
                </a:lnTo>
                <a:close/>
              </a:path>
              <a:path w="3455265" h="2793011">
                <a:moveTo>
                  <a:pt x="18342" y="1967493"/>
                </a:moveTo>
                <a:lnTo>
                  <a:pt x="22827" y="1965014"/>
                </a:lnTo>
                <a:lnTo>
                  <a:pt x="21990" y="1944396"/>
                </a:lnTo>
                <a:lnTo>
                  <a:pt x="15279" y="1940291"/>
                </a:lnTo>
                <a:lnTo>
                  <a:pt x="14365" y="1968449"/>
                </a:lnTo>
                <a:lnTo>
                  <a:pt x="18342" y="1967493"/>
                </a:lnTo>
                <a:close/>
              </a:path>
              <a:path w="3455265" h="2793011">
                <a:moveTo>
                  <a:pt x="83408" y="2018890"/>
                </a:moveTo>
                <a:lnTo>
                  <a:pt x="76372" y="2021381"/>
                </a:lnTo>
                <a:lnTo>
                  <a:pt x="78501" y="2029729"/>
                </a:lnTo>
                <a:lnTo>
                  <a:pt x="82025" y="2028610"/>
                </a:lnTo>
                <a:lnTo>
                  <a:pt x="83428" y="2019312"/>
                </a:lnTo>
                <a:lnTo>
                  <a:pt x="83408" y="2018890"/>
                </a:lnTo>
                <a:close/>
              </a:path>
              <a:path w="3455265" h="2793011">
                <a:moveTo>
                  <a:pt x="84326" y="1967448"/>
                </a:moveTo>
                <a:lnTo>
                  <a:pt x="81348" y="1971577"/>
                </a:lnTo>
                <a:lnTo>
                  <a:pt x="79344" y="1977980"/>
                </a:lnTo>
                <a:lnTo>
                  <a:pt x="79165" y="1967926"/>
                </a:lnTo>
                <a:lnTo>
                  <a:pt x="75577" y="1971740"/>
                </a:lnTo>
                <a:lnTo>
                  <a:pt x="72364" y="1971374"/>
                </a:lnTo>
                <a:lnTo>
                  <a:pt x="72147" y="1988282"/>
                </a:lnTo>
                <a:lnTo>
                  <a:pt x="72331" y="1981216"/>
                </a:lnTo>
                <a:lnTo>
                  <a:pt x="72627" y="1981916"/>
                </a:lnTo>
                <a:lnTo>
                  <a:pt x="76050" y="2017271"/>
                </a:lnTo>
                <a:lnTo>
                  <a:pt x="78655" y="1999012"/>
                </a:lnTo>
                <a:lnTo>
                  <a:pt x="79825" y="1995159"/>
                </a:lnTo>
                <a:lnTo>
                  <a:pt x="83858" y="1992441"/>
                </a:lnTo>
                <a:lnTo>
                  <a:pt x="84326" y="1967448"/>
                </a:lnTo>
                <a:close/>
              </a:path>
              <a:path w="3455265" h="2793011">
                <a:moveTo>
                  <a:pt x="71115" y="1968778"/>
                </a:moveTo>
                <a:lnTo>
                  <a:pt x="70220" y="1964123"/>
                </a:lnTo>
                <a:lnTo>
                  <a:pt x="70525" y="2032539"/>
                </a:lnTo>
                <a:lnTo>
                  <a:pt x="72462" y="2018659"/>
                </a:lnTo>
                <a:lnTo>
                  <a:pt x="72147" y="1988282"/>
                </a:lnTo>
                <a:lnTo>
                  <a:pt x="72364" y="1971374"/>
                </a:lnTo>
                <a:lnTo>
                  <a:pt x="71115" y="1968778"/>
                </a:lnTo>
                <a:close/>
              </a:path>
              <a:path w="3455265" h="2793011">
                <a:moveTo>
                  <a:pt x="81770" y="2342993"/>
                </a:moveTo>
                <a:lnTo>
                  <a:pt x="84868" y="2344446"/>
                </a:lnTo>
                <a:lnTo>
                  <a:pt x="86885" y="2347324"/>
                </a:lnTo>
                <a:lnTo>
                  <a:pt x="87041" y="2351038"/>
                </a:lnTo>
                <a:lnTo>
                  <a:pt x="85715" y="2355263"/>
                </a:lnTo>
                <a:lnTo>
                  <a:pt x="83286" y="2359677"/>
                </a:lnTo>
                <a:lnTo>
                  <a:pt x="80134" y="2363956"/>
                </a:lnTo>
                <a:lnTo>
                  <a:pt x="79277" y="2364891"/>
                </a:lnTo>
                <a:lnTo>
                  <a:pt x="81515" y="2365774"/>
                </a:lnTo>
                <a:lnTo>
                  <a:pt x="85153" y="2369331"/>
                </a:lnTo>
                <a:lnTo>
                  <a:pt x="89504" y="2375609"/>
                </a:lnTo>
                <a:lnTo>
                  <a:pt x="87406" y="2336851"/>
                </a:lnTo>
                <a:lnTo>
                  <a:pt x="86358" y="2332084"/>
                </a:lnTo>
                <a:lnTo>
                  <a:pt x="81770" y="2342993"/>
                </a:lnTo>
                <a:close/>
              </a:path>
              <a:path w="3455265" h="2793011">
                <a:moveTo>
                  <a:pt x="86358" y="2332084"/>
                </a:moveTo>
                <a:lnTo>
                  <a:pt x="87406" y="2336851"/>
                </a:lnTo>
                <a:lnTo>
                  <a:pt x="88086" y="2333886"/>
                </a:lnTo>
                <a:lnTo>
                  <a:pt x="89733" y="2329038"/>
                </a:lnTo>
                <a:lnTo>
                  <a:pt x="92520" y="2321924"/>
                </a:lnTo>
                <a:lnTo>
                  <a:pt x="86358" y="2332084"/>
                </a:lnTo>
                <a:close/>
              </a:path>
              <a:path w="3455265" h="2793011">
                <a:moveTo>
                  <a:pt x="86358" y="2332084"/>
                </a:moveTo>
                <a:lnTo>
                  <a:pt x="80711" y="2340614"/>
                </a:lnTo>
                <a:lnTo>
                  <a:pt x="76576" y="2345893"/>
                </a:lnTo>
                <a:lnTo>
                  <a:pt x="73777" y="2348296"/>
                </a:lnTo>
                <a:lnTo>
                  <a:pt x="71479" y="2345991"/>
                </a:lnTo>
                <a:lnTo>
                  <a:pt x="74370" y="2354492"/>
                </a:lnTo>
                <a:lnTo>
                  <a:pt x="81770" y="2342993"/>
                </a:lnTo>
                <a:lnTo>
                  <a:pt x="86358" y="2332084"/>
                </a:lnTo>
                <a:close/>
              </a:path>
              <a:path w="3455265" h="2793011">
                <a:moveTo>
                  <a:pt x="88259" y="960772"/>
                </a:moveTo>
                <a:lnTo>
                  <a:pt x="84392" y="956838"/>
                </a:lnTo>
                <a:lnTo>
                  <a:pt x="87112" y="986790"/>
                </a:lnTo>
                <a:lnTo>
                  <a:pt x="87903" y="986833"/>
                </a:lnTo>
                <a:lnTo>
                  <a:pt x="88127" y="985519"/>
                </a:lnTo>
                <a:lnTo>
                  <a:pt x="89767" y="972968"/>
                </a:lnTo>
                <a:lnTo>
                  <a:pt x="95600" y="963622"/>
                </a:lnTo>
                <a:lnTo>
                  <a:pt x="88259" y="960772"/>
                </a:lnTo>
                <a:close/>
              </a:path>
              <a:path w="3455265" h="2793011">
                <a:moveTo>
                  <a:pt x="87112" y="986790"/>
                </a:moveTo>
                <a:lnTo>
                  <a:pt x="84392" y="956838"/>
                </a:lnTo>
                <a:lnTo>
                  <a:pt x="82176" y="957242"/>
                </a:lnTo>
                <a:lnTo>
                  <a:pt x="81416" y="960589"/>
                </a:lnTo>
                <a:lnTo>
                  <a:pt x="80880" y="965420"/>
                </a:lnTo>
                <a:lnTo>
                  <a:pt x="80802" y="989195"/>
                </a:lnTo>
                <a:lnTo>
                  <a:pt x="87112" y="986790"/>
                </a:lnTo>
                <a:close/>
              </a:path>
              <a:path w="3455265" h="2793011">
                <a:moveTo>
                  <a:pt x="80562" y="971278"/>
                </a:moveTo>
                <a:lnTo>
                  <a:pt x="80559" y="984242"/>
                </a:lnTo>
                <a:lnTo>
                  <a:pt x="80802" y="989195"/>
                </a:lnTo>
                <a:lnTo>
                  <a:pt x="80880" y="965420"/>
                </a:lnTo>
                <a:lnTo>
                  <a:pt x="80562" y="971278"/>
                </a:lnTo>
                <a:close/>
              </a:path>
              <a:path w="3455265" h="2793011">
                <a:moveTo>
                  <a:pt x="93578" y="1291904"/>
                </a:moveTo>
                <a:lnTo>
                  <a:pt x="89461" y="1295023"/>
                </a:lnTo>
                <a:lnTo>
                  <a:pt x="89719" y="1304768"/>
                </a:lnTo>
                <a:lnTo>
                  <a:pt x="91391" y="1306665"/>
                </a:lnTo>
                <a:lnTo>
                  <a:pt x="93525" y="1302883"/>
                </a:lnTo>
                <a:lnTo>
                  <a:pt x="95994" y="1293078"/>
                </a:lnTo>
                <a:lnTo>
                  <a:pt x="93578" y="1291904"/>
                </a:lnTo>
                <a:close/>
              </a:path>
              <a:path w="3455265" h="2793011">
                <a:moveTo>
                  <a:pt x="89461" y="1295023"/>
                </a:moveTo>
                <a:lnTo>
                  <a:pt x="88038" y="1296804"/>
                </a:lnTo>
                <a:lnTo>
                  <a:pt x="88356" y="1298923"/>
                </a:lnTo>
                <a:lnTo>
                  <a:pt x="89719" y="1304768"/>
                </a:lnTo>
                <a:lnTo>
                  <a:pt x="89461" y="1295023"/>
                </a:lnTo>
                <a:close/>
              </a:path>
              <a:path w="3455265" h="2793011">
                <a:moveTo>
                  <a:pt x="91194" y="987014"/>
                </a:moveTo>
                <a:lnTo>
                  <a:pt x="87903" y="986833"/>
                </a:lnTo>
                <a:lnTo>
                  <a:pt x="90622" y="1000888"/>
                </a:lnTo>
                <a:lnTo>
                  <a:pt x="92453" y="994490"/>
                </a:lnTo>
                <a:lnTo>
                  <a:pt x="92809" y="989723"/>
                </a:lnTo>
                <a:lnTo>
                  <a:pt x="91194" y="987014"/>
                </a:lnTo>
                <a:close/>
              </a:path>
              <a:path w="3455265" h="2793011">
                <a:moveTo>
                  <a:pt x="76738" y="1042428"/>
                </a:moveTo>
                <a:lnTo>
                  <a:pt x="78490" y="1034268"/>
                </a:lnTo>
                <a:lnTo>
                  <a:pt x="81251" y="1025608"/>
                </a:lnTo>
                <a:lnTo>
                  <a:pt x="84525" y="1016874"/>
                </a:lnTo>
                <a:lnTo>
                  <a:pt x="83222" y="1015000"/>
                </a:lnTo>
                <a:lnTo>
                  <a:pt x="83203" y="1017695"/>
                </a:lnTo>
                <a:lnTo>
                  <a:pt x="80172" y="1016725"/>
                </a:lnTo>
                <a:lnTo>
                  <a:pt x="76738" y="1042428"/>
                </a:lnTo>
                <a:close/>
              </a:path>
              <a:path w="3455265" h="2793011">
                <a:moveTo>
                  <a:pt x="83605" y="1060172"/>
                </a:moveTo>
                <a:lnTo>
                  <a:pt x="82500" y="1059641"/>
                </a:lnTo>
                <a:lnTo>
                  <a:pt x="78246" y="1055541"/>
                </a:lnTo>
                <a:lnTo>
                  <a:pt x="76491" y="1049661"/>
                </a:lnTo>
                <a:lnTo>
                  <a:pt x="76738" y="1042428"/>
                </a:lnTo>
                <a:lnTo>
                  <a:pt x="80172" y="1016725"/>
                </a:lnTo>
                <a:lnTo>
                  <a:pt x="76207" y="1014829"/>
                </a:lnTo>
                <a:lnTo>
                  <a:pt x="76487" y="1061742"/>
                </a:lnTo>
                <a:lnTo>
                  <a:pt x="79815" y="1059113"/>
                </a:lnTo>
                <a:lnTo>
                  <a:pt x="83605" y="1060172"/>
                </a:lnTo>
                <a:close/>
              </a:path>
              <a:path w="3455265" h="2793011">
                <a:moveTo>
                  <a:pt x="70420" y="1082784"/>
                </a:moveTo>
                <a:lnTo>
                  <a:pt x="71675" y="1074474"/>
                </a:lnTo>
                <a:lnTo>
                  <a:pt x="73736" y="1067161"/>
                </a:lnTo>
                <a:lnTo>
                  <a:pt x="76487" y="1061742"/>
                </a:lnTo>
                <a:lnTo>
                  <a:pt x="76207" y="1014829"/>
                </a:lnTo>
                <a:lnTo>
                  <a:pt x="72118" y="1012472"/>
                </a:lnTo>
                <a:lnTo>
                  <a:pt x="70420" y="1082784"/>
                </a:lnTo>
                <a:close/>
              </a:path>
              <a:path w="3455265" h="2793011">
                <a:moveTo>
                  <a:pt x="87406" y="2336851"/>
                </a:moveTo>
                <a:lnTo>
                  <a:pt x="89504" y="2375609"/>
                </a:lnTo>
                <a:lnTo>
                  <a:pt x="92243" y="2365548"/>
                </a:lnTo>
                <a:lnTo>
                  <a:pt x="94701" y="2355186"/>
                </a:lnTo>
                <a:lnTo>
                  <a:pt x="96067" y="2347553"/>
                </a:lnTo>
                <a:lnTo>
                  <a:pt x="96511" y="2342268"/>
                </a:lnTo>
                <a:lnTo>
                  <a:pt x="96207" y="2338944"/>
                </a:lnTo>
                <a:lnTo>
                  <a:pt x="94037" y="2336644"/>
                </a:lnTo>
                <a:lnTo>
                  <a:pt x="90932" y="2337579"/>
                </a:lnTo>
                <a:lnTo>
                  <a:pt x="87406" y="2336851"/>
                </a:lnTo>
                <a:close/>
              </a:path>
              <a:path w="3455265" h="2793011">
                <a:moveTo>
                  <a:pt x="89951" y="2010607"/>
                </a:moveTo>
                <a:lnTo>
                  <a:pt x="92579" y="2008253"/>
                </a:lnTo>
                <a:lnTo>
                  <a:pt x="93018" y="2006393"/>
                </a:lnTo>
                <a:lnTo>
                  <a:pt x="89395" y="2003685"/>
                </a:lnTo>
                <a:lnTo>
                  <a:pt x="86370" y="2002601"/>
                </a:lnTo>
                <a:lnTo>
                  <a:pt x="84614" y="2013574"/>
                </a:lnTo>
                <a:lnTo>
                  <a:pt x="89951" y="2010607"/>
                </a:lnTo>
                <a:close/>
              </a:path>
              <a:path w="3455265" h="2793011">
                <a:moveTo>
                  <a:pt x="84614" y="2013574"/>
                </a:moveTo>
                <a:lnTo>
                  <a:pt x="86370" y="2002601"/>
                </a:lnTo>
                <a:lnTo>
                  <a:pt x="83226" y="2001539"/>
                </a:lnTo>
                <a:lnTo>
                  <a:pt x="80482" y="2000382"/>
                </a:lnTo>
                <a:lnTo>
                  <a:pt x="78655" y="1999012"/>
                </a:lnTo>
                <a:lnTo>
                  <a:pt x="76050" y="2017271"/>
                </a:lnTo>
                <a:lnTo>
                  <a:pt x="84614" y="2013574"/>
                </a:lnTo>
                <a:close/>
              </a:path>
              <a:path w="3455265" h="2793011">
                <a:moveTo>
                  <a:pt x="31651" y="226731"/>
                </a:moveTo>
                <a:lnTo>
                  <a:pt x="28596" y="336365"/>
                </a:lnTo>
                <a:lnTo>
                  <a:pt x="31325" y="330818"/>
                </a:lnTo>
                <a:lnTo>
                  <a:pt x="33963" y="326985"/>
                </a:lnTo>
                <a:lnTo>
                  <a:pt x="31651" y="226731"/>
                </a:lnTo>
                <a:close/>
              </a:path>
              <a:path w="3455265" h="2793011">
                <a:moveTo>
                  <a:pt x="24415" y="224597"/>
                </a:moveTo>
                <a:lnTo>
                  <a:pt x="15435" y="233922"/>
                </a:lnTo>
                <a:lnTo>
                  <a:pt x="15763" y="261104"/>
                </a:lnTo>
                <a:lnTo>
                  <a:pt x="15792" y="262277"/>
                </a:lnTo>
                <a:lnTo>
                  <a:pt x="16659" y="279916"/>
                </a:lnTo>
                <a:lnTo>
                  <a:pt x="20875" y="282932"/>
                </a:lnTo>
                <a:lnTo>
                  <a:pt x="22902" y="331743"/>
                </a:lnTo>
                <a:lnTo>
                  <a:pt x="23550" y="336637"/>
                </a:lnTo>
                <a:lnTo>
                  <a:pt x="23570" y="349949"/>
                </a:lnTo>
                <a:lnTo>
                  <a:pt x="25953" y="342962"/>
                </a:lnTo>
                <a:lnTo>
                  <a:pt x="24415" y="224597"/>
                </a:lnTo>
                <a:close/>
              </a:path>
              <a:path w="3455265" h="2793011">
                <a:moveTo>
                  <a:pt x="14749" y="234353"/>
                </a:moveTo>
                <a:lnTo>
                  <a:pt x="8815" y="243569"/>
                </a:lnTo>
                <a:lnTo>
                  <a:pt x="11497" y="253235"/>
                </a:lnTo>
                <a:lnTo>
                  <a:pt x="15763" y="261104"/>
                </a:lnTo>
                <a:lnTo>
                  <a:pt x="15435" y="233922"/>
                </a:lnTo>
                <a:lnTo>
                  <a:pt x="14749" y="234353"/>
                </a:lnTo>
                <a:close/>
              </a:path>
              <a:path w="3455265" h="2793011">
                <a:moveTo>
                  <a:pt x="14144" y="2126869"/>
                </a:moveTo>
                <a:lnTo>
                  <a:pt x="11222" y="2138012"/>
                </a:lnTo>
                <a:lnTo>
                  <a:pt x="11742" y="2147013"/>
                </a:lnTo>
                <a:lnTo>
                  <a:pt x="17532" y="2152922"/>
                </a:lnTo>
                <a:lnTo>
                  <a:pt x="18677" y="2114539"/>
                </a:lnTo>
                <a:lnTo>
                  <a:pt x="14144" y="2126869"/>
                </a:lnTo>
                <a:close/>
              </a:path>
              <a:path w="3455265" h="2793011">
                <a:moveTo>
                  <a:pt x="14752" y="1983302"/>
                </a:moveTo>
                <a:lnTo>
                  <a:pt x="11070" y="1989743"/>
                </a:lnTo>
                <a:lnTo>
                  <a:pt x="14686" y="2000971"/>
                </a:lnTo>
                <a:lnTo>
                  <a:pt x="18456" y="2004514"/>
                </a:lnTo>
                <a:lnTo>
                  <a:pt x="19259" y="1976596"/>
                </a:lnTo>
                <a:lnTo>
                  <a:pt x="14752" y="1983302"/>
                </a:lnTo>
                <a:close/>
              </a:path>
              <a:path w="3455265" h="2793011">
                <a:moveTo>
                  <a:pt x="8641" y="1995410"/>
                </a:moveTo>
                <a:lnTo>
                  <a:pt x="7897" y="1999795"/>
                </a:lnTo>
                <a:lnTo>
                  <a:pt x="14686" y="2000971"/>
                </a:lnTo>
                <a:lnTo>
                  <a:pt x="11070" y="1989743"/>
                </a:lnTo>
                <a:lnTo>
                  <a:pt x="8641" y="1995410"/>
                </a:lnTo>
                <a:close/>
              </a:path>
              <a:path w="3455265" h="2793011">
                <a:moveTo>
                  <a:pt x="14310" y="1703384"/>
                </a:moveTo>
                <a:lnTo>
                  <a:pt x="17257" y="1700912"/>
                </a:lnTo>
                <a:lnTo>
                  <a:pt x="15200" y="1688947"/>
                </a:lnTo>
                <a:lnTo>
                  <a:pt x="14692" y="1684092"/>
                </a:lnTo>
                <a:lnTo>
                  <a:pt x="13893" y="1673646"/>
                </a:lnTo>
                <a:lnTo>
                  <a:pt x="11375" y="1708919"/>
                </a:lnTo>
                <a:lnTo>
                  <a:pt x="14310" y="1703384"/>
                </a:lnTo>
                <a:close/>
              </a:path>
              <a:path w="3455265" h="2793011">
                <a:moveTo>
                  <a:pt x="5480" y="2293958"/>
                </a:moveTo>
                <a:lnTo>
                  <a:pt x="6480" y="2299928"/>
                </a:lnTo>
                <a:lnTo>
                  <a:pt x="9810" y="2303677"/>
                </a:lnTo>
                <a:lnTo>
                  <a:pt x="14931" y="2305545"/>
                </a:lnTo>
                <a:lnTo>
                  <a:pt x="21304" y="2305867"/>
                </a:lnTo>
                <a:lnTo>
                  <a:pt x="28389" y="2304983"/>
                </a:lnTo>
                <a:lnTo>
                  <a:pt x="31012" y="2230728"/>
                </a:lnTo>
                <a:lnTo>
                  <a:pt x="27103" y="2231886"/>
                </a:lnTo>
                <a:lnTo>
                  <a:pt x="22662" y="2229804"/>
                </a:lnTo>
                <a:lnTo>
                  <a:pt x="19958" y="2262135"/>
                </a:lnTo>
                <a:lnTo>
                  <a:pt x="12629" y="2274011"/>
                </a:lnTo>
                <a:lnTo>
                  <a:pt x="7350" y="2285432"/>
                </a:lnTo>
                <a:lnTo>
                  <a:pt x="5480" y="2293958"/>
                </a:lnTo>
                <a:close/>
              </a:path>
              <a:path w="3455265" h="2793011">
                <a:moveTo>
                  <a:pt x="10688" y="1799028"/>
                </a:moveTo>
                <a:lnTo>
                  <a:pt x="11283" y="1809865"/>
                </a:lnTo>
                <a:lnTo>
                  <a:pt x="13731" y="1824787"/>
                </a:lnTo>
                <a:lnTo>
                  <a:pt x="14413" y="1781988"/>
                </a:lnTo>
                <a:lnTo>
                  <a:pt x="12814" y="1785994"/>
                </a:lnTo>
                <a:lnTo>
                  <a:pt x="11385" y="1791373"/>
                </a:lnTo>
                <a:lnTo>
                  <a:pt x="10688" y="1799028"/>
                </a:lnTo>
                <a:close/>
              </a:path>
              <a:path w="3455265" h="2793011">
                <a:moveTo>
                  <a:pt x="11138" y="1684966"/>
                </a:moveTo>
                <a:lnTo>
                  <a:pt x="9054" y="1699110"/>
                </a:lnTo>
                <a:lnTo>
                  <a:pt x="9273" y="1716351"/>
                </a:lnTo>
                <a:lnTo>
                  <a:pt x="9472" y="1714358"/>
                </a:lnTo>
                <a:lnTo>
                  <a:pt x="11375" y="1708919"/>
                </a:lnTo>
                <a:lnTo>
                  <a:pt x="13893" y="1673646"/>
                </a:lnTo>
                <a:lnTo>
                  <a:pt x="11138" y="1684966"/>
                </a:lnTo>
                <a:close/>
              </a:path>
              <a:path w="3455265" h="2793011">
                <a:moveTo>
                  <a:pt x="96876" y="1888863"/>
                </a:moveTo>
                <a:lnTo>
                  <a:pt x="97043" y="1888915"/>
                </a:lnTo>
                <a:lnTo>
                  <a:pt x="96676" y="1883167"/>
                </a:lnTo>
                <a:lnTo>
                  <a:pt x="92334" y="1882425"/>
                </a:lnTo>
                <a:lnTo>
                  <a:pt x="90305" y="1884916"/>
                </a:lnTo>
                <a:lnTo>
                  <a:pt x="96876" y="1888863"/>
                </a:lnTo>
                <a:close/>
              </a:path>
              <a:path w="3455265" h="2793011">
                <a:moveTo>
                  <a:pt x="11498" y="2261066"/>
                </a:moveTo>
                <a:lnTo>
                  <a:pt x="9636" y="2265722"/>
                </a:lnTo>
                <a:lnTo>
                  <a:pt x="12223" y="2267912"/>
                </a:lnTo>
                <a:lnTo>
                  <a:pt x="13921" y="2259815"/>
                </a:lnTo>
                <a:lnTo>
                  <a:pt x="11498" y="2261066"/>
                </a:lnTo>
                <a:close/>
              </a:path>
              <a:path w="3455265" h="2793011">
                <a:moveTo>
                  <a:pt x="6729" y="1766419"/>
                </a:moveTo>
                <a:lnTo>
                  <a:pt x="5993" y="1771438"/>
                </a:lnTo>
                <a:lnTo>
                  <a:pt x="6389" y="1775589"/>
                </a:lnTo>
                <a:lnTo>
                  <a:pt x="8094" y="1770720"/>
                </a:lnTo>
                <a:lnTo>
                  <a:pt x="6729" y="1766419"/>
                </a:lnTo>
                <a:close/>
              </a:path>
              <a:path w="3455265" h="2793011">
                <a:moveTo>
                  <a:pt x="93633" y="2178762"/>
                </a:moveTo>
                <a:lnTo>
                  <a:pt x="90820" y="2176623"/>
                </a:lnTo>
                <a:lnTo>
                  <a:pt x="87425" y="2178700"/>
                </a:lnTo>
                <a:lnTo>
                  <a:pt x="83846" y="2181782"/>
                </a:lnTo>
                <a:lnTo>
                  <a:pt x="80939" y="2185050"/>
                </a:lnTo>
                <a:lnTo>
                  <a:pt x="84809" y="2187788"/>
                </a:lnTo>
                <a:lnTo>
                  <a:pt x="91340" y="2184614"/>
                </a:lnTo>
                <a:lnTo>
                  <a:pt x="93633" y="2178762"/>
                </a:lnTo>
                <a:close/>
              </a:path>
              <a:path w="3455265" h="2793011">
                <a:moveTo>
                  <a:pt x="80939" y="2185050"/>
                </a:moveTo>
                <a:lnTo>
                  <a:pt x="79560" y="2187687"/>
                </a:lnTo>
                <a:lnTo>
                  <a:pt x="80565" y="2188872"/>
                </a:lnTo>
                <a:lnTo>
                  <a:pt x="84809" y="2187788"/>
                </a:lnTo>
                <a:lnTo>
                  <a:pt x="80939" y="2185050"/>
                </a:lnTo>
                <a:close/>
              </a:path>
              <a:path w="3455265" h="2793011">
                <a:moveTo>
                  <a:pt x="47353" y="1947928"/>
                </a:moveTo>
                <a:lnTo>
                  <a:pt x="46170" y="1949230"/>
                </a:lnTo>
                <a:lnTo>
                  <a:pt x="47012" y="1961298"/>
                </a:lnTo>
                <a:lnTo>
                  <a:pt x="48275" y="1959172"/>
                </a:lnTo>
                <a:lnTo>
                  <a:pt x="48171" y="1950712"/>
                </a:lnTo>
                <a:lnTo>
                  <a:pt x="47353" y="1947928"/>
                </a:lnTo>
                <a:close/>
              </a:path>
              <a:path w="3455265" h="2793011">
                <a:moveTo>
                  <a:pt x="47012" y="1961298"/>
                </a:moveTo>
                <a:lnTo>
                  <a:pt x="46170" y="1949230"/>
                </a:lnTo>
                <a:lnTo>
                  <a:pt x="44972" y="1953025"/>
                </a:lnTo>
                <a:lnTo>
                  <a:pt x="44108" y="1957721"/>
                </a:lnTo>
                <a:lnTo>
                  <a:pt x="43927" y="1961727"/>
                </a:lnTo>
                <a:lnTo>
                  <a:pt x="47012" y="1961298"/>
                </a:lnTo>
                <a:close/>
              </a:path>
              <a:path w="3455265" h="2793011">
                <a:moveTo>
                  <a:pt x="93306" y="1773637"/>
                </a:moveTo>
                <a:lnTo>
                  <a:pt x="92377" y="1781817"/>
                </a:lnTo>
                <a:lnTo>
                  <a:pt x="94562" y="1779160"/>
                </a:lnTo>
                <a:lnTo>
                  <a:pt x="93823" y="1773998"/>
                </a:lnTo>
                <a:lnTo>
                  <a:pt x="93306" y="1773637"/>
                </a:lnTo>
                <a:close/>
              </a:path>
              <a:path w="3455265" h="2793011">
                <a:moveTo>
                  <a:pt x="95469" y="1593198"/>
                </a:moveTo>
                <a:lnTo>
                  <a:pt x="94572" y="1601282"/>
                </a:lnTo>
                <a:lnTo>
                  <a:pt x="96796" y="1598579"/>
                </a:lnTo>
                <a:lnTo>
                  <a:pt x="95825" y="1593437"/>
                </a:lnTo>
                <a:lnTo>
                  <a:pt x="95469" y="1593198"/>
                </a:lnTo>
                <a:close/>
              </a:path>
              <a:path w="3455265" h="2793011">
                <a:moveTo>
                  <a:pt x="56129" y="1278340"/>
                </a:moveTo>
                <a:lnTo>
                  <a:pt x="57517" y="1447461"/>
                </a:lnTo>
                <a:lnTo>
                  <a:pt x="62624" y="1444851"/>
                </a:lnTo>
                <a:lnTo>
                  <a:pt x="65797" y="1446263"/>
                </a:lnTo>
                <a:lnTo>
                  <a:pt x="66568" y="1451064"/>
                </a:lnTo>
                <a:lnTo>
                  <a:pt x="68475" y="1279182"/>
                </a:lnTo>
                <a:lnTo>
                  <a:pt x="63751" y="1279230"/>
                </a:lnTo>
                <a:lnTo>
                  <a:pt x="59336" y="1278955"/>
                </a:lnTo>
                <a:lnTo>
                  <a:pt x="56129" y="1278340"/>
                </a:lnTo>
                <a:close/>
              </a:path>
              <a:path w="3455265" h="2793011">
                <a:moveTo>
                  <a:pt x="52400" y="914486"/>
                </a:moveTo>
                <a:lnTo>
                  <a:pt x="50110" y="1472300"/>
                </a:lnTo>
                <a:lnTo>
                  <a:pt x="50653" y="1470160"/>
                </a:lnTo>
                <a:lnTo>
                  <a:pt x="51420" y="1457054"/>
                </a:lnTo>
                <a:lnTo>
                  <a:pt x="52400" y="914486"/>
                </a:lnTo>
                <a:close/>
              </a:path>
              <a:path w="3455265" h="2793011">
                <a:moveTo>
                  <a:pt x="37164" y="1780429"/>
                </a:moveTo>
                <a:lnTo>
                  <a:pt x="36610" y="1741628"/>
                </a:lnTo>
                <a:lnTo>
                  <a:pt x="33734" y="1740663"/>
                </a:lnTo>
                <a:lnTo>
                  <a:pt x="31460" y="1742609"/>
                </a:lnTo>
                <a:lnTo>
                  <a:pt x="31340" y="1791707"/>
                </a:lnTo>
                <a:lnTo>
                  <a:pt x="33014" y="1787588"/>
                </a:lnTo>
                <a:lnTo>
                  <a:pt x="35170" y="1783413"/>
                </a:lnTo>
                <a:lnTo>
                  <a:pt x="37164" y="1780429"/>
                </a:lnTo>
                <a:close/>
              </a:path>
              <a:path w="3455265" h="2793011">
                <a:moveTo>
                  <a:pt x="31955" y="1612499"/>
                </a:moveTo>
                <a:lnTo>
                  <a:pt x="23690" y="1621940"/>
                </a:lnTo>
                <a:lnTo>
                  <a:pt x="25330" y="1740604"/>
                </a:lnTo>
                <a:lnTo>
                  <a:pt x="27701" y="1733169"/>
                </a:lnTo>
                <a:lnTo>
                  <a:pt x="30193" y="1726371"/>
                </a:lnTo>
                <a:lnTo>
                  <a:pt x="32670" y="1720789"/>
                </a:lnTo>
                <a:lnTo>
                  <a:pt x="31955" y="1612499"/>
                </a:lnTo>
                <a:close/>
              </a:path>
              <a:path w="3455265" h="2793011">
                <a:moveTo>
                  <a:pt x="19763" y="1765109"/>
                </a:moveTo>
                <a:lnTo>
                  <a:pt x="20296" y="1760927"/>
                </a:lnTo>
                <a:lnTo>
                  <a:pt x="21491" y="1755062"/>
                </a:lnTo>
                <a:lnTo>
                  <a:pt x="23215" y="1748094"/>
                </a:lnTo>
                <a:lnTo>
                  <a:pt x="23538" y="1732699"/>
                </a:lnTo>
                <a:lnTo>
                  <a:pt x="22883" y="1735890"/>
                </a:lnTo>
                <a:lnTo>
                  <a:pt x="20813" y="1737203"/>
                </a:lnTo>
                <a:lnTo>
                  <a:pt x="19763" y="1765109"/>
                </a:lnTo>
                <a:close/>
              </a:path>
              <a:path w="3455265" h="2793011">
                <a:moveTo>
                  <a:pt x="9683" y="1747520"/>
                </a:moveTo>
                <a:lnTo>
                  <a:pt x="11285" y="1761604"/>
                </a:lnTo>
                <a:lnTo>
                  <a:pt x="14618" y="1769162"/>
                </a:lnTo>
                <a:lnTo>
                  <a:pt x="15876" y="1774476"/>
                </a:lnTo>
                <a:lnTo>
                  <a:pt x="16920" y="1876888"/>
                </a:lnTo>
                <a:lnTo>
                  <a:pt x="19362" y="1873427"/>
                </a:lnTo>
                <a:lnTo>
                  <a:pt x="17894" y="1737831"/>
                </a:lnTo>
                <a:lnTo>
                  <a:pt x="14689" y="1738965"/>
                </a:lnTo>
                <a:lnTo>
                  <a:pt x="11764" y="1741798"/>
                </a:lnTo>
                <a:lnTo>
                  <a:pt x="9683" y="1747520"/>
                </a:lnTo>
                <a:close/>
              </a:path>
              <a:path w="3455265" h="2793011">
                <a:moveTo>
                  <a:pt x="19751" y="2253786"/>
                </a:moveTo>
                <a:lnTo>
                  <a:pt x="19958" y="2262135"/>
                </a:lnTo>
                <a:lnTo>
                  <a:pt x="22662" y="2229804"/>
                </a:lnTo>
                <a:lnTo>
                  <a:pt x="18275" y="2228166"/>
                </a:lnTo>
                <a:lnTo>
                  <a:pt x="14524" y="2230657"/>
                </a:lnTo>
                <a:lnTo>
                  <a:pt x="13146" y="2252089"/>
                </a:lnTo>
                <a:lnTo>
                  <a:pt x="19751" y="2253786"/>
                </a:lnTo>
                <a:close/>
              </a:path>
              <a:path w="3455265" h="2793011">
                <a:moveTo>
                  <a:pt x="13146" y="2252089"/>
                </a:moveTo>
                <a:lnTo>
                  <a:pt x="14524" y="2230657"/>
                </a:lnTo>
                <a:lnTo>
                  <a:pt x="13071" y="2234601"/>
                </a:lnTo>
                <a:lnTo>
                  <a:pt x="11995" y="2240958"/>
                </a:lnTo>
                <a:lnTo>
                  <a:pt x="11371" y="2250189"/>
                </a:lnTo>
                <a:lnTo>
                  <a:pt x="13146" y="2252089"/>
                </a:lnTo>
                <a:close/>
              </a:path>
              <a:path w="3455265" h="2793011">
                <a:moveTo>
                  <a:pt x="95773" y="2148989"/>
                </a:moveTo>
                <a:lnTo>
                  <a:pt x="91329" y="2148297"/>
                </a:lnTo>
                <a:lnTo>
                  <a:pt x="91946" y="2161764"/>
                </a:lnTo>
                <a:lnTo>
                  <a:pt x="97370" y="2155436"/>
                </a:lnTo>
                <a:lnTo>
                  <a:pt x="97044" y="2152599"/>
                </a:lnTo>
                <a:lnTo>
                  <a:pt x="95773" y="2148989"/>
                </a:lnTo>
                <a:close/>
              </a:path>
              <a:path w="3455265" h="2793011">
                <a:moveTo>
                  <a:pt x="79277" y="2156924"/>
                </a:moveTo>
                <a:lnTo>
                  <a:pt x="79631" y="2168789"/>
                </a:lnTo>
                <a:lnTo>
                  <a:pt x="84982" y="2162057"/>
                </a:lnTo>
                <a:lnTo>
                  <a:pt x="85880" y="2163132"/>
                </a:lnTo>
                <a:lnTo>
                  <a:pt x="85408" y="2152476"/>
                </a:lnTo>
                <a:lnTo>
                  <a:pt x="82289" y="2154954"/>
                </a:lnTo>
                <a:lnTo>
                  <a:pt x="79277" y="2156924"/>
                </a:lnTo>
                <a:close/>
              </a:path>
              <a:path w="3455265" h="2793011">
                <a:moveTo>
                  <a:pt x="7700" y="1304572"/>
                </a:moveTo>
                <a:lnTo>
                  <a:pt x="8164" y="1315436"/>
                </a:lnTo>
                <a:lnTo>
                  <a:pt x="10139" y="1326118"/>
                </a:lnTo>
                <a:lnTo>
                  <a:pt x="12431" y="1336514"/>
                </a:lnTo>
                <a:lnTo>
                  <a:pt x="13846" y="1346522"/>
                </a:lnTo>
                <a:lnTo>
                  <a:pt x="13191" y="1356038"/>
                </a:lnTo>
                <a:lnTo>
                  <a:pt x="9273" y="1364960"/>
                </a:lnTo>
                <a:lnTo>
                  <a:pt x="11611" y="1367863"/>
                </a:lnTo>
                <a:lnTo>
                  <a:pt x="15971" y="1369037"/>
                </a:lnTo>
                <a:lnTo>
                  <a:pt x="15566" y="1290948"/>
                </a:lnTo>
                <a:lnTo>
                  <a:pt x="12223" y="1288562"/>
                </a:lnTo>
                <a:lnTo>
                  <a:pt x="9938" y="1293628"/>
                </a:lnTo>
                <a:lnTo>
                  <a:pt x="7700" y="1304572"/>
                </a:lnTo>
                <a:close/>
              </a:path>
              <a:path w="3455265" h="2793011">
                <a:moveTo>
                  <a:pt x="9592" y="1068905"/>
                </a:moveTo>
                <a:lnTo>
                  <a:pt x="9891" y="1081878"/>
                </a:lnTo>
                <a:lnTo>
                  <a:pt x="14320" y="1089311"/>
                </a:lnTo>
                <a:lnTo>
                  <a:pt x="17532" y="1133368"/>
                </a:lnTo>
                <a:lnTo>
                  <a:pt x="19712" y="1198760"/>
                </a:lnTo>
                <a:lnTo>
                  <a:pt x="21575" y="1200012"/>
                </a:lnTo>
                <a:lnTo>
                  <a:pt x="23640" y="1244397"/>
                </a:lnTo>
                <a:lnTo>
                  <a:pt x="25724" y="1240838"/>
                </a:lnTo>
                <a:lnTo>
                  <a:pt x="28557" y="1239143"/>
                </a:lnTo>
                <a:lnTo>
                  <a:pt x="26026" y="1182961"/>
                </a:lnTo>
                <a:lnTo>
                  <a:pt x="22633" y="1178813"/>
                </a:lnTo>
                <a:lnTo>
                  <a:pt x="20880" y="1171151"/>
                </a:lnTo>
                <a:lnTo>
                  <a:pt x="20994" y="1054209"/>
                </a:lnTo>
                <a:lnTo>
                  <a:pt x="16461" y="1058469"/>
                </a:lnTo>
                <a:lnTo>
                  <a:pt x="12448" y="1063368"/>
                </a:lnTo>
                <a:lnTo>
                  <a:pt x="9592" y="1068905"/>
                </a:lnTo>
                <a:close/>
              </a:path>
              <a:path w="3455265" h="2793011">
                <a:moveTo>
                  <a:pt x="18843" y="1473277"/>
                </a:moveTo>
                <a:lnTo>
                  <a:pt x="17329" y="1514124"/>
                </a:lnTo>
                <a:lnTo>
                  <a:pt x="18057" y="1520775"/>
                </a:lnTo>
                <a:lnTo>
                  <a:pt x="20194" y="1567247"/>
                </a:lnTo>
                <a:lnTo>
                  <a:pt x="19057" y="1380663"/>
                </a:lnTo>
                <a:lnTo>
                  <a:pt x="17747" y="1376794"/>
                </a:lnTo>
                <a:lnTo>
                  <a:pt x="16797" y="1442294"/>
                </a:lnTo>
                <a:lnTo>
                  <a:pt x="15657" y="1448770"/>
                </a:lnTo>
                <a:lnTo>
                  <a:pt x="14077" y="1477895"/>
                </a:lnTo>
                <a:lnTo>
                  <a:pt x="12836" y="1479564"/>
                </a:lnTo>
                <a:lnTo>
                  <a:pt x="16198" y="1488789"/>
                </a:lnTo>
                <a:lnTo>
                  <a:pt x="16312" y="1492480"/>
                </a:lnTo>
                <a:lnTo>
                  <a:pt x="16664" y="1512982"/>
                </a:lnTo>
                <a:lnTo>
                  <a:pt x="17329" y="1514124"/>
                </a:lnTo>
                <a:lnTo>
                  <a:pt x="18843" y="1473277"/>
                </a:lnTo>
                <a:close/>
              </a:path>
              <a:path w="3455265" h="2793011">
                <a:moveTo>
                  <a:pt x="12808" y="1479575"/>
                </a:moveTo>
                <a:lnTo>
                  <a:pt x="11126" y="1481803"/>
                </a:lnTo>
                <a:lnTo>
                  <a:pt x="12436" y="1485383"/>
                </a:lnTo>
                <a:lnTo>
                  <a:pt x="16198" y="1488789"/>
                </a:lnTo>
                <a:lnTo>
                  <a:pt x="12836" y="1479564"/>
                </a:lnTo>
                <a:lnTo>
                  <a:pt x="14077" y="1477895"/>
                </a:lnTo>
                <a:lnTo>
                  <a:pt x="13672" y="1456662"/>
                </a:lnTo>
                <a:lnTo>
                  <a:pt x="11463" y="1464889"/>
                </a:lnTo>
                <a:lnTo>
                  <a:pt x="9717" y="1480789"/>
                </a:lnTo>
                <a:lnTo>
                  <a:pt x="12808" y="1479575"/>
                </a:lnTo>
                <a:close/>
              </a:path>
              <a:path w="3455265" h="2793011">
                <a:moveTo>
                  <a:pt x="9652" y="1472373"/>
                </a:moveTo>
                <a:lnTo>
                  <a:pt x="8863" y="1478033"/>
                </a:lnTo>
                <a:lnTo>
                  <a:pt x="9717" y="1480789"/>
                </a:lnTo>
                <a:lnTo>
                  <a:pt x="11463" y="1464889"/>
                </a:lnTo>
                <a:lnTo>
                  <a:pt x="9652" y="1472373"/>
                </a:lnTo>
                <a:close/>
              </a:path>
              <a:path w="3455265" h="2793011">
                <a:moveTo>
                  <a:pt x="34051" y="1146892"/>
                </a:moveTo>
                <a:lnTo>
                  <a:pt x="33660" y="912036"/>
                </a:lnTo>
                <a:lnTo>
                  <a:pt x="31327" y="913756"/>
                </a:lnTo>
                <a:lnTo>
                  <a:pt x="23891" y="1016065"/>
                </a:lnTo>
                <a:lnTo>
                  <a:pt x="20150" y="1019128"/>
                </a:lnTo>
                <a:lnTo>
                  <a:pt x="17133" y="1018299"/>
                </a:lnTo>
                <a:lnTo>
                  <a:pt x="23891" y="1016065"/>
                </a:lnTo>
                <a:lnTo>
                  <a:pt x="23139" y="975010"/>
                </a:lnTo>
                <a:lnTo>
                  <a:pt x="22317" y="981152"/>
                </a:lnTo>
                <a:lnTo>
                  <a:pt x="19672" y="978044"/>
                </a:lnTo>
                <a:lnTo>
                  <a:pt x="17101" y="1018315"/>
                </a:lnTo>
                <a:lnTo>
                  <a:pt x="23474" y="1042208"/>
                </a:lnTo>
                <a:lnTo>
                  <a:pt x="29185" y="1042582"/>
                </a:lnTo>
                <a:lnTo>
                  <a:pt x="31597" y="1043610"/>
                </a:lnTo>
                <a:lnTo>
                  <a:pt x="34051" y="1146892"/>
                </a:lnTo>
                <a:close/>
              </a:path>
              <a:path w="3455265" h="2793011">
                <a:moveTo>
                  <a:pt x="9528" y="1000528"/>
                </a:moveTo>
                <a:lnTo>
                  <a:pt x="11295" y="1008024"/>
                </a:lnTo>
                <a:lnTo>
                  <a:pt x="13733" y="1014216"/>
                </a:lnTo>
                <a:lnTo>
                  <a:pt x="16725" y="1018214"/>
                </a:lnTo>
                <a:lnTo>
                  <a:pt x="17101" y="1018315"/>
                </a:lnTo>
                <a:lnTo>
                  <a:pt x="19672" y="978044"/>
                </a:lnTo>
                <a:lnTo>
                  <a:pt x="14918" y="974661"/>
                </a:lnTo>
                <a:lnTo>
                  <a:pt x="11547" y="975317"/>
                </a:lnTo>
                <a:lnTo>
                  <a:pt x="9528" y="1000528"/>
                </a:lnTo>
                <a:close/>
              </a:path>
              <a:path w="3455265" h="2793011">
                <a:moveTo>
                  <a:pt x="9442" y="979122"/>
                </a:moveTo>
                <a:lnTo>
                  <a:pt x="8483" y="985186"/>
                </a:lnTo>
                <a:lnTo>
                  <a:pt x="8551" y="992618"/>
                </a:lnTo>
                <a:lnTo>
                  <a:pt x="9528" y="1000528"/>
                </a:lnTo>
                <a:lnTo>
                  <a:pt x="11547" y="975317"/>
                </a:lnTo>
                <a:lnTo>
                  <a:pt x="9442" y="979122"/>
                </a:lnTo>
                <a:close/>
              </a:path>
              <a:path w="3455265" h="2793011">
                <a:moveTo>
                  <a:pt x="17532" y="1133368"/>
                </a:moveTo>
                <a:lnTo>
                  <a:pt x="16140" y="1136242"/>
                </a:lnTo>
                <a:lnTo>
                  <a:pt x="15182" y="1144640"/>
                </a:lnTo>
                <a:lnTo>
                  <a:pt x="14756" y="1157769"/>
                </a:lnTo>
                <a:lnTo>
                  <a:pt x="14714" y="1174876"/>
                </a:lnTo>
                <a:lnTo>
                  <a:pt x="14910" y="1195205"/>
                </a:lnTo>
                <a:lnTo>
                  <a:pt x="19712" y="1198760"/>
                </a:lnTo>
                <a:lnTo>
                  <a:pt x="17532" y="1133368"/>
                </a:lnTo>
                <a:close/>
              </a:path>
              <a:path w="3455265" h="2793011">
                <a:moveTo>
                  <a:pt x="17101" y="1018315"/>
                </a:moveTo>
                <a:lnTo>
                  <a:pt x="10656" y="1021628"/>
                </a:lnTo>
                <a:lnTo>
                  <a:pt x="11951" y="1027405"/>
                </a:lnTo>
                <a:lnTo>
                  <a:pt x="14899" y="1031006"/>
                </a:lnTo>
                <a:lnTo>
                  <a:pt x="16165" y="1035851"/>
                </a:lnTo>
                <a:lnTo>
                  <a:pt x="23474" y="1042208"/>
                </a:lnTo>
                <a:lnTo>
                  <a:pt x="17101" y="1018315"/>
                </a:lnTo>
                <a:close/>
              </a:path>
              <a:path w="3455265" h="2793011">
                <a:moveTo>
                  <a:pt x="16797" y="1442294"/>
                </a:moveTo>
                <a:lnTo>
                  <a:pt x="17747" y="1376794"/>
                </a:lnTo>
                <a:lnTo>
                  <a:pt x="15059" y="1376409"/>
                </a:lnTo>
                <a:lnTo>
                  <a:pt x="13739" y="1379244"/>
                </a:lnTo>
                <a:lnTo>
                  <a:pt x="12475" y="1383665"/>
                </a:lnTo>
                <a:lnTo>
                  <a:pt x="14320" y="1437785"/>
                </a:lnTo>
                <a:lnTo>
                  <a:pt x="16469" y="1438311"/>
                </a:lnTo>
                <a:lnTo>
                  <a:pt x="16797" y="1442294"/>
                </a:lnTo>
                <a:close/>
              </a:path>
              <a:path w="3455265" h="2793011">
                <a:moveTo>
                  <a:pt x="12215" y="1442279"/>
                </a:moveTo>
                <a:lnTo>
                  <a:pt x="14320" y="1437785"/>
                </a:lnTo>
                <a:lnTo>
                  <a:pt x="12475" y="1383665"/>
                </a:lnTo>
                <a:lnTo>
                  <a:pt x="11295" y="1389346"/>
                </a:lnTo>
                <a:lnTo>
                  <a:pt x="10228" y="1395964"/>
                </a:lnTo>
                <a:lnTo>
                  <a:pt x="9304" y="1403195"/>
                </a:lnTo>
                <a:lnTo>
                  <a:pt x="9278" y="1443693"/>
                </a:lnTo>
                <a:lnTo>
                  <a:pt x="12215" y="1442279"/>
                </a:lnTo>
                <a:close/>
              </a:path>
              <a:path w="3455265" h="2793011">
                <a:moveTo>
                  <a:pt x="7680" y="1425314"/>
                </a:moveTo>
                <a:lnTo>
                  <a:pt x="7844" y="1437173"/>
                </a:lnTo>
                <a:lnTo>
                  <a:pt x="8388" y="1441262"/>
                </a:lnTo>
                <a:lnTo>
                  <a:pt x="9278" y="1443693"/>
                </a:lnTo>
                <a:lnTo>
                  <a:pt x="9304" y="1403195"/>
                </a:lnTo>
                <a:lnTo>
                  <a:pt x="8552" y="1410713"/>
                </a:lnTo>
                <a:lnTo>
                  <a:pt x="8001" y="1418194"/>
                </a:lnTo>
                <a:lnTo>
                  <a:pt x="7680" y="1425314"/>
                </a:lnTo>
                <a:close/>
              </a:path>
              <a:path w="3455265" h="2793011">
                <a:moveTo>
                  <a:pt x="16900" y="1526267"/>
                </a:moveTo>
                <a:lnTo>
                  <a:pt x="16127" y="1527138"/>
                </a:lnTo>
                <a:lnTo>
                  <a:pt x="15792" y="1524427"/>
                </a:lnTo>
                <a:lnTo>
                  <a:pt x="15820" y="1519952"/>
                </a:lnTo>
                <a:lnTo>
                  <a:pt x="16136" y="1515531"/>
                </a:lnTo>
                <a:lnTo>
                  <a:pt x="16664" y="1512982"/>
                </a:lnTo>
                <a:lnTo>
                  <a:pt x="16312" y="1492480"/>
                </a:lnTo>
                <a:lnTo>
                  <a:pt x="14641" y="1547539"/>
                </a:lnTo>
                <a:lnTo>
                  <a:pt x="17211" y="1568191"/>
                </a:lnTo>
                <a:lnTo>
                  <a:pt x="16900" y="1526267"/>
                </a:lnTo>
                <a:close/>
              </a:path>
              <a:path w="3455265" h="2793011">
                <a:moveTo>
                  <a:pt x="12046" y="1531184"/>
                </a:moveTo>
                <a:lnTo>
                  <a:pt x="13483" y="1534088"/>
                </a:lnTo>
                <a:lnTo>
                  <a:pt x="14442" y="1539153"/>
                </a:lnTo>
                <a:lnTo>
                  <a:pt x="14641" y="1547539"/>
                </a:lnTo>
                <a:lnTo>
                  <a:pt x="16312" y="1492480"/>
                </a:lnTo>
                <a:lnTo>
                  <a:pt x="13816" y="1498591"/>
                </a:lnTo>
                <a:lnTo>
                  <a:pt x="12046" y="1531184"/>
                </a:lnTo>
                <a:close/>
              </a:path>
              <a:path w="3455265" h="2793011">
                <a:moveTo>
                  <a:pt x="13816" y="1498591"/>
                </a:moveTo>
                <a:lnTo>
                  <a:pt x="7635" y="1507943"/>
                </a:lnTo>
                <a:lnTo>
                  <a:pt x="7697" y="1523815"/>
                </a:lnTo>
                <a:lnTo>
                  <a:pt x="8870" y="1527210"/>
                </a:lnTo>
                <a:lnTo>
                  <a:pt x="12046" y="1531184"/>
                </a:lnTo>
                <a:lnTo>
                  <a:pt x="13816" y="1498591"/>
                </a:lnTo>
                <a:close/>
              </a:path>
              <a:path w="3455265" h="2793011">
                <a:moveTo>
                  <a:pt x="7595" y="1508404"/>
                </a:moveTo>
                <a:lnTo>
                  <a:pt x="7178" y="1517934"/>
                </a:lnTo>
                <a:lnTo>
                  <a:pt x="7697" y="1523815"/>
                </a:lnTo>
                <a:lnTo>
                  <a:pt x="7635" y="1507943"/>
                </a:lnTo>
                <a:lnTo>
                  <a:pt x="7595" y="1508404"/>
                </a:lnTo>
                <a:close/>
              </a:path>
              <a:path w="3455265" h="2793011">
                <a:moveTo>
                  <a:pt x="14320" y="1274799"/>
                </a:moveTo>
                <a:lnTo>
                  <a:pt x="20071" y="1260336"/>
                </a:lnTo>
                <a:lnTo>
                  <a:pt x="15500" y="1202371"/>
                </a:lnTo>
                <a:lnTo>
                  <a:pt x="12702" y="1236315"/>
                </a:lnTo>
                <a:lnTo>
                  <a:pt x="12246" y="1245636"/>
                </a:lnTo>
                <a:lnTo>
                  <a:pt x="10898" y="1256982"/>
                </a:lnTo>
                <a:lnTo>
                  <a:pt x="10654" y="1274401"/>
                </a:lnTo>
                <a:lnTo>
                  <a:pt x="14320" y="1274799"/>
                </a:lnTo>
                <a:close/>
              </a:path>
              <a:path w="3455265" h="2793011">
                <a:moveTo>
                  <a:pt x="96534" y="113426"/>
                </a:moveTo>
                <a:lnTo>
                  <a:pt x="97604" y="109087"/>
                </a:lnTo>
                <a:lnTo>
                  <a:pt x="97340" y="102754"/>
                </a:lnTo>
                <a:lnTo>
                  <a:pt x="96384" y="97267"/>
                </a:lnTo>
                <a:lnTo>
                  <a:pt x="95725" y="97307"/>
                </a:lnTo>
                <a:lnTo>
                  <a:pt x="93804" y="114747"/>
                </a:lnTo>
                <a:lnTo>
                  <a:pt x="96534" y="113426"/>
                </a:lnTo>
                <a:close/>
              </a:path>
              <a:path w="3455265" h="2793011">
                <a:moveTo>
                  <a:pt x="95725" y="97307"/>
                </a:moveTo>
                <a:lnTo>
                  <a:pt x="90532" y="84619"/>
                </a:lnTo>
                <a:lnTo>
                  <a:pt x="89893" y="86061"/>
                </a:lnTo>
                <a:lnTo>
                  <a:pt x="85858" y="86322"/>
                </a:lnTo>
                <a:lnTo>
                  <a:pt x="85437" y="98311"/>
                </a:lnTo>
                <a:lnTo>
                  <a:pt x="85506" y="108401"/>
                </a:lnTo>
                <a:lnTo>
                  <a:pt x="89090" y="112024"/>
                </a:lnTo>
                <a:lnTo>
                  <a:pt x="93804" y="114747"/>
                </a:lnTo>
                <a:lnTo>
                  <a:pt x="95725" y="97307"/>
                </a:lnTo>
                <a:close/>
              </a:path>
              <a:path w="3455265" h="2793011">
                <a:moveTo>
                  <a:pt x="82161" y="98380"/>
                </a:moveTo>
                <a:lnTo>
                  <a:pt x="77702" y="108318"/>
                </a:lnTo>
                <a:lnTo>
                  <a:pt x="85506" y="108401"/>
                </a:lnTo>
                <a:lnTo>
                  <a:pt x="85437" y="98311"/>
                </a:lnTo>
                <a:lnTo>
                  <a:pt x="82161" y="98380"/>
                </a:lnTo>
                <a:close/>
              </a:path>
              <a:path w="3455265" h="2793011">
                <a:moveTo>
                  <a:pt x="93896" y="1539872"/>
                </a:moveTo>
                <a:lnTo>
                  <a:pt x="92737" y="1545818"/>
                </a:lnTo>
                <a:lnTo>
                  <a:pt x="96293" y="1544837"/>
                </a:lnTo>
                <a:lnTo>
                  <a:pt x="94097" y="1540003"/>
                </a:lnTo>
                <a:lnTo>
                  <a:pt x="93896" y="1539872"/>
                </a:lnTo>
                <a:close/>
              </a:path>
              <a:path w="3455265" h="2793011">
                <a:moveTo>
                  <a:pt x="94139" y="1400645"/>
                </a:moveTo>
                <a:lnTo>
                  <a:pt x="94971" y="1395085"/>
                </a:lnTo>
                <a:lnTo>
                  <a:pt x="93831" y="1391143"/>
                </a:lnTo>
                <a:lnTo>
                  <a:pt x="93110" y="1390687"/>
                </a:lnTo>
                <a:lnTo>
                  <a:pt x="93110" y="1394981"/>
                </a:lnTo>
                <a:lnTo>
                  <a:pt x="91995" y="1393270"/>
                </a:lnTo>
                <a:lnTo>
                  <a:pt x="90363" y="1399620"/>
                </a:lnTo>
                <a:lnTo>
                  <a:pt x="94139" y="1400645"/>
                </a:lnTo>
                <a:close/>
              </a:path>
              <a:path w="3455265" h="2793011">
                <a:moveTo>
                  <a:pt x="96223" y="1039836"/>
                </a:moveTo>
                <a:lnTo>
                  <a:pt x="96038" y="1035238"/>
                </a:lnTo>
                <a:lnTo>
                  <a:pt x="95475" y="1031634"/>
                </a:lnTo>
                <a:lnTo>
                  <a:pt x="93288" y="1031538"/>
                </a:lnTo>
                <a:lnTo>
                  <a:pt x="91702" y="1037109"/>
                </a:lnTo>
                <a:lnTo>
                  <a:pt x="90815" y="1041634"/>
                </a:lnTo>
                <a:lnTo>
                  <a:pt x="92804" y="1047539"/>
                </a:lnTo>
                <a:lnTo>
                  <a:pt x="95383" y="1047889"/>
                </a:lnTo>
                <a:lnTo>
                  <a:pt x="96011" y="1044397"/>
                </a:lnTo>
                <a:lnTo>
                  <a:pt x="96223" y="1039836"/>
                </a:lnTo>
                <a:close/>
              </a:path>
              <a:path w="3455265" h="2793011">
                <a:moveTo>
                  <a:pt x="96197" y="1232446"/>
                </a:moveTo>
                <a:lnTo>
                  <a:pt x="96082" y="1228372"/>
                </a:lnTo>
                <a:lnTo>
                  <a:pt x="95452" y="1225812"/>
                </a:lnTo>
                <a:lnTo>
                  <a:pt x="94246" y="1225678"/>
                </a:lnTo>
                <a:lnTo>
                  <a:pt x="92401" y="1228885"/>
                </a:lnTo>
                <a:lnTo>
                  <a:pt x="89856" y="1236344"/>
                </a:lnTo>
                <a:lnTo>
                  <a:pt x="89504" y="1237555"/>
                </a:lnTo>
                <a:lnTo>
                  <a:pt x="91191" y="1243570"/>
                </a:lnTo>
                <a:lnTo>
                  <a:pt x="94063" y="1244622"/>
                </a:lnTo>
                <a:lnTo>
                  <a:pt x="95126" y="1241484"/>
                </a:lnTo>
                <a:lnTo>
                  <a:pt x="95857" y="1237121"/>
                </a:lnTo>
                <a:lnTo>
                  <a:pt x="96197" y="1232446"/>
                </a:lnTo>
                <a:close/>
              </a:path>
              <a:path w="3455265" h="2793011">
                <a:moveTo>
                  <a:pt x="101226" y="2706867"/>
                </a:moveTo>
                <a:lnTo>
                  <a:pt x="97012" y="2709821"/>
                </a:lnTo>
                <a:lnTo>
                  <a:pt x="97045" y="2709997"/>
                </a:lnTo>
                <a:lnTo>
                  <a:pt x="98486" y="2709270"/>
                </a:lnTo>
                <a:lnTo>
                  <a:pt x="104920" y="2706336"/>
                </a:lnTo>
                <a:lnTo>
                  <a:pt x="101226" y="2706867"/>
                </a:lnTo>
                <a:close/>
              </a:path>
              <a:path w="3455265" h="2793011">
                <a:moveTo>
                  <a:pt x="97706" y="2713509"/>
                </a:moveTo>
                <a:lnTo>
                  <a:pt x="97045" y="2709997"/>
                </a:lnTo>
                <a:lnTo>
                  <a:pt x="101185" y="2762734"/>
                </a:lnTo>
                <a:lnTo>
                  <a:pt x="102089" y="2717198"/>
                </a:lnTo>
                <a:lnTo>
                  <a:pt x="97706" y="2713509"/>
                </a:lnTo>
                <a:close/>
              </a:path>
              <a:path w="3455265" h="2793011">
                <a:moveTo>
                  <a:pt x="73902" y="2777852"/>
                </a:moveTo>
                <a:lnTo>
                  <a:pt x="73255" y="2703359"/>
                </a:lnTo>
                <a:lnTo>
                  <a:pt x="70875" y="2698373"/>
                </a:lnTo>
                <a:lnTo>
                  <a:pt x="69971" y="2688467"/>
                </a:lnTo>
                <a:lnTo>
                  <a:pt x="69498" y="2730215"/>
                </a:lnTo>
                <a:lnTo>
                  <a:pt x="63652" y="2783236"/>
                </a:lnTo>
                <a:lnTo>
                  <a:pt x="73902" y="2777852"/>
                </a:lnTo>
                <a:close/>
              </a:path>
              <a:path w="3455265" h="2793011">
                <a:moveTo>
                  <a:pt x="69971" y="2688467"/>
                </a:moveTo>
                <a:lnTo>
                  <a:pt x="70936" y="2685532"/>
                </a:lnTo>
                <a:lnTo>
                  <a:pt x="73147" y="2659930"/>
                </a:lnTo>
                <a:lnTo>
                  <a:pt x="76226" y="2625843"/>
                </a:lnTo>
                <a:lnTo>
                  <a:pt x="69735" y="2629228"/>
                </a:lnTo>
                <a:lnTo>
                  <a:pt x="69498" y="2730215"/>
                </a:lnTo>
                <a:lnTo>
                  <a:pt x="69971" y="2688467"/>
                </a:lnTo>
                <a:close/>
              </a:path>
              <a:path w="3455265" h="2793011">
                <a:moveTo>
                  <a:pt x="69498" y="2730215"/>
                </a:moveTo>
                <a:lnTo>
                  <a:pt x="59914" y="2734970"/>
                </a:lnTo>
                <a:lnTo>
                  <a:pt x="58303" y="2734850"/>
                </a:lnTo>
                <a:lnTo>
                  <a:pt x="57531" y="2725583"/>
                </a:lnTo>
                <a:lnTo>
                  <a:pt x="54721" y="2576615"/>
                </a:lnTo>
                <a:lnTo>
                  <a:pt x="53811" y="2786574"/>
                </a:lnTo>
                <a:lnTo>
                  <a:pt x="63652" y="2783236"/>
                </a:lnTo>
                <a:lnTo>
                  <a:pt x="69498" y="2730215"/>
                </a:lnTo>
                <a:close/>
              </a:path>
              <a:path w="3455265" h="2793011">
                <a:moveTo>
                  <a:pt x="53811" y="2786574"/>
                </a:moveTo>
                <a:lnTo>
                  <a:pt x="54721" y="2576615"/>
                </a:lnTo>
                <a:lnTo>
                  <a:pt x="51681" y="2577674"/>
                </a:lnTo>
                <a:lnTo>
                  <a:pt x="51586" y="2576318"/>
                </a:lnTo>
                <a:lnTo>
                  <a:pt x="44969" y="2786535"/>
                </a:lnTo>
                <a:lnTo>
                  <a:pt x="53811" y="2786574"/>
                </a:lnTo>
                <a:close/>
              </a:path>
              <a:path w="3455265" h="2793011">
                <a:moveTo>
                  <a:pt x="42375" y="2662001"/>
                </a:moveTo>
                <a:lnTo>
                  <a:pt x="40881" y="2666271"/>
                </a:lnTo>
                <a:lnTo>
                  <a:pt x="44969" y="2786535"/>
                </a:lnTo>
                <a:lnTo>
                  <a:pt x="42878" y="2654021"/>
                </a:lnTo>
                <a:lnTo>
                  <a:pt x="42375" y="2662001"/>
                </a:lnTo>
                <a:close/>
              </a:path>
              <a:path w="3455265" h="2793011">
                <a:moveTo>
                  <a:pt x="128853" y="2781350"/>
                </a:moveTo>
                <a:lnTo>
                  <a:pt x="123942" y="2746807"/>
                </a:lnTo>
                <a:lnTo>
                  <a:pt x="118982" y="2745494"/>
                </a:lnTo>
                <a:lnTo>
                  <a:pt x="116907" y="2744202"/>
                </a:lnTo>
                <a:lnTo>
                  <a:pt x="113345" y="2786980"/>
                </a:lnTo>
                <a:lnTo>
                  <a:pt x="128853" y="2781350"/>
                </a:lnTo>
                <a:close/>
              </a:path>
              <a:path w="3455265" h="2793011">
                <a:moveTo>
                  <a:pt x="162556" y="2698959"/>
                </a:moveTo>
                <a:lnTo>
                  <a:pt x="154445" y="2700129"/>
                </a:lnTo>
                <a:lnTo>
                  <a:pt x="154983" y="2710804"/>
                </a:lnTo>
                <a:lnTo>
                  <a:pt x="156244" y="2712631"/>
                </a:lnTo>
                <a:lnTo>
                  <a:pt x="158224" y="2712953"/>
                </a:lnTo>
                <a:lnTo>
                  <a:pt x="167990" y="2705183"/>
                </a:lnTo>
                <a:lnTo>
                  <a:pt x="167519" y="2700854"/>
                </a:lnTo>
                <a:lnTo>
                  <a:pt x="162556" y="2698959"/>
                </a:lnTo>
                <a:close/>
              </a:path>
              <a:path w="3455265" h="2793011">
                <a:moveTo>
                  <a:pt x="139168" y="2716394"/>
                </a:moveTo>
                <a:lnTo>
                  <a:pt x="143209" y="2714463"/>
                </a:lnTo>
                <a:lnTo>
                  <a:pt x="147611" y="2712722"/>
                </a:lnTo>
                <a:lnTo>
                  <a:pt x="151746" y="2711419"/>
                </a:lnTo>
                <a:lnTo>
                  <a:pt x="154983" y="2710804"/>
                </a:lnTo>
                <a:lnTo>
                  <a:pt x="154445" y="2700129"/>
                </a:lnTo>
                <a:lnTo>
                  <a:pt x="145035" y="2703390"/>
                </a:lnTo>
                <a:lnTo>
                  <a:pt x="139168" y="2716394"/>
                </a:lnTo>
                <a:close/>
              </a:path>
              <a:path w="3455265" h="2793011">
                <a:moveTo>
                  <a:pt x="136178" y="2707771"/>
                </a:moveTo>
                <a:lnTo>
                  <a:pt x="135511" y="2720836"/>
                </a:lnTo>
                <a:lnTo>
                  <a:pt x="136118" y="2718266"/>
                </a:lnTo>
                <a:lnTo>
                  <a:pt x="139168" y="2716394"/>
                </a:lnTo>
                <a:lnTo>
                  <a:pt x="145035" y="2703390"/>
                </a:lnTo>
                <a:lnTo>
                  <a:pt x="136178" y="2707771"/>
                </a:lnTo>
                <a:close/>
              </a:path>
              <a:path w="3455265" h="2793011">
                <a:moveTo>
                  <a:pt x="129725" y="2712298"/>
                </a:moveTo>
                <a:lnTo>
                  <a:pt x="127527" y="2715998"/>
                </a:lnTo>
                <a:lnTo>
                  <a:pt x="131434" y="2717899"/>
                </a:lnTo>
                <a:lnTo>
                  <a:pt x="136178" y="2707771"/>
                </a:lnTo>
                <a:lnTo>
                  <a:pt x="129725" y="2712298"/>
                </a:lnTo>
                <a:close/>
              </a:path>
              <a:path w="3455265" h="2793011">
                <a:moveTo>
                  <a:pt x="153010" y="2715571"/>
                </a:moveTo>
                <a:lnTo>
                  <a:pt x="146359" y="2720194"/>
                </a:lnTo>
                <a:lnTo>
                  <a:pt x="147529" y="2722632"/>
                </a:lnTo>
                <a:lnTo>
                  <a:pt x="151505" y="2718697"/>
                </a:lnTo>
                <a:lnTo>
                  <a:pt x="158224" y="2712953"/>
                </a:lnTo>
                <a:lnTo>
                  <a:pt x="156244" y="2712631"/>
                </a:lnTo>
                <a:lnTo>
                  <a:pt x="153010" y="2715571"/>
                </a:lnTo>
                <a:close/>
              </a:path>
              <a:path w="3455265" h="2793011">
                <a:moveTo>
                  <a:pt x="87947" y="1438899"/>
                </a:moveTo>
                <a:lnTo>
                  <a:pt x="89316" y="1440904"/>
                </a:lnTo>
                <a:lnTo>
                  <a:pt x="93634" y="1439424"/>
                </a:lnTo>
                <a:lnTo>
                  <a:pt x="94562" y="1432399"/>
                </a:lnTo>
                <a:lnTo>
                  <a:pt x="92582" y="1431840"/>
                </a:lnTo>
                <a:lnTo>
                  <a:pt x="89707" y="1434942"/>
                </a:lnTo>
                <a:lnTo>
                  <a:pt x="87947" y="1438899"/>
                </a:lnTo>
                <a:close/>
              </a:path>
              <a:path w="3455265" h="2793011">
                <a:moveTo>
                  <a:pt x="57076" y="77741"/>
                </a:moveTo>
                <a:lnTo>
                  <a:pt x="55714" y="75447"/>
                </a:lnTo>
                <a:lnTo>
                  <a:pt x="54349" y="73152"/>
                </a:lnTo>
                <a:lnTo>
                  <a:pt x="54184" y="56463"/>
                </a:lnTo>
                <a:lnTo>
                  <a:pt x="51555" y="60413"/>
                </a:lnTo>
                <a:lnTo>
                  <a:pt x="53191" y="75101"/>
                </a:lnTo>
                <a:lnTo>
                  <a:pt x="56767" y="78442"/>
                </a:lnTo>
                <a:lnTo>
                  <a:pt x="57076" y="77741"/>
                </a:lnTo>
                <a:close/>
              </a:path>
              <a:path w="3455265" h="2793011">
                <a:moveTo>
                  <a:pt x="59545" y="56748"/>
                </a:moveTo>
                <a:lnTo>
                  <a:pt x="58263" y="53518"/>
                </a:lnTo>
                <a:lnTo>
                  <a:pt x="59045" y="70400"/>
                </a:lnTo>
                <a:lnTo>
                  <a:pt x="60559" y="70959"/>
                </a:lnTo>
                <a:lnTo>
                  <a:pt x="60204" y="64456"/>
                </a:lnTo>
                <a:lnTo>
                  <a:pt x="59545" y="56748"/>
                </a:lnTo>
                <a:close/>
              </a:path>
              <a:path w="3455265" h="2793011">
                <a:moveTo>
                  <a:pt x="56448" y="53794"/>
                </a:moveTo>
                <a:lnTo>
                  <a:pt x="54184" y="56463"/>
                </a:lnTo>
                <a:lnTo>
                  <a:pt x="54349" y="73152"/>
                </a:lnTo>
                <a:lnTo>
                  <a:pt x="59045" y="70400"/>
                </a:lnTo>
                <a:lnTo>
                  <a:pt x="58263" y="53518"/>
                </a:lnTo>
                <a:lnTo>
                  <a:pt x="56448" y="53794"/>
                </a:lnTo>
                <a:close/>
              </a:path>
              <a:path w="3455265" h="2793011">
                <a:moveTo>
                  <a:pt x="80623" y="1972582"/>
                </a:moveTo>
                <a:lnTo>
                  <a:pt x="81332" y="1971627"/>
                </a:lnTo>
                <a:lnTo>
                  <a:pt x="80883" y="1965298"/>
                </a:lnTo>
                <a:lnTo>
                  <a:pt x="79344" y="1977980"/>
                </a:lnTo>
                <a:lnTo>
                  <a:pt x="81332" y="1971627"/>
                </a:lnTo>
                <a:lnTo>
                  <a:pt x="80623" y="1972582"/>
                </a:lnTo>
                <a:close/>
              </a:path>
              <a:path w="3455265" h="2793011">
                <a:moveTo>
                  <a:pt x="80883" y="1965298"/>
                </a:moveTo>
                <a:lnTo>
                  <a:pt x="81348" y="1971577"/>
                </a:lnTo>
                <a:lnTo>
                  <a:pt x="83379" y="1965019"/>
                </a:lnTo>
                <a:lnTo>
                  <a:pt x="84651" y="1960749"/>
                </a:lnTo>
                <a:lnTo>
                  <a:pt x="84689" y="1958590"/>
                </a:lnTo>
                <a:lnTo>
                  <a:pt x="82434" y="1962641"/>
                </a:lnTo>
                <a:lnTo>
                  <a:pt x="80883" y="1965298"/>
                </a:lnTo>
                <a:close/>
              </a:path>
              <a:path w="3455265" h="2793011">
                <a:moveTo>
                  <a:pt x="81521" y="603963"/>
                </a:moveTo>
                <a:lnTo>
                  <a:pt x="81600" y="603751"/>
                </a:lnTo>
                <a:lnTo>
                  <a:pt x="84016" y="593996"/>
                </a:lnTo>
                <a:lnTo>
                  <a:pt x="81467" y="603994"/>
                </a:lnTo>
                <a:lnTo>
                  <a:pt x="79344" y="609804"/>
                </a:lnTo>
                <a:lnTo>
                  <a:pt x="79775" y="627248"/>
                </a:lnTo>
                <a:lnTo>
                  <a:pt x="83808" y="626584"/>
                </a:lnTo>
                <a:lnTo>
                  <a:pt x="86991" y="600791"/>
                </a:lnTo>
                <a:lnTo>
                  <a:pt x="81521" y="603963"/>
                </a:lnTo>
                <a:close/>
              </a:path>
              <a:path w="3455265" h="2793011">
                <a:moveTo>
                  <a:pt x="84016" y="593996"/>
                </a:moveTo>
                <a:lnTo>
                  <a:pt x="81600" y="603751"/>
                </a:lnTo>
                <a:lnTo>
                  <a:pt x="83747" y="597893"/>
                </a:lnTo>
                <a:lnTo>
                  <a:pt x="84937" y="594408"/>
                </a:lnTo>
                <a:lnTo>
                  <a:pt x="84016" y="593996"/>
                </a:lnTo>
                <a:close/>
              </a:path>
              <a:path w="3455265" h="2793011">
                <a:moveTo>
                  <a:pt x="74663" y="647234"/>
                </a:moveTo>
                <a:lnTo>
                  <a:pt x="78701" y="630560"/>
                </a:lnTo>
                <a:lnTo>
                  <a:pt x="79344" y="609804"/>
                </a:lnTo>
                <a:lnTo>
                  <a:pt x="81467" y="603994"/>
                </a:lnTo>
                <a:lnTo>
                  <a:pt x="84016" y="593996"/>
                </a:lnTo>
                <a:lnTo>
                  <a:pt x="80895" y="597897"/>
                </a:lnTo>
                <a:lnTo>
                  <a:pt x="76926" y="601225"/>
                </a:lnTo>
                <a:lnTo>
                  <a:pt x="74663" y="647234"/>
                </a:lnTo>
                <a:close/>
              </a:path>
              <a:path w="3455265" h="2793011">
                <a:moveTo>
                  <a:pt x="78852" y="93432"/>
                </a:moveTo>
                <a:lnTo>
                  <a:pt x="76533" y="98444"/>
                </a:lnTo>
                <a:lnTo>
                  <a:pt x="82161" y="98380"/>
                </a:lnTo>
                <a:lnTo>
                  <a:pt x="78852" y="93432"/>
                </a:lnTo>
                <a:close/>
              </a:path>
              <a:path w="3455265" h="2793011">
                <a:moveTo>
                  <a:pt x="83339" y="1227726"/>
                </a:moveTo>
                <a:lnTo>
                  <a:pt x="84588" y="1229043"/>
                </a:lnTo>
                <a:lnTo>
                  <a:pt x="84464" y="1217688"/>
                </a:lnTo>
                <a:lnTo>
                  <a:pt x="83123" y="1216981"/>
                </a:lnTo>
                <a:lnTo>
                  <a:pt x="82202" y="1221975"/>
                </a:lnTo>
                <a:lnTo>
                  <a:pt x="83339" y="1227726"/>
                </a:lnTo>
                <a:close/>
              </a:path>
              <a:path w="3455265" h="2793011">
                <a:moveTo>
                  <a:pt x="87976" y="83911"/>
                </a:moveTo>
                <a:lnTo>
                  <a:pt x="84561" y="83086"/>
                </a:lnTo>
                <a:lnTo>
                  <a:pt x="85858" y="86322"/>
                </a:lnTo>
                <a:lnTo>
                  <a:pt x="89893" y="86061"/>
                </a:lnTo>
                <a:lnTo>
                  <a:pt x="90532" y="84619"/>
                </a:lnTo>
                <a:lnTo>
                  <a:pt x="87976" y="83911"/>
                </a:lnTo>
                <a:close/>
              </a:path>
              <a:path w="3455265" h="2793011">
                <a:moveTo>
                  <a:pt x="93318" y="600812"/>
                </a:moveTo>
                <a:lnTo>
                  <a:pt x="86991" y="600791"/>
                </a:lnTo>
                <a:lnTo>
                  <a:pt x="90881" y="626785"/>
                </a:lnTo>
                <a:lnTo>
                  <a:pt x="91140" y="626414"/>
                </a:lnTo>
                <a:lnTo>
                  <a:pt x="97990" y="613005"/>
                </a:lnTo>
                <a:lnTo>
                  <a:pt x="97850" y="604678"/>
                </a:lnTo>
                <a:lnTo>
                  <a:pt x="93318" y="600812"/>
                </a:lnTo>
                <a:close/>
              </a:path>
              <a:path w="3455265" h="2793011">
                <a:moveTo>
                  <a:pt x="98573" y="1968210"/>
                </a:moveTo>
                <a:lnTo>
                  <a:pt x="97578" y="1962960"/>
                </a:lnTo>
                <a:lnTo>
                  <a:pt x="94045" y="1961705"/>
                </a:lnTo>
                <a:lnTo>
                  <a:pt x="89214" y="1963511"/>
                </a:lnTo>
                <a:lnTo>
                  <a:pt x="84326" y="1967448"/>
                </a:lnTo>
                <a:lnTo>
                  <a:pt x="90881" y="1989038"/>
                </a:lnTo>
                <a:lnTo>
                  <a:pt x="95790" y="1978388"/>
                </a:lnTo>
                <a:lnTo>
                  <a:pt x="98573" y="1968210"/>
                </a:lnTo>
                <a:close/>
              </a:path>
              <a:path w="3455265" h="2793011">
                <a:moveTo>
                  <a:pt x="72627" y="1981916"/>
                </a:moveTo>
                <a:lnTo>
                  <a:pt x="72147" y="1988282"/>
                </a:lnTo>
                <a:lnTo>
                  <a:pt x="72462" y="2018659"/>
                </a:lnTo>
                <a:lnTo>
                  <a:pt x="76050" y="2017271"/>
                </a:lnTo>
                <a:lnTo>
                  <a:pt x="72627" y="1981916"/>
                </a:lnTo>
                <a:close/>
              </a:path>
              <a:path w="3455265" h="2793011">
                <a:moveTo>
                  <a:pt x="61872" y="1773812"/>
                </a:moveTo>
                <a:lnTo>
                  <a:pt x="62388" y="1871627"/>
                </a:lnTo>
                <a:lnTo>
                  <a:pt x="65402" y="1877156"/>
                </a:lnTo>
                <a:lnTo>
                  <a:pt x="67480" y="1885760"/>
                </a:lnTo>
                <a:lnTo>
                  <a:pt x="69650" y="1778559"/>
                </a:lnTo>
                <a:lnTo>
                  <a:pt x="65406" y="1777688"/>
                </a:lnTo>
                <a:lnTo>
                  <a:pt x="62594" y="1776620"/>
                </a:lnTo>
                <a:lnTo>
                  <a:pt x="61872" y="1773812"/>
                </a:lnTo>
                <a:close/>
              </a:path>
              <a:path w="3455265" h="2793011">
                <a:moveTo>
                  <a:pt x="61686" y="1768315"/>
                </a:moveTo>
                <a:lnTo>
                  <a:pt x="59301" y="1871079"/>
                </a:lnTo>
                <a:lnTo>
                  <a:pt x="62388" y="1871627"/>
                </a:lnTo>
                <a:lnTo>
                  <a:pt x="61872" y="1773812"/>
                </a:lnTo>
                <a:lnTo>
                  <a:pt x="61686" y="1768315"/>
                </a:lnTo>
                <a:close/>
              </a:path>
              <a:path w="3455265" h="2793011">
                <a:moveTo>
                  <a:pt x="82229" y="1312661"/>
                </a:moveTo>
                <a:lnTo>
                  <a:pt x="77297" y="1314817"/>
                </a:lnTo>
                <a:lnTo>
                  <a:pt x="77618" y="1324643"/>
                </a:lnTo>
                <a:lnTo>
                  <a:pt x="80212" y="1328322"/>
                </a:lnTo>
                <a:lnTo>
                  <a:pt x="82656" y="1328517"/>
                </a:lnTo>
                <a:lnTo>
                  <a:pt x="83621" y="1323233"/>
                </a:lnTo>
                <a:lnTo>
                  <a:pt x="82229" y="1312661"/>
                </a:lnTo>
                <a:close/>
              </a:path>
              <a:path w="3455265" h="2793011">
                <a:moveTo>
                  <a:pt x="83525" y="2446996"/>
                </a:moveTo>
                <a:lnTo>
                  <a:pt x="84965" y="2443185"/>
                </a:lnTo>
                <a:lnTo>
                  <a:pt x="84263" y="2438337"/>
                </a:lnTo>
                <a:lnTo>
                  <a:pt x="82660" y="2432731"/>
                </a:lnTo>
                <a:lnTo>
                  <a:pt x="81392" y="2426646"/>
                </a:lnTo>
                <a:lnTo>
                  <a:pt x="78895" y="2413970"/>
                </a:lnTo>
                <a:lnTo>
                  <a:pt x="78705" y="2449491"/>
                </a:lnTo>
                <a:lnTo>
                  <a:pt x="83525" y="2446996"/>
                </a:lnTo>
                <a:close/>
              </a:path>
              <a:path w="3455265" h="2793011">
                <a:moveTo>
                  <a:pt x="70055" y="2420851"/>
                </a:moveTo>
                <a:lnTo>
                  <a:pt x="70102" y="2450385"/>
                </a:lnTo>
                <a:lnTo>
                  <a:pt x="78705" y="2449491"/>
                </a:lnTo>
                <a:lnTo>
                  <a:pt x="78895" y="2413970"/>
                </a:lnTo>
                <a:lnTo>
                  <a:pt x="77108" y="2410880"/>
                </a:lnTo>
                <a:lnTo>
                  <a:pt x="75551" y="2406510"/>
                </a:lnTo>
                <a:lnTo>
                  <a:pt x="78294" y="2422907"/>
                </a:lnTo>
                <a:lnTo>
                  <a:pt x="78578" y="2423718"/>
                </a:lnTo>
                <a:lnTo>
                  <a:pt x="71544" y="2423048"/>
                </a:lnTo>
                <a:lnTo>
                  <a:pt x="70055" y="2420851"/>
                </a:lnTo>
                <a:close/>
              </a:path>
              <a:path w="3455265" h="2793011">
                <a:moveTo>
                  <a:pt x="74265" y="2401194"/>
                </a:moveTo>
                <a:lnTo>
                  <a:pt x="73289" y="2395265"/>
                </a:lnTo>
                <a:lnTo>
                  <a:pt x="74263" y="2421617"/>
                </a:lnTo>
                <a:lnTo>
                  <a:pt x="78294" y="2422907"/>
                </a:lnTo>
                <a:lnTo>
                  <a:pt x="75551" y="2406510"/>
                </a:lnTo>
                <a:lnTo>
                  <a:pt x="74265" y="2401194"/>
                </a:lnTo>
                <a:close/>
              </a:path>
              <a:path w="3455265" h="2793011">
                <a:moveTo>
                  <a:pt x="72664" y="2389057"/>
                </a:moveTo>
                <a:lnTo>
                  <a:pt x="72431" y="2382902"/>
                </a:lnTo>
                <a:lnTo>
                  <a:pt x="72630" y="2377135"/>
                </a:lnTo>
                <a:lnTo>
                  <a:pt x="73302" y="2372088"/>
                </a:lnTo>
                <a:lnTo>
                  <a:pt x="73857" y="2370216"/>
                </a:lnTo>
                <a:lnTo>
                  <a:pt x="73175" y="2370814"/>
                </a:lnTo>
                <a:lnTo>
                  <a:pt x="70127" y="2372746"/>
                </a:lnTo>
                <a:lnTo>
                  <a:pt x="72664" y="2389057"/>
                </a:lnTo>
                <a:close/>
              </a:path>
              <a:path w="3455265" h="2793011">
                <a:moveTo>
                  <a:pt x="89871" y="2398556"/>
                </a:moveTo>
                <a:lnTo>
                  <a:pt x="91995" y="2408308"/>
                </a:lnTo>
                <a:lnTo>
                  <a:pt x="93762" y="2411176"/>
                </a:lnTo>
                <a:lnTo>
                  <a:pt x="97280" y="2411012"/>
                </a:lnTo>
                <a:lnTo>
                  <a:pt x="98442" y="2403223"/>
                </a:lnTo>
                <a:lnTo>
                  <a:pt x="96872" y="2393358"/>
                </a:lnTo>
                <a:lnTo>
                  <a:pt x="92192" y="2386967"/>
                </a:lnTo>
                <a:lnTo>
                  <a:pt x="89871" y="2398556"/>
                </a:lnTo>
                <a:close/>
              </a:path>
              <a:path w="3455265" h="2793011">
                <a:moveTo>
                  <a:pt x="89871" y="2398556"/>
                </a:moveTo>
                <a:lnTo>
                  <a:pt x="87538" y="2406865"/>
                </a:lnTo>
                <a:lnTo>
                  <a:pt x="85234" y="2412228"/>
                </a:lnTo>
                <a:lnTo>
                  <a:pt x="82999" y="2414977"/>
                </a:lnTo>
                <a:lnTo>
                  <a:pt x="78895" y="2413970"/>
                </a:lnTo>
                <a:lnTo>
                  <a:pt x="81392" y="2426646"/>
                </a:lnTo>
                <a:lnTo>
                  <a:pt x="81700" y="2420361"/>
                </a:lnTo>
                <a:lnTo>
                  <a:pt x="84821" y="2414155"/>
                </a:lnTo>
                <a:lnTo>
                  <a:pt x="91995" y="2408308"/>
                </a:lnTo>
                <a:lnTo>
                  <a:pt x="89871" y="2398556"/>
                </a:lnTo>
                <a:close/>
              </a:path>
              <a:path w="3455265" h="2793011">
                <a:moveTo>
                  <a:pt x="24128" y="1373602"/>
                </a:moveTo>
                <a:lnTo>
                  <a:pt x="24904" y="1381869"/>
                </a:lnTo>
                <a:lnTo>
                  <a:pt x="25327" y="1576518"/>
                </a:lnTo>
                <a:lnTo>
                  <a:pt x="28810" y="1603943"/>
                </a:lnTo>
                <a:lnTo>
                  <a:pt x="28293" y="1251762"/>
                </a:lnTo>
                <a:lnTo>
                  <a:pt x="26897" y="1257925"/>
                </a:lnTo>
                <a:lnTo>
                  <a:pt x="26906" y="1356360"/>
                </a:lnTo>
                <a:lnTo>
                  <a:pt x="26762" y="1358802"/>
                </a:lnTo>
                <a:lnTo>
                  <a:pt x="24998" y="1365737"/>
                </a:lnTo>
                <a:lnTo>
                  <a:pt x="24128" y="1373602"/>
                </a:lnTo>
                <a:close/>
              </a:path>
              <a:path w="3455265" h="2793011">
                <a:moveTo>
                  <a:pt x="24998" y="1365737"/>
                </a:moveTo>
                <a:lnTo>
                  <a:pt x="22650" y="1365026"/>
                </a:lnTo>
                <a:lnTo>
                  <a:pt x="21198" y="1360602"/>
                </a:lnTo>
                <a:lnTo>
                  <a:pt x="21400" y="1301531"/>
                </a:lnTo>
                <a:lnTo>
                  <a:pt x="16484" y="1300798"/>
                </a:lnTo>
                <a:lnTo>
                  <a:pt x="20646" y="1370137"/>
                </a:lnTo>
                <a:lnTo>
                  <a:pt x="24128" y="1373602"/>
                </a:lnTo>
                <a:lnTo>
                  <a:pt x="24998" y="1365737"/>
                </a:lnTo>
                <a:close/>
              </a:path>
              <a:path w="3455265" h="2793011">
                <a:moveTo>
                  <a:pt x="25104" y="1295718"/>
                </a:moveTo>
                <a:lnTo>
                  <a:pt x="21400" y="1301531"/>
                </a:lnTo>
                <a:lnTo>
                  <a:pt x="22123" y="1356402"/>
                </a:lnTo>
                <a:lnTo>
                  <a:pt x="26906" y="1356360"/>
                </a:lnTo>
                <a:lnTo>
                  <a:pt x="25191" y="1264650"/>
                </a:lnTo>
                <a:lnTo>
                  <a:pt x="23357" y="1271335"/>
                </a:lnTo>
                <a:lnTo>
                  <a:pt x="21638" y="1284876"/>
                </a:lnTo>
                <a:lnTo>
                  <a:pt x="25104" y="1295718"/>
                </a:lnTo>
                <a:close/>
              </a:path>
              <a:path w="3455265" h="2793011">
                <a:moveTo>
                  <a:pt x="21574" y="1277376"/>
                </a:moveTo>
                <a:lnTo>
                  <a:pt x="20023" y="1282172"/>
                </a:lnTo>
                <a:lnTo>
                  <a:pt x="21638" y="1284876"/>
                </a:lnTo>
                <a:lnTo>
                  <a:pt x="23357" y="1271335"/>
                </a:lnTo>
                <a:lnTo>
                  <a:pt x="21574" y="1277376"/>
                </a:lnTo>
                <a:close/>
              </a:path>
              <a:path w="3455265" h="2793011">
                <a:moveTo>
                  <a:pt x="24904" y="1381869"/>
                </a:moveTo>
                <a:lnTo>
                  <a:pt x="21465" y="1397375"/>
                </a:lnTo>
                <a:lnTo>
                  <a:pt x="22785" y="1567831"/>
                </a:lnTo>
                <a:lnTo>
                  <a:pt x="24618" y="1570677"/>
                </a:lnTo>
                <a:lnTo>
                  <a:pt x="25327" y="1576518"/>
                </a:lnTo>
                <a:lnTo>
                  <a:pt x="24904" y="1381869"/>
                </a:lnTo>
                <a:close/>
              </a:path>
              <a:path w="3455265" h="2793011">
                <a:moveTo>
                  <a:pt x="20307" y="1387415"/>
                </a:moveTo>
                <a:lnTo>
                  <a:pt x="19057" y="1380663"/>
                </a:lnTo>
                <a:lnTo>
                  <a:pt x="20194" y="1567247"/>
                </a:lnTo>
                <a:lnTo>
                  <a:pt x="22785" y="1567831"/>
                </a:lnTo>
                <a:lnTo>
                  <a:pt x="21465" y="1397375"/>
                </a:lnTo>
                <a:lnTo>
                  <a:pt x="20307" y="1387415"/>
                </a:lnTo>
                <a:close/>
              </a:path>
              <a:path w="3455265" h="2793011">
                <a:moveTo>
                  <a:pt x="18057" y="1520775"/>
                </a:moveTo>
                <a:lnTo>
                  <a:pt x="16900" y="1526267"/>
                </a:lnTo>
                <a:lnTo>
                  <a:pt x="17211" y="1568191"/>
                </a:lnTo>
                <a:lnTo>
                  <a:pt x="20194" y="1567247"/>
                </a:lnTo>
                <a:lnTo>
                  <a:pt x="18057" y="1520775"/>
                </a:lnTo>
                <a:close/>
              </a:path>
              <a:path w="3455265" h="2793011">
                <a:moveTo>
                  <a:pt x="14202" y="1569928"/>
                </a:moveTo>
                <a:lnTo>
                  <a:pt x="17211" y="1568191"/>
                </a:lnTo>
                <a:lnTo>
                  <a:pt x="14641" y="1547539"/>
                </a:lnTo>
                <a:lnTo>
                  <a:pt x="13796" y="1560410"/>
                </a:lnTo>
                <a:lnTo>
                  <a:pt x="11591" y="1564833"/>
                </a:lnTo>
                <a:lnTo>
                  <a:pt x="11534" y="1571725"/>
                </a:lnTo>
                <a:lnTo>
                  <a:pt x="14202" y="1569928"/>
                </a:lnTo>
                <a:close/>
              </a:path>
              <a:path w="3455265" h="2793011">
                <a:moveTo>
                  <a:pt x="9234" y="1570136"/>
                </a:moveTo>
                <a:lnTo>
                  <a:pt x="8684" y="1572563"/>
                </a:lnTo>
                <a:lnTo>
                  <a:pt x="11534" y="1571725"/>
                </a:lnTo>
                <a:lnTo>
                  <a:pt x="11591" y="1564833"/>
                </a:lnTo>
                <a:lnTo>
                  <a:pt x="9234" y="1570136"/>
                </a:lnTo>
                <a:close/>
              </a:path>
              <a:path w="3455265" h="2793011">
                <a:moveTo>
                  <a:pt x="16484" y="1300798"/>
                </a:moveTo>
                <a:lnTo>
                  <a:pt x="15566" y="1290948"/>
                </a:lnTo>
                <a:lnTo>
                  <a:pt x="15971" y="1369037"/>
                </a:lnTo>
                <a:lnTo>
                  <a:pt x="20646" y="1370137"/>
                </a:lnTo>
                <a:lnTo>
                  <a:pt x="16484" y="1300798"/>
                </a:lnTo>
                <a:close/>
              </a:path>
              <a:path w="3455265" h="2793011">
                <a:moveTo>
                  <a:pt x="40926" y="1159847"/>
                </a:moveTo>
                <a:lnTo>
                  <a:pt x="36994" y="1169568"/>
                </a:lnTo>
                <a:lnTo>
                  <a:pt x="32346" y="1178205"/>
                </a:lnTo>
                <a:lnTo>
                  <a:pt x="30203" y="1181617"/>
                </a:lnTo>
                <a:lnTo>
                  <a:pt x="28557" y="1239143"/>
                </a:lnTo>
                <a:lnTo>
                  <a:pt x="25726" y="1245011"/>
                </a:lnTo>
                <a:lnTo>
                  <a:pt x="23640" y="1244397"/>
                </a:lnTo>
                <a:lnTo>
                  <a:pt x="21575" y="1200012"/>
                </a:lnTo>
                <a:lnTo>
                  <a:pt x="18656" y="1200406"/>
                </a:lnTo>
                <a:lnTo>
                  <a:pt x="20071" y="1260336"/>
                </a:lnTo>
                <a:lnTo>
                  <a:pt x="24320" y="1250471"/>
                </a:lnTo>
                <a:lnTo>
                  <a:pt x="27176" y="1244784"/>
                </a:lnTo>
                <a:lnTo>
                  <a:pt x="29436" y="1243533"/>
                </a:lnTo>
                <a:lnTo>
                  <a:pt x="31887" y="1594868"/>
                </a:lnTo>
                <a:lnTo>
                  <a:pt x="40856" y="1589961"/>
                </a:lnTo>
                <a:lnTo>
                  <a:pt x="40926" y="1159847"/>
                </a:lnTo>
                <a:close/>
              </a:path>
              <a:path w="3455265" h="2793011">
                <a:moveTo>
                  <a:pt x="16681" y="957492"/>
                </a:moveTo>
                <a:lnTo>
                  <a:pt x="20759" y="966838"/>
                </a:lnTo>
                <a:lnTo>
                  <a:pt x="23139" y="975010"/>
                </a:lnTo>
                <a:lnTo>
                  <a:pt x="23891" y="1016065"/>
                </a:lnTo>
                <a:lnTo>
                  <a:pt x="31327" y="913756"/>
                </a:lnTo>
                <a:lnTo>
                  <a:pt x="21924" y="923303"/>
                </a:lnTo>
                <a:lnTo>
                  <a:pt x="16681" y="957492"/>
                </a:lnTo>
                <a:close/>
              </a:path>
              <a:path w="3455265" h="2793011">
                <a:moveTo>
                  <a:pt x="13504" y="925548"/>
                </a:moveTo>
                <a:lnTo>
                  <a:pt x="9317" y="931002"/>
                </a:lnTo>
                <a:lnTo>
                  <a:pt x="9455" y="938716"/>
                </a:lnTo>
                <a:lnTo>
                  <a:pt x="12411" y="947832"/>
                </a:lnTo>
                <a:lnTo>
                  <a:pt x="16681" y="957492"/>
                </a:lnTo>
                <a:lnTo>
                  <a:pt x="21924" y="923303"/>
                </a:lnTo>
                <a:lnTo>
                  <a:pt x="13504" y="925548"/>
                </a:lnTo>
                <a:close/>
              </a:path>
              <a:path w="3455265" h="2793011">
                <a:moveTo>
                  <a:pt x="20994" y="1054209"/>
                </a:moveTo>
                <a:lnTo>
                  <a:pt x="21628" y="1161957"/>
                </a:lnTo>
                <a:lnTo>
                  <a:pt x="25732" y="1153210"/>
                </a:lnTo>
                <a:lnTo>
                  <a:pt x="34051" y="1146892"/>
                </a:lnTo>
                <a:lnTo>
                  <a:pt x="31597" y="1043610"/>
                </a:lnTo>
                <a:lnTo>
                  <a:pt x="29074" y="1047617"/>
                </a:lnTo>
                <a:lnTo>
                  <a:pt x="25410" y="1050591"/>
                </a:lnTo>
                <a:lnTo>
                  <a:pt x="20994" y="1054209"/>
                </a:lnTo>
                <a:close/>
              </a:path>
              <a:path w="3455265" h="2793011">
                <a:moveTo>
                  <a:pt x="8470" y="1106237"/>
                </a:moveTo>
                <a:lnTo>
                  <a:pt x="10319" y="1114205"/>
                </a:lnTo>
                <a:lnTo>
                  <a:pt x="14282" y="1122103"/>
                </a:lnTo>
                <a:lnTo>
                  <a:pt x="17532" y="1133368"/>
                </a:lnTo>
                <a:lnTo>
                  <a:pt x="14320" y="1089311"/>
                </a:lnTo>
                <a:lnTo>
                  <a:pt x="11564" y="1094761"/>
                </a:lnTo>
                <a:lnTo>
                  <a:pt x="8470" y="1106237"/>
                </a:lnTo>
                <a:close/>
              </a:path>
              <a:path w="3455265" h="2793011">
                <a:moveTo>
                  <a:pt x="40926" y="1159847"/>
                </a:moveTo>
                <a:lnTo>
                  <a:pt x="40856" y="1589961"/>
                </a:lnTo>
                <a:lnTo>
                  <a:pt x="45597" y="1587551"/>
                </a:lnTo>
                <a:lnTo>
                  <a:pt x="43595" y="1150644"/>
                </a:lnTo>
                <a:lnTo>
                  <a:pt x="40926" y="1159847"/>
                </a:lnTo>
                <a:close/>
              </a:path>
              <a:path w="3455265" h="2793011">
                <a:moveTo>
                  <a:pt x="29200" y="1246764"/>
                </a:moveTo>
                <a:lnTo>
                  <a:pt x="28293" y="1251762"/>
                </a:lnTo>
                <a:lnTo>
                  <a:pt x="28810" y="1603943"/>
                </a:lnTo>
                <a:lnTo>
                  <a:pt x="31887" y="1594868"/>
                </a:lnTo>
                <a:lnTo>
                  <a:pt x="29436" y="1243533"/>
                </a:lnTo>
                <a:lnTo>
                  <a:pt x="29200" y="1246764"/>
                </a:lnTo>
                <a:close/>
              </a:path>
              <a:path w="3455265" h="2793011">
                <a:moveTo>
                  <a:pt x="24546" y="1586088"/>
                </a:moveTo>
                <a:lnTo>
                  <a:pt x="14798" y="1592365"/>
                </a:lnTo>
                <a:lnTo>
                  <a:pt x="18679" y="1613224"/>
                </a:lnTo>
                <a:lnTo>
                  <a:pt x="24137" y="1609959"/>
                </a:lnTo>
                <a:lnTo>
                  <a:pt x="28810" y="1603943"/>
                </a:lnTo>
                <a:lnTo>
                  <a:pt x="25327" y="1576518"/>
                </a:lnTo>
                <a:lnTo>
                  <a:pt x="24546" y="1586088"/>
                </a:lnTo>
                <a:close/>
              </a:path>
              <a:path w="3455265" h="2793011">
                <a:moveTo>
                  <a:pt x="5194" y="1604961"/>
                </a:moveTo>
                <a:lnTo>
                  <a:pt x="5693" y="1609607"/>
                </a:lnTo>
                <a:lnTo>
                  <a:pt x="8647" y="1612739"/>
                </a:lnTo>
                <a:lnTo>
                  <a:pt x="13246" y="1614048"/>
                </a:lnTo>
                <a:lnTo>
                  <a:pt x="18679" y="1613224"/>
                </a:lnTo>
                <a:lnTo>
                  <a:pt x="14798" y="1592365"/>
                </a:lnTo>
                <a:lnTo>
                  <a:pt x="7959" y="1599111"/>
                </a:lnTo>
                <a:lnTo>
                  <a:pt x="5194" y="1604961"/>
                </a:lnTo>
                <a:close/>
              </a:path>
              <a:path w="3455265" h="2793011">
                <a:moveTo>
                  <a:pt x="12299" y="1207398"/>
                </a:moveTo>
                <a:lnTo>
                  <a:pt x="9865" y="1216897"/>
                </a:lnTo>
                <a:lnTo>
                  <a:pt x="10986" y="1231859"/>
                </a:lnTo>
                <a:lnTo>
                  <a:pt x="12702" y="1236315"/>
                </a:lnTo>
                <a:lnTo>
                  <a:pt x="15500" y="1202371"/>
                </a:lnTo>
                <a:lnTo>
                  <a:pt x="12299" y="1207398"/>
                </a:lnTo>
                <a:close/>
              </a:path>
              <a:path w="3455265" h="2793011">
                <a:moveTo>
                  <a:pt x="16165" y="1035851"/>
                </a:moveTo>
                <a:lnTo>
                  <a:pt x="13337" y="1042516"/>
                </a:lnTo>
                <a:lnTo>
                  <a:pt x="13830" y="1042490"/>
                </a:lnTo>
                <a:lnTo>
                  <a:pt x="23474" y="1042208"/>
                </a:lnTo>
                <a:lnTo>
                  <a:pt x="16165" y="1035851"/>
                </a:lnTo>
                <a:close/>
              </a:path>
              <a:path w="3455265" h="2793011">
                <a:moveTo>
                  <a:pt x="85835" y="2605611"/>
                </a:moveTo>
                <a:lnTo>
                  <a:pt x="84648" y="2610336"/>
                </a:lnTo>
                <a:lnTo>
                  <a:pt x="85795" y="2611117"/>
                </a:lnTo>
                <a:lnTo>
                  <a:pt x="86825" y="2608788"/>
                </a:lnTo>
                <a:lnTo>
                  <a:pt x="88783" y="2597410"/>
                </a:lnTo>
                <a:lnTo>
                  <a:pt x="85835" y="2605611"/>
                </a:lnTo>
                <a:close/>
              </a:path>
              <a:path w="3455265" h="2793011">
                <a:moveTo>
                  <a:pt x="86556" y="1119904"/>
                </a:moveTo>
                <a:lnTo>
                  <a:pt x="88170" y="1127933"/>
                </a:lnTo>
                <a:lnTo>
                  <a:pt x="94748" y="1133839"/>
                </a:lnTo>
                <a:lnTo>
                  <a:pt x="93588" y="1123929"/>
                </a:lnTo>
                <a:lnTo>
                  <a:pt x="91599" y="1118908"/>
                </a:lnTo>
                <a:lnTo>
                  <a:pt x="89043" y="1117943"/>
                </a:lnTo>
                <a:lnTo>
                  <a:pt x="86556" y="1119904"/>
                </a:lnTo>
                <a:close/>
              </a:path>
              <a:path w="3455265" h="2793011">
                <a:moveTo>
                  <a:pt x="90365" y="2613375"/>
                </a:moveTo>
                <a:lnTo>
                  <a:pt x="90040" y="2611624"/>
                </a:lnTo>
                <a:lnTo>
                  <a:pt x="87343" y="2612170"/>
                </a:lnTo>
                <a:lnTo>
                  <a:pt x="85795" y="2611117"/>
                </a:lnTo>
                <a:lnTo>
                  <a:pt x="82256" y="2619118"/>
                </a:lnTo>
                <a:lnTo>
                  <a:pt x="76226" y="2625843"/>
                </a:lnTo>
                <a:lnTo>
                  <a:pt x="78543" y="2634094"/>
                </a:lnTo>
                <a:lnTo>
                  <a:pt x="78699" y="2632306"/>
                </a:lnTo>
                <a:lnTo>
                  <a:pt x="84719" y="2630517"/>
                </a:lnTo>
                <a:lnTo>
                  <a:pt x="86811" y="2625183"/>
                </a:lnTo>
                <a:lnTo>
                  <a:pt x="89432" y="2617611"/>
                </a:lnTo>
                <a:lnTo>
                  <a:pt x="90365" y="2613375"/>
                </a:lnTo>
                <a:close/>
              </a:path>
              <a:path w="3455265" h="2793011">
                <a:moveTo>
                  <a:pt x="85284" y="1138232"/>
                </a:moveTo>
                <a:lnTo>
                  <a:pt x="85058" y="1133465"/>
                </a:lnTo>
                <a:lnTo>
                  <a:pt x="84090" y="1133095"/>
                </a:lnTo>
                <a:lnTo>
                  <a:pt x="82761" y="1135800"/>
                </a:lnTo>
                <a:lnTo>
                  <a:pt x="81450" y="1140260"/>
                </a:lnTo>
                <a:lnTo>
                  <a:pt x="83966" y="1149222"/>
                </a:lnTo>
                <a:lnTo>
                  <a:pt x="84392" y="1148717"/>
                </a:lnTo>
                <a:lnTo>
                  <a:pt x="85284" y="1138232"/>
                </a:lnTo>
                <a:close/>
              </a:path>
              <a:path w="3455265" h="2793011">
                <a:moveTo>
                  <a:pt x="81415" y="1150955"/>
                </a:moveTo>
                <a:lnTo>
                  <a:pt x="83966" y="1149222"/>
                </a:lnTo>
                <a:lnTo>
                  <a:pt x="81450" y="1140260"/>
                </a:lnTo>
                <a:lnTo>
                  <a:pt x="80536" y="1145153"/>
                </a:lnTo>
                <a:lnTo>
                  <a:pt x="80398" y="1149158"/>
                </a:lnTo>
                <a:lnTo>
                  <a:pt x="81415" y="1150955"/>
                </a:lnTo>
                <a:close/>
              </a:path>
              <a:path w="3455265" h="2793011">
                <a:moveTo>
                  <a:pt x="75585" y="1210790"/>
                </a:moveTo>
                <a:lnTo>
                  <a:pt x="85637" y="1212617"/>
                </a:lnTo>
                <a:lnTo>
                  <a:pt x="82880" y="1193917"/>
                </a:lnTo>
                <a:lnTo>
                  <a:pt x="85447" y="1191264"/>
                </a:lnTo>
                <a:lnTo>
                  <a:pt x="88818" y="1193697"/>
                </a:lnTo>
                <a:lnTo>
                  <a:pt x="91873" y="1207411"/>
                </a:lnTo>
                <a:lnTo>
                  <a:pt x="94150" y="1197225"/>
                </a:lnTo>
                <a:lnTo>
                  <a:pt x="94398" y="1184352"/>
                </a:lnTo>
                <a:lnTo>
                  <a:pt x="92976" y="1171250"/>
                </a:lnTo>
                <a:lnTo>
                  <a:pt x="90245" y="1160378"/>
                </a:lnTo>
                <a:lnTo>
                  <a:pt x="87538" y="1173052"/>
                </a:lnTo>
                <a:lnTo>
                  <a:pt x="83135" y="1180991"/>
                </a:lnTo>
                <a:lnTo>
                  <a:pt x="77956" y="1187870"/>
                </a:lnTo>
                <a:lnTo>
                  <a:pt x="75585" y="1210790"/>
                </a:lnTo>
                <a:close/>
              </a:path>
              <a:path w="3455265" h="2793011">
                <a:moveTo>
                  <a:pt x="87538" y="1173052"/>
                </a:moveTo>
                <a:lnTo>
                  <a:pt x="90245" y="1160378"/>
                </a:lnTo>
                <a:lnTo>
                  <a:pt x="86564" y="1154196"/>
                </a:lnTo>
                <a:lnTo>
                  <a:pt x="82294" y="1155162"/>
                </a:lnTo>
                <a:lnTo>
                  <a:pt x="81274" y="1170384"/>
                </a:lnTo>
                <a:lnTo>
                  <a:pt x="87538" y="1173052"/>
                </a:lnTo>
                <a:close/>
              </a:path>
              <a:path w="3455265" h="2793011">
                <a:moveTo>
                  <a:pt x="82880" y="1193917"/>
                </a:moveTo>
                <a:lnTo>
                  <a:pt x="85637" y="1212617"/>
                </a:lnTo>
                <a:lnTo>
                  <a:pt x="87207" y="1212449"/>
                </a:lnTo>
                <a:lnTo>
                  <a:pt x="91873" y="1207411"/>
                </a:lnTo>
                <a:lnTo>
                  <a:pt x="88818" y="1193697"/>
                </a:lnTo>
                <a:lnTo>
                  <a:pt x="86751" y="1201114"/>
                </a:lnTo>
                <a:lnTo>
                  <a:pt x="82880" y="1193917"/>
                </a:lnTo>
                <a:close/>
              </a:path>
              <a:path w="3455265" h="2793011">
                <a:moveTo>
                  <a:pt x="69706" y="1187142"/>
                </a:moveTo>
                <a:lnTo>
                  <a:pt x="70596" y="1211105"/>
                </a:lnTo>
                <a:lnTo>
                  <a:pt x="75585" y="1210790"/>
                </a:lnTo>
                <a:lnTo>
                  <a:pt x="77956" y="1187870"/>
                </a:lnTo>
                <a:lnTo>
                  <a:pt x="73980" y="1190569"/>
                </a:lnTo>
                <a:lnTo>
                  <a:pt x="71224" y="1190017"/>
                </a:lnTo>
                <a:lnTo>
                  <a:pt x="69706" y="1187142"/>
                </a:lnTo>
                <a:close/>
              </a:path>
              <a:path w="3455265" h="2793011">
                <a:moveTo>
                  <a:pt x="85178" y="1071738"/>
                </a:moveTo>
                <a:lnTo>
                  <a:pt x="80318" y="1072391"/>
                </a:lnTo>
                <a:lnTo>
                  <a:pt x="80803" y="1080690"/>
                </a:lnTo>
                <a:lnTo>
                  <a:pt x="83476" y="1084515"/>
                </a:lnTo>
                <a:lnTo>
                  <a:pt x="85989" y="1085578"/>
                </a:lnTo>
                <a:lnTo>
                  <a:pt x="87005" y="1081969"/>
                </a:lnTo>
                <a:lnTo>
                  <a:pt x="85178" y="1071738"/>
                </a:lnTo>
                <a:close/>
              </a:path>
              <a:path w="3455265" h="2793011">
                <a:moveTo>
                  <a:pt x="13982" y="365728"/>
                </a:moveTo>
                <a:lnTo>
                  <a:pt x="15552" y="371464"/>
                </a:lnTo>
                <a:lnTo>
                  <a:pt x="15924" y="375407"/>
                </a:lnTo>
                <a:lnTo>
                  <a:pt x="15417" y="378227"/>
                </a:lnTo>
                <a:lnTo>
                  <a:pt x="14344" y="380596"/>
                </a:lnTo>
                <a:lnTo>
                  <a:pt x="13022" y="383184"/>
                </a:lnTo>
                <a:lnTo>
                  <a:pt x="11766" y="386663"/>
                </a:lnTo>
                <a:lnTo>
                  <a:pt x="13731" y="422913"/>
                </a:lnTo>
                <a:lnTo>
                  <a:pt x="14935" y="475048"/>
                </a:lnTo>
                <a:lnTo>
                  <a:pt x="17324" y="476654"/>
                </a:lnTo>
                <a:lnTo>
                  <a:pt x="16000" y="337655"/>
                </a:lnTo>
                <a:lnTo>
                  <a:pt x="13982" y="365728"/>
                </a:lnTo>
                <a:close/>
              </a:path>
              <a:path w="3455265" h="2793011">
                <a:moveTo>
                  <a:pt x="11560" y="409158"/>
                </a:moveTo>
                <a:lnTo>
                  <a:pt x="13731" y="422913"/>
                </a:lnTo>
                <a:lnTo>
                  <a:pt x="11766" y="386663"/>
                </a:lnTo>
                <a:lnTo>
                  <a:pt x="10894" y="391704"/>
                </a:lnTo>
                <a:lnTo>
                  <a:pt x="10720" y="398979"/>
                </a:lnTo>
                <a:lnTo>
                  <a:pt x="11560" y="409158"/>
                </a:lnTo>
                <a:close/>
              </a:path>
              <a:path w="3455265" h="2793011">
                <a:moveTo>
                  <a:pt x="77377" y="771590"/>
                </a:moveTo>
                <a:lnTo>
                  <a:pt x="75567" y="775789"/>
                </a:lnTo>
                <a:lnTo>
                  <a:pt x="78099" y="779088"/>
                </a:lnTo>
                <a:lnTo>
                  <a:pt x="80368" y="771522"/>
                </a:lnTo>
                <a:lnTo>
                  <a:pt x="77377" y="771590"/>
                </a:lnTo>
                <a:close/>
              </a:path>
              <a:path w="3455265" h="2793011">
                <a:moveTo>
                  <a:pt x="90410" y="894500"/>
                </a:moveTo>
                <a:lnTo>
                  <a:pt x="88469" y="898658"/>
                </a:lnTo>
                <a:lnTo>
                  <a:pt x="91078" y="901970"/>
                </a:lnTo>
                <a:lnTo>
                  <a:pt x="93326" y="894337"/>
                </a:lnTo>
                <a:lnTo>
                  <a:pt x="90410" y="894500"/>
                </a:lnTo>
                <a:close/>
              </a:path>
              <a:path w="3455265" h="2793011">
                <a:moveTo>
                  <a:pt x="86096" y="724876"/>
                </a:moveTo>
                <a:lnTo>
                  <a:pt x="88151" y="716968"/>
                </a:lnTo>
                <a:lnTo>
                  <a:pt x="85594" y="715895"/>
                </a:lnTo>
                <a:lnTo>
                  <a:pt x="82189" y="718790"/>
                </a:lnTo>
                <a:lnTo>
                  <a:pt x="81696" y="722788"/>
                </a:lnTo>
                <a:lnTo>
                  <a:pt x="86096" y="724876"/>
                </a:lnTo>
                <a:close/>
              </a:path>
              <a:path w="3455265" h="2793011">
                <a:moveTo>
                  <a:pt x="75924" y="386089"/>
                </a:moveTo>
                <a:lnTo>
                  <a:pt x="72724" y="386718"/>
                </a:lnTo>
                <a:lnTo>
                  <a:pt x="73309" y="394366"/>
                </a:lnTo>
                <a:lnTo>
                  <a:pt x="74492" y="394529"/>
                </a:lnTo>
                <a:lnTo>
                  <a:pt x="75590" y="390629"/>
                </a:lnTo>
                <a:lnTo>
                  <a:pt x="75924" y="386089"/>
                </a:lnTo>
                <a:close/>
              </a:path>
              <a:path w="3455265" h="2793011">
                <a:moveTo>
                  <a:pt x="93584" y="436305"/>
                </a:moveTo>
                <a:lnTo>
                  <a:pt x="92867" y="440824"/>
                </a:lnTo>
                <a:lnTo>
                  <a:pt x="93345" y="443812"/>
                </a:lnTo>
                <a:lnTo>
                  <a:pt x="95535" y="441162"/>
                </a:lnTo>
                <a:lnTo>
                  <a:pt x="94729" y="434877"/>
                </a:lnTo>
                <a:lnTo>
                  <a:pt x="93584" y="436305"/>
                </a:lnTo>
                <a:close/>
              </a:path>
              <a:path w="3455265" h="2793011">
                <a:moveTo>
                  <a:pt x="2700" y="452604"/>
                </a:moveTo>
                <a:lnTo>
                  <a:pt x="1929" y="457015"/>
                </a:lnTo>
                <a:lnTo>
                  <a:pt x="2131" y="460625"/>
                </a:lnTo>
                <a:lnTo>
                  <a:pt x="4554" y="458070"/>
                </a:lnTo>
                <a:lnTo>
                  <a:pt x="3793" y="451564"/>
                </a:lnTo>
                <a:lnTo>
                  <a:pt x="2700" y="452604"/>
                </a:lnTo>
                <a:close/>
              </a:path>
              <a:path w="3455265" h="2793011">
                <a:moveTo>
                  <a:pt x="95303" y="291412"/>
                </a:moveTo>
                <a:lnTo>
                  <a:pt x="93009" y="295487"/>
                </a:lnTo>
                <a:lnTo>
                  <a:pt x="95273" y="300363"/>
                </a:lnTo>
                <a:lnTo>
                  <a:pt x="96256" y="300919"/>
                </a:lnTo>
                <a:lnTo>
                  <a:pt x="97829" y="291952"/>
                </a:lnTo>
                <a:lnTo>
                  <a:pt x="95303" y="291412"/>
                </a:lnTo>
                <a:close/>
              </a:path>
              <a:path w="3455265" h="2793011">
                <a:moveTo>
                  <a:pt x="23019" y="633230"/>
                </a:moveTo>
                <a:lnTo>
                  <a:pt x="20571" y="628374"/>
                </a:lnTo>
                <a:lnTo>
                  <a:pt x="22116" y="631510"/>
                </a:lnTo>
                <a:lnTo>
                  <a:pt x="24197" y="635710"/>
                </a:lnTo>
                <a:lnTo>
                  <a:pt x="23825" y="634847"/>
                </a:lnTo>
                <a:lnTo>
                  <a:pt x="23019" y="633230"/>
                </a:lnTo>
                <a:close/>
              </a:path>
              <a:path w="3455265" h="2793011">
                <a:moveTo>
                  <a:pt x="75375" y="653931"/>
                </a:moveTo>
                <a:lnTo>
                  <a:pt x="76501" y="658229"/>
                </a:lnTo>
                <a:lnTo>
                  <a:pt x="79166" y="661707"/>
                </a:lnTo>
                <a:lnTo>
                  <a:pt x="81951" y="661884"/>
                </a:lnTo>
                <a:lnTo>
                  <a:pt x="83440" y="656282"/>
                </a:lnTo>
                <a:lnTo>
                  <a:pt x="83408" y="652801"/>
                </a:lnTo>
                <a:lnTo>
                  <a:pt x="77205" y="651295"/>
                </a:lnTo>
                <a:lnTo>
                  <a:pt x="75375" y="653931"/>
                </a:lnTo>
                <a:close/>
              </a:path>
              <a:path w="3455265" h="2793011">
                <a:moveTo>
                  <a:pt x="83397" y="635503"/>
                </a:moveTo>
                <a:lnTo>
                  <a:pt x="83755" y="648070"/>
                </a:lnTo>
                <a:lnTo>
                  <a:pt x="89496" y="647943"/>
                </a:lnTo>
                <a:lnTo>
                  <a:pt x="92419" y="647007"/>
                </a:lnTo>
                <a:lnTo>
                  <a:pt x="93055" y="645413"/>
                </a:lnTo>
                <a:lnTo>
                  <a:pt x="89602" y="640860"/>
                </a:lnTo>
                <a:lnTo>
                  <a:pt x="86577" y="638206"/>
                </a:lnTo>
                <a:lnTo>
                  <a:pt x="83397" y="635503"/>
                </a:lnTo>
                <a:close/>
              </a:path>
              <a:path w="3455265" h="2793011">
                <a:moveTo>
                  <a:pt x="83755" y="648070"/>
                </a:moveTo>
                <a:lnTo>
                  <a:pt x="83397" y="635503"/>
                </a:lnTo>
                <a:lnTo>
                  <a:pt x="80594" y="632904"/>
                </a:lnTo>
                <a:lnTo>
                  <a:pt x="78701" y="630560"/>
                </a:lnTo>
                <a:lnTo>
                  <a:pt x="74663" y="647234"/>
                </a:lnTo>
                <a:lnTo>
                  <a:pt x="83755" y="648070"/>
                </a:lnTo>
                <a:close/>
              </a:path>
              <a:path w="3455265" h="2793011">
                <a:moveTo>
                  <a:pt x="73100" y="600624"/>
                </a:moveTo>
                <a:lnTo>
                  <a:pt x="71550" y="597803"/>
                </a:lnTo>
                <a:lnTo>
                  <a:pt x="72331" y="609437"/>
                </a:lnTo>
                <a:lnTo>
                  <a:pt x="72462" y="646947"/>
                </a:lnTo>
                <a:lnTo>
                  <a:pt x="74663" y="647234"/>
                </a:lnTo>
                <a:lnTo>
                  <a:pt x="76926" y="601225"/>
                </a:lnTo>
                <a:lnTo>
                  <a:pt x="73100" y="600624"/>
                </a:lnTo>
                <a:close/>
              </a:path>
              <a:path w="3455265" h="2793011">
                <a:moveTo>
                  <a:pt x="66038" y="640644"/>
                </a:moveTo>
                <a:lnTo>
                  <a:pt x="66882" y="641449"/>
                </a:lnTo>
                <a:lnTo>
                  <a:pt x="68772" y="645777"/>
                </a:lnTo>
                <a:lnTo>
                  <a:pt x="69199" y="671745"/>
                </a:lnTo>
                <a:lnTo>
                  <a:pt x="70400" y="660770"/>
                </a:lnTo>
                <a:lnTo>
                  <a:pt x="72462" y="646947"/>
                </a:lnTo>
                <a:lnTo>
                  <a:pt x="72198" y="616425"/>
                </a:lnTo>
                <a:lnTo>
                  <a:pt x="72331" y="609437"/>
                </a:lnTo>
                <a:lnTo>
                  <a:pt x="71550" y="597803"/>
                </a:lnTo>
                <a:lnTo>
                  <a:pt x="70407" y="592741"/>
                </a:lnTo>
                <a:lnTo>
                  <a:pt x="69796" y="585020"/>
                </a:lnTo>
                <a:lnTo>
                  <a:pt x="69899" y="405700"/>
                </a:lnTo>
                <a:lnTo>
                  <a:pt x="67480" y="511490"/>
                </a:lnTo>
                <a:lnTo>
                  <a:pt x="66038" y="640644"/>
                </a:lnTo>
                <a:close/>
              </a:path>
              <a:path w="3455265" h="2793011">
                <a:moveTo>
                  <a:pt x="16000" y="337655"/>
                </a:moveTo>
                <a:lnTo>
                  <a:pt x="13326" y="337858"/>
                </a:lnTo>
                <a:lnTo>
                  <a:pt x="11037" y="339876"/>
                </a:lnTo>
                <a:lnTo>
                  <a:pt x="9482" y="344627"/>
                </a:lnTo>
                <a:lnTo>
                  <a:pt x="9011" y="353027"/>
                </a:lnTo>
                <a:lnTo>
                  <a:pt x="10900" y="357526"/>
                </a:lnTo>
                <a:lnTo>
                  <a:pt x="13982" y="365728"/>
                </a:lnTo>
                <a:lnTo>
                  <a:pt x="16000" y="337655"/>
                </a:lnTo>
                <a:close/>
              </a:path>
              <a:path w="3455265" h="2793011">
                <a:moveTo>
                  <a:pt x="11367" y="734023"/>
                </a:moveTo>
                <a:lnTo>
                  <a:pt x="11622" y="743723"/>
                </a:lnTo>
                <a:lnTo>
                  <a:pt x="17532" y="753003"/>
                </a:lnTo>
                <a:lnTo>
                  <a:pt x="17729" y="781386"/>
                </a:lnTo>
                <a:lnTo>
                  <a:pt x="17217" y="782312"/>
                </a:lnTo>
                <a:lnTo>
                  <a:pt x="10884" y="795688"/>
                </a:lnTo>
                <a:lnTo>
                  <a:pt x="9065" y="804010"/>
                </a:lnTo>
                <a:lnTo>
                  <a:pt x="10723" y="808434"/>
                </a:lnTo>
                <a:lnTo>
                  <a:pt x="14821" y="810114"/>
                </a:lnTo>
                <a:lnTo>
                  <a:pt x="20325" y="810206"/>
                </a:lnTo>
                <a:lnTo>
                  <a:pt x="19499" y="713422"/>
                </a:lnTo>
                <a:lnTo>
                  <a:pt x="14686" y="723918"/>
                </a:lnTo>
                <a:lnTo>
                  <a:pt x="11367" y="734023"/>
                </a:lnTo>
                <a:close/>
              </a:path>
              <a:path w="3455265" h="2793011">
                <a:moveTo>
                  <a:pt x="11885" y="646612"/>
                </a:moveTo>
                <a:lnTo>
                  <a:pt x="14138" y="622883"/>
                </a:lnTo>
                <a:lnTo>
                  <a:pt x="11211" y="628740"/>
                </a:lnTo>
                <a:lnTo>
                  <a:pt x="9209" y="634660"/>
                </a:lnTo>
                <a:lnTo>
                  <a:pt x="9108" y="640624"/>
                </a:lnTo>
                <a:lnTo>
                  <a:pt x="11885" y="646612"/>
                </a:lnTo>
                <a:close/>
              </a:path>
              <a:path w="3455265" h="2793011">
                <a:moveTo>
                  <a:pt x="18524" y="853877"/>
                </a:moveTo>
                <a:lnTo>
                  <a:pt x="19958" y="863460"/>
                </a:lnTo>
                <a:lnTo>
                  <a:pt x="21873" y="831689"/>
                </a:lnTo>
                <a:lnTo>
                  <a:pt x="17759" y="828372"/>
                </a:lnTo>
                <a:lnTo>
                  <a:pt x="14285" y="829524"/>
                </a:lnTo>
                <a:lnTo>
                  <a:pt x="12945" y="832843"/>
                </a:lnTo>
                <a:lnTo>
                  <a:pt x="11952" y="838561"/>
                </a:lnTo>
                <a:lnTo>
                  <a:pt x="11493" y="847567"/>
                </a:lnTo>
                <a:lnTo>
                  <a:pt x="18524" y="853877"/>
                </a:lnTo>
                <a:close/>
              </a:path>
              <a:path w="3455265" h="2793011">
                <a:moveTo>
                  <a:pt x="21990" y="546765"/>
                </a:moveTo>
                <a:lnTo>
                  <a:pt x="22333" y="477028"/>
                </a:lnTo>
                <a:lnTo>
                  <a:pt x="19252" y="490565"/>
                </a:lnTo>
                <a:lnTo>
                  <a:pt x="15739" y="504722"/>
                </a:lnTo>
                <a:lnTo>
                  <a:pt x="15162" y="538595"/>
                </a:lnTo>
                <a:lnTo>
                  <a:pt x="17651" y="537761"/>
                </a:lnTo>
                <a:lnTo>
                  <a:pt x="21715" y="540903"/>
                </a:lnTo>
                <a:lnTo>
                  <a:pt x="21990" y="546765"/>
                </a:lnTo>
                <a:close/>
              </a:path>
              <a:path w="3455265" h="2793011">
                <a:moveTo>
                  <a:pt x="22691" y="380182"/>
                </a:moveTo>
                <a:lnTo>
                  <a:pt x="21397" y="375615"/>
                </a:lnTo>
                <a:lnTo>
                  <a:pt x="21400" y="466240"/>
                </a:lnTo>
                <a:lnTo>
                  <a:pt x="22257" y="467582"/>
                </a:lnTo>
                <a:lnTo>
                  <a:pt x="22333" y="477028"/>
                </a:lnTo>
                <a:lnTo>
                  <a:pt x="22691" y="380182"/>
                </a:lnTo>
                <a:close/>
              </a:path>
              <a:path w="3455265" h="2793011">
                <a:moveTo>
                  <a:pt x="22834" y="338758"/>
                </a:moveTo>
                <a:lnTo>
                  <a:pt x="18709" y="338349"/>
                </a:lnTo>
                <a:lnTo>
                  <a:pt x="19541" y="474030"/>
                </a:lnTo>
                <a:lnTo>
                  <a:pt x="21400" y="466240"/>
                </a:lnTo>
                <a:lnTo>
                  <a:pt x="21397" y="375615"/>
                </a:lnTo>
                <a:lnTo>
                  <a:pt x="19761" y="367328"/>
                </a:lnTo>
                <a:lnTo>
                  <a:pt x="19752" y="366613"/>
                </a:lnTo>
                <a:lnTo>
                  <a:pt x="22834" y="338758"/>
                </a:lnTo>
                <a:close/>
              </a:path>
              <a:path w="3455265" h="2793011">
                <a:moveTo>
                  <a:pt x="9277" y="688916"/>
                </a:moveTo>
                <a:lnTo>
                  <a:pt x="9290" y="693201"/>
                </a:lnTo>
                <a:lnTo>
                  <a:pt x="12544" y="695138"/>
                </a:lnTo>
                <a:lnTo>
                  <a:pt x="15265" y="694662"/>
                </a:lnTo>
                <a:lnTo>
                  <a:pt x="13783" y="669037"/>
                </a:lnTo>
                <a:lnTo>
                  <a:pt x="10688" y="681173"/>
                </a:lnTo>
                <a:lnTo>
                  <a:pt x="9277" y="688916"/>
                </a:lnTo>
                <a:close/>
              </a:path>
              <a:path w="3455265" h="2793011">
                <a:moveTo>
                  <a:pt x="19499" y="713422"/>
                </a:moveTo>
                <a:lnTo>
                  <a:pt x="20325" y="810206"/>
                </a:lnTo>
                <a:lnTo>
                  <a:pt x="26197" y="809862"/>
                </a:lnTo>
                <a:lnTo>
                  <a:pt x="25830" y="638990"/>
                </a:lnTo>
                <a:lnTo>
                  <a:pt x="24677" y="698680"/>
                </a:lnTo>
                <a:lnTo>
                  <a:pt x="23726" y="702549"/>
                </a:lnTo>
                <a:lnTo>
                  <a:pt x="19499" y="713422"/>
                </a:lnTo>
                <a:close/>
              </a:path>
              <a:path w="3455265" h="2793011">
                <a:moveTo>
                  <a:pt x="22834" y="338758"/>
                </a:moveTo>
                <a:lnTo>
                  <a:pt x="19752" y="366613"/>
                </a:lnTo>
                <a:lnTo>
                  <a:pt x="20294" y="362437"/>
                </a:lnTo>
                <a:lnTo>
                  <a:pt x="21625" y="356661"/>
                </a:lnTo>
                <a:lnTo>
                  <a:pt x="23570" y="349949"/>
                </a:lnTo>
                <a:lnTo>
                  <a:pt x="23550" y="336637"/>
                </a:lnTo>
                <a:lnTo>
                  <a:pt x="22834" y="338758"/>
                </a:lnTo>
                <a:close/>
              </a:path>
              <a:path w="3455265" h="2793011">
                <a:moveTo>
                  <a:pt x="18709" y="338349"/>
                </a:moveTo>
                <a:lnTo>
                  <a:pt x="16000" y="337655"/>
                </a:lnTo>
                <a:lnTo>
                  <a:pt x="17324" y="476654"/>
                </a:lnTo>
                <a:lnTo>
                  <a:pt x="19541" y="474030"/>
                </a:lnTo>
                <a:lnTo>
                  <a:pt x="18709" y="338349"/>
                </a:lnTo>
                <a:close/>
              </a:path>
              <a:path w="3455265" h="2793011">
                <a:moveTo>
                  <a:pt x="7015" y="436417"/>
                </a:moveTo>
                <a:lnTo>
                  <a:pt x="7436" y="445098"/>
                </a:lnTo>
                <a:lnTo>
                  <a:pt x="8626" y="454239"/>
                </a:lnTo>
                <a:lnTo>
                  <a:pt x="10398" y="462903"/>
                </a:lnTo>
                <a:lnTo>
                  <a:pt x="12564" y="470152"/>
                </a:lnTo>
                <a:lnTo>
                  <a:pt x="14935" y="475048"/>
                </a:lnTo>
                <a:lnTo>
                  <a:pt x="13731" y="422913"/>
                </a:lnTo>
                <a:lnTo>
                  <a:pt x="12254" y="422520"/>
                </a:lnTo>
                <a:lnTo>
                  <a:pt x="9236" y="424191"/>
                </a:lnTo>
                <a:lnTo>
                  <a:pt x="7552" y="429136"/>
                </a:lnTo>
                <a:lnTo>
                  <a:pt x="7015" y="436417"/>
                </a:lnTo>
                <a:close/>
              </a:path>
              <a:path w="3455265" h="2793011">
                <a:moveTo>
                  <a:pt x="19053" y="304652"/>
                </a:moveTo>
                <a:lnTo>
                  <a:pt x="19105" y="318684"/>
                </a:lnTo>
                <a:lnTo>
                  <a:pt x="20542" y="323157"/>
                </a:lnTo>
                <a:lnTo>
                  <a:pt x="22902" y="331743"/>
                </a:lnTo>
                <a:lnTo>
                  <a:pt x="20875" y="282932"/>
                </a:lnTo>
                <a:lnTo>
                  <a:pt x="19782" y="289621"/>
                </a:lnTo>
                <a:lnTo>
                  <a:pt x="19053" y="304652"/>
                </a:lnTo>
                <a:close/>
              </a:path>
              <a:path w="3455265" h="2793011">
                <a:moveTo>
                  <a:pt x="17898" y="292345"/>
                </a:moveTo>
                <a:lnTo>
                  <a:pt x="16053" y="290345"/>
                </a:lnTo>
                <a:lnTo>
                  <a:pt x="16614" y="300660"/>
                </a:lnTo>
                <a:lnTo>
                  <a:pt x="19053" y="304652"/>
                </a:lnTo>
                <a:lnTo>
                  <a:pt x="19782" y="289621"/>
                </a:lnTo>
                <a:lnTo>
                  <a:pt x="17898" y="292345"/>
                </a:lnTo>
                <a:close/>
              </a:path>
              <a:path w="3455265" h="2793011">
                <a:moveTo>
                  <a:pt x="14838" y="286013"/>
                </a:moveTo>
                <a:lnTo>
                  <a:pt x="14844" y="281740"/>
                </a:lnTo>
                <a:lnTo>
                  <a:pt x="14342" y="270297"/>
                </a:lnTo>
                <a:lnTo>
                  <a:pt x="13215" y="303022"/>
                </a:lnTo>
                <a:lnTo>
                  <a:pt x="16614" y="300660"/>
                </a:lnTo>
                <a:lnTo>
                  <a:pt x="16053" y="290345"/>
                </a:lnTo>
                <a:lnTo>
                  <a:pt x="14838" y="286013"/>
                </a:lnTo>
                <a:close/>
              </a:path>
              <a:path w="3455265" h="2793011">
                <a:moveTo>
                  <a:pt x="11472" y="280404"/>
                </a:moveTo>
                <a:lnTo>
                  <a:pt x="9132" y="293925"/>
                </a:lnTo>
                <a:lnTo>
                  <a:pt x="9273" y="312189"/>
                </a:lnTo>
                <a:lnTo>
                  <a:pt x="10284" y="308054"/>
                </a:lnTo>
                <a:lnTo>
                  <a:pt x="13215" y="303022"/>
                </a:lnTo>
                <a:lnTo>
                  <a:pt x="14342" y="270297"/>
                </a:lnTo>
                <a:lnTo>
                  <a:pt x="11472" y="280404"/>
                </a:lnTo>
                <a:close/>
              </a:path>
              <a:path w="3455265" h="2793011">
                <a:moveTo>
                  <a:pt x="17532" y="753003"/>
                </a:moveTo>
                <a:lnTo>
                  <a:pt x="11171" y="751045"/>
                </a:lnTo>
                <a:lnTo>
                  <a:pt x="11256" y="767195"/>
                </a:lnTo>
                <a:lnTo>
                  <a:pt x="14714" y="776854"/>
                </a:lnTo>
                <a:lnTo>
                  <a:pt x="17729" y="781386"/>
                </a:lnTo>
                <a:lnTo>
                  <a:pt x="17532" y="753003"/>
                </a:lnTo>
                <a:close/>
              </a:path>
              <a:path w="3455265" h="2793011">
                <a:moveTo>
                  <a:pt x="15792" y="262277"/>
                </a:moveTo>
                <a:lnTo>
                  <a:pt x="14342" y="270297"/>
                </a:lnTo>
                <a:lnTo>
                  <a:pt x="14844" y="281740"/>
                </a:lnTo>
                <a:lnTo>
                  <a:pt x="16659" y="279916"/>
                </a:lnTo>
                <a:lnTo>
                  <a:pt x="15792" y="262277"/>
                </a:lnTo>
                <a:close/>
              </a:path>
              <a:path w="3455265" h="2793011">
                <a:moveTo>
                  <a:pt x="94570" y="527683"/>
                </a:moveTo>
                <a:lnTo>
                  <a:pt x="97043" y="529827"/>
                </a:lnTo>
                <a:lnTo>
                  <a:pt x="96841" y="524129"/>
                </a:lnTo>
                <a:lnTo>
                  <a:pt x="92768" y="521041"/>
                </a:lnTo>
                <a:lnTo>
                  <a:pt x="90215" y="521810"/>
                </a:lnTo>
                <a:lnTo>
                  <a:pt x="94570" y="527683"/>
                </a:lnTo>
                <a:close/>
              </a:path>
              <a:path w="3455265" h="2793011">
                <a:moveTo>
                  <a:pt x="4447" y="667196"/>
                </a:moveTo>
                <a:lnTo>
                  <a:pt x="4199" y="672014"/>
                </a:lnTo>
                <a:lnTo>
                  <a:pt x="5996" y="673629"/>
                </a:lnTo>
                <a:lnTo>
                  <a:pt x="7502" y="666154"/>
                </a:lnTo>
                <a:lnTo>
                  <a:pt x="4447" y="667196"/>
                </a:lnTo>
                <a:close/>
              </a:path>
              <a:path w="3455265" h="2793011">
                <a:moveTo>
                  <a:pt x="10763" y="858806"/>
                </a:moveTo>
                <a:lnTo>
                  <a:pt x="10084" y="863444"/>
                </a:lnTo>
                <a:lnTo>
                  <a:pt x="12223" y="865265"/>
                </a:lnTo>
                <a:lnTo>
                  <a:pt x="13737" y="857704"/>
                </a:lnTo>
                <a:lnTo>
                  <a:pt x="10763" y="858806"/>
                </a:lnTo>
                <a:close/>
              </a:path>
              <a:path w="3455265" h="2793011">
                <a:moveTo>
                  <a:pt x="6913" y="361217"/>
                </a:moveTo>
                <a:lnTo>
                  <a:pt x="5916" y="363739"/>
                </a:lnTo>
                <a:lnTo>
                  <a:pt x="6389" y="369946"/>
                </a:lnTo>
                <a:lnTo>
                  <a:pt x="8114" y="366291"/>
                </a:lnTo>
                <a:lnTo>
                  <a:pt x="6913" y="361217"/>
                </a:lnTo>
                <a:close/>
              </a:path>
              <a:path w="3455265" h="2793011">
                <a:moveTo>
                  <a:pt x="93744" y="817042"/>
                </a:moveTo>
                <a:lnTo>
                  <a:pt x="92107" y="814605"/>
                </a:lnTo>
                <a:lnTo>
                  <a:pt x="88161" y="814518"/>
                </a:lnTo>
                <a:lnTo>
                  <a:pt x="83641" y="816013"/>
                </a:lnTo>
                <a:lnTo>
                  <a:pt x="80280" y="818322"/>
                </a:lnTo>
                <a:lnTo>
                  <a:pt x="83970" y="822312"/>
                </a:lnTo>
                <a:lnTo>
                  <a:pt x="91340" y="822597"/>
                </a:lnTo>
                <a:lnTo>
                  <a:pt x="93744" y="817042"/>
                </a:lnTo>
                <a:close/>
              </a:path>
              <a:path w="3455265" h="2793011">
                <a:moveTo>
                  <a:pt x="48275" y="575039"/>
                </a:moveTo>
                <a:lnTo>
                  <a:pt x="48104" y="565887"/>
                </a:lnTo>
                <a:lnTo>
                  <a:pt x="47089" y="563186"/>
                </a:lnTo>
                <a:lnTo>
                  <a:pt x="45722" y="564949"/>
                </a:lnTo>
                <a:lnTo>
                  <a:pt x="44494" y="569191"/>
                </a:lnTo>
                <a:lnTo>
                  <a:pt x="44416" y="577175"/>
                </a:lnTo>
                <a:lnTo>
                  <a:pt x="48275" y="575039"/>
                </a:lnTo>
                <a:close/>
              </a:path>
              <a:path w="3455265" h="2793011">
                <a:moveTo>
                  <a:pt x="77023" y="467707"/>
                </a:moveTo>
                <a:lnTo>
                  <a:pt x="81898" y="473760"/>
                </a:lnTo>
                <a:lnTo>
                  <a:pt x="84195" y="438199"/>
                </a:lnTo>
                <a:lnTo>
                  <a:pt x="88474" y="433892"/>
                </a:lnTo>
                <a:lnTo>
                  <a:pt x="89358" y="429742"/>
                </a:lnTo>
                <a:lnTo>
                  <a:pt x="86606" y="426798"/>
                </a:lnTo>
                <a:lnTo>
                  <a:pt x="81698" y="424833"/>
                </a:lnTo>
                <a:lnTo>
                  <a:pt x="77023" y="467707"/>
                </a:lnTo>
                <a:close/>
              </a:path>
              <a:path w="3455265" h="2793011">
                <a:moveTo>
                  <a:pt x="76116" y="423622"/>
                </a:moveTo>
                <a:lnTo>
                  <a:pt x="71340" y="422939"/>
                </a:lnTo>
                <a:lnTo>
                  <a:pt x="72066" y="476274"/>
                </a:lnTo>
                <a:lnTo>
                  <a:pt x="73576" y="460555"/>
                </a:lnTo>
                <a:lnTo>
                  <a:pt x="77023" y="467707"/>
                </a:lnTo>
                <a:lnTo>
                  <a:pt x="81698" y="424833"/>
                </a:lnTo>
                <a:lnTo>
                  <a:pt x="76116" y="423622"/>
                </a:lnTo>
                <a:close/>
              </a:path>
              <a:path w="3455265" h="2793011">
                <a:moveTo>
                  <a:pt x="71340" y="422939"/>
                </a:moveTo>
                <a:lnTo>
                  <a:pt x="70130" y="422258"/>
                </a:lnTo>
                <a:lnTo>
                  <a:pt x="71129" y="547289"/>
                </a:lnTo>
                <a:lnTo>
                  <a:pt x="71479" y="536470"/>
                </a:lnTo>
                <a:lnTo>
                  <a:pt x="71719" y="487002"/>
                </a:lnTo>
                <a:lnTo>
                  <a:pt x="72066" y="476274"/>
                </a:lnTo>
                <a:lnTo>
                  <a:pt x="71340" y="422939"/>
                </a:lnTo>
                <a:close/>
              </a:path>
              <a:path w="3455265" h="2793011">
                <a:moveTo>
                  <a:pt x="84195" y="438199"/>
                </a:moveTo>
                <a:lnTo>
                  <a:pt x="85729" y="473988"/>
                </a:lnTo>
                <a:lnTo>
                  <a:pt x="88470" y="469913"/>
                </a:lnTo>
                <a:lnTo>
                  <a:pt x="90074" y="463055"/>
                </a:lnTo>
                <a:lnTo>
                  <a:pt x="90494" y="454934"/>
                </a:lnTo>
                <a:lnTo>
                  <a:pt x="89685" y="447070"/>
                </a:lnTo>
                <a:lnTo>
                  <a:pt x="87601" y="440985"/>
                </a:lnTo>
                <a:lnTo>
                  <a:pt x="84195" y="438199"/>
                </a:lnTo>
                <a:close/>
              </a:path>
              <a:path w="3455265" h="2793011">
                <a:moveTo>
                  <a:pt x="72967" y="811538"/>
                </a:moveTo>
                <a:lnTo>
                  <a:pt x="71834" y="814686"/>
                </a:lnTo>
                <a:lnTo>
                  <a:pt x="71173" y="814134"/>
                </a:lnTo>
                <a:lnTo>
                  <a:pt x="70920" y="811053"/>
                </a:lnTo>
                <a:lnTo>
                  <a:pt x="71012" y="806613"/>
                </a:lnTo>
                <a:lnTo>
                  <a:pt x="71382" y="801985"/>
                </a:lnTo>
                <a:lnTo>
                  <a:pt x="71967" y="798341"/>
                </a:lnTo>
                <a:lnTo>
                  <a:pt x="73522" y="798685"/>
                </a:lnTo>
                <a:lnTo>
                  <a:pt x="74363" y="805015"/>
                </a:lnTo>
                <a:lnTo>
                  <a:pt x="73410" y="827515"/>
                </a:lnTo>
                <a:lnTo>
                  <a:pt x="77509" y="840432"/>
                </a:lnTo>
                <a:lnTo>
                  <a:pt x="75198" y="787325"/>
                </a:lnTo>
                <a:lnTo>
                  <a:pt x="72984" y="783898"/>
                </a:lnTo>
                <a:lnTo>
                  <a:pt x="71623" y="777670"/>
                </a:lnTo>
                <a:lnTo>
                  <a:pt x="71332" y="767960"/>
                </a:lnTo>
                <a:lnTo>
                  <a:pt x="71247" y="693115"/>
                </a:lnTo>
                <a:lnTo>
                  <a:pt x="70264" y="819306"/>
                </a:lnTo>
                <a:lnTo>
                  <a:pt x="73410" y="827515"/>
                </a:lnTo>
                <a:lnTo>
                  <a:pt x="72967" y="811538"/>
                </a:lnTo>
                <a:close/>
              </a:path>
              <a:path w="3455265" h="2793011">
                <a:moveTo>
                  <a:pt x="70264" y="819306"/>
                </a:moveTo>
                <a:lnTo>
                  <a:pt x="71247" y="693115"/>
                </a:lnTo>
                <a:lnTo>
                  <a:pt x="69883" y="690558"/>
                </a:lnTo>
                <a:lnTo>
                  <a:pt x="69028" y="686342"/>
                </a:lnTo>
                <a:lnTo>
                  <a:pt x="68771" y="680170"/>
                </a:lnTo>
                <a:lnTo>
                  <a:pt x="67984" y="815248"/>
                </a:lnTo>
                <a:lnTo>
                  <a:pt x="70264" y="819306"/>
                </a:lnTo>
                <a:close/>
              </a:path>
              <a:path w="3455265" h="2793011">
                <a:moveTo>
                  <a:pt x="95375" y="843030"/>
                </a:moveTo>
                <a:lnTo>
                  <a:pt x="92782" y="851166"/>
                </a:lnTo>
                <a:lnTo>
                  <a:pt x="94007" y="868336"/>
                </a:lnTo>
                <a:lnTo>
                  <a:pt x="98692" y="859903"/>
                </a:lnTo>
                <a:lnTo>
                  <a:pt x="98807" y="847805"/>
                </a:lnTo>
                <a:lnTo>
                  <a:pt x="91471" y="831557"/>
                </a:lnTo>
                <a:lnTo>
                  <a:pt x="93322" y="841562"/>
                </a:lnTo>
                <a:lnTo>
                  <a:pt x="95375" y="843030"/>
                </a:lnTo>
                <a:close/>
              </a:path>
              <a:path w="3455265" h="2793011">
                <a:moveTo>
                  <a:pt x="81114" y="876599"/>
                </a:moveTo>
                <a:lnTo>
                  <a:pt x="82460" y="876151"/>
                </a:lnTo>
                <a:lnTo>
                  <a:pt x="87948" y="848145"/>
                </a:lnTo>
                <a:lnTo>
                  <a:pt x="89790" y="844140"/>
                </a:lnTo>
                <a:lnTo>
                  <a:pt x="93322" y="841562"/>
                </a:lnTo>
                <a:lnTo>
                  <a:pt x="91471" y="831557"/>
                </a:lnTo>
                <a:lnTo>
                  <a:pt x="81219" y="830439"/>
                </a:lnTo>
                <a:lnTo>
                  <a:pt x="81114" y="876599"/>
                </a:lnTo>
                <a:close/>
              </a:path>
              <a:path w="3455265" h="2793011">
                <a:moveTo>
                  <a:pt x="92782" y="851166"/>
                </a:moveTo>
                <a:lnTo>
                  <a:pt x="90963" y="850958"/>
                </a:lnTo>
                <a:lnTo>
                  <a:pt x="87948" y="848145"/>
                </a:lnTo>
                <a:lnTo>
                  <a:pt x="82460" y="876151"/>
                </a:lnTo>
                <a:lnTo>
                  <a:pt x="87636" y="873591"/>
                </a:lnTo>
                <a:lnTo>
                  <a:pt x="94007" y="868336"/>
                </a:lnTo>
                <a:lnTo>
                  <a:pt x="92782" y="851166"/>
                </a:lnTo>
                <a:close/>
              </a:path>
              <a:path w="3455265" h="2793011">
                <a:moveTo>
                  <a:pt x="77509" y="840432"/>
                </a:moveTo>
                <a:lnTo>
                  <a:pt x="78362" y="859330"/>
                </a:lnTo>
                <a:lnTo>
                  <a:pt x="78603" y="872889"/>
                </a:lnTo>
                <a:lnTo>
                  <a:pt x="84776" y="893934"/>
                </a:lnTo>
                <a:lnTo>
                  <a:pt x="90546" y="887293"/>
                </a:lnTo>
                <a:lnTo>
                  <a:pt x="94686" y="881288"/>
                </a:lnTo>
                <a:lnTo>
                  <a:pt x="96505" y="876567"/>
                </a:lnTo>
                <a:lnTo>
                  <a:pt x="95311" y="873779"/>
                </a:lnTo>
                <a:lnTo>
                  <a:pt x="90411" y="873573"/>
                </a:lnTo>
                <a:lnTo>
                  <a:pt x="81114" y="876599"/>
                </a:lnTo>
                <a:lnTo>
                  <a:pt x="81219" y="830439"/>
                </a:lnTo>
                <a:lnTo>
                  <a:pt x="77509" y="840432"/>
                </a:lnTo>
                <a:close/>
              </a:path>
              <a:path w="3455265" h="2793011">
                <a:moveTo>
                  <a:pt x="77246" y="825206"/>
                </a:moveTo>
                <a:lnTo>
                  <a:pt x="78578" y="817491"/>
                </a:lnTo>
                <a:lnTo>
                  <a:pt x="78045" y="788631"/>
                </a:lnTo>
                <a:lnTo>
                  <a:pt x="75198" y="787325"/>
                </a:lnTo>
                <a:lnTo>
                  <a:pt x="77509" y="840432"/>
                </a:lnTo>
                <a:lnTo>
                  <a:pt x="81219" y="830439"/>
                </a:lnTo>
                <a:lnTo>
                  <a:pt x="77246" y="825206"/>
                </a:lnTo>
                <a:close/>
              </a:path>
              <a:path w="3455265" h="2793011">
                <a:moveTo>
                  <a:pt x="78321" y="881669"/>
                </a:moveTo>
                <a:lnTo>
                  <a:pt x="77601" y="886226"/>
                </a:lnTo>
                <a:lnTo>
                  <a:pt x="78070" y="900562"/>
                </a:lnTo>
                <a:lnTo>
                  <a:pt x="84776" y="893934"/>
                </a:lnTo>
                <a:lnTo>
                  <a:pt x="78603" y="872889"/>
                </a:lnTo>
                <a:lnTo>
                  <a:pt x="78321" y="881669"/>
                </a:lnTo>
                <a:close/>
              </a:path>
              <a:path w="3455265" h="2793011">
                <a:moveTo>
                  <a:pt x="78070" y="900562"/>
                </a:moveTo>
                <a:lnTo>
                  <a:pt x="77601" y="886226"/>
                </a:lnTo>
                <a:lnTo>
                  <a:pt x="75198" y="884908"/>
                </a:lnTo>
                <a:lnTo>
                  <a:pt x="73688" y="880149"/>
                </a:lnTo>
                <a:lnTo>
                  <a:pt x="72088" y="873401"/>
                </a:lnTo>
                <a:lnTo>
                  <a:pt x="71768" y="905968"/>
                </a:lnTo>
                <a:lnTo>
                  <a:pt x="78070" y="900562"/>
                </a:lnTo>
                <a:close/>
              </a:path>
              <a:path w="3455265" h="2793011">
                <a:moveTo>
                  <a:pt x="72088" y="873401"/>
                </a:moveTo>
                <a:lnTo>
                  <a:pt x="70485" y="865222"/>
                </a:lnTo>
                <a:lnTo>
                  <a:pt x="68967" y="856170"/>
                </a:lnTo>
                <a:lnTo>
                  <a:pt x="67619" y="846803"/>
                </a:lnTo>
                <a:lnTo>
                  <a:pt x="66529" y="837679"/>
                </a:lnTo>
                <a:lnTo>
                  <a:pt x="68583" y="903987"/>
                </a:lnTo>
                <a:lnTo>
                  <a:pt x="71768" y="905968"/>
                </a:lnTo>
                <a:lnTo>
                  <a:pt x="72088" y="873401"/>
                </a:lnTo>
                <a:close/>
              </a:path>
              <a:path w="3455265" h="2793011">
                <a:moveTo>
                  <a:pt x="60081" y="644185"/>
                </a:moveTo>
                <a:lnTo>
                  <a:pt x="59346" y="901751"/>
                </a:lnTo>
                <a:lnTo>
                  <a:pt x="68583" y="903987"/>
                </a:lnTo>
                <a:lnTo>
                  <a:pt x="66529" y="837679"/>
                </a:lnTo>
                <a:lnTo>
                  <a:pt x="65783" y="829357"/>
                </a:lnTo>
                <a:lnTo>
                  <a:pt x="65469" y="822395"/>
                </a:lnTo>
                <a:lnTo>
                  <a:pt x="60081" y="644185"/>
                </a:lnTo>
                <a:close/>
              </a:path>
              <a:path w="3455265" h="2793011">
                <a:moveTo>
                  <a:pt x="66483" y="814782"/>
                </a:moveTo>
                <a:lnTo>
                  <a:pt x="68772" y="645777"/>
                </a:lnTo>
                <a:lnTo>
                  <a:pt x="65540" y="647306"/>
                </a:lnTo>
                <a:lnTo>
                  <a:pt x="61279" y="646590"/>
                </a:lnTo>
                <a:lnTo>
                  <a:pt x="60081" y="644185"/>
                </a:lnTo>
                <a:lnTo>
                  <a:pt x="65469" y="822395"/>
                </a:lnTo>
                <a:lnTo>
                  <a:pt x="65673" y="817350"/>
                </a:lnTo>
                <a:lnTo>
                  <a:pt x="66483" y="814782"/>
                </a:lnTo>
                <a:close/>
              </a:path>
              <a:path w="3455265" h="2793011">
                <a:moveTo>
                  <a:pt x="96156" y="790094"/>
                </a:moveTo>
                <a:lnTo>
                  <a:pt x="94110" y="787203"/>
                </a:lnTo>
                <a:lnTo>
                  <a:pt x="91382" y="786279"/>
                </a:lnTo>
                <a:lnTo>
                  <a:pt x="88193" y="786641"/>
                </a:lnTo>
                <a:lnTo>
                  <a:pt x="84982" y="796776"/>
                </a:lnTo>
                <a:lnTo>
                  <a:pt x="86015" y="802351"/>
                </a:lnTo>
                <a:lnTo>
                  <a:pt x="90343" y="801440"/>
                </a:lnTo>
                <a:lnTo>
                  <a:pt x="97370" y="796517"/>
                </a:lnTo>
                <a:lnTo>
                  <a:pt x="96156" y="790094"/>
                </a:lnTo>
                <a:close/>
              </a:path>
              <a:path w="3455265" h="2793011">
                <a:moveTo>
                  <a:pt x="88193" y="786641"/>
                </a:moveTo>
                <a:lnTo>
                  <a:pt x="84761" y="787608"/>
                </a:lnTo>
                <a:lnTo>
                  <a:pt x="81306" y="788498"/>
                </a:lnTo>
                <a:lnTo>
                  <a:pt x="78045" y="788631"/>
                </a:lnTo>
                <a:lnTo>
                  <a:pt x="78578" y="817491"/>
                </a:lnTo>
                <a:lnTo>
                  <a:pt x="79602" y="800936"/>
                </a:lnTo>
                <a:lnTo>
                  <a:pt x="84982" y="796776"/>
                </a:lnTo>
                <a:lnTo>
                  <a:pt x="88193" y="786641"/>
                </a:lnTo>
                <a:close/>
              </a:path>
              <a:path w="3455265" h="2793011">
                <a:moveTo>
                  <a:pt x="83512" y="809000"/>
                </a:moveTo>
                <a:lnTo>
                  <a:pt x="90343" y="801440"/>
                </a:lnTo>
                <a:lnTo>
                  <a:pt x="86015" y="802351"/>
                </a:lnTo>
                <a:lnTo>
                  <a:pt x="82087" y="803271"/>
                </a:lnTo>
                <a:lnTo>
                  <a:pt x="79602" y="800936"/>
                </a:lnTo>
                <a:lnTo>
                  <a:pt x="78578" y="817491"/>
                </a:lnTo>
                <a:lnTo>
                  <a:pt x="83512" y="809000"/>
                </a:lnTo>
                <a:close/>
              </a:path>
              <a:path w="3455265" h="2793011">
                <a:moveTo>
                  <a:pt x="82247" y="2460311"/>
                </a:moveTo>
                <a:lnTo>
                  <a:pt x="81358" y="2457069"/>
                </a:lnTo>
                <a:lnTo>
                  <a:pt x="81685" y="2473718"/>
                </a:lnTo>
                <a:lnTo>
                  <a:pt x="82554" y="2469958"/>
                </a:lnTo>
                <a:lnTo>
                  <a:pt x="82694" y="2465048"/>
                </a:lnTo>
                <a:lnTo>
                  <a:pt x="82247" y="2460311"/>
                </a:lnTo>
                <a:close/>
              </a:path>
              <a:path w="3455265" h="2793011">
                <a:moveTo>
                  <a:pt x="80170" y="2456645"/>
                </a:moveTo>
                <a:lnTo>
                  <a:pt x="78827" y="2460361"/>
                </a:lnTo>
                <a:lnTo>
                  <a:pt x="79942" y="2475005"/>
                </a:lnTo>
                <a:lnTo>
                  <a:pt x="81685" y="2473718"/>
                </a:lnTo>
                <a:lnTo>
                  <a:pt x="81358" y="2457069"/>
                </a:lnTo>
                <a:lnTo>
                  <a:pt x="80170" y="2456645"/>
                </a:lnTo>
                <a:close/>
              </a:path>
              <a:path w="3455265" h="2793011">
                <a:moveTo>
                  <a:pt x="77473" y="2469539"/>
                </a:moveTo>
                <a:lnTo>
                  <a:pt x="77181" y="2472498"/>
                </a:lnTo>
                <a:lnTo>
                  <a:pt x="79942" y="2475005"/>
                </a:lnTo>
                <a:lnTo>
                  <a:pt x="78827" y="2460361"/>
                </a:lnTo>
                <a:lnTo>
                  <a:pt x="77473" y="2469539"/>
                </a:lnTo>
                <a:close/>
              </a:path>
              <a:path w="3455265" h="2793011">
                <a:moveTo>
                  <a:pt x="90845" y="943060"/>
                </a:moveTo>
                <a:lnTo>
                  <a:pt x="88524" y="937841"/>
                </a:lnTo>
                <a:lnTo>
                  <a:pt x="90639" y="950288"/>
                </a:lnTo>
                <a:lnTo>
                  <a:pt x="93197" y="950227"/>
                </a:lnTo>
                <a:lnTo>
                  <a:pt x="92834" y="947503"/>
                </a:lnTo>
                <a:lnTo>
                  <a:pt x="90845" y="943060"/>
                </a:lnTo>
                <a:close/>
              </a:path>
              <a:path w="3455265" h="2793011">
                <a:moveTo>
                  <a:pt x="74156" y="940045"/>
                </a:moveTo>
                <a:lnTo>
                  <a:pt x="77684" y="938984"/>
                </a:lnTo>
                <a:lnTo>
                  <a:pt x="80000" y="944305"/>
                </a:lnTo>
                <a:lnTo>
                  <a:pt x="83867" y="946742"/>
                </a:lnTo>
                <a:lnTo>
                  <a:pt x="90639" y="950288"/>
                </a:lnTo>
                <a:lnTo>
                  <a:pt x="88524" y="937841"/>
                </a:lnTo>
                <a:lnTo>
                  <a:pt x="87167" y="932791"/>
                </a:lnTo>
                <a:lnTo>
                  <a:pt x="86833" y="919064"/>
                </a:lnTo>
                <a:lnTo>
                  <a:pt x="77750" y="909689"/>
                </a:lnTo>
                <a:lnTo>
                  <a:pt x="74156" y="940045"/>
                </a:lnTo>
                <a:close/>
              </a:path>
              <a:path w="3455265" h="2793011">
                <a:moveTo>
                  <a:pt x="71706" y="959939"/>
                </a:moveTo>
                <a:lnTo>
                  <a:pt x="72136" y="951841"/>
                </a:lnTo>
                <a:lnTo>
                  <a:pt x="72955" y="944967"/>
                </a:lnTo>
                <a:lnTo>
                  <a:pt x="74156" y="940045"/>
                </a:lnTo>
                <a:lnTo>
                  <a:pt x="77750" y="909689"/>
                </a:lnTo>
                <a:lnTo>
                  <a:pt x="71768" y="905968"/>
                </a:lnTo>
                <a:lnTo>
                  <a:pt x="71706" y="959939"/>
                </a:lnTo>
                <a:close/>
              </a:path>
              <a:path w="3455265" h="2793011">
                <a:moveTo>
                  <a:pt x="88067" y="928851"/>
                </a:moveTo>
                <a:lnTo>
                  <a:pt x="92520" y="926967"/>
                </a:lnTo>
                <a:lnTo>
                  <a:pt x="86833" y="919064"/>
                </a:lnTo>
                <a:lnTo>
                  <a:pt x="87167" y="932791"/>
                </a:lnTo>
                <a:lnTo>
                  <a:pt x="88067" y="928851"/>
                </a:lnTo>
                <a:close/>
              </a:path>
              <a:path w="3455265" h="2793011">
                <a:moveTo>
                  <a:pt x="73988" y="497050"/>
                </a:moveTo>
                <a:lnTo>
                  <a:pt x="72403" y="493630"/>
                </a:lnTo>
                <a:lnTo>
                  <a:pt x="73291" y="541680"/>
                </a:lnTo>
                <a:lnTo>
                  <a:pt x="78392" y="574167"/>
                </a:lnTo>
                <a:lnTo>
                  <a:pt x="82267" y="570605"/>
                </a:lnTo>
                <a:lnTo>
                  <a:pt x="83457" y="565040"/>
                </a:lnTo>
                <a:lnTo>
                  <a:pt x="84047" y="524003"/>
                </a:lnTo>
                <a:lnTo>
                  <a:pt x="75729" y="521111"/>
                </a:lnTo>
                <a:lnTo>
                  <a:pt x="73182" y="520015"/>
                </a:lnTo>
                <a:lnTo>
                  <a:pt x="73988" y="497050"/>
                </a:lnTo>
                <a:close/>
              </a:path>
              <a:path w="3455265" h="2793011">
                <a:moveTo>
                  <a:pt x="71719" y="487002"/>
                </a:moveTo>
                <a:lnTo>
                  <a:pt x="71479" y="536470"/>
                </a:lnTo>
                <a:lnTo>
                  <a:pt x="73291" y="541680"/>
                </a:lnTo>
                <a:lnTo>
                  <a:pt x="72403" y="493630"/>
                </a:lnTo>
                <a:lnTo>
                  <a:pt x="71719" y="487002"/>
                </a:lnTo>
                <a:close/>
              </a:path>
              <a:path w="3455265" h="2793011">
                <a:moveTo>
                  <a:pt x="85270" y="543156"/>
                </a:moveTo>
                <a:lnTo>
                  <a:pt x="85785" y="542658"/>
                </a:lnTo>
                <a:lnTo>
                  <a:pt x="89491" y="542058"/>
                </a:lnTo>
                <a:lnTo>
                  <a:pt x="90378" y="539389"/>
                </a:lnTo>
                <a:lnTo>
                  <a:pt x="89469" y="533898"/>
                </a:lnTo>
                <a:lnTo>
                  <a:pt x="85899" y="524651"/>
                </a:lnTo>
                <a:lnTo>
                  <a:pt x="85270" y="543156"/>
                </a:lnTo>
                <a:close/>
              </a:path>
              <a:path w="3455265" h="2793011">
                <a:moveTo>
                  <a:pt x="85899" y="524651"/>
                </a:moveTo>
                <a:lnTo>
                  <a:pt x="84671" y="553708"/>
                </a:lnTo>
                <a:lnTo>
                  <a:pt x="88134" y="550844"/>
                </a:lnTo>
                <a:lnTo>
                  <a:pt x="95797" y="551784"/>
                </a:lnTo>
                <a:lnTo>
                  <a:pt x="94862" y="551009"/>
                </a:lnTo>
                <a:lnTo>
                  <a:pt x="88370" y="545697"/>
                </a:lnTo>
                <a:lnTo>
                  <a:pt x="85270" y="543156"/>
                </a:lnTo>
                <a:lnTo>
                  <a:pt x="85899" y="524651"/>
                </a:lnTo>
                <a:close/>
              </a:path>
              <a:path w="3455265" h="2793011">
                <a:moveTo>
                  <a:pt x="84047" y="524003"/>
                </a:moveTo>
                <a:lnTo>
                  <a:pt x="83457" y="565040"/>
                </a:lnTo>
                <a:lnTo>
                  <a:pt x="83685" y="558924"/>
                </a:lnTo>
                <a:lnTo>
                  <a:pt x="84671" y="553708"/>
                </a:lnTo>
                <a:lnTo>
                  <a:pt x="85899" y="524651"/>
                </a:lnTo>
                <a:lnTo>
                  <a:pt x="84047" y="524003"/>
                </a:lnTo>
                <a:close/>
              </a:path>
              <a:path w="3455265" h="2793011">
                <a:moveTo>
                  <a:pt x="72467" y="409859"/>
                </a:moveTo>
                <a:lnTo>
                  <a:pt x="69899" y="405700"/>
                </a:lnTo>
                <a:lnTo>
                  <a:pt x="70114" y="574274"/>
                </a:lnTo>
                <a:lnTo>
                  <a:pt x="78392" y="574167"/>
                </a:lnTo>
                <a:lnTo>
                  <a:pt x="73291" y="541680"/>
                </a:lnTo>
                <a:lnTo>
                  <a:pt x="72488" y="547186"/>
                </a:lnTo>
                <a:lnTo>
                  <a:pt x="71129" y="547289"/>
                </a:lnTo>
                <a:lnTo>
                  <a:pt x="70130" y="422258"/>
                </a:lnTo>
                <a:lnTo>
                  <a:pt x="72467" y="409859"/>
                </a:lnTo>
                <a:close/>
              </a:path>
              <a:path w="3455265" h="2793011">
                <a:moveTo>
                  <a:pt x="95065" y="500163"/>
                </a:moveTo>
                <a:lnTo>
                  <a:pt x="90830" y="497257"/>
                </a:lnTo>
                <a:lnTo>
                  <a:pt x="91374" y="516181"/>
                </a:lnTo>
                <a:lnTo>
                  <a:pt x="95688" y="511010"/>
                </a:lnTo>
                <a:lnTo>
                  <a:pt x="96977" y="502414"/>
                </a:lnTo>
                <a:lnTo>
                  <a:pt x="95065" y="500163"/>
                </a:lnTo>
                <a:close/>
              </a:path>
              <a:path w="3455265" h="2793011">
                <a:moveTo>
                  <a:pt x="79334" y="497836"/>
                </a:moveTo>
                <a:lnTo>
                  <a:pt x="79533" y="519727"/>
                </a:lnTo>
                <a:lnTo>
                  <a:pt x="85500" y="518797"/>
                </a:lnTo>
                <a:lnTo>
                  <a:pt x="91374" y="516181"/>
                </a:lnTo>
                <a:lnTo>
                  <a:pt x="90830" y="497257"/>
                </a:lnTo>
                <a:lnTo>
                  <a:pt x="86709" y="496495"/>
                </a:lnTo>
                <a:lnTo>
                  <a:pt x="82833" y="496985"/>
                </a:lnTo>
                <a:lnTo>
                  <a:pt x="79334" y="497836"/>
                </a:lnTo>
                <a:close/>
              </a:path>
              <a:path w="3455265" h="2793011">
                <a:moveTo>
                  <a:pt x="76342" y="498155"/>
                </a:moveTo>
                <a:lnTo>
                  <a:pt x="73988" y="497050"/>
                </a:lnTo>
                <a:lnTo>
                  <a:pt x="74938" y="519844"/>
                </a:lnTo>
                <a:lnTo>
                  <a:pt x="79533" y="519727"/>
                </a:lnTo>
                <a:lnTo>
                  <a:pt x="79334" y="497836"/>
                </a:lnTo>
                <a:lnTo>
                  <a:pt x="76342" y="498155"/>
                </a:lnTo>
                <a:close/>
              </a:path>
              <a:path w="3455265" h="2793011">
                <a:moveTo>
                  <a:pt x="70163" y="86526"/>
                </a:moveTo>
                <a:lnTo>
                  <a:pt x="68826" y="91682"/>
                </a:lnTo>
                <a:lnTo>
                  <a:pt x="70756" y="96680"/>
                </a:lnTo>
                <a:lnTo>
                  <a:pt x="79387" y="86476"/>
                </a:lnTo>
                <a:lnTo>
                  <a:pt x="70163" y="86526"/>
                </a:lnTo>
                <a:close/>
              </a:path>
              <a:path w="3455265" h="2793011">
                <a:moveTo>
                  <a:pt x="72467" y="409859"/>
                </a:moveTo>
                <a:lnTo>
                  <a:pt x="70130" y="422258"/>
                </a:lnTo>
                <a:lnTo>
                  <a:pt x="76657" y="421808"/>
                </a:lnTo>
                <a:lnTo>
                  <a:pt x="75213" y="416872"/>
                </a:lnTo>
                <a:lnTo>
                  <a:pt x="72467" y="409859"/>
                </a:lnTo>
                <a:close/>
              </a:path>
              <a:path w="3455265" h="2793011">
                <a:moveTo>
                  <a:pt x="69899" y="405700"/>
                </a:moveTo>
                <a:lnTo>
                  <a:pt x="69796" y="585020"/>
                </a:lnTo>
                <a:lnTo>
                  <a:pt x="69840" y="574221"/>
                </a:lnTo>
                <a:lnTo>
                  <a:pt x="70114" y="574274"/>
                </a:lnTo>
                <a:lnTo>
                  <a:pt x="69899" y="405700"/>
                </a:lnTo>
                <a:close/>
              </a:path>
              <a:path w="3455265" h="2793011">
                <a:moveTo>
                  <a:pt x="62644" y="399954"/>
                </a:moveTo>
                <a:lnTo>
                  <a:pt x="62992" y="495777"/>
                </a:lnTo>
                <a:lnTo>
                  <a:pt x="65652" y="502662"/>
                </a:lnTo>
                <a:lnTo>
                  <a:pt x="67480" y="511490"/>
                </a:lnTo>
                <a:lnTo>
                  <a:pt x="69899" y="405700"/>
                </a:lnTo>
                <a:lnTo>
                  <a:pt x="65546" y="402416"/>
                </a:lnTo>
                <a:lnTo>
                  <a:pt x="62644" y="399954"/>
                </a:lnTo>
                <a:close/>
              </a:path>
              <a:path w="3455265" h="2793011">
                <a:moveTo>
                  <a:pt x="68772" y="645777"/>
                </a:moveTo>
                <a:lnTo>
                  <a:pt x="66483" y="814782"/>
                </a:lnTo>
                <a:lnTo>
                  <a:pt x="67984" y="815248"/>
                </a:lnTo>
                <a:lnTo>
                  <a:pt x="68771" y="680170"/>
                </a:lnTo>
                <a:lnTo>
                  <a:pt x="69199" y="671745"/>
                </a:lnTo>
                <a:lnTo>
                  <a:pt x="68772" y="645777"/>
                </a:lnTo>
                <a:close/>
              </a:path>
              <a:path w="3455265" h="2793011">
                <a:moveTo>
                  <a:pt x="30609" y="911319"/>
                </a:moveTo>
                <a:lnTo>
                  <a:pt x="33660" y="912036"/>
                </a:lnTo>
                <a:lnTo>
                  <a:pt x="31678" y="837129"/>
                </a:lnTo>
                <a:lnTo>
                  <a:pt x="30022" y="838075"/>
                </a:lnTo>
                <a:lnTo>
                  <a:pt x="26128" y="836062"/>
                </a:lnTo>
                <a:lnTo>
                  <a:pt x="22205" y="908292"/>
                </a:lnTo>
                <a:lnTo>
                  <a:pt x="30609" y="911319"/>
                </a:lnTo>
                <a:close/>
              </a:path>
              <a:path w="3455265" h="2793011">
                <a:moveTo>
                  <a:pt x="26128" y="836062"/>
                </a:moveTo>
                <a:lnTo>
                  <a:pt x="21873" y="831689"/>
                </a:lnTo>
                <a:lnTo>
                  <a:pt x="19958" y="863460"/>
                </a:lnTo>
                <a:lnTo>
                  <a:pt x="10883" y="873974"/>
                </a:lnTo>
                <a:lnTo>
                  <a:pt x="6147" y="883721"/>
                </a:lnTo>
                <a:lnTo>
                  <a:pt x="5783" y="891928"/>
                </a:lnTo>
                <a:lnTo>
                  <a:pt x="8920" y="898694"/>
                </a:lnTo>
                <a:lnTo>
                  <a:pt x="14685" y="904116"/>
                </a:lnTo>
                <a:lnTo>
                  <a:pt x="22205" y="908292"/>
                </a:lnTo>
                <a:lnTo>
                  <a:pt x="26128" y="836062"/>
                </a:lnTo>
                <a:close/>
              </a:path>
              <a:path w="3455265" h="2793011">
                <a:moveTo>
                  <a:pt x="97084" y="238249"/>
                </a:moveTo>
                <a:lnTo>
                  <a:pt x="95469" y="233302"/>
                </a:lnTo>
                <a:lnTo>
                  <a:pt x="94788" y="241117"/>
                </a:lnTo>
                <a:lnTo>
                  <a:pt x="97084" y="238249"/>
                </a:lnTo>
                <a:close/>
              </a:path>
              <a:path w="3455265" h="2793011">
                <a:moveTo>
                  <a:pt x="94868" y="417701"/>
                </a:moveTo>
                <a:lnTo>
                  <a:pt x="93306" y="412630"/>
                </a:lnTo>
                <a:lnTo>
                  <a:pt x="92582" y="420526"/>
                </a:lnTo>
                <a:lnTo>
                  <a:pt x="94868" y="417701"/>
                </a:lnTo>
                <a:close/>
              </a:path>
              <a:path w="3455265" h="2793011">
                <a:moveTo>
                  <a:pt x="96067" y="95450"/>
                </a:moveTo>
                <a:lnTo>
                  <a:pt x="95725" y="97307"/>
                </a:lnTo>
                <a:lnTo>
                  <a:pt x="96384" y="97267"/>
                </a:lnTo>
                <a:lnTo>
                  <a:pt x="96067" y="95450"/>
                </a:lnTo>
                <a:close/>
              </a:path>
              <a:path w="3455265" h="2793011">
                <a:moveTo>
                  <a:pt x="73988" y="497050"/>
                </a:moveTo>
                <a:lnTo>
                  <a:pt x="73182" y="520015"/>
                </a:lnTo>
                <a:lnTo>
                  <a:pt x="74938" y="519844"/>
                </a:lnTo>
                <a:lnTo>
                  <a:pt x="73988" y="497050"/>
                </a:lnTo>
                <a:close/>
              </a:path>
              <a:path w="3455265" h="2793011">
                <a:moveTo>
                  <a:pt x="96156" y="790094"/>
                </a:moveTo>
                <a:lnTo>
                  <a:pt x="97370" y="796517"/>
                </a:lnTo>
                <a:lnTo>
                  <a:pt x="97303" y="795633"/>
                </a:lnTo>
                <a:lnTo>
                  <a:pt x="96156" y="790094"/>
                </a:lnTo>
                <a:close/>
              </a:path>
              <a:path w="3455265" h="2793011">
                <a:moveTo>
                  <a:pt x="72967" y="811538"/>
                </a:moveTo>
                <a:lnTo>
                  <a:pt x="73410" y="827515"/>
                </a:lnTo>
                <a:lnTo>
                  <a:pt x="74363" y="805015"/>
                </a:lnTo>
                <a:lnTo>
                  <a:pt x="72967" y="811538"/>
                </a:lnTo>
                <a:close/>
              </a:path>
              <a:path w="3455265" h="2793011">
                <a:moveTo>
                  <a:pt x="85729" y="473988"/>
                </a:moveTo>
                <a:lnTo>
                  <a:pt x="84195" y="438199"/>
                </a:lnTo>
                <a:lnTo>
                  <a:pt x="81898" y="473760"/>
                </a:lnTo>
                <a:lnTo>
                  <a:pt x="85729" y="473988"/>
                </a:lnTo>
                <a:close/>
              </a:path>
              <a:path w="3455265" h="2793011">
                <a:moveTo>
                  <a:pt x="44416" y="577175"/>
                </a:moveTo>
                <a:lnTo>
                  <a:pt x="44494" y="569191"/>
                </a:lnTo>
                <a:lnTo>
                  <a:pt x="43895" y="573928"/>
                </a:lnTo>
                <a:lnTo>
                  <a:pt x="44416" y="577175"/>
                </a:lnTo>
                <a:close/>
              </a:path>
              <a:path w="3455265" h="2793011">
                <a:moveTo>
                  <a:pt x="83970" y="822312"/>
                </a:moveTo>
                <a:lnTo>
                  <a:pt x="80280" y="818322"/>
                </a:lnTo>
                <a:lnTo>
                  <a:pt x="79812" y="820678"/>
                </a:lnTo>
                <a:lnTo>
                  <a:pt x="83970" y="822312"/>
                </a:lnTo>
                <a:close/>
              </a:path>
              <a:path w="3455265" h="2793011">
                <a:moveTo>
                  <a:pt x="11256" y="767195"/>
                </a:moveTo>
                <a:lnTo>
                  <a:pt x="11171" y="751045"/>
                </a:lnTo>
                <a:lnTo>
                  <a:pt x="9396" y="757045"/>
                </a:lnTo>
                <a:lnTo>
                  <a:pt x="11256" y="767195"/>
                </a:lnTo>
                <a:close/>
              </a:path>
              <a:path w="3455265" h="2793011">
                <a:moveTo>
                  <a:pt x="11493" y="847567"/>
                </a:moveTo>
                <a:lnTo>
                  <a:pt x="11952" y="838561"/>
                </a:lnTo>
                <a:lnTo>
                  <a:pt x="11371" y="847103"/>
                </a:lnTo>
                <a:lnTo>
                  <a:pt x="11493" y="847567"/>
                </a:lnTo>
                <a:close/>
              </a:path>
              <a:path w="3455265" h="2793011">
                <a:moveTo>
                  <a:pt x="13760" y="481196"/>
                </a:moveTo>
                <a:lnTo>
                  <a:pt x="13665" y="480938"/>
                </a:lnTo>
                <a:lnTo>
                  <a:pt x="13595" y="488077"/>
                </a:lnTo>
                <a:lnTo>
                  <a:pt x="13760" y="481196"/>
                </a:lnTo>
                <a:close/>
              </a:path>
              <a:path w="3455265" h="2793011">
                <a:moveTo>
                  <a:pt x="72198" y="616425"/>
                </a:moveTo>
                <a:lnTo>
                  <a:pt x="72462" y="646947"/>
                </a:lnTo>
                <a:lnTo>
                  <a:pt x="72454" y="609779"/>
                </a:lnTo>
                <a:lnTo>
                  <a:pt x="72198" y="616425"/>
                </a:lnTo>
                <a:close/>
              </a:path>
              <a:path w="3455265" h="2793011">
                <a:moveTo>
                  <a:pt x="96387" y="1283746"/>
                </a:moveTo>
                <a:lnTo>
                  <a:pt x="90401" y="1277233"/>
                </a:lnTo>
                <a:lnTo>
                  <a:pt x="88936" y="1275653"/>
                </a:lnTo>
                <a:lnTo>
                  <a:pt x="96387" y="1283746"/>
                </a:lnTo>
                <a:close/>
              </a:path>
              <a:path w="3455265" h="2793011">
                <a:moveTo>
                  <a:pt x="80803" y="1080690"/>
                </a:moveTo>
                <a:lnTo>
                  <a:pt x="80318" y="1072391"/>
                </a:lnTo>
                <a:lnTo>
                  <a:pt x="79305" y="1076012"/>
                </a:lnTo>
                <a:lnTo>
                  <a:pt x="80803" y="1080690"/>
                </a:lnTo>
                <a:close/>
              </a:path>
              <a:path w="3455265" h="2793011">
                <a:moveTo>
                  <a:pt x="10986" y="1231859"/>
                </a:moveTo>
                <a:lnTo>
                  <a:pt x="9865" y="1216897"/>
                </a:lnTo>
                <a:lnTo>
                  <a:pt x="9011" y="1232281"/>
                </a:lnTo>
                <a:lnTo>
                  <a:pt x="10986" y="1231859"/>
                </a:lnTo>
                <a:close/>
              </a:path>
              <a:path w="3455265" h="2793011">
                <a:moveTo>
                  <a:pt x="15500" y="1202371"/>
                </a:moveTo>
                <a:lnTo>
                  <a:pt x="20071" y="1260336"/>
                </a:lnTo>
                <a:lnTo>
                  <a:pt x="18656" y="1200406"/>
                </a:lnTo>
                <a:lnTo>
                  <a:pt x="15500" y="1202371"/>
                </a:lnTo>
                <a:close/>
              </a:path>
              <a:path w="3455265" h="2793011">
                <a:moveTo>
                  <a:pt x="20994" y="1054209"/>
                </a:moveTo>
                <a:lnTo>
                  <a:pt x="20880" y="1171151"/>
                </a:lnTo>
                <a:lnTo>
                  <a:pt x="21628" y="1161957"/>
                </a:lnTo>
                <a:lnTo>
                  <a:pt x="20994" y="1054209"/>
                </a:lnTo>
                <a:close/>
              </a:path>
              <a:path w="3455265" h="2793011">
                <a:moveTo>
                  <a:pt x="46579" y="914319"/>
                </a:moveTo>
                <a:lnTo>
                  <a:pt x="42955" y="1140214"/>
                </a:lnTo>
                <a:lnTo>
                  <a:pt x="44454" y="1143565"/>
                </a:lnTo>
                <a:lnTo>
                  <a:pt x="46579" y="914319"/>
                </a:lnTo>
                <a:close/>
              </a:path>
              <a:path w="3455265" h="2793011">
                <a:moveTo>
                  <a:pt x="26026" y="1182961"/>
                </a:moveTo>
                <a:lnTo>
                  <a:pt x="28557" y="1239143"/>
                </a:lnTo>
                <a:lnTo>
                  <a:pt x="30203" y="1181617"/>
                </a:lnTo>
                <a:lnTo>
                  <a:pt x="26026" y="1182961"/>
                </a:lnTo>
                <a:close/>
              </a:path>
              <a:path w="3455265" h="2793011">
                <a:moveTo>
                  <a:pt x="21400" y="1301531"/>
                </a:moveTo>
                <a:lnTo>
                  <a:pt x="21198" y="1360602"/>
                </a:lnTo>
                <a:lnTo>
                  <a:pt x="22123" y="1356402"/>
                </a:lnTo>
                <a:lnTo>
                  <a:pt x="21400" y="1301531"/>
                </a:lnTo>
                <a:close/>
              </a:path>
              <a:path w="3455265" h="2793011">
                <a:moveTo>
                  <a:pt x="25191" y="1264650"/>
                </a:moveTo>
                <a:lnTo>
                  <a:pt x="26906" y="1356360"/>
                </a:lnTo>
                <a:lnTo>
                  <a:pt x="26897" y="1257925"/>
                </a:lnTo>
                <a:lnTo>
                  <a:pt x="25191" y="1264650"/>
                </a:lnTo>
                <a:close/>
              </a:path>
              <a:path w="3455265" h="2793011">
                <a:moveTo>
                  <a:pt x="55616" y="2294259"/>
                </a:moveTo>
                <a:lnTo>
                  <a:pt x="53749" y="2472115"/>
                </a:lnTo>
                <a:lnTo>
                  <a:pt x="56184" y="2465564"/>
                </a:lnTo>
                <a:lnTo>
                  <a:pt x="55616" y="2294259"/>
                </a:lnTo>
                <a:close/>
              </a:path>
              <a:path w="3455265" h="2793011">
                <a:moveTo>
                  <a:pt x="60866" y="2290901"/>
                </a:moveTo>
                <a:lnTo>
                  <a:pt x="58110" y="2461514"/>
                </a:lnTo>
                <a:lnTo>
                  <a:pt x="61224" y="2461335"/>
                </a:lnTo>
                <a:lnTo>
                  <a:pt x="60866" y="2290901"/>
                </a:lnTo>
                <a:close/>
              </a:path>
              <a:path w="3455265" h="2793011">
                <a:moveTo>
                  <a:pt x="66790" y="2371998"/>
                </a:moveTo>
                <a:lnTo>
                  <a:pt x="67394" y="2488327"/>
                </a:lnTo>
                <a:lnTo>
                  <a:pt x="70127" y="2372746"/>
                </a:lnTo>
                <a:lnTo>
                  <a:pt x="66790" y="2371998"/>
                </a:lnTo>
                <a:close/>
              </a:path>
              <a:path w="3455265" h="2793011">
                <a:moveTo>
                  <a:pt x="77618" y="1324643"/>
                </a:moveTo>
                <a:lnTo>
                  <a:pt x="77297" y="1314817"/>
                </a:lnTo>
                <a:lnTo>
                  <a:pt x="76203" y="1319476"/>
                </a:lnTo>
                <a:lnTo>
                  <a:pt x="77618" y="1324643"/>
                </a:lnTo>
                <a:close/>
              </a:path>
              <a:path w="3455265" h="2793011">
                <a:moveTo>
                  <a:pt x="69650" y="1778559"/>
                </a:moveTo>
                <a:lnTo>
                  <a:pt x="68805" y="2052065"/>
                </a:lnTo>
                <a:lnTo>
                  <a:pt x="69329" y="2043584"/>
                </a:lnTo>
                <a:lnTo>
                  <a:pt x="69650" y="1778559"/>
                </a:lnTo>
                <a:close/>
              </a:path>
              <a:path w="3455265" h="2793011">
                <a:moveTo>
                  <a:pt x="84326" y="1967448"/>
                </a:moveTo>
                <a:lnTo>
                  <a:pt x="83858" y="1992441"/>
                </a:lnTo>
                <a:lnTo>
                  <a:pt x="90881" y="1989038"/>
                </a:lnTo>
                <a:lnTo>
                  <a:pt x="84326" y="1967448"/>
                </a:lnTo>
                <a:close/>
              </a:path>
              <a:path w="3455265" h="2793011">
                <a:moveTo>
                  <a:pt x="79775" y="627248"/>
                </a:moveTo>
                <a:lnTo>
                  <a:pt x="79344" y="609804"/>
                </a:lnTo>
                <a:lnTo>
                  <a:pt x="78701" y="630560"/>
                </a:lnTo>
                <a:lnTo>
                  <a:pt x="79775" y="627248"/>
                </a:lnTo>
                <a:close/>
              </a:path>
              <a:path w="3455265" h="2793011">
                <a:moveTo>
                  <a:pt x="86991" y="600791"/>
                </a:moveTo>
                <a:lnTo>
                  <a:pt x="83808" y="626584"/>
                </a:lnTo>
                <a:lnTo>
                  <a:pt x="90881" y="626785"/>
                </a:lnTo>
                <a:lnTo>
                  <a:pt x="86991" y="600791"/>
                </a:lnTo>
                <a:close/>
              </a:path>
              <a:path w="3455265" h="2793011">
                <a:moveTo>
                  <a:pt x="83701" y="89319"/>
                </a:moveTo>
                <a:lnTo>
                  <a:pt x="83258" y="97242"/>
                </a:lnTo>
                <a:lnTo>
                  <a:pt x="84326" y="94895"/>
                </a:lnTo>
                <a:lnTo>
                  <a:pt x="83701" y="89319"/>
                </a:lnTo>
                <a:close/>
              </a:path>
              <a:path w="3455265" h="2793011">
                <a:moveTo>
                  <a:pt x="79344" y="1977980"/>
                </a:moveTo>
                <a:lnTo>
                  <a:pt x="80883" y="1965298"/>
                </a:lnTo>
                <a:lnTo>
                  <a:pt x="79165" y="1967926"/>
                </a:lnTo>
                <a:lnTo>
                  <a:pt x="79344" y="1977980"/>
                </a:lnTo>
                <a:close/>
              </a:path>
              <a:path w="3455265" h="2793011">
                <a:moveTo>
                  <a:pt x="50765" y="2481470"/>
                </a:moveTo>
                <a:lnTo>
                  <a:pt x="51586" y="2576318"/>
                </a:lnTo>
                <a:lnTo>
                  <a:pt x="51525" y="2489397"/>
                </a:lnTo>
                <a:lnTo>
                  <a:pt x="50765" y="2481470"/>
                </a:lnTo>
                <a:close/>
              </a:path>
              <a:path w="3455265" h="2793011">
                <a:moveTo>
                  <a:pt x="90363" y="1399620"/>
                </a:moveTo>
                <a:lnTo>
                  <a:pt x="91995" y="1393270"/>
                </a:lnTo>
                <a:lnTo>
                  <a:pt x="88147" y="1395874"/>
                </a:lnTo>
                <a:lnTo>
                  <a:pt x="90363" y="1399620"/>
                </a:lnTo>
                <a:close/>
              </a:path>
              <a:path w="3455265" h="2793011">
                <a:moveTo>
                  <a:pt x="10654" y="1274401"/>
                </a:moveTo>
                <a:lnTo>
                  <a:pt x="10898" y="1256982"/>
                </a:lnTo>
                <a:lnTo>
                  <a:pt x="9940" y="1267516"/>
                </a:lnTo>
                <a:lnTo>
                  <a:pt x="10654" y="1274401"/>
                </a:lnTo>
                <a:close/>
              </a:path>
              <a:path w="3455265" h="2793011">
                <a:moveTo>
                  <a:pt x="7844" y="1437173"/>
                </a:moveTo>
                <a:lnTo>
                  <a:pt x="7680" y="1425314"/>
                </a:lnTo>
                <a:lnTo>
                  <a:pt x="7618" y="1431748"/>
                </a:lnTo>
                <a:lnTo>
                  <a:pt x="7844" y="1437173"/>
                </a:lnTo>
                <a:close/>
              </a:path>
              <a:path w="3455265" h="2793011">
                <a:moveTo>
                  <a:pt x="11951" y="1027405"/>
                </a:moveTo>
                <a:lnTo>
                  <a:pt x="10656" y="1021628"/>
                </a:lnTo>
                <a:lnTo>
                  <a:pt x="9733" y="1024471"/>
                </a:lnTo>
                <a:lnTo>
                  <a:pt x="11951" y="1027405"/>
                </a:lnTo>
                <a:close/>
              </a:path>
              <a:path w="3455265" h="2793011">
                <a:moveTo>
                  <a:pt x="17133" y="1018299"/>
                </a:moveTo>
                <a:lnTo>
                  <a:pt x="20150" y="1019128"/>
                </a:lnTo>
                <a:lnTo>
                  <a:pt x="23891" y="1016065"/>
                </a:lnTo>
                <a:lnTo>
                  <a:pt x="17133" y="1018299"/>
                </a:lnTo>
                <a:close/>
              </a:path>
              <a:path w="3455265" h="2793011">
                <a:moveTo>
                  <a:pt x="13672" y="1456662"/>
                </a:moveTo>
                <a:lnTo>
                  <a:pt x="14077" y="1477895"/>
                </a:lnTo>
                <a:lnTo>
                  <a:pt x="15657" y="1448770"/>
                </a:lnTo>
                <a:lnTo>
                  <a:pt x="13672" y="1456662"/>
                </a:lnTo>
                <a:close/>
              </a:path>
              <a:path w="3455265" h="2793011">
                <a:moveTo>
                  <a:pt x="9891" y="1081878"/>
                </a:moveTo>
                <a:lnTo>
                  <a:pt x="9592" y="1068905"/>
                </a:lnTo>
                <a:lnTo>
                  <a:pt x="8527" y="1075075"/>
                </a:lnTo>
                <a:lnTo>
                  <a:pt x="9891" y="1081878"/>
                </a:lnTo>
                <a:close/>
              </a:path>
              <a:path w="3455265" h="2793011">
                <a:moveTo>
                  <a:pt x="11285" y="1761604"/>
                </a:moveTo>
                <a:lnTo>
                  <a:pt x="9683" y="1747520"/>
                </a:lnTo>
                <a:lnTo>
                  <a:pt x="9011" y="1757324"/>
                </a:lnTo>
                <a:lnTo>
                  <a:pt x="11285" y="1761604"/>
                </a:lnTo>
                <a:close/>
              </a:path>
              <a:path w="3455265" h="2793011">
                <a:moveTo>
                  <a:pt x="13893" y="1673646"/>
                </a:moveTo>
                <a:lnTo>
                  <a:pt x="14692" y="1684092"/>
                </a:lnTo>
                <a:lnTo>
                  <a:pt x="15686" y="1664877"/>
                </a:lnTo>
                <a:lnTo>
                  <a:pt x="13893" y="1673646"/>
                </a:lnTo>
                <a:close/>
              </a:path>
              <a:path w="3455265" h="2793011">
                <a:moveTo>
                  <a:pt x="14168" y="1884072"/>
                </a:moveTo>
                <a:lnTo>
                  <a:pt x="13665" y="1882845"/>
                </a:lnTo>
                <a:lnTo>
                  <a:pt x="13469" y="1890044"/>
                </a:lnTo>
                <a:lnTo>
                  <a:pt x="14168" y="1884072"/>
                </a:lnTo>
                <a:close/>
              </a:path>
              <a:path w="3455265" h="2793011">
                <a:moveTo>
                  <a:pt x="87903" y="986833"/>
                </a:moveTo>
                <a:lnTo>
                  <a:pt x="87814" y="1008492"/>
                </a:lnTo>
                <a:lnTo>
                  <a:pt x="90622" y="1000888"/>
                </a:lnTo>
                <a:lnTo>
                  <a:pt x="87903" y="986833"/>
                </a:lnTo>
                <a:close/>
              </a:path>
              <a:path w="3455265" h="2793011">
                <a:moveTo>
                  <a:pt x="78501" y="2029729"/>
                </a:moveTo>
                <a:lnTo>
                  <a:pt x="76372" y="2021381"/>
                </a:lnTo>
                <a:lnTo>
                  <a:pt x="75676" y="2026157"/>
                </a:lnTo>
                <a:lnTo>
                  <a:pt x="78501" y="2029729"/>
                </a:lnTo>
                <a:close/>
              </a:path>
              <a:path w="3455265" h="2793011">
                <a:moveTo>
                  <a:pt x="22215" y="1726440"/>
                </a:moveTo>
                <a:lnTo>
                  <a:pt x="19196" y="1704664"/>
                </a:lnTo>
                <a:lnTo>
                  <a:pt x="19105" y="1717797"/>
                </a:lnTo>
                <a:lnTo>
                  <a:pt x="22215" y="1726440"/>
                </a:lnTo>
                <a:close/>
              </a:path>
              <a:path w="3455265" h="2793011">
                <a:moveTo>
                  <a:pt x="8805" y="1964336"/>
                </a:moveTo>
                <a:lnTo>
                  <a:pt x="7892" y="1949761"/>
                </a:lnTo>
                <a:lnTo>
                  <a:pt x="7658" y="1958539"/>
                </a:lnTo>
                <a:lnTo>
                  <a:pt x="8805" y="1964336"/>
                </a:lnTo>
                <a:close/>
              </a:path>
              <a:path w="3455265" h="2793011">
                <a:moveTo>
                  <a:pt x="33434" y="1959981"/>
                </a:moveTo>
                <a:lnTo>
                  <a:pt x="30249" y="1980701"/>
                </a:lnTo>
                <a:lnTo>
                  <a:pt x="33460" y="1974515"/>
                </a:lnTo>
                <a:lnTo>
                  <a:pt x="33434" y="1959981"/>
                </a:lnTo>
                <a:close/>
              </a:path>
              <a:path w="3455265" h="2793011">
                <a:moveTo>
                  <a:pt x="11800" y="2049364"/>
                </a:moveTo>
                <a:lnTo>
                  <a:pt x="9281" y="2038482"/>
                </a:lnTo>
                <a:lnTo>
                  <a:pt x="9066" y="2044668"/>
                </a:lnTo>
                <a:lnTo>
                  <a:pt x="11800" y="2049364"/>
                </a:lnTo>
                <a:close/>
              </a:path>
              <a:path w="3455265" h="2793011">
                <a:moveTo>
                  <a:pt x="53312" y="2475963"/>
                </a:moveTo>
                <a:lnTo>
                  <a:pt x="50981" y="2481004"/>
                </a:lnTo>
                <a:lnTo>
                  <a:pt x="50765" y="2481470"/>
                </a:lnTo>
                <a:lnTo>
                  <a:pt x="53312" y="2475963"/>
                </a:lnTo>
                <a:close/>
              </a:path>
              <a:path w="3455265" h="2793011">
                <a:moveTo>
                  <a:pt x="89377" y="2476053"/>
                </a:moveTo>
                <a:lnTo>
                  <a:pt x="88651" y="2469494"/>
                </a:lnTo>
                <a:lnTo>
                  <a:pt x="88297" y="2473126"/>
                </a:lnTo>
                <a:lnTo>
                  <a:pt x="89377" y="2476053"/>
                </a:lnTo>
                <a:close/>
              </a:path>
              <a:path w="3455265" h="2793011">
                <a:moveTo>
                  <a:pt x="9339" y="2500899"/>
                </a:moveTo>
                <a:lnTo>
                  <a:pt x="8103" y="2486799"/>
                </a:lnTo>
                <a:lnTo>
                  <a:pt x="7113" y="2494318"/>
                </a:lnTo>
                <a:lnTo>
                  <a:pt x="9339" y="2500899"/>
                </a:lnTo>
                <a:close/>
              </a:path>
              <a:path w="3455265" h="2793011">
                <a:moveTo>
                  <a:pt x="7770" y="2761679"/>
                </a:moveTo>
                <a:lnTo>
                  <a:pt x="7200" y="2753101"/>
                </a:lnTo>
                <a:lnTo>
                  <a:pt x="5426" y="2758649"/>
                </a:lnTo>
                <a:lnTo>
                  <a:pt x="7770" y="2761679"/>
                </a:lnTo>
                <a:close/>
              </a:path>
              <a:path w="3455265" h="2793011">
                <a:moveTo>
                  <a:pt x="15173" y="2725678"/>
                </a:moveTo>
                <a:lnTo>
                  <a:pt x="12556" y="2720715"/>
                </a:lnTo>
                <a:lnTo>
                  <a:pt x="11557" y="2724215"/>
                </a:lnTo>
                <a:lnTo>
                  <a:pt x="15173" y="2725678"/>
                </a:lnTo>
                <a:close/>
              </a:path>
              <a:path w="3455265" h="2793011">
                <a:moveTo>
                  <a:pt x="24430" y="2634385"/>
                </a:moveTo>
                <a:lnTo>
                  <a:pt x="24649" y="2775080"/>
                </a:lnTo>
                <a:lnTo>
                  <a:pt x="26250" y="2642425"/>
                </a:lnTo>
                <a:lnTo>
                  <a:pt x="24430" y="2634385"/>
                </a:lnTo>
                <a:close/>
              </a:path>
              <a:path w="3455265" h="2793011">
                <a:moveTo>
                  <a:pt x="50503" y="2012667"/>
                </a:moveTo>
                <a:lnTo>
                  <a:pt x="48522" y="2298459"/>
                </a:lnTo>
                <a:lnTo>
                  <a:pt x="50625" y="2297375"/>
                </a:lnTo>
                <a:lnTo>
                  <a:pt x="50503" y="2012667"/>
                </a:lnTo>
                <a:close/>
              </a:path>
              <a:path w="3455265" h="2793011">
                <a:moveTo>
                  <a:pt x="69361" y="218112"/>
                </a:moveTo>
                <a:lnTo>
                  <a:pt x="62695" y="225732"/>
                </a:lnTo>
                <a:lnTo>
                  <a:pt x="66581" y="228629"/>
                </a:lnTo>
                <a:lnTo>
                  <a:pt x="69361" y="218112"/>
                </a:lnTo>
                <a:close/>
              </a:path>
              <a:path w="3455265" h="2793011">
                <a:moveTo>
                  <a:pt x="71532" y="1474031"/>
                </a:moveTo>
                <a:lnTo>
                  <a:pt x="71257" y="1501336"/>
                </a:lnTo>
                <a:lnTo>
                  <a:pt x="73712" y="1496045"/>
                </a:lnTo>
                <a:lnTo>
                  <a:pt x="71532" y="1474031"/>
                </a:lnTo>
                <a:close/>
              </a:path>
              <a:path w="3455265" h="2793011">
                <a:moveTo>
                  <a:pt x="72454" y="1736771"/>
                </a:moveTo>
                <a:lnTo>
                  <a:pt x="71216" y="1672750"/>
                </a:lnTo>
                <a:lnTo>
                  <a:pt x="71106" y="1743265"/>
                </a:lnTo>
                <a:lnTo>
                  <a:pt x="72454" y="1736771"/>
                </a:lnTo>
                <a:close/>
              </a:path>
              <a:path w="3455265" h="2793011">
                <a:moveTo>
                  <a:pt x="69496" y="2062416"/>
                </a:moveTo>
                <a:lnTo>
                  <a:pt x="70264" y="2192146"/>
                </a:lnTo>
                <a:lnTo>
                  <a:pt x="72045" y="2065758"/>
                </a:lnTo>
                <a:lnTo>
                  <a:pt x="69496" y="2062416"/>
                </a:lnTo>
                <a:close/>
              </a:path>
              <a:path w="3455265" h="2793011">
                <a:moveTo>
                  <a:pt x="72045" y="2065758"/>
                </a:moveTo>
                <a:lnTo>
                  <a:pt x="71371" y="2139022"/>
                </a:lnTo>
                <a:lnTo>
                  <a:pt x="72331" y="2125865"/>
                </a:lnTo>
                <a:lnTo>
                  <a:pt x="72045" y="2065758"/>
                </a:lnTo>
                <a:close/>
              </a:path>
              <a:path w="3455265" h="2793011">
                <a:moveTo>
                  <a:pt x="85506" y="344954"/>
                </a:moveTo>
                <a:lnTo>
                  <a:pt x="84995" y="323049"/>
                </a:lnTo>
                <a:lnTo>
                  <a:pt x="83846" y="338157"/>
                </a:lnTo>
                <a:lnTo>
                  <a:pt x="85506" y="344954"/>
                </a:lnTo>
                <a:close/>
              </a:path>
              <a:path w="3455265" h="2793011">
                <a:moveTo>
                  <a:pt x="71216" y="300400"/>
                </a:moveTo>
                <a:lnTo>
                  <a:pt x="71573" y="368972"/>
                </a:lnTo>
                <a:lnTo>
                  <a:pt x="73211" y="306776"/>
                </a:lnTo>
                <a:lnTo>
                  <a:pt x="71216" y="300400"/>
                </a:lnTo>
                <a:close/>
              </a:path>
              <a:path w="3455265" h="2793011">
                <a:moveTo>
                  <a:pt x="60954" y="78222"/>
                </a:moveTo>
                <a:lnTo>
                  <a:pt x="63666" y="72105"/>
                </a:lnTo>
                <a:lnTo>
                  <a:pt x="60559" y="70959"/>
                </a:lnTo>
                <a:lnTo>
                  <a:pt x="60954" y="78222"/>
                </a:lnTo>
                <a:close/>
              </a:path>
              <a:path w="3455265" h="2793011">
                <a:moveTo>
                  <a:pt x="3164" y="2709307"/>
                </a:moveTo>
                <a:lnTo>
                  <a:pt x="2456" y="2702347"/>
                </a:lnTo>
                <a:lnTo>
                  <a:pt x="0" y="2710277"/>
                </a:lnTo>
                <a:lnTo>
                  <a:pt x="3164" y="2709307"/>
                </a:lnTo>
                <a:close/>
              </a:path>
              <a:path w="3455265" h="2793011">
                <a:moveTo>
                  <a:pt x="10650" y="2461013"/>
                </a:moveTo>
                <a:lnTo>
                  <a:pt x="13838" y="2443329"/>
                </a:lnTo>
                <a:lnTo>
                  <a:pt x="8604" y="2454332"/>
                </a:lnTo>
                <a:lnTo>
                  <a:pt x="10650" y="2461013"/>
                </a:lnTo>
                <a:close/>
              </a:path>
              <a:path w="3455265" h="2793011">
                <a:moveTo>
                  <a:pt x="16445" y="2538296"/>
                </a:moveTo>
                <a:lnTo>
                  <a:pt x="16392" y="2551051"/>
                </a:lnTo>
                <a:lnTo>
                  <a:pt x="18846" y="2546932"/>
                </a:lnTo>
                <a:lnTo>
                  <a:pt x="16445" y="2538296"/>
                </a:lnTo>
                <a:close/>
              </a:path>
              <a:path w="3455265" h="2793011">
                <a:moveTo>
                  <a:pt x="137112" y="2786171"/>
                </a:moveTo>
                <a:lnTo>
                  <a:pt x="128853" y="2781350"/>
                </a:lnTo>
                <a:lnTo>
                  <a:pt x="128767" y="2783069"/>
                </a:lnTo>
                <a:lnTo>
                  <a:pt x="137112" y="2786171"/>
                </a:lnTo>
                <a:close/>
              </a:path>
              <a:path w="3455265" h="2793011">
                <a:moveTo>
                  <a:pt x="289969" y="2711335"/>
                </a:moveTo>
                <a:lnTo>
                  <a:pt x="296895" y="2732345"/>
                </a:lnTo>
                <a:lnTo>
                  <a:pt x="299089" y="2711519"/>
                </a:lnTo>
                <a:lnTo>
                  <a:pt x="289969" y="2711335"/>
                </a:lnTo>
                <a:close/>
              </a:path>
              <a:path w="3455265" h="2793011">
                <a:moveTo>
                  <a:pt x="310539" y="2717929"/>
                </a:moveTo>
                <a:lnTo>
                  <a:pt x="309187" y="2724255"/>
                </a:lnTo>
                <a:lnTo>
                  <a:pt x="310336" y="2721423"/>
                </a:lnTo>
                <a:lnTo>
                  <a:pt x="310539" y="2717929"/>
                </a:lnTo>
                <a:close/>
              </a:path>
              <a:path w="3455265" h="2793011">
                <a:moveTo>
                  <a:pt x="274629" y="2756633"/>
                </a:moveTo>
                <a:lnTo>
                  <a:pt x="282714" y="2761823"/>
                </a:lnTo>
                <a:lnTo>
                  <a:pt x="279811" y="2748502"/>
                </a:lnTo>
                <a:lnTo>
                  <a:pt x="274629" y="2756633"/>
                </a:lnTo>
                <a:close/>
              </a:path>
              <a:path w="3455265" h="2793011">
                <a:moveTo>
                  <a:pt x="336106" y="87788"/>
                </a:moveTo>
                <a:lnTo>
                  <a:pt x="334420" y="78968"/>
                </a:lnTo>
                <a:lnTo>
                  <a:pt x="332214" y="84886"/>
                </a:lnTo>
                <a:lnTo>
                  <a:pt x="336106" y="87788"/>
                </a:lnTo>
                <a:close/>
              </a:path>
              <a:path w="3455265" h="2793011">
                <a:moveTo>
                  <a:pt x="341215" y="30991"/>
                </a:moveTo>
                <a:lnTo>
                  <a:pt x="343761" y="75390"/>
                </a:lnTo>
                <a:lnTo>
                  <a:pt x="343614" y="29914"/>
                </a:lnTo>
                <a:lnTo>
                  <a:pt x="341215" y="30991"/>
                </a:lnTo>
                <a:close/>
              </a:path>
              <a:path w="3455265" h="2793011">
                <a:moveTo>
                  <a:pt x="439979" y="88990"/>
                </a:moveTo>
                <a:lnTo>
                  <a:pt x="434612" y="89802"/>
                </a:lnTo>
                <a:lnTo>
                  <a:pt x="436386" y="91048"/>
                </a:lnTo>
                <a:lnTo>
                  <a:pt x="439979" y="88990"/>
                </a:lnTo>
                <a:close/>
              </a:path>
              <a:path w="3455265" h="2793011">
                <a:moveTo>
                  <a:pt x="292183" y="78533"/>
                </a:moveTo>
                <a:lnTo>
                  <a:pt x="292220" y="75775"/>
                </a:lnTo>
                <a:lnTo>
                  <a:pt x="291327" y="79044"/>
                </a:lnTo>
                <a:lnTo>
                  <a:pt x="292183" y="78533"/>
                </a:lnTo>
                <a:close/>
              </a:path>
              <a:path w="3455265" h="2793011">
                <a:moveTo>
                  <a:pt x="218526" y="53104"/>
                </a:moveTo>
                <a:lnTo>
                  <a:pt x="221036" y="52188"/>
                </a:lnTo>
                <a:lnTo>
                  <a:pt x="218520" y="51977"/>
                </a:lnTo>
                <a:lnTo>
                  <a:pt x="218526" y="53104"/>
                </a:lnTo>
                <a:close/>
              </a:path>
              <a:path w="3455265" h="2793011">
                <a:moveTo>
                  <a:pt x="291327" y="79044"/>
                </a:moveTo>
                <a:lnTo>
                  <a:pt x="286495" y="81929"/>
                </a:lnTo>
                <a:lnTo>
                  <a:pt x="287651" y="92489"/>
                </a:lnTo>
                <a:lnTo>
                  <a:pt x="291327" y="79044"/>
                </a:lnTo>
                <a:close/>
              </a:path>
              <a:path w="3455265" h="2793011">
                <a:moveTo>
                  <a:pt x="207851" y="2733338"/>
                </a:moveTo>
                <a:lnTo>
                  <a:pt x="208885" y="2772127"/>
                </a:lnTo>
                <a:lnTo>
                  <a:pt x="208116" y="2734174"/>
                </a:lnTo>
                <a:lnTo>
                  <a:pt x="207851" y="2733338"/>
                </a:lnTo>
                <a:close/>
              </a:path>
              <a:path w="3455265" h="2793011">
                <a:moveTo>
                  <a:pt x="99742" y="2779826"/>
                </a:moveTo>
                <a:lnTo>
                  <a:pt x="99872" y="2765635"/>
                </a:lnTo>
                <a:lnTo>
                  <a:pt x="98801" y="2772297"/>
                </a:lnTo>
                <a:lnTo>
                  <a:pt x="99742" y="2779826"/>
                </a:lnTo>
                <a:close/>
              </a:path>
              <a:path w="3455265" h="2793011">
                <a:moveTo>
                  <a:pt x="99832" y="2626743"/>
                </a:moveTo>
                <a:lnTo>
                  <a:pt x="98497" y="2633187"/>
                </a:lnTo>
                <a:lnTo>
                  <a:pt x="98681" y="2633991"/>
                </a:lnTo>
                <a:lnTo>
                  <a:pt x="99832" y="2626743"/>
                </a:lnTo>
                <a:close/>
              </a:path>
              <a:path w="3455265" h="2793011">
                <a:moveTo>
                  <a:pt x="67486" y="2609439"/>
                </a:moveTo>
                <a:lnTo>
                  <a:pt x="66046" y="2615497"/>
                </a:lnTo>
                <a:lnTo>
                  <a:pt x="66300" y="2616676"/>
                </a:lnTo>
                <a:lnTo>
                  <a:pt x="67486" y="2609439"/>
                </a:lnTo>
                <a:close/>
              </a:path>
              <a:path w="3455265" h="2793011">
                <a:moveTo>
                  <a:pt x="94860" y="1911217"/>
                </a:moveTo>
                <a:lnTo>
                  <a:pt x="87752" y="1914803"/>
                </a:lnTo>
                <a:lnTo>
                  <a:pt x="95797" y="1911512"/>
                </a:lnTo>
                <a:lnTo>
                  <a:pt x="94860" y="1911217"/>
                </a:lnTo>
                <a:close/>
              </a:path>
              <a:path w="3455265" h="2793011">
                <a:moveTo>
                  <a:pt x="73742" y="1867817"/>
                </a:moveTo>
                <a:lnTo>
                  <a:pt x="77239" y="1889087"/>
                </a:lnTo>
                <a:lnTo>
                  <a:pt x="75923" y="1868032"/>
                </a:lnTo>
                <a:lnTo>
                  <a:pt x="73742" y="1867817"/>
                </a:lnTo>
                <a:close/>
              </a:path>
              <a:path w="3455265" h="2793011">
                <a:moveTo>
                  <a:pt x="231386" y="25658"/>
                </a:moveTo>
                <a:lnTo>
                  <a:pt x="231735" y="50342"/>
                </a:lnTo>
                <a:lnTo>
                  <a:pt x="235279" y="20617"/>
                </a:lnTo>
                <a:lnTo>
                  <a:pt x="231386" y="25658"/>
                </a:lnTo>
                <a:close/>
              </a:path>
              <a:path w="3455265" h="2793011">
                <a:moveTo>
                  <a:pt x="74021" y="1633882"/>
                </a:moveTo>
                <a:lnTo>
                  <a:pt x="73968" y="1614162"/>
                </a:lnTo>
                <a:lnTo>
                  <a:pt x="72307" y="1637717"/>
                </a:lnTo>
                <a:lnTo>
                  <a:pt x="74021" y="1633882"/>
                </a:lnTo>
                <a:close/>
              </a:path>
              <a:path w="3455265" h="2793011">
                <a:moveTo>
                  <a:pt x="71106" y="1743265"/>
                </a:moveTo>
                <a:lnTo>
                  <a:pt x="69984" y="1650528"/>
                </a:lnTo>
                <a:lnTo>
                  <a:pt x="69722" y="1748550"/>
                </a:lnTo>
                <a:lnTo>
                  <a:pt x="71106" y="1743265"/>
                </a:lnTo>
                <a:close/>
              </a:path>
              <a:path w="3455265" h="2793011">
                <a:moveTo>
                  <a:pt x="96702" y="1319086"/>
                </a:moveTo>
                <a:lnTo>
                  <a:pt x="96554" y="1352428"/>
                </a:lnTo>
                <a:lnTo>
                  <a:pt x="97225" y="1344244"/>
                </a:lnTo>
                <a:lnTo>
                  <a:pt x="96702" y="1319086"/>
                </a:lnTo>
                <a:close/>
              </a:path>
              <a:path w="3455265" h="2793011">
                <a:moveTo>
                  <a:pt x="71419" y="1396729"/>
                </a:moveTo>
                <a:lnTo>
                  <a:pt x="71324" y="1352923"/>
                </a:lnTo>
                <a:lnTo>
                  <a:pt x="71362" y="1404768"/>
                </a:lnTo>
                <a:lnTo>
                  <a:pt x="71419" y="1396729"/>
                </a:lnTo>
                <a:close/>
              </a:path>
              <a:path w="3455265" h="2793011">
                <a:moveTo>
                  <a:pt x="74775" y="1352323"/>
                </a:moveTo>
                <a:lnTo>
                  <a:pt x="78820" y="1356126"/>
                </a:lnTo>
                <a:lnTo>
                  <a:pt x="83438" y="1345481"/>
                </a:lnTo>
                <a:lnTo>
                  <a:pt x="74775" y="1352323"/>
                </a:lnTo>
                <a:close/>
              </a:path>
              <a:path w="3455265" h="2793011">
                <a:moveTo>
                  <a:pt x="89548" y="1326194"/>
                </a:moveTo>
                <a:lnTo>
                  <a:pt x="87223" y="1356401"/>
                </a:lnTo>
                <a:lnTo>
                  <a:pt x="91668" y="1362850"/>
                </a:lnTo>
                <a:lnTo>
                  <a:pt x="89548" y="1326194"/>
                </a:lnTo>
                <a:close/>
              </a:path>
              <a:path w="3455265" h="2793011">
                <a:moveTo>
                  <a:pt x="94762" y="2622882"/>
                </a:moveTo>
                <a:lnTo>
                  <a:pt x="93962" y="2616374"/>
                </a:lnTo>
                <a:lnTo>
                  <a:pt x="91582" y="2624242"/>
                </a:lnTo>
                <a:lnTo>
                  <a:pt x="94762" y="2622882"/>
                </a:lnTo>
                <a:close/>
              </a:path>
              <a:path w="3455265" h="2793011">
                <a:moveTo>
                  <a:pt x="123719" y="2704569"/>
                </a:moveTo>
                <a:lnTo>
                  <a:pt x="121204" y="2704269"/>
                </a:lnTo>
                <a:lnTo>
                  <a:pt x="120941" y="2705024"/>
                </a:lnTo>
                <a:lnTo>
                  <a:pt x="123719" y="2704569"/>
                </a:lnTo>
                <a:close/>
              </a:path>
              <a:path w="3455265" h="2793011">
                <a:moveTo>
                  <a:pt x="128333" y="2701381"/>
                </a:moveTo>
                <a:lnTo>
                  <a:pt x="135205" y="2698077"/>
                </a:lnTo>
                <a:lnTo>
                  <a:pt x="127654" y="2698694"/>
                </a:lnTo>
                <a:lnTo>
                  <a:pt x="128333" y="2701381"/>
                </a:lnTo>
                <a:close/>
              </a:path>
              <a:path w="3455265" h="2793011">
                <a:moveTo>
                  <a:pt x="714298" y="2698497"/>
                </a:moveTo>
                <a:lnTo>
                  <a:pt x="705867" y="2702400"/>
                </a:lnTo>
                <a:lnTo>
                  <a:pt x="703982" y="2703274"/>
                </a:lnTo>
                <a:lnTo>
                  <a:pt x="714298" y="2698497"/>
                </a:lnTo>
                <a:close/>
              </a:path>
              <a:path w="3455265" h="2793011">
                <a:moveTo>
                  <a:pt x="579275" y="2722003"/>
                </a:moveTo>
                <a:lnTo>
                  <a:pt x="582283" y="2705508"/>
                </a:lnTo>
                <a:lnTo>
                  <a:pt x="574246" y="2708843"/>
                </a:lnTo>
                <a:lnTo>
                  <a:pt x="579275" y="2722003"/>
                </a:lnTo>
                <a:close/>
              </a:path>
              <a:path w="3455265" h="2793011">
                <a:moveTo>
                  <a:pt x="512269" y="2721594"/>
                </a:moveTo>
                <a:lnTo>
                  <a:pt x="505984" y="2768491"/>
                </a:lnTo>
                <a:lnTo>
                  <a:pt x="509069" y="2760834"/>
                </a:lnTo>
                <a:lnTo>
                  <a:pt x="512269" y="2721594"/>
                </a:lnTo>
                <a:close/>
              </a:path>
              <a:path w="3455265" h="2793011">
                <a:moveTo>
                  <a:pt x="718080" y="2706848"/>
                </a:moveTo>
                <a:lnTo>
                  <a:pt x="712537" y="2707593"/>
                </a:lnTo>
                <a:lnTo>
                  <a:pt x="718056" y="2706978"/>
                </a:lnTo>
                <a:lnTo>
                  <a:pt x="718080" y="2706848"/>
                </a:lnTo>
                <a:close/>
              </a:path>
              <a:path w="3455265" h="2793011">
                <a:moveTo>
                  <a:pt x="264158" y="2785809"/>
                </a:moveTo>
                <a:lnTo>
                  <a:pt x="263274" y="2780492"/>
                </a:lnTo>
                <a:lnTo>
                  <a:pt x="261908" y="2784207"/>
                </a:lnTo>
                <a:lnTo>
                  <a:pt x="264158" y="2785809"/>
                </a:lnTo>
                <a:close/>
              </a:path>
              <a:path w="3455265" h="2793011">
                <a:moveTo>
                  <a:pt x="471884" y="2714976"/>
                </a:moveTo>
                <a:lnTo>
                  <a:pt x="472675" y="2715702"/>
                </a:lnTo>
                <a:lnTo>
                  <a:pt x="478534" y="2711279"/>
                </a:lnTo>
                <a:lnTo>
                  <a:pt x="471884" y="2714976"/>
                </a:lnTo>
                <a:close/>
              </a:path>
              <a:path w="3455265" h="2793011">
                <a:moveTo>
                  <a:pt x="659587" y="2704730"/>
                </a:moveTo>
                <a:lnTo>
                  <a:pt x="656996" y="2699133"/>
                </a:lnTo>
                <a:lnTo>
                  <a:pt x="655190" y="2702074"/>
                </a:lnTo>
                <a:lnTo>
                  <a:pt x="659587" y="2704730"/>
                </a:lnTo>
                <a:close/>
              </a:path>
              <a:path w="3455265" h="2793011">
                <a:moveTo>
                  <a:pt x="817743" y="2706561"/>
                </a:moveTo>
                <a:lnTo>
                  <a:pt x="818045" y="2702889"/>
                </a:lnTo>
                <a:lnTo>
                  <a:pt x="815764" y="2706261"/>
                </a:lnTo>
                <a:lnTo>
                  <a:pt x="817743" y="2706561"/>
                </a:lnTo>
                <a:close/>
              </a:path>
              <a:path w="3455265" h="2793011">
                <a:moveTo>
                  <a:pt x="1027244" y="2699793"/>
                </a:moveTo>
                <a:lnTo>
                  <a:pt x="1023783" y="2697785"/>
                </a:lnTo>
                <a:lnTo>
                  <a:pt x="1019615" y="2699415"/>
                </a:lnTo>
                <a:lnTo>
                  <a:pt x="1027244" y="2699793"/>
                </a:lnTo>
                <a:close/>
              </a:path>
              <a:path w="3455265" h="2793011">
                <a:moveTo>
                  <a:pt x="1203822" y="2702037"/>
                </a:moveTo>
                <a:lnTo>
                  <a:pt x="1200518" y="2699941"/>
                </a:lnTo>
                <a:lnTo>
                  <a:pt x="1196126" y="2701578"/>
                </a:lnTo>
                <a:lnTo>
                  <a:pt x="1203822" y="2702037"/>
                </a:lnTo>
                <a:close/>
              </a:path>
              <a:path w="3455265" h="2793011">
                <a:moveTo>
                  <a:pt x="1574013" y="2723550"/>
                </a:moveTo>
                <a:lnTo>
                  <a:pt x="1570457" y="2759981"/>
                </a:lnTo>
                <a:lnTo>
                  <a:pt x="1575808" y="2760041"/>
                </a:lnTo>
                <a:lnTo>
                  <a:pt x="1574013" y="2723550"/>
                </a:lnTo>
                <a:close/>
              </a:path>
              <a:path w="3455265" h="2793011">
                <a:moveTo>
                  <a:pt x="1592174" y="2711963"/>
                </a:moveTo>
                <a:lnTo>
                  <a:pt x="1593598" y="2703055"/>
                </a:lnTo>
                <a:lnTo>
                  <a:pt x="1592157" y="2707320"/>
                </a:lnTo>
                <a:lnTo>
                  <a:pt x="1592174" y="2711963"/>
                </a:lnTo>
                <a:close/>
              </a:path>
              <a:path w="3455265" h="2793011">
                <a:moveTo>
                  <a:pt x="1128666" y="77523"/>
                </a:moveTo>
                <a:lnTo>
                  <a:pt x="1129147" y="76039"/>
                </a:lnTo>
                <a:lnTo>
                  <a:pt x="1128475" y="77535"/>
                </a:lnTo>
                <a:lnTo>
                  <a:pt x="1128666" y="77523"/>
                </a:lnTo>
                <a:close/>
              </a:path>
              <a:path w="3455265" h="2793011">
                <a:moveTo>
                  <a:pt x="1034370" y="7482"/>
                </a:moveTo>
                <a:lnTo>
                  <a:pt x="1034287" y="58389"/>
                </a:lnTo>
                <a:lnTo>
                  <a:pt x="1035056" y="53911"/>
                </a:lnTo>
                <a:lnTo>
                  <a:pt x="1034370" y="7482"/>
                </a:lnTo>
                <a:close/>
              </a:path>
              <a:path w="3455265" h="2793011">
                <a:moveTo>
                  <a:pt x="1113714" y="84100"/>
                </a:moveTo>
                <a:lnTo>
                  <a:pt x="1113236" y="83182"/>
                </a:lnTo>
                <a:lnTo>
                  <a:pt x="1113224" y="84202"/>
                </a:lnTo>
                <a:lnTo>
                  <a:pt x="1113714" y="84100"/>
                </a:lnTo>
                <a:close/>
              </a:path>
              <a:path w="3455265" h="2793011">
                <a:moveTo>
                  <a:pt x="1103198" y="2708953"/>
                </a:moveTo>
                <a:lnTo>
                  <a:pt x="1107249" y="2698944"/>
                </a:lnTo>
                <a:lnTo>
                  <a:pt x="1101258" y="2702161"/>
                </a:lnTo>
                <a:lnTo>
                  <a:pt x="1103198" y="2708953"/>
                </a:lnTo>
                <a:close/>
              </a:path>
              <a:path w="3455265" h="2793011">
                <a:moveTo>
                  <a:pt x="1169511" y="2732179"/>
                </a:moveTo>
                <a:lnTo>
                  <a:pt x="1169683" y="2781154"/>
                </a:lnTo>
                <a:lnTo>
                  <a:pt x="1173301" y="2729172"/>
                </a:lnTo>
                <a:lnTo>
                  <a:pt x="1169511" y="2732179"/>
                </a:lnTo>
                <a:close/>
              </a:path>
              <a:path w="3455265" h="2793011">
                <a:moveTo>
                  <a:pt x="1084019" y="2771643"/>
                </a:moveTo>
                <a:lnTo>
                  <a:pt x="1082295" y="2759358"/>
                </a:lnTo>
                <a:lnTo>
                  <a:pt x="1076979" y="2773152"/>
                </a:lnTo>
                <a:lnTo>
                  <a:pt x="1084019" y="2771643"/>
                </a:lnTo>
                <a:close/>
              </a:path>
              <a:path w="3455265" h="2793011">
                <a:moveTo>
                  <a:pt x="1294483" y="2719400"/>
                </a:moveTo>
                <a:lnTo>
                  <a:pt x="1293482" y="2698669"/>
                </a:lnTo>
                <a:lnTo>
                  <a:pt x="1294245" y="2721139"/>
                </a:lnTo>
                <a:lnTo>
                  <a:pt x="1294483" y="2719400"/>
                </a:lnTo>
                <a:close/>
              </a:path>
              <a:path w="3455265" h="2793011">
                <a:moveTo>
                  <a:pt x="1326708" y="2772324"/>
                </a:moveTo>
                <a:lnTo>
                  <a:pt x="1325162" y="2758568"/>
                </a:lnTo>
                <a:lnTo>
                  <a:pt x="1324898" y="2764759"/>
                </a:lnTo>
                <a:lnTo>
                  <a:pt x="1326708" y="2772324"/>
                </a:lnTo>
                <a:close/>
              </a:path>
              <a:path w="3455265" h="2793011">
                <a:moveTo>
                  <a:pt x="1314554" y="2781188"/>
                </a:moveTo>
                <a:lnTo>
                  <a:pt x="1309334" y="2723405"/>
                </a:lnTo>
                <a:lnTo>
                  <a:pt x="1307456" y="2785536"/>
                </a:lnTo>
                <a:lnTo>
                  <a:pt x="1314554" y="2781188"/>
                </a:lnTo>
                <a:close/>
              </a:path>
              <a:path w="3455265" h="2793011">
                <a:moveTo>
                  <a:pt x="1379432" y="2774410"/>
                </a:moveTo>
                <a:lnTo>
                  <a:pt x="1376677" y="2783942"/>
                </a:lnTo>
                <a:lnTo>
                  <a:pt x="1381727" y="2785764"/>
                </a:lnTo>
                <a:lnTo>
                  <a:pt x="1379432" y="2774410"/>
                </a:lnTo>
                <a:close/>
              </a:path>
              <a:path w="3455265" h="2793011">
                <a:moveTo>
                  <a:pt x="1410799" y="2728846"/>
                </a:moveTo>
                <a:lnTo>
                  <a:pt x="1407836" y="2777889"/>
                </a:lnTo>
                <a:lnTo>
                  <a:pt x="1411729" y="2734671"/>
                </a:lnTo>
                <a:lnTo>
                  <a:pt x="1410799" y="2728846"/>
                </a:lnTo>
                <a:close/>
              </a:path>
              <a:path w="3455265" h="2793011">
                <a:moveTo>
                  <a:pt x="1235056" y="2781583"/>
                </a:moveTo>
                <a:lnTo>
                  <a:pt x="1231537" y="2780343"/>
                </a:lnTo>
                <a:lnTo>
                  <a:pt x="1228159" y="2781219"/>
                </a:lnTo>
                <a:lnTo>
                  <a:pt x="1235056" y="2781583"/>
                </a:lnTo>
                <a:close/>
              </a:path>
              <a:path w="3455265" h="2793011">
                <a:moveTo>
                  <a:pt x="1385601" y="2715540"/>
                </a:moveTo>
                <a:lnTo>
                  <a:pt x="1382317" y="2722553"/>
                </a:lnTo>
                <a:lnTo>
                  <a:pt x="1385289" y="2721760"/>
                </a:lnTo>
                <a:lnTo>
                  <a:pt x="1385601" y="2715540"/>
                </a:lnTo>
                <a:close/>
              </a:path>
              <a:path w="3455265" h="2793011">
                <a:moveTo>
                  <a:pt x="1008803" y="2702913"/>
                </a:moveTo>
                <a:lnTo>
                  <a:pt x="1010388" y="2708205"/>
                </a:lnTo>
                <a:lnTo>
                  <a:pt x="1010280" y="2705201"/>
                </a:lnTo>
                <a:lnTo>
                  <a:pt x="1008803" y="2702913"/>
                </a:lnTo>
                <a:close/>
              </a:path>
              <a:path w="3455265" h="2793011">
                <a:moveTo>
                  <a:pt x="1037707" y="2718843"/>
                </a:moveTo>
                <a:lnTo>
                  <a:pt x="1032064" y="2774009"/>
                </a:lnTo>
                <a:lnTo>
                  <a:pt x="1036721" y="2774688"/>
                </a:lnTo>
                <a:lnTo>
                  <a:pt x="1037707" y="2718843"/>
                </a:lnTo>
                <a:close/>
              </a:path>
              <a:path w="3455265" h="2793011">
                <a:moveTo>
                  <a:pt x="1054052" y="2785410"/>
                </a:moveTo>
                <a:lnTo>
                  <a:pt x="1036575" y="2785673"/>
                </a:lnTo>
                <a:lnTo>
                  <a:pt x="1055870" y="2785611"/>
                </a:lnTo>
                <a:lnTo>
                  <a:pt x="1054052" y="2785410"/>
                </a:lnTo>
                <a:close/>
              </a:path>
              <a:path w="3455265" h="2793011">
                <a:moveTo>
                  <a:pt x="2059624" y="2698497"/>
                </a:moveTo>
                <a:lnTo>
                  <a:pt x="2051628" y="2704483"/>
                </a:lnTo>
                <a:lnTo>
                  <a:pt x="2049681" y="2705948"/>
                </a:lnTo>
                <a:lnTo>
                  <a:pt x="2059624" y="2698497"/>
                </a:lnTo>
                <a:close/>
              </a:path>
              <a:path w="3455265" h="2793011">
                <a:moveTo>
                  <a:pt x="1907346" y="2711140"/>
                </a:moveTo>
                <a:lnTo>
                  <a:pt x="1911744" y="2709580"/>
                </a:lnTo>
                <a:lnTo>
                  <a:pt x="1907206" y="2709960"/>
                </a:lnTo>
                <a:lnTo>
                  <a:pt x="1907346" y="2711140"/>
                </a:lnTo>
                <a:close/>
              </a:path>
              <a:path w="3455265" h="2793011">
                <a:moveTo>
                  <a:pt x="2037794" y="2774861"/>
                </a:moveTo>
                <a:lnTo>
                  <a:pt x="2037574" y="2774863"/>
                </a:lnTo>
                <a:lnTo>
                  <a:pt x="2037794" y="2774861"/>
                </a:lnTo>
                <a:close/>
              </a:path>
              <a:path w="3455265" h="2793011">
                <a:moveTo>
                  <a:pt x="2001952" y="2715729"/>
                </a:moveTo>
                <a:lnTo>
                  <a:pt x="1999714" y="2728175"/>
                </a:lnTo>
                <a:lnTo>
                  <a:pt x="2002826" y="2724049"/>
                </a:lnTo>
                <a:lnTo>
                  <a:pt x="2001952" y="2715729"/>
                </a:lnTo>
                <a:close/>
              </a:path>
              <a:path w="3455265" h="2793011">
                <a:moveTo>
                  <a:pt x="1970446" y="2785202"/>
                </a:moveTo>
                <a:lnTo>
                  <a:pt x="1965232" y="2708861"/>
                </a:lnTo>
                <a:lnTo>
                  <a:pt x="1961710" y="2783204"/>
                </a:lnTo>
                <a:lnTo>
                  <a:pt x="1970446" y="2785202"/>
                </a:lnTo>
                <a:close/>
              </a:path>
              <a:path w="3455265" h="2793011">
                <a:moveTo>
                  <a:pt x="1980496" y="2723762"/>
                </a:moveTo>
                <a:lnTo>
                  <a:pt x="1984415" y="2785873"/>
                </a:lnTo>
                <a:lnTo>
                  <a:pt x="1981661" y="2725412"/>
                </a:lnTo>
                <a:lnTo>
                  <a:pt x="1980496" y="2723762"/>
                </a:lnTo>
                <a:close/>
              </a:path>
              <a:path w="3455265" h="2793011">
                <a:moveTo>
                  <a:pt x="1957028" y="2780456"/>
                </a:moveTo>
                <a:lnTo>
                  <a:pt x="1955533" y="2773481"/>
                </a:lnTo>
                <a:lnTo>
                  <a:pt x="1955223" y="2777534"/>
                </a:lnTo>
                <a:lnTo>
                  <a:pt x="1957028" y="2780456"/>
                </a:lnTo>
                <a:close/>
              </a:path>
              <a:path w="3455265" h="2793011">
                <a:moveTo>
                  <a:pt x="1907366" y="2715596"/>
                </a:moveTo>
                <a:lnTo>
                  <a:pt x="1903106" y="2750905"/>
                </a:lnTo>
                <a:lnTo>
                  <a:pt x="1909435" y="2750696"/>
                </a:lnTo>
                <a:lnTo>
                  <a:pt x="1907366" y="2715596"/>
                </a:lnTo>
                <a:close/>
              </a:path>
              <a:path w="3455265" h="2793011">
                <a:moveTo>
                  <a:pt x="2085289" y="2717312"/>
                </a:moveTo>
                <a:lnTo>
                  <a:pt x="2091943" y="2711523"/>
                </a:lnTo>
                <a:lnTo>
                  <a:pt x="2084674" y="2712656"/>
                </a:lnTo>
                <a:lnTo>
                  <a:pt x="2085289" y="2717312"/>
                </a:lnTo>
                <a:close/>
              </a:path>
              <a:path w="3455265" h="2793011">
                <a:moveTo>
                  <a:pt x="1680632" y="2736875"/>
                </a:moveTo>
                <a:lnTo>
                  <a:pt x="1684989" y="2785885"/>
                </a:lnTo>
                <a:lnTo>
                  <a:pt x="1682966" y="2717108"/>
                </a:lnTo>
                <a:lnTo>
                  <a:pt x="1680632" y="2736875"/>
                </a:lnTo>
                <a:close/>
              </a:path>
              <a:path w="3455265" h="2793011">
                <a:moveTo>
                  <a:pt x="2233488" y="9572"/>
                </a:moveTo>
                <a:lnTo>
                  <a:pt x="2232762" y="9571"/>
                </a:lnTo>
                <a:lnTo>
                  <a:pt x="2233488" y="9572"/>
                </a:lnTo>
                <a:close/>
              </a:path>
              <a:path w="3455265" h="2793011">
                <a:moveTo>
                  <a:pt x="2209061" y="2706053"/>
                </a:moveTo>
                <a:lnTo>
                  <a:pt x="2205957" y="2700448"/>
                </a:lnTo>
                <a:lnTo>
                  <a:pt x="2205713" y="2702994"/>
                </a:lnTo>
                <a:lnTo>
                  <a:pt x="2209061" y="2706053"/>
                </a:lnTo>
                <a:close/>
              </a:path>
              <a:path w="3455265" h="2793011">
                <a:moveTo>
                  <a:pt x="2318360" y="2702019"/>
                </a:moveTo>
                <a:lnTo>
                  <a:pt x="2317723" y="2698409"/>
                </a:lnTo>
                <a:lnTo>
                  <a:pt x="2312602" y="2700988"/>
                </a:lnTo>
                <a:lnTo>
                  <a:pt x="2318360" y="2702019"/>
                </a:lnTo>
                <a:close/>
              </a:path>
              <a:path w="3455265" h="2793011">
                <a:moveTo>
                  <a:pt x="2473076" y="2715659"/>
                </a:moveTo>
                <a:lnTo>
                  <a:pt x="2476268" y="2775779"/>
                </a:lnTo>
                <a:lnTo>
                  <a:pt x="2477474" y="2717051"/>
                </a:lnTo>
                <a:lnTo>
                  <a:pt x="2473076" y="2715659"/>
                </a:lnTo>
                <a:close/>
              </a:path>
              <a:path w="3455265" h="2793011">
                <a:moveTo>
                  <a:pt x="2659109" y="2734240"/>
                </a:moveTo>
                <a:lnTo>
                  <a:pt x="2651884" y="2727404"/>
                </a:lnTo>
                <a:lnTo>
                  <a:pt x="2646544" y="2731530"/>
                </a:lnTo>
                <a:lnTo>
                  <a:pt x="2659109" y="2734240"/>
                </a:lnTo>
                <a:close/>
              </a:path>
              <a:path w="3455265" h="2793011">
                <a:moveTo>
                  <a:pt x="2658012" y="2721641"/>
                </a:moveTo>
                <a:lnTo>
                  <a:pt x="2659109" y="2734240"/>
                </a:lnTo>
                <a:lnTo>
                  <a:pt x="2658242" y="2719420"/>
                </a:lnTo>
                <a:lnTo>
                  <a:pt x="2658012" y="2721641"/>
                </a:lnTo>
                <a:close/>
              </a:path>
              <a:path w="3455265" h="2793011">
                <a:moveTo>
                  <a:pt x="2629834" y="2708790"/>
                </a:moveTo>
                <a:lnTo>
                  <a:pt x="2629551" y="2700636"/>
                </a:lnTo>
                <a:lnTo>
                  <a:pt x="2628767" y="2704779"/>
                </a:lnTo>
                <a:lnTo>
                  <a:pt x="2629834" y="2708790"/>
                </a:lnTo>
                <a:close/>
              </a:path>
              <a:path w="3455265" h="2793011">
                <a:moveTo>
                  <a:pt x="2560728" y="2716353"/>
                </a:moveTo>
                <a:lnTo>
                  <a:pt x="2560711" y="2707477"/>
                </a:lnTo>
                <a:lnTo>
                  <a:pt x="2560231" y="2711463"/>
                </a:lnTo>
                <a:lnTo>
                  <a:pt x="2560728" y="2716353"/>
                </a:lnTo>
                <a:close/>
              </a:path>
              <a:path w="3455265" h="2793011">
                <a:moveTo>
                  <a:pt x="2966934" y="2766859"/>
                </a:moveTo>
                <a:lnTo>
                  <a:pt x="2970401" y="2785770"/>
                </a:lnTo>
                <a:lnTo>
                  <a:pt x="2969261" y="2771658"/>
                </a:lnTo>
                <a:lnTo>
                  <a:pt x="2966934" y="2766859"/>
                </a:lnTo>
                <a:close/>
              </a:path>
              <a:path w="3455265" h="2793011">
                <a:moveTo>
                  <a:pt x="2992559" y="2780418"/>
                </a:moveTo>
                <a:lnTo>
                  <a:pt x="2991960" y="2772413"/>
                </a:lnTo>
                <a:lnTo>
                  <a:pt x="2990151" y="2776735"/>
                </a:lnTo>
                <a:lnTo>
                  <a:pt x="2992559" y="2780418"/>
                </a:lnTo>
                <a:close/>
              </a:path>
              <a:path w="3455265" h="2793011">
                <a:moveTo>
                  <a:pt x="3014913" y="2704002"/>
                </a:moveTo>
                <a:lnTo>
                  <a:pt x="3015461" y="2716563"/>
                </a:lnTo>
                <a:lnTo>
                  <a:pt x="3022467" y="2708582"/>
                </a:lnTo>
                <a:lnTo>
                  <a:pt x="3014913" y="2704002"/>
                </a:lnTo>
                <a:close/>
              </a:path>
              <a:path w="3455265" h="2793011">
                <a:moveTo>
                  <a:pt x="2373603" y="2700229"/>
                </a:moveTo>
                <a:lnTo>
                  <a:pt x="2370801" y="2697948"/>
                </a:lnTo>
                <a:lnTo>
                  <a:pt x="2365698" y="2699415"/>
                </a:lnTo>
                <a:lnTo>
                  <a:pt x="2373603" y="2700229"/>
                </a:lnTo>
                <a:close/>
              </a:path>
              <a:path w="3455265" h="2793011">
                <a:moveTo>
                  <a:pt x="2552018" y="2702445"/>
                </a:moveTo>
                <a:lnTo>
                  <a:pt x="2549269" y="2700204"/>
                </a:lnTo>
                <a:lnTo>
                  <a:pt x="2543993" y="2701578"/>
                </a:lnTo>
                <a:lnTo>
                  <a:pt x="2552018" y="2702445"/>
                </a:lnTo>
                <a:close/>
              </a:path>
              <a:path w="3455265" h="2793011">
                <a:moveTo>
                  <a:pt x="2560771" y="87565"/>
                </a:moveTo>
                <a:lnTo>
                  <a:pt x="2554971" y="88240"/>
                </a:lnTo>
                <a:lnTo>
                  <a:pt x="2560771" y="87565"/>
                </a:lnTo>
                <a:close/>
              </a:path>
              <a:path w="3455265" h="2793011">
                <a:moveTo>
                  <a:pt x="2935353" y="2721345"/>
                </a:moveTo>
                <a:lnTo>
                  <a:pt x="2938304" y="2780862"/>
                </a:lnTo>
                <a:lnTo>
                  <a:pt x="2935468" y="2722876"/>
                </a:lnTo>
                <a:lnTo>
                  <a:pt x="2935353" y="2721345"/>
                </a:lnTo>
                <a:close/>
              </a:path>
              <a:path w="3455265" h="2793011">
                <a:moveTo>
                  <a:pt x="2449145" y="2709970"/>
                </a:moveTo>
                <a:lnTo>
                  <a:pt x="2449766" y="2701705"/>
                </a:lnTo>
                <a:lnTo>
                  <a:pt x="2449127" y="2705454"/>
                </a:lnTo>
                <a:lnTo>
                  <a:pt x="2449145" y="2709970"/>
                </a:lnTo>
                <a:close/>
              </a:path>
              <a:path w="3455265" h="2793011">
                <a:moveTo>
                  <a:pt x="2474368" y="2706398"/>
                </a:moveTo>
                <a:lnTo>
                  <a:pt x="2473383" y="2711086"/>
                </a:lnTo>
                <a:lnTo>
                  <a:pt x="2479692" y="2709378"/>
                </a:lnTo>
                <a:lnTo>
                  <a:pt x="2474368" y="2706398"/>
                </a:lnTo>
                <a:close/>
              </a:path>
              <a:path w="3455265" h="2793011">
                <a:moveTo>
                  <a:pt x="2706225" y="2749957"/>
                </a:moveTo>
                <a:lnTo>
                  <a:pt x="2713053" y="2787288"/>
                </a:lnTo>
                <a:lnTo>
                  <a:pt x="2710650" y="2753950"/>
                </a:lnTo>
                <a:lnTo>
                  <a:pt x="2706225" y="2749957"/>
                </a:lnTo>
                <a:close/>
              </a:path>
              <a:path w="3455265" h="2793011">
                <a:moveTo>
                  <a:pt x="2648945" y="2781335"/>
                </a:moveTo>
                <a:lnTo>
                  <a:pt x="2642341" y="2780962"/>
                </a:lnTo>
                <a:lnTo>
                  <a:pt x="2641716" y="2781219"/>
                </a:lnTo>
                <a:lnTo>
                  <a:pt x="2648945" y="2781335"/>
                </a:lnTo>
                <a:close/>
              </a:path>
              <a:path w="3455265" h="2793011">
                <a:moveTo>
                  <a:pt x="2789024" y="2733867"/>
                </a:moveTo>
                <a:lnTo>
                  <a:pt x="2787328" y="2774426"/>
                </a:lnTo>
                <a:lnTo>
                  <a:pt x="2792067" y="2771481"/>
                </a:lnTo>
                <a:lnTo>
                  <a:pt x="2789024" y="2733867"/>
                </a:lnTo>
                <a:close/>
              </a:path>
              <a:path w="3455265" h="2793011">
                <a:moveTo>
                  <a:pt x="2917464" y="2785042"/>
                </a:moveTo>
                <a:lnTo>
                  <a:pt x="2914358" y="2777352"/>
                </a:lnTo>
                <a:lnTo>
                  <a:pt x="2914046" y="2778611"/>
                </a:lnTo>
                <a:lnTo>
                  <a:pt x="2917464" y="2785042"/>
                </a:lnTo>
                <a:close/>
              </a:path>
              <a:path w="3455265" h="2793011">
                <a:moveTo>
                  <a:pt x="2798435" y="2724360"/>
                </a:moveTo>
                <a:lnTo>
                  <a:pt x="2792747" y="2771059"/>
                </a:lnTo>
                <a:lnTo>
                  <a:pt x="2796561" y="2768737"/>
                </a:lnTo>
                <a:lnTo>
                  <a:pt x="2798435" y="2724360"/>
                </a:lnTo>
                <a:close/>
              </a:path>
              <a:path w="3455265" h="2793011">
                <a:moveTo>
                  <a:pt x="2406883" y="2723020"/>
                </a:moveTo>
                <a:lnTo>
                  <a:pt x="2403977" y="2786071"/>
                </a:lnTo>
                <a:lnTo>
                  <a:pt x="2412832" y="2783378"/>
                </a:lnTo>
                <a:lnTo>
                  <a:pt x="2406883" y="2723020"/>
                </a:lnTo>
                <a:close/>
              </a:path>
              <a:path w="3455265" h="2793011">
                <a:moveTo>
                  <a:pt x="2525147" y="2721873"/>
                </a:moveTo>
                <a:lnTo>
                  <a:pt x="2524881" y="2718934"/>
                </a:lnTo>
                <a:lnTo>
                  <a:pt x="2522429" y="2719551"/>
                </a:lnTo>
                <a:lnTo>
                  <a:pt x="2525147" y="2721873"/>
                </a:lnTo>
                <a:close/>
              </a:path>
              <a:path w="3455265" h="2793011">
                <a:moveTo>
                  <a:pt x="2849725" y="2711210"/>
                </a:moveTo>
                <a:lnTo>
                  <a:pt x="2848327" y="2706654"/>
                </a:lnTo>
                <a:lnTo>
                  <a:pt x="2847000" y="2708210"/>
                </a:lnTo>
                <a:lnTo>
                  <a:pt x="2849725" y="2711210"/>
                </a:lnTo>
                <a:close/>
              </a:path>
              <a:path w="3455265" h="2793011">
                <a:moveTo>
                  <a:pt x="2901642" y="92464"/>
                </a:moveTo>
                <a:lnTo>
                  <a:pt x="2898447" y="91344"/>
                </a:lnTo>
                <a:lnTo>
                  <a:pt x="2898320" y="93353"/>
                </a:lnTo>
                <a:lnTo>
                  <a:pt x="2901642" y="92464"/>
                </a:lnTo>
                <a:close/>
              </a:path>
              <a:path w="3455265" h="2793011">
                <a:moveTo>
                  <a:pt x="2360971" y="2705043"/>
                </a:moveTo>
                <a:lnTo>
                  <a:pt x="2362342" y="2727481"/>
                </a:lnTo>
                <a:lnTo>
                  <a:pt x="2364648" y="2709382"/>
                </a:lnTo>
                <a:lnTo>
                  <a:pt x="2360971" y="2705043"/>
                </a:lnTo>
                <a:close/>
              </a:path>
              <a:path w="3455265" h="2793011">
                <a:moveTo>
                  <a:pt x="2362342" y="2727481"/>
                </a:moveTo>
                <a:lnTo>
                  <a:pt x="2361897" y="2736813"/>
                </a:lnTo>
                <a:lnTo>
                  <a:pt x="2364087" y="2745341"/>
                </a:lnTo>
                <a:lnTo>
                  <a:pt x="2362342" y="2727481"/>
                </a:lnTo>
                <a:close/>
              </a:path>
              <a:path w="3455265" h="2793011">
                <a:moveTo>
                  <a:pt x="3309121" y="2722235"/>
                </a:moveTo>
                <a:lnTo>
                  <a:pt x="3306809" y="2752542"/>
                </a:lnTo>
                <a:lnTo>
                  <a:pt x="3316175" y="2755258"/>
                </a:lnTo>
                <a:lnTo>
                  <a:pt x="3309121" y="2722235"/>
                </a:lnTo>
                <a:close/>
              </a:path>
              <a:path w="3455265" h="2793011">
                <a:moveTo>
                  <a:pt x="3326783" y="2710455"/>
                </a:moveTo>
                <a:lnTo>
                  <a:pt x="3334891" y="2762538"/>
                </a:lnTo>
                <a:lnTo>
                  <a:pt x="3328453" y="2708133"/>
                </a:lnTo>
                <a:lnTo>
                  <a:pt x="3326783" y="2710455"/>
                </a:lnTo>
                <a:close/>
              </a:path>
              <a:path w="3455265" h="2793011">
                <a:moveTo>
                  <a:pt x="3392410" y="1489716"/>
                </a:moveTo>
                <a:lnTo>
                  <a:pt x="3390545" y="1420708"/>
                </a:lnTo>
                <a:lnTo>
                  <a:pt x="3390089" y="1486908"/>
                </a:lnTo>
                <a:lnTo>
                  <a:pt x="3392410" y="1489716"/>
                </a:lnTo>
                <a:close/>
              </a:path>
              <a:path w="3455265" h="2793011">
                <a:moveTo>
                  <a:pt x="3397561" y="18256"/>
                </a:moveTo>
                <a:lnTo>
                  <a:pt x="3401137" y="324748"/>
                </a:lnTo>
                <a:lnTo>
                  <a:pt x="3400401" y="15994"/>
                </a:lnTo>
                <a:lnTo>
                  <a:pt x="3397561" y="18256"/>
                </a:lnTo>
                <a:close/>
              </a:path>
              <a:path w="3455265" h="2793011">
                <a:moveTo>
                  <a:pt x="3424221" y="2774854"/>
                </a:moveTo>
                <a:lnTo>
                  <a:pt x="3414316" y="2782715"/>
                </a:lnTo>
                <a:lnTo>
                  <a:pt x="3427082" y="2784137"/>
                </a:lnTo>
                <a:lnTo>
                  <a:pt x="3424221" y="2774854"/>
                </a:lnTo>
                <a:close/>
              </a:path>
              <a:path w="3455265" h="2793011">
                <a:moveTo>
                  <a:pt x="3400338" y="2783976"/>
                </a:moveTo>
                <a:lnTo>
                  <a:pt x="3382757" y="2784544"/>
                </a:lnTo>
                <a:lnTo>
                  <a:pt x="3401810" y="2785873"/>
                </a:lnTo>
                <a:lnTo>
                  <a:pt x="3400338" y="2783976"/>
                </a:lnTo>
                <a:close/>
              </a:path>
              <a:path w="3455265" h="2793011">
                <a:moveTo>
                  <a:pt x="3414081" y="1020589"/>
                </a:moveTo>
                <a:lnTo>
                  <a:pt x="3412611" y="1347082"/>
                </a:lnTo>
                <a:lnTo>
                  <a:pt x="3413895" y="1344559"/>
                </a:lnTo>
                <a:lnTo>
                  <a:pt x="3414081" y="1020589"/>
                </a:lnTo>
                <a:close/>
              </a:path>
              <a:path w="3455265" h="2793011">
                <a:moveTo>
                  <a:pt x="3423560" y="1013976"/>
                </a:moveTo>
                <a:lnTo>
                  <a:pt x="3416078" y="1341411"/>
                </a:lnTo>
                <a:lnTo>
                  <a:pt x="3417087" y="1341753"/>
                </a:lnTo>
                <a:lnTo>
                  <a:pt x="3423560" y="1013976"/>
                </a:lnTo>
                <a:close/>
              </a:path>
              <a:path w="3455265" h="2793011">
                <a:moveTo>
                  <a:pt x="3441453" y="1137335"/>
                </a:moveTo>
                <a:lnTo>
                  <a:pt x="3445876" y="1156918"/>
                </a:lnTo>
                <a:lnTo>
                  <a:pt x="3447042" y="1146366"/>
                </a:lnTo>
                <a:lnTo>
                  <a:pt x="3441453" y="1137335"/>
                </a:lnTo>
                <a:close/>
              </a:path>
              <a:path w="3455265" h="2793011">
                <a:moveTo>
                  <a:pt x="3432726" y="1105782"/>
                </a:moveTo>
                <a:lnTo>
                  <a:pt x="3430846" y="1120837"/>
                </a:lnTo>
                <a:lnTo>
                  <a:pt x="3436907" y="1116539"/>
                </a:lnTo>
                <a:lnTo>
                  <a:pt x="3432726" y="1105782"/>
                </a:lnTo>
                <a:close/>
              </a:path>
              <a:path w="3455265" h="2793011">
                <a:moveTo>
                  <a:pt x="3427564" y="1010052"/>
                </a:moveTo>
                <a:lnTo>
                  <a:pt x="3424311" y="1130438"/>
                </a:lnTo>
                <a:lnTo>
                  <a:pt x="3425524" y="1125140"/>
                </a:lnTo>
                <a:lnTo>
                  <a:pt x="3427564" y="1010052"/>
                </a:lnTo>
                <a:close/>
              </a:path>
              <a:path w="3455265" h="2793011">
                <a:moveTo>
                  <a:pt x="3429958" y="659254"/>
                </a:moveTo>
                <a:lnTo>
                  <a:pt x="3429951" y="629054"/>
                </a:lnTo>
                <a:lnTo>
                  <a:pt x="3428282" y="665990"/>
                </a:lnTo>
                <a:lnTo>
                  <a:pt x="3429958" y="659254"/>
                </a:lnTo>
                <a:close/>
              </a:path>
              <a:path w="3455265" h="2793011">
                <a:moveTo>
                  <a:pt x="3442763" y="634588"/>
                </a:moveTo>
                <a:lnTo>
                  <a:pt x="3441127" y="575774"/>
                </a:lnTo>
                <a:lnTo>
                  <a:pt x="3439421" y="632478"/>
                </a:lnTo>
                <a:lnTo>
                  <a:pt x="3442763" y="634588"/>
                </a:lnTo>
                <a:close/>
              </a:path>
              <a:path w="3455265" h="2793011">
                <a:moveTo>
                  <a:pt x="3403793" y="1996119"/>
                </a:moveTo>
                <a:lnTo>
                  <a:pt x="3405633" y="2038110"/>
                </a:lnTo>
                <a:lnTo>
                  <a:pt x="3404960" y="1996175"/>
                </a:lnTo>
                <a:lnTo>
                  <a:pt x="3403793" y="1996119"/>
                </a:lnTo>
                <a:close/>
              </a:path>
              <a:path w="3455265" h="2793011">
                <a:moveTo>
                  <a:pt x="3407827" y="1706159"/>
                </a:moveTo>
                <a:lnTo>
                  <a:pt x="3409454" y="2037309"/>
                </a:lnTo>
                <a:lnTo>
                  <a:pt x="3414923" y="1711009"/>
                </a:lnTo>
                <a:lnTo>
                  <a:pt x="3407827" y="1706159"/>
                </a:lnTo>
                <a:close/>
              </a:path>
              <a:path w="3455265" h="2793011">
                <a:moveTo>
                  <a:pt x="3414923" y="1711009"/>
                </a:moveTo>
                <a:lnTo>
                  <a:pt x="3420084" y="1815319"/>
                </a:lnTo>
                <a:lnTo>
                  <a:pt x="3420258" y="1806523"/>
                </a:lnTo>
                <a:lnTo>
                  <a:pt x="3414923" y="1711009"/>
                </a:lnTo>
                <a:close/>
              </a:path>
              <a:path w="3455265" h="2793011">
                <a:moveTo>
                  <a:pt x="3388706" y="481949"/>
                </a:moveTo>
                <a:lnTo>
                  <a:pt x="3391356" y="649175"/>
                </a:lnTo>
                <a:lnTo>
                  <a:pt x="3390890" y="484200"/>
                </a:lnTo>
                <a:lnTo>
                  <a:pt x="3388706" y="481949"/>
                </a:lnTo>
                <a:close/>
              </a:path>
              <a:path w="3455265" h="2793011">
                <a:moveTo>
                  <a:pt x="3408219" y="1171264"/>
                </a:moveTo>
                <a:lnTo>
                  <a:pt x="3407871" y="1704737"/>
                </a:lnTo>
                <a:lnTo>
                  <a:pt x="3411487" y="1706463"/>
                </a:lnTo>
                <a:lnTo>
                  <a:pt x="3408219" y="1171264"/>
                </a:lnTo>
                <a:close/>
              </a:path>
              <a:path w="3455265" h="2793011">
                <a:moveTo>
                  <a:pt x="3383558" y="339629"/>
                </a:moveTo>
                <a:lnTo>
                  <a:pt x="3383796" y="340943"/>
                </a:lnTo>
                <a:lnTo>
                  <a:pt x="3392316" y="331092"/>
                </a:lnTo>
                <a:lnTo>
                  <a:pt x="3383558" y="339629"/>
                </a:lnTo>
                <a:close/>
              </a:path>
              <a:path w="3455265" h="2793011">
                <a:moveTo>
                  <a:pt x="3404221" y="1519840"/>
                </a:moveTo>
                <a:lnTo>
                  <a:pt x="3398481" y="1526533"/>
                </a:lnTo>
                <a:lnTo>
                  <a:pt x="3403491" y="1520695"/>
                </a:lnTo>
                <a:lnTo>
                  <a:pt x="3404221" y="1519840"/>
                </a:lnTo>
                <a:close/>
              </a:path>
              <a:path w="3455265" h="2793011">
                <a:moveTo>
                  <a:pt x="3363318" y="2581281"/>
                </a:moveTo>
                <a:lnTo>
                  <a:pt x="3366878" y="2564262"/>
                </a:lnTo>
                <a:lnTo>
                  <a:pt x="3363007" y="2564887"/>
                </a:lnTo>
                <a:lnTo>
                  <a:pt x="3363318" y="2581281"/>
                </a:lnTo>
                <a:close/>
              </a:path>
              <a:path w="3455265" h="2793011">
                <a:moveTo>
                  <a:pt x="3441175" y="2708012"/>
                </a:moveTo>
                <a:lnTo>
                  <a:pt x="3442763" y="2768501"/>
                </a:lnTo>
                <a:lnTo>
                  <a:pt x="3442724" y="2720709"/>
                </a:lnTo>
                <a:lnTo>
                  <a:pt x="3441175" y="2708012"/>
                </a:lnTo>
                <a:close/>
              </a:path>
              <a:path w="3455265" h="2793011">
                <a:moveTo>
                  <a:pt x="3437211" y="2678706"/>
                </a:moveTo>
                <a:lnTo>
                  <a:pt x="3434835" y="2744326"/>
                </a:lnTo>
                <a:lnTo>
                  <a:pt x="3439105" y="2756803"/>
                </a:lnTo>
                <a:lnTo>
                  <a:pt x="3437211" y="2678706"/>
                </a:lnTo>
                <a:close/>
              </a:path>
              <a:path w="3455265" h="2793011">
                <a:moveTo>
                  <a:pt x="3442091" y="348388"/>
                </a:moveTo>
                <a:lnTo>
                  <a:pt x="3441190" y="359168"/>
                </a:lnTo>
                <a:lnTo>
                  <a:pt x="3443106" y="354904"/>
                </a:lnTo>
                <a:lnTo>
                  <a:pt x="3442091" y="348388"/>
                </a:lnTo>
                <a:close/>
              </a:path>
              <a:path w="3455265" h="2793011">
                <a:moveTo>
                  <a:pt x="3440308" y="2505483"/>
                </a:moveTo>
                <a:lnTo>
                  <a:pt x="3440462" y="2553662"/>
                </a:lnTo>
                <a:lnTo>
                  <a:pt x="3441049" y="2515424"/>
                </a:lnTo>
                <a:lnTo>
                  <a:pt x="3440308" y="2505483"/>
                </a:lnTo>
                <a:close/>
              </a:path>
              <a:path w="3455265" h="2793011">
                <a:moveTo>
                  <a:pt x="3365115" y="2431513"/>
                </a:moveTo>
                <a:lnTo>
                  <a:pt x="3365970" y="2413627"/>
                </a:lnTo>
                <a:lnTo>
                  <a:pt x="3364250" y="2422447"/>
                </a:lnTo>
                <a:lnTo>
                  <a:pt x="3365115" y="2431513"/>
                </a:lnTo>
                <a:close/>
              </a:path>
              <a:path w="3455265" h="2793011">
                <a:moveTo>
                  <a:pt x="3371931" y="2638242"/>
                </a:moveTo>
                <a:lnTo>
                  <a:pt x="3371752" y="2628131"/>
                </a:lnTo>
                <a:lnTo>
                  <a:pt x="3371358" y="2631216"/>
                </a:lnTo>
                <a:lnTo>
                  <a:pt x="3371931" y="2638242"/>
                </a:lnTo>
                <a:close/>
              </a:path>
              <a:path w="3455265" h="2793011">
                <a:moveTo>
                  <a:pt x="3367636" y="2656872"/>
                </a:moveTo>
                <a:lnTo>
                  <a:pt x="3367150" y="2651651"/>
                </a:lnTo>
                <a:lnTo>
                  <a:pt x="3366939" y="2651543"/>
                </a:lnTo>
                <a:lnTo>
                  <a:pt x="3367636" y="2656872"/>
                </a:lnTo>
                <a:close/>
              </a:path>
              <a:path w="3455265" h="2793011">
                <a:moveTo>
                  <a:pt x="3361156" y="2550432"/>
                </a:moveTo>
                <a:lnTo>
                  <a:pt x="3360002" y="2540473"/>
                </a:lnTo>
                <a:lnTo>
                  <a:pt x="3359838" y="2543806"/>
                </a:lnTo>
                <a:lnTo>
                  <a:pt x="3361156" y="2550432"/>
                </a:lnTo>
                <a:close/>
              </a:path>
              <a:path w="3455265" h="2793011">
                <a:moveTo>
                  <a:pt x="3372299" y="2315746"/>
                </a:moveTo>
                <a:lnTo>
                  <a:pt x="3376534" y="2353869"/>
                </a:lnTo>
                <a:lnTo>
                  <a:pt x="3374224" y="2328474"/>
                </a:lnTo>
                <a:lnTo>
                  <a:pt x="3372299" y="2315746"/>
                </a:lnTo>
                <a:close/>
              </a:path>
              <a:path w="3455265" h="2793011">
                <a:moveTo>
                  <a:pt x="3381421" y="2355357"/>
                </a:moveTo>
                <a:lnTo>
                  <a:pt x="3380040" y="2381398"/>
                </a:lnTo>
                <a:lnTo>
                  <a:pt x="3385719" y="2383326"/>
                </a:lnTo>
                <a:lnTo>
                  <a:pt x="3381421" y="2355357"/>
                </a:lnTo>
                <a:close/>
              </a:path>
              <a:path w="3455265" h="2793011">
                <a:moveTo>
                  <a:pt x="3385436" y="2228615"/>
                </a:moveTo>
                <a:lnTo>
                  <a:pt x="3385719" y="2383326"/>
                </a:lnTo>
                <a:lnTo>
                  <a:pt x="3388165" y="2227776"/>
                </a:lnTo>
                <a:lnTo>
                  <a:pt x="3385436" y="2228615"/>
                </a:lnTo>
                <a:close/>
              </a:path>
              <a:path w="3455265" h="2793011">
                <a:moveTo>
                  <a:pt x="3398683" y="2105642"/>
                </a:moveTo>
                <a:lnTo>
                  <a:pt x="3404798" y="2398128"/>
                </a:lnTo>
                <a:lnTo>
                  <a:pt x="3399611" y="1706234"/>
                </a:lnTo>
                <a:lnTo>
                  <a:pt x="3398683" y="2105642"/>
                </a:lnTo>
                <a:close/>
              </a:path>
              <a:path w="3455265" h="2793011">
                <a:moveTo>
                  <a:pt x="3431843" y="952379"/>
                </a:moveTo>
                <a:lnTo>
                  <a:pt x="3427564" y="1010052"/>
                </a:lnTo>
                <a:lnTo>
                  <a:pt x="3433062" y="1004663"/>
                </a:lnTo>
                <a:lnTo>
                  <a:pt x="3431843" y="952379"/>
                </a:lnTo>
                <a:close/>
              </a:path>
              <a:path w="3455265" h="2793011">
                <a:moveTo>
                  <a:pt x="3435156" y="2152078"/>
                </a:moveTo>
                <a:lnTo>
                  <a:pt x="3432662" y="2096006"/>
                </a:lnTo>
                <a:lnTo>
                  <a:pt x="3432288" y="2164211"/>
                </a:lnTo>
                <a:lnTo>
                  <a:pt x="3435156" y="2152078"/>
                </a:lnTo>
                <a:close/>
              </a:path>
              <a:path w="3455265" h="2793011">
                <a:moveTo>
                  <a:pt x="3359673" y="2341887"/>
                </a:moveTo>
                <a:lnTo>
                  <a:pt x="3358149" y="2346180"/>
                </a:lnTo>
                <a:lnTo>
                  <a:pt x="3359517" y="2349499"/>
                </a:lnTo>
                <a:lnTo>
                  <a:pt x="3359673" y="2341887"/>
                </a:lnTo>
                <a:close/>
              </a:path>
              <a:path w="3455265" h="2793011">
                <a:moveTo>
                  <a:pt x="3361948" y="2167107"/>
                </a:moveTo>
                <a:lnTo>
                  <a:pt x="3360195" y="2171025"/>
                </a:lnTo>
                <a:lnTo>
                  <a:pt x="3361680" y="2174755"/>
                </a:lnTo>
                <a:lnTo>
                  <a:pt x="3361948" y="2167107"/>
                </a:lnTo>
                <a:close/>
              </a:path>
              <a:path w="3455265" h="2793011">
                <a:moveTo>
                  <a:pt x="3416691" y="180101"/>
                </a:moveTo>
                <a:lnTo>
                  <a:pt x="3416542" y="143118"/>
                </a:lnTo>
                <a:lnTo>
                  <a:pt x="3415364" y="178549"/>
                </a:lnTo>
                <a:lnTo>
                  <a:pt x="3416691" y="180101"/>
                </a:lnTo>
                <a:close/>
              </a:path>
              <a:path w="3455265" h="2793011">
                <a:moveTo>
                  <a:pt x="3443018" y="43749"/>
                </a:moveTo>
                <a:lnTo>
                  <a:pt x="3441256" y="91162"/>
                </a:lnTo>
                <a:lnTo>
                  <a:pt x="3443932" y="89266"/>
                </a:lnTo>
                <a:lnTo>
                  <a:pt x="3443018" y="43749"/>
                </a:lnTo>
                <a:close/>
              </a:path>
              <a:path w="3455265" h="2793011">
                <a:moveTo>
                  <a:pt x="3439058" y="141258"/>
                </a:moveTo>
                <a:lnTo>
                  <a:pt x="3436085" y="180909"/>
                </a:lnTo>
                <a:lnTo>
                  <a:pt x="3439520" y="179052"/>
                </a:lnTo>
                <a:lnTo>
                  <a:pt x="3439058" y="141258"/>
                </a:lnTo>
                <a:close/>
              </a:path>
              <a:path w="3455265" h="2793011">
                <a:moveTo>
                  <a:pt x="3390353" y="8325"/>
                </a:moveTo>
                <a:lnTo>
                  <a:pt x="3383986" y="22288"/>
                </a:lnTo>
                <a:lnTo>
                  <a:pt x="3391608" y="18626"/>
                </a:lnTo>
                <a:lnTo>
                  <a:pt x="3390353" y="8325"/>
                </a:lnTo>
                <a:close/>
              </a:path>
              <a:path w="3455265" h="2793011">
                <a:moveTo>
                  <a:pt x="3432198" y="47545"/>
                </a:moveTo>
                <a:lnTo>
                  <a:pt x="3430015" y="144647"/>
                </a:lnTo>
                <a:lnTo>
                  <a:pt x="3430898" y="141464"/>
                </a:lnTo>
                <a:lnTo>
                  <a:pt x="3432198" y="47545"/>
                </a:lnTo>
                <a:close/>
              </a:path>
              <a:path w="3455265" h="2793011">
                <a:moveTo>
                  <a:pt x="3445752" y="2339159"/>
                </a:moveTo>
                <a:lnTo>
                  <a:pt x="3445714" y="2338444"/>
                </a:lnTo>
                <a:lnTo>
                  <a:pt x="3445714" y="2339232"/>
                </a:lnTo>
                <a:close/>
              </a:path>
              <a:path w="3455265" h="2793011">
                <a:moveTo>
                  <a:pt x="3451236" y="1980315"/>
                </a:moveTo>
                <a:lnTo>
                  <a:pt x="3448990" y="1973589"/>
                </a:lnTo>
                <a:lnTo>
                  <a:pt x="3447826" y="1980700"/>
                </a:lnTo>
                <a:lnTo>
                  <a:pt x="3451236" y="1980315"/>
                </a:lnTo>
                <a:close/>
              </a:path>
              <a:path w="3455265" h="2793011">
                <a:moveTo>
                  <a:pt x="3360226" y="2066097"/>
                </a:moveTo>
                <a:lnTo>
                  <a:pt x="3357944" y="2056866"/>
                </a:lnTo>
                <a:lnTo>
                  <a:pt x="3357565" y="2061115"/>
                </a:lnTo>
                <a:lnTo>
                  <a:pt x="3360226" y="2066097"/>
                </a:lnTo>
                <a:close/>
              </a:path>
              <a:path w="3455265" h="2793011">
                <a:moveTo>
                  <a:pt x="3379095" y="2181117"/>
                </a:moveTo>
                <a:lnTo>
                  <a:pt x="3384451" y="2181892"/>
                </a:lnTo>
                <a:lnTo>
                  <a:pt x="3378329" y="2177836"/>
                </a:lnTo>
                <a:lnTo>
                  <a:pt x="3379095" y="2181117"/>
                </a:lnTo>
                <a:close/>
              </a:path>
              <a:path w="3455265" h="2793011">
                <a:moveTo>
                  <a:pt x="3386057" y="1961570"/>
                </a:moveTo>
                <a:lnTo>
                  <a:pt x="3387506" y="2095391"/>
                </a:lnTo>
                <a:lnTo>
                  <a:pt x="3388222" y="1966812"/>
                </a:lnTo>
                <a:lnTo>
                  <a:pt x="3386057" y="1961570"/>
                </a:lnTo>
                <a:close/>
              </a:path>
              <a:path w="3455265" h="2793011">
                <a:moveTo>
                  <a:pt x="3367805" y="639885"/>
                </a:moveTo>
                <a:lnTo>
                  <a:pt x="3369726" y="630618"/>
                </a:lnTo>
                <a:lnTo>
                  <a:pt x="3366932" y="634295"/>
                </a:lnTo>
                <a:lnTo>
                  <a:pt x="3367805" y="639885"/>
                </a:lnTo>
                <a:close/>
              </a:path>
              <a:path w="3455265" h="2793011">
                <a:moveTo>
                  <a:pt x="3374488" y="622620"/>
                </a:moveTo>
                <a:lnTo>
                  <a:pt x="3372297" y="665681"/>
                </a:lnTo>
                <a:lnTo>
                  <a:pt x="3376579" y="665351"/>
                </a:lnTo>
                <a:lnTo>
                  <a:pt x="3374488" y="622620"/>
                </a:lnTo>
                <a:close/>
              </a:path>
              <a:path w="3455265" h="2793011">
                <a:moveTo>
                  <a:pt x="3383706" y="1703481"/>
                </a:moveTo>
                <a:lnTo>
                  <a:pt x="3382898" y="1733748"/>
                </a:lnTo>
                <a:lnTo>
                  <a:pt x="3384501" y="1742808"/>
                </a:lnTo>
                <a:lnTo>
                  <a:pt x="3383706" y="1703481"/>
                </a:lnTo>
                <a:close/>
              </a:path>
              <a:path w="3455265" h="2793011">
                <a:moveTo>
                  <a:pt x="3374105" y="694555"/>
                </a:moveTo>
                <a:lnTo>
                  <a:pt x="3376821" y="680973"/>
                </a:lnTo>
                <a:lnTo>
                  <a:pt x="3373799" y="687741"/>
                </a:lnTo>
                <a:lnTo>
                  <a:pt x="3374105" y="694555"/>
                </a:lnTo>
                <a:close/>
              </a:path>
              <a:path w="3455265" h="2793011">
                <a:moveTo>
                  <a:pt x="3377346" y="690059"/>
                </a:moveTo>
                <a:lnTo>
                  <a:pt x="3376681" y="700922"/>
                </a:lnTo>
                <a:lnTo>
                  <a:pt x="3380269" y="706618"/>
                </a:lnTo>
                <a:lnTo>
                  <a:pt x="3377346" y="690059"/>
                </a:lnTo>
                <a:close/>
              </a:path>
              <a:path w="3455265" h="2793011">
                <a:moveTo>
                  <a:pt x="3388950" y="696895"/>
                </a:moveTo>
                <a:lnTo>
                  <a:pt x="3386206" y="917061"/>
                </a:lnTo>
                <a:lnTo>
                  <a:pt x="3387800" y="919828"/>
                </a:lnTo>
                <a:lnTo>
                  <a:pt x="3388950" y="696895"/>
                </a:lnTo>
                <a:close/>
              </a:path>
              <a:path w="3455265" h="2793011">
                <a:moveTo>
                  <a:pt x="3384721" y="1788108"/>
                </a:moveTo>
                <a:lnTo>
                  <a:pt x="3385426" y="1917064"/>
                </a:lnTo>
                <a:lnTo>
                  <a:pt x="3387002" y="1793545"/>
                </a:lnTo>
                <a:lnTo>
                  <a:pt x="3384721" y="1788108"/>
                </a:lnTo>
                <a:close/>
              </a:path>
              <a:path w="3455265" h="2793011">
                <a:moveTo>
                  <a:pt x="3441829" y="2157373"/>
                </a:moveTo>
                <a:lnTo>
                  <a:pt x="3440273" y="2159099"/>
                </a:lnTo>
                <a:lnTo>
                  <a:pt x="3441321" y="2163980"/>
                </a:lnTo>
                <a:lnTo>
                  <a:pt x="3441829" y="2157373"/>
                </a:lnTo>
                <a:close/>
              </a:path>
              <a:path w="3455265" h="2793011">
                <a:moveTo>
                  <a:pt x="3439629" y="444393"/>
                </a:moveTo>
                <a:lnTo>
                  <a:pt x="3438760" y="475372"/>
                </a:lnTo>
                <a:lnTo>
                  <a:pt x="3440337" y="468152"/>
                </a:lnTo>
                <a:lnTo>
                  <a:pt x="3439629" y="444393"/>
                </a:lnTo>
                <a:close/>
              </a:path>
              <a:path w="3455265" h="2793011">
                <a:moveTo>
                  <a:pt x="3438573" y="431426"/>
                </a:moveTo>
                <a:lnTo>
                  <a:pt x="3441797" y="441286"/>
                </a:lnTo>
                <a:lnTo>
                  <a:pt x="3441680" y="434620"/>
                </a:lnTo>
                <a:lnTo>
                  <a:pt x="3438573" y="431426"/>
                </a:lnTo>
                <a:close/>
              </a:path>
              <a:path w="3455265" h="2793011">
                <a:moveTo>
                  <a:pt x="3436058" y="2032858"/>
                </a:moveTo>
                <a:lnTo>
                  <a:pt x="3438681" y="2061353"/>
                </a:lnTo>
                <a:lnTo>
                  <a:pt x="3438071" y="2039003"/>
                </a:lnTo>
                <a:lnTo>
                  <a:pt x="3436058" y="2032858"/>
                </a:lnTo>
                <a:close/>
              </a:path>
              <a:path w="3455265" h="2793011">
                <a:moveTo>
                  <a:pt x="3437408" y="1945058"/>
                </a:moveTo>
                <a:lnTo>
                  <a:pt x="3436470" y="1986804"/>
                </a:lnTo>
                <a:lnTo>
                  <a:pt x="3441239" y="1973037"/>
                </a:lnTo>
                <a:lnTo>
                  <a:pt x="3437408" y="1945058"/>
                </a:lnTo>
                <a:close/>
              </a:path>
              <a:path w="3455265" h="2793011">
                <a:moveTo>
                  <a:pt x="3441099" y="912578"/>
                </a:moveTo>
                <a:lnTo>
                  <a:pt x="3440800" y="953137"/>
                </a:lnTo>
                <a:lnTo>
                  <a:pt x="3443879" y="951932"/>
                </a:lnTo>
                <a:lnTo>
                  <a:pt x="3441099" y="912578"/>
                </a:lnTo>
                <a:close/>
              </a:path>
              <a:path w="3455265" h="2793011">
                <a:moveTo>
                  <a:pt x="3376804" y="1784000"/>
                </a:moveTo>
                <a:lnTo>
                  <a:pt x="3378021" y="1814547"/>
                </a:lnTo>
                <a:lnTo>
                  <a:pt x="3377494" y="1776743"/>
                </a:lnTo>
                <a:lnTo>
                  <a:pt x="3376804" y="1784000"/>
                </a:lnTo>
                <a:close/>
              </a:path>
              <a:path w="3455265" h="2793011">
                <a:moveTo>
                  <a:pt x="3381361" y="605475"/>
                </a:moveTo>
                <a:lnTo>
                  <a:pt x="3382506" y="650499"/>
                </a:lnTo>
                <a:lnTo>
                  <a:pt x="3381996" y="598548"/>
                </a:lnTo>
                <a:lnTo>
                  <a:pt x="3381361" y="605475"/>
                </a:lnTo>
                <a:close/>
              </a:path>
              <a:path w="3455265" h="2793011">
                <a:moveTo>
                  <a:pt x="3365414" y="605599"/>
                </a:moveTo>
                <a:lnTo>
                  <a:pt x="3363318" y="569764"/>
                </a:lnTo>
                <a:lnTo>
                  <a:pt x="3362879" y="612093"/>
                </a:lnTo>
                <a:lnTo>
                  <a:pt x="3365414" y="605599"/>
                </a:lnTo>
                <a:close/>
              </a:path>
              <a:path w="3455265" h="2793011">
                <a:moveTo>
                  <a:pt x="3379911" y="344234"/>
                </a:moveTo>
                <a:lnTo>
                  <a:pt x="3378165" y="390419"/>
                </a:lnTo>
                <a:lnTo>
                  <a:pt x="3382320" y="387487"/>
                </a:lnTo>
                <a:lnTo>
                  <a:pt x="3379911" y="344234"/>
                </a:lnTo>
                <a:close/>
              </a:path>
              <a:path w="3455265" h="2793011">
                <a:moveTo>
                  <a:pt x="3365789" y="463241"/>
                </a:moveTo>
                <a:lnTo>
                  <a:pt x="3365240" y="458120"/>
                </a:lnTo>
                <a:lnTo>
                  <a:pt x="3363328" y="461447"/>
                </a:lnTo>
                <a:lnTo>
                  <a:pt x="3365789" y="463241"/>
                </a:lnTo>
                <a:close/>
              </a:path>
              <a:path w="3455265" h="2793011">
                <a:moveTo>
                  <a:pt x="3381832" y="2062976"/>
                </a:moveTo>
                <a:lnTo>
                  <a:pt x="3382379" y="2108746"/>
                </a:lnTo>
                <a:lnTo>
                  <a:pt x="3383508" y="2067822"/>
                </a:lnTo>
                <a:lnTo>
                  <a:pt x="3381832" y="2062976"/>
                </a:lnTo>
                <a:close/>
              </a:path>
              <a:path w="3455265" h="2793011">
                <a:moveTo>
                  <a:pt x="3365350" y="359624"/>
                </a:moveTo>
                <a:lnTo>
                  <a:pt x="3365190" y="346115"/>
                </a:lnTo>
                <a:lnTo>
                  <a:pt x="3362504" y="352624"/>
                </a:lnTo>
                <a:lnTo>
                  <a:pt x="3365350" y="359624"/>
                </a:lnTo>
                <a:close/>
              </a:path>
              <a:path w="3455265" h="2793011">
                <a:moveTo>
                  <a:pt x="3364398" y="1400115"/>
                </a:moveTo>
                <a:lnTo>
                  <a:pt x="3363747" y="1386638"/>
                </a:lnTo>
                <a:lnTo>
                  <a:pt x="3362995" y="1391495"/>
                </a:lnTo>
                <a:lnTo>
                  <a:pt x="3364398" y="1400115"/>
                </a:lnTo>
                <a:close/>
              </a:path>
              <a:path w="3455265" h="2793011">
                <a:moveTo>
                  <a:pt x="3377109" y="1524702"/>
                </a:moveTo>
                <a:lnTo>
                  <a:pt x="3376488" y="1550504"/>
                </a:lnTo>
                <a:lnTo>
                  <a:pt x="3377908" y="1551185"/>
                </a:lnTo>
                <a:lnTo>
                  <a:pt x="3377109" y="1524702"/>
                </a:lnTo>
                <a:close/>
              </a:path>
              <a:path w="3455265" h="2793011">
                <a:moveTo>
                  <a:pt x="3385688" y="1182634"/>
                </a:moveTo>
                <a:lnTo>
                  <a:pt x="3388068" y="1356643"/>
                </a:lnTo>
                <a:lnTo>
                  <a:pt x="3385851" y="1179616"/>
                </a:lnTo>
                <a:lnTo>
                  <a:pt x="3385688" y="1182634"/>
                </a:lnTo>
                <a:close/>
              </a:path>
              <a:path w="3455265" h="2793011">
                <a:moveTo>
                  <a:pt x="3381677" y="1557291"/>
                </a:moveTo>
                <a:lnTo>
                  <a:pt x="3380721" y="1576473"/>
                </a:lnTo>
                <a:lnTo>
                  <a:pt x="3381697" y="1583352"/>
                </a:lnTo>
                <a:lnTo>
                  <a:pt x="3381677" y="1557291"/>
                </a:lnTo>
                <a:close/>
              </a:path>
              <a:path w="3455265" h="2793011">
                <a:moveTo>
                  <a:pt x="3369031" y="1153587"/>
                </a:moveTo>
                <a:lnTo>
                  <a:pt x="3367417" y="1142148"/>
                </a:lnTo>
                <a:lnTo>
                  <a:pt x="3367144" y="1147722"/>
                </a:lnTo>
                <a:lnTo>
                  <a:pt x="3369031" y="1153587"/>
                </a:lnTo>
                <a:close/>
              </a:path>
              <a:path w="3455265" h="2793011">
                <a:moveTo>
                  <a:pt x="3363432" y="722130"/>
                </a:moveTo>
                <a:lnTo>
                  <a:pt x="3366161" y="736081"/>
                </a:lnTo>
                <a:lnTo>
                  <a:pt x="3368426" y="717285"/>
                </a:lnTo>
                <a:lnTo>
                  <a:pt x="3363432" y="722130"/>
                </a:lnTo>
                <a:close/>
              </a:path>
              <a:path w="3455265" h="2793011">
                <a:moveTo>
                  <a:pt x="3384521" y="717432"/>
                </a:moveTo>
                <a:lnTo>
                  <a:pt x="3385252" y="740990"/>
                </a:lnTo>
                <a:lnTo>
                  <a:pt x="3385447" y="715098"/>
                </a:lnTo>
                <a:lnTo>
                  <a:pt x="3384521" y="717432"/>
                </a:lnTo>
                <a:close/>
              </a:path>
              <a:path w="3455265" h="2793011">
                <a:moveTo>
                  <a:pt x="3373674" y="1994157"/>
                </a:moveTo>
                <a:lnTo>
                  <a:pt x="3375567" y="1999962"/>
                </a:lnTo>
                <a:lnTo>
                  <a:pt x="3375641" y="1989877"/>
                </a:lnTo>
                <a:lnTo>
                  <a:pt x="3373674" y="1994157"/>
                </a:lnTo>
                <a:close/>
              </a:path>
              <a:path w="3455265" h="2793011">
                <a:moveTo>
                  <a:pt x="3357750" y="2613496"/>
                </a:moveTo>
                <a:lnTo>
                  <a:pt x="3357386" y="2598705"/>
                </a:lnTo>
                <a:lnTo>
                  <a:pt x="3357334" y="2606565"/>
                </a:lnTo>
                <a:lnTo>
                  <a:pt x="3357750" y="2613496"/>
                </a:lnTo>
                <a:close/>
              </a:path>
              <a:path w="3455265" h="2793011">
                <a:moveTo>
                  <a:pt x="3376434" y="1608354"/>
                </a:moveTo>
                <a:lnTo>
                  <a:pt x="3375605" y="1607074"/>
                </a:lnTo>
                <a:lnTo>
                  <a:pt x="3376434" y="1608354"/>
                </a:lnTo>
                <a:close/>
              </a:path>
              <a:path w="3455265" h="2793011">
                <a:moveTo>
                  <a:pt x="3364810" y="2054664"/>
                </a:moveTo>
                <a:lnTo>
                  <a:pt x="3368132" y="2051114"/>
                </a:lnTo>
                <a:lnTo>
                  <a:pt x="3364672" y="2051383"/>
                </a:lnTo>
                <a:lnTo>
                  <a:pt x="3364810" y="2054664"/>
                </a:lnTo>
                <a:close/>
              </a:path>
              <a:path w="3455265" h="2793011">
                <a:moveTo>
                  <a:pt x="3362709" y="2269785"/>
                </a:moveTo>
                <a:lnTo>
                  <a:pt x="3359948" y="2256249"/>
                </a:lnTo>
                <a:lnTo>
                  <a:pt x="3359208" y="2263043"/>
                </a:lnTo>
                <a:lnTo>
                  <a:pt x="3362709" y="2269785"/>
                </a:lnTo>
                <a:close/>
              </a:path>
              <a:path w="3455265" h="2793011">
                <a:moveTo>
                  <a:pt x="3359366" y="1506372"/>
                </a:moveTo>
                <a:lnTo>
                  <a:pt x="3359124" y="1491740"/>
                </a:lnTo>
                <a:lnTo>
                  <a:pt x="3358777" y="1501328"/>
                </a:lnTo>
                <a:lnTo>
                  <a:pt x="3359366" y="1506372"/>
                </a:lnTo>
                <a:close/>
              </a:path>
              <a:path w="3455265" h="2793011">
                <a:moveTo>
                  <a:pt x="3366390" y="1089002"/>
                </a:moveTo>
                <a:lnTo>
                  <a:pt x="3365265" y="1083702"/>
                </a:lnTo>
                <a:lnTo>
                  <a:pt x="3364873" y="1088002"/>
                </a:lnTo>
                <a:lnTo>
                  <a:pt x="3366390" y="1089002"/>
                </a:lnTo>
                <a:close/>
              </a:path>
              <a:path w="3455265" h="2793011">
                <a:moveTo>
                  <a:pt x="3445439" y="1706356"/>
                </a:moveTo>
                <a:lnTo>
                  <a:pt x="3444399" y="1653392"/>
                </a:lnTo>
                <a:lnTo>
                  <a:pt x="3443740" y="1712379"/>
                </a:lnTo>
                <a:lnTo>
                  <a:pt x="3445439" y="1706356"/>
                </a:lnTo>
                <a:close/>
              </a:path>
              <a:path w="3455265" h="2793011">
                <a:moveTo>
                  <a:pt x="3439243" y="1597126"/>
                </a:moveTo>
                <a:lnTo>
                  <a:pt x="3437998" y="1572940"/>
                </a:lnTo>
                <a:lnTo>
                  <a:pt x="3435463" y="1603708"/>
                </a:lnTo>
                <a:lnTo>
                  <a:pt x="3439243" y="1597126"/>
                </a:lnTo>
                <a:close/>
              </a:path>
              <a:path w="3455265" h="2793011">
                <a:moveTo>
                  <a:pt x="3365187" y="128337"/>
                </a:moveTo>
                <a:lnTo>
                  <a:pt x="3365097" y="111902"/>
                </a:lnTo>
                <a:lnTo>
                  <a:pt x="3364478" y="120701"/>
                </a:lnTo>
                <a:lnTo>
                  <a:pt x="3365187" y="128337"/>
                </a:lnTo>
                <a:close/>
              </a:path>
              <a:path w="3455265" h="2793011">
                <a:moveTo>
                  <a:pt x="3390532" y="1100862"/>
                </a:moveTo>
                <a:lnTo>
                  <a:pt x="3386102" y="1152991"/>
                </a:lnTo>
                <a:lnTo>
                  <a:pt x="3387398" y="1158595"/>
                </a:lnTo>
                <a:lnTo>
                  <a:pt x="3390532" y="1100862"/>
                </a:lnTo>
                <a:close/>
              </a:path>
              <a:path w="3455265" h="2793011">
                <a:moveTo>
                  <a:pt x="3362794" y="1095650"/>
                </a:moveTo>
                <a:lnTo>
                  <a:pt x="3362867" y="1093001"/>
                </a:lnTo>
                <a:lnTo>
                  <a:pt x="3360370" y="1098322"/>
                </a:lnTo>
                <a:lnTo>
                  <a:pt x="3362794" y="1095650"/>
                </a:lnTo>
                <a:close/>
              </a:path>
              <a:path w="3455265" h="2793011">
                <a:moveTo>
                  <a:pt x="3356829" y="1327361"/>
                </a:moveTo>
                <a:lnTo>
                  <a:pt x="3356306" y="1323248"/>
                </a:lnTo>
                <a:lnTo>
                  <a:pt x="3354839" y="1328853"/>
                </a:lnTo>
                <a:lnTo>
                  <a:pt x="3356829" y="1327361"/>
                </a:lnTo>
                <a:close/>
              </a:path>
              <a:path w="3455265" h="2793011">
                <a:moveTo>
                  <a:pt x="3389204" y="1374689"/>
                </a:moveTo>
                <a:lnTo>
                  <a:pt x="3388685" y="1370050"/>
                </a:lnTo>
                <a:lnTo>
                  <a:pt x="3387172" y="1375584"/>
                </a:lnTo>
                <a:lnTo>
                  <a:pt x="3389204" y="1374689"/>
                </a:lnTo>
                <a:close/>
              </a:path>
              <a:path w="3455265" h="2793011">
                <a:moveTo>
                  <a:pt x="3445421" y="1413407"/>
                </a:moveTo>
                <a:lnTo>
                  <a:pt x="3444671" y="1439824"/>
                </a:lnTo>
                <a:lnTo>
                  <a:pt x="3446110" y="1429726"/>
                </a:lnTo>
                <a:lnTo>
                  <a:pt x="3445421" y="1413407"/>
                </a:lnTo>
                <a:close/>
              </a:path>
              <a:path w="3455265" h="2793011">
                <a:moveTo>
                  <a:pt x="3374711" y="1115062"/>
                </a:moveTo>
                <a:lnTo>
                  <a:pt x="3372297" y="1112121"/>
                </a:lnTo>
                <a:lnTo>
                  <a:pt x="3373217" y="1118630"/>
                </a:lnTo>
                <a:lnTo>
                  <a:pt x="3374711" y="1115062"/>
                </a:lnTo>
                <a:close/>
              </a:path>
              <a:path w="3455265" h="2793011">
                <a:moveTo>
                  <a:pt x="3358796" y="1230644"/>
                </a:moveTo>
                <a:lnTo>
                  <a:pt x="3358676" y="1220726"/>
                </a:lnTo>
                <a:lnTo>
                  <a:pt x="3358297" y="1226412"/>
                </a:lnTo>
                <a:lnTo>
                  <a:pt x="3358796" y="1230644"/>
                </a:lnTo>
                <a:close/>
              </a:path>
              <a:path w="3455265" h="2793011">
                <a:moveTo>
                  <a:pt x="3370586" y="1235101"/>
                </a:moveTo>
                <a:lnTo>
                  <a:pt x="3370484" y="1225441"/>
                </a:lnTo>
                <a:lnTo>
                  <a:pt x="3369808" y="1228920"/>
                </a:lnTo>
                <a:lnTo>
                  <a:pt x="3370586" y="1235101"/>
                </a:lnTo>
                <a:close/>
              </a:path>
              <a:path w="3455265" h="2793011">
                <a:moveTo>
                  <a:pt x="3366293" y="1244371"/>
                </a:moveTo>
                <a:lnTo>
                  <a:pt x="3365481" y="1239261"/>
                </a:lnTo>
                <a:lnTo>
                  <a:pt x="3364319" y="1240728"/>
                </a:lnTo>
                <a:lnTo>
                  <a:pt x="3366293" y="1244371"/>
                </a:lnTo>
                <a:close/>
              </a:path>
              <a:path w="3455265" h="2793011">
                <a:moveTo>
                  <a:pt x="3366050" y="655318"/>
                </a:moveTo>
                <a:lnTo>
                  <a:pt x="3358599" y="648215"/>
                </a:lnTo>
                <a:lnTo>
                  <a:pt x="3364585" y="653927"/>
                </a:lnTo>
                <a:lnTo>
                  <a:pt x="3366050" y="655318"/>
                </a:lnTo>
                <a:close/>
              </a:path>
              <a:path w="3455265" h="2793011">
                <a:moveTo>
                  <a:pt x="3433459" y="725048"/>
                </a:moveTo>
                <a:lnTo>
                  <a:pt x="3438442" y="654647"/>
                </a:lnTo>
                <a:lnTo>
                  <a:pt x="3433344" y="667694"/>
                </a:lnTo>
                <a:lnTo>
                  <a:pt x="3433459" y="725048"/>
                </a:lnTo>
                <a:close/>
              </a:path>
              <a:path w="3455265" h="2793011">
                <a:moveTo>
                  <a:pt x="3364587" y="415921"/>
                </a:moveTo>
                <a:lnTo>
                  <a:pt x="3364843" y="404345"/>
                </a:lnTo>
                <a:lnTo>
                  <a:pt x="3364174" y="410941"/>
                </a:lnTo>
                <a:lnTo>
                  <a:pt x="3364587" y="415921"/>
                </a:lnTo>
                <a:close/>
              </a:path>
              <a:path w="3455265" h="2793011">
                <a:moveTo>
                  <a:pt x="3370311" y="403274"/>
                </a:moveTo>
                <a:lnTo>
                  <a:pt x="3370267" y="417844"/>
                </a:lnTo>
                <a:lnTo>
                  <a:pt x="3372894" y="417848"/>
                </a:lnTo>
                <a:lnTo>
                  <a:pt x="3370311" y="403274"/>
                </a:lnTo>
                <a:close/>
              </a:path>
              <a:path w="3455265" h="2793011">
                <a:moveTo>
                  <a:pt x="3357585" y="609010"/>
                </a:moveTo>
                <a:lnTo>
                  <a:pt x="3357396" y="596007"/>
                </a:lnTo>
                <a:lnTo>
                  <a:pt x="3357313" y="603108"/>
                </a:lnTo>
                <a:lnTo>
                  <a:pt x="3357585" y="609010"/>
                </a:lnTo>
                <a:close/>
              </a:path>
              <a:path w="3455265" h="2793011">
                <a:moveTo>
                  <a:pt x="3362130" y="978819"/>
                </a:moveTo>
                <a:lnTo>
                  <a:pt x="3364452" y="976160"/>
                </a:lnTo>
                <a:lnTo>
                  <a:pt x="3361808" y="976150"/>
                </a:lnTo>
                <a:lnTo>
                  <a:pt x="3362130" y="978819"/>
                </a:lnTo>
                <a:close/>
              </a:path>
              <a:path w="3455265" h="2793011">
                <a:moveTo>
                  <a:pt x="3364509" y="2686309"/>
                </a:moveTo>
                <a:lnTo>
                  <a:pt x="3363621" y="2684993"/>
                </a:lnTo>
                <a:lnTo>
                  <a:pt x="3361863" y="2685297"/>
                </a:lnTo>
                <a:lnTo>
                  <a:pt x="3364509" y="2686309"/>
                </a:lnTo>
                <a:close/>
              </a:path>
              <a:path w="3455265" h="2793011">
                <a:moveTo>
                  <a:pt x="3042618" y="2722896"/>
                </a:moveTo>
                <a:lnTo>
                  <a:pt x="3045432" y="2712990"/>
                </a:lnTo>
                <a:lnTo>
                  <a:pt x="3042583" y="2721406"/>
                </a:lnTo>
                <a:lnTo>
                  <a:pt x="3042618" y="2722896"/>
                </a:lnTo>
                <a:close/>
              </a:path>
              <a:path w="3455265" h="2793011">
                <a:moveTo>
                  <a:pt x="3051492" y="2704648"/>
                </a:moveTo>
                <a:lnTo>
                  <a:pt x="3045668" y="2725271"/>
                </a:lnTo>
                <a:lnTo>
                  <a:pt x="3051783" y="2730535"/>
                </a:lnTo>
                <a:lnTo>
                  <a:pt x="3051492" y="2704648"/>
                </a:lnTo>
                <a:close/>
              </a:path>
              <a:path w="3455265" h="2793011">
                <a:moveTo>
                  <a:pt x="3136895" y="2707033"/>
                </a:moveTo>
                <a:lnTo>
                  <a:pt x="3135301" y="2771744"/>
                </a:lnTo>
                <a:lnTo>
                  <a:pt x="3141889" y="2772567"/>
                </a:lnTo>
                <a:lnTo>
                  <a:pt x="3136895" y="2707033"/>
                </a:lnTo>
                <a:close/>
              </a:path>
              <a:path w="3455265" h="2793011">
                <a:moveTo>
                  <a:pt x="3178331" y="2718379"/>
                </a:moveTo>
                <a:lnTo>
                  <a:pt x="3181317" y="2774924"/>
                </a:lnTo>
                <a:lnTo>
                  <a:pt x="3184218" y="2718298"/>
                </a:lnTo>
                <a:lnTo>
                  <a:pt x="3178331" y="2718379"/>
                </a:lnTo>
                <a:close/>
              </a:path>
              <a:path w="3455265" h="2793011">
                <a:moveTo>
                  <a:pt x="3121858" y="2714819"/>
                </a:moveTo>
                <a:lnTo>
                  <a:pt x="3122781" y="2713994"/>
                </a:lnTo>
                <a:lnTo>
                  <a:pt x="3121198" y="2714078"/>
                </a:lnTo>
                <a:lnTo>
                  <a:pt x="3121858" y="2714819"/>
                </a:lnTo>
                <a:close/>
              </a:path>
              <a:path w="3455265" h="2793011">
                <a:moveTo>
                  <a:pt x="3380193" y="147847"/>
                </a:moveTo>
                <a:lnTo>
                  <a:pt x="3383601" y="138572"/>
                </a:lnTo>
                <a:lnTo>
                  <a:pt x="3378329" y="143193"/>
                </a:lnTo>
                <a:lnTo>
                  <a:pt x="3380193" y="147847"/>
                </a:lnTo>
                <a:close/>
              </a:path>
              <a:path w="3455265" h="2793011">
                <a:moveTo>
                  <a:pt x="3356461" y="1744791"/>
                </a:moveTo>
                <a:lnTo>
                  <a:pt x="3359557" y="1726871"/>
                </a:lnTo>
                <a:lnTo>
                  <a:pt x="3355885" y="1733101"/>
                </a:lnTo>
                <a:lnTo>
                  <a:pt x="3356461" y="1744791"/>
                </a:lnTo>
                <a:close/>
              </a:path>
              <a:path w="3455265" h="2793011">
                <a:moveTo>
                  <a:pt x="3441728" y="24888"/>
                </a:moveTo>
                <a:lnTo>
                  <a:pt x="3440380" y="29719"/>
                </a:lnTo>
                <a:lnTo>
                  <a:pt x="3441321" y="32288"/>
                </a:lnTo>
                <a:lnTo>
                  <a:pt x="3441728" y="24888"/>
                </a:lnTo>
                <a:close/>
              </a:path>
              <a:path w="3455265" h="2793011">
                <a:moveTo>
                  <a:pt x="3255919" y="73670"/>
                </a:moveTo>
                <a:lnTo>
                  <a:pt x="3257168" y="81372"/>
                </a:lnTo>
                <a:lnTo>
                  <a:pt x="3262427" y="72629"/>
                </a:lnTo>
                <a:lnTo>
                  <a:pt x="3255919" y="73670"/>
                </a:lnTo>
                <a:close/>
              </a:path>
              <a:path w="3455265" h="2793011">
                <a:moveTo>
                  <a:pt x="3262427" y="72629"/>
                </a:moveTo>
                <a:lnTo>
                  <a:pt x="3264225" y="85322"/>
                </a:lnTo>
                <a:lnTo>
                  <a:pt x="3263964" y="81813"/>
                </a:lnTo>
                <a:lnTo>
                  <a:pt x="3262427" y="72629"/>
                </a:lnTo>
                <a:close/>
              </a:path>
              <a:path w="3455265" h="2793011">
                <a:moveTo>
                  <a:pt x="3367830" y="334836"/>
                </a:moveTo>
                <a:lnTo>
                  <a:pt x="3369597" y="328438"/>
                </a:lnTo>
                <a:lnTo>
                  <a:pt x="3365547" y="334760"/>
                </a:lnTo>
                <a:lnTo>
                  <a:pt x="3367830" y="334836"/>
                </a:lnTo>
                <a:close/>
              </a:path>
              <a:path w="3455265" h="2793011">
                <a:moveTo>
                  <a:pt x="3362243" y="259279"/>
                </a:moveTo>
                <a:lnTo>
                  <a:pt x="3359497" y="251655"/>
                </a:lnTo>
                <a:lnTo>
                  <a:pt x="3358919" y="256523"/>
                </a:lnTo>
                <a:lnTo>
                  <a:pt x="3362243" y="259279"/>
                </a:lnTo>
                <a:close/>
              </a:path>
              <a:path w="3455265" h="2793011">
                <a:moveTo>
                  <a:pt x="3282451" y="18813"/>
                </a:moveTo>
                <a:lnTo>
                  <a:pt x="3287520" y="26102"/>
                </a:lnTo>
                <a:lnTo>
                  <a:pt x="3292304" y="13859"/>
                </a:lnTo>
                <a:lnTo>
                  <a:pt x="3282451" y="18813"/>
                </a:lnTo>
                <a:close/>
              </a:path>
              <a:path w="3455265" h="2793011">
                <a:moveTo>
                  <a:pt x="3299921" y="10813"/>
                </a:moveTo>
                <a:lnTo>
                  <a:pt x="3303173" y="21190"/>
                </a:lnTo>
                <a:lnTo>
                  <a:pt x="3305650" y="9373"/>
                </a:lnTo>
                <a:lnTo>
                  <a:pt x="3299921" y="10813"/>
                </a:lnTo>
                <a:close/>
              </a:path>
              <a:path w="3455265" h="2793011">
                <a:moveTo>
                  <a:pt x="3201292" y="83660"/>
                </a:moveTo>
                <a:lnTo>
                  <a:pt x="3199441" y="81091"/>
                </a:lnTo>
                <a:lnTo>
                  <a:pt x="3198632" y="82713"/>
                </a:lnTo>
                <a:lnTo>
                  <a:pt x="3201292" y="83660"/>
                </a:lnTo>
                <a:close/>
              </a:path>
              <a:path w="3455265" h="2793011">
                <a:moveTo>
                  <a:pt x="3071789" y="73763"/>
                </a:moveTo>
                <a:lnTo>
                  <a:pt x="3074692" y="79532"/>
                </a:lnTo>
                <a:lnTo>
                  <a:pt x="3074373" y="72894"/>
                </a:lnTo>
                <a:lnTo>
                  <a:pt x="3071789" y="73763"/>
                </a:lnTo>
                <a:close/>
              </a:path>
              <a:path w="3455265" h="2793011">
                <a:moveTo>
                  <a:pt x="2969575" y="70272"/>
                </a:moveTo>
                <a:lnTo>
                  <a:pt x="2969238" y="96140"/>
                </a:lnTo>
                <a:lnTo>
                  <a:pt x="2975588" y="91412"/>
                </a:lnTo>
                <a:lnTo>
                  <a:pt x="2969575" y="70272"/>
                </a:lnTo>
                <a:close/>
              </a:path>
              <a:path w="3455265" h="2793011">
                <a:moveTo>
                  <a:pt x="3066625" y="6449"/>
                </a:moveTo>
                <a:lnTo>
                  <a:pt x="3069645" y="71556"/>
                </a:lnTo>
                <a:lnTo>
                  <a:pt x="3070278" y="9966"/>
                </a:lnTo>
                <a:lnTo>
                  <a:pt x="3066625" y="6449"/>
                </a:lnTo>
                <a:close/>
              </a:path>
              <a:path w="3455265" h="2793011">
                <a:moveTo>
                  <a:pt x="2937829" y="85939"/>
                </a:moveTo>
                <a:lnTo>
                  <a:pt x="2923123" y="89746"/>
                </a:lnTo>
                <a:lnTo>
                  <a:pt x="2920227" y="92817"/>
                </a:lnTo>
                <a:lnTo>
                  <a:pt x="2937829" y="85939"/>
                </a:lnTo>
                <a:close/>
              </a:path>
              <a:path w="3455265" h="2793011">
                <a:moveTo>
                  <a:pt x="2568422" y="92016"/>
                </a:moveTo>
                <a:lnTo>
                  <a:pt x="2557614" y="96686"/>
                </a:lnTo>
                <a:lnTo>
                  <a:pt x="2567438" y="92442"/>
                </a:lnTo>
                <a:lnTo>
                  <a:pt x="2568422" y="92016"/>
                </a:lnTo>
                <a:close/>
              </a:path>
              <a:path w="3455265" h="2793011">
                <a:moveTo>
                  <a:pt x="2772771" y="87227"/>
                </a:moveTo>
                <a:lnTo>
                  <a:pt x="2771296" y="84669"/>
                </a:lnTo>
                <a:lnTo>
                  <a:pt x="2769327" y="87125"/>
                </a:lnTo>
                <a:lnTo>
                  <a:pt x="2772771" y="87227"/>
                </a:lnTo>
                <a:close/>
              </a:path>
              <a:path w="3455265" h="2793011">
                <a:moveTo>
                  <a:pt x="2723384" y="93497"/>
                </a:moveTo>
                <a:lnTo>
                  <a:pt x="2711349" y="94327"/>
                </a:lnTo>
                <a:lnTo>
                  <a:pt x="2710017" y="95046"/>
                </a:lnTo>
                <a:lnTo>
                  <a:pt x="2723384" y="93497"/>
                </a:lnTo>
                <a:close/>
              </a:path>
              <a:path w="3455265" h="2793011">
                <a:moveTo>
                  <a:pt x="2661890" y="70913"/>
                </a:moveTo>
                <a:lnTo>
                  <a:pt x="2659050" y="84375"/>
                </a:lnTo>
                <a:lnTo>
                  <a:pt x="2664838" y="83277"/>
                </a:lnTo>
                <a:lnTo>
                  <a:pt x="2661890" y="70913"/>
                </a:lnTo>
                <a:close/>
              </a:path>
              <a:path w="3455265" h="2793011">
                <a:moveTo>
                  <a:pt x="2689575" y="81682"/>
                </a:moveTo>
                <a:lnTo>
                  <a:pt x="2681363" y="92170"/>
                </a:lnTo>
                <a:lnTo>
                  <a:pt x="2692606" y="89509"/>
                </a:lnTo>
                <a:lnTo>
                  <a:pt x="2689575" y="81682"/>
                </a:lnTo>
                <a:close/>
              </a:path>
              <a:path w="3455265" h="2793011">
                <a:moveTo>
                  <a:pt x="2708610" y="12884"/>
                </a:moveTo>
                <a:lnTo>
                  <a:pt x="2700659" y="86243"/>
                </a:lnTo>
                <a:lnTo>
                  <a:pt x="2703750" y="82592"/>
                </a:lnTo>
                <a:lnTo>
                  <a:pt x="2708610" y="12884"/>
                </a:lnTo>
                <a:close/>
              </a:path>
              <a:path w="3455265" h="2793011">
                <a:moveTo>
                  <a:pt x="2675510" y="21412"/>
                </a:moveTo>
                <a:lnTo>
                  <a:pt x="2673754" y="10490"/>
                </a:lnTo>
                <a:lnTo>
                  <a:pt x="2666834" y="14618"/>
                </a:lnTo>
                <a:lnTo>
                  <a:pt x="2675510" y="21412"/>
                </a:lnTo>
                <a:close/>
              </a:path>
              <a:path w="3455265" h="2793011">
                <a:moveTo>
                  <a:pt x="2635605" y="24968"/>
                </a:moveTo>
                <a:lnTo>
                  <a:pt x="2632285" y="69008"/>
                </a:lnTo>
                <a:lnTo>
                  <a:pt x="2637217" y="67131"/>
                </a:lnTo>
                <a:lnTo>
                  <a:pt x="2635605" y="24968"/>
                </a:lnTo>
                <a:close/>
              </a:path>
              <a:path w="3455265" h="2793011">
                <a:moveTo>
                  <a:pt x="2740537" y="31188"/>
                </a:moveTo>
                <a:lnTo>
                  <a:pt x="2742820" y="89522"/>
                </a:lnTo>
                <a:lnTo>
                  <a:pt x="2741317" y="32645"/>
                </a:lnTo>
                <a:lnTo>
                  <a:pt x="2740537" y="31188"/>
                </a:lnTo>
                <a:close/>
              </a:path>
              <a:path w="3455265" h="2793011">
                <a:moveTo>
                  <a:pt x="2469412" y="93117"/>
                </a:moveTo>
                <a:lnTo>
                  <a:pt x="2467344" y="87587"/>
                </a:lnTo>
                <a:lnTo>
                  <a:pt x="2466073" y="91409"/>
                </a:lnTo>
                <a:lnTo>
                  <a:pt x="2469412" y="93117"/>
                </a:lnTo>
                <a:close/>
              </a:path>
              <a:path w="3455265" h="2793011">
                <a:moveTo>
                  <a:pt x="2502654" y="16053"/>
                </a:moveTo>
                <a:lnTo>
                  <a:pt x="2504807" y="9501"/>
                </a:lnTo>
                <a:lnTo>
                  <a:pt x="2502376" y="12469"/>
                </a:lnTo>
                <a:lnTo>
                  <a:pt x="2502654" y="16053"/>
                </a:lnTo>
                <a:close/>
              </a:path>
              <a:path w="3455265" h="2793011">
                <a:moveTo>
                  <a:pt x="2428397" y="90784"/>
                </a:moveTo>
                <a:lnTo>
                  <a:pt x="2424672" y="88899"/>
                </a:lnTo>
                <a:lnTo>
                  <a:pt x="2424270" y="92702"/>
                </a:lnTo>
                <a:lnTo>
                  <a:pt x="2428397" y="90784"/>
                </a:lnTo>
                <a:close/>
              </a:path>
              <a:path w="3455265" h="2793011">
                <a:moveTo>
                  <a:pt x="2415549" y="85087"/>
                </a:moveTo>
                <a:lnTo>
                  <a:pt x="2411738" y="77754"/>
                </a:lnTo>
                <a:lnTo>
                  <a:pt x="2408159" y="83509"/>
                </a:lnTo>
                <a:lnTo>
                  <a:pt x="2415549" y="85087"/>
                </a:lnTo>
                <a:close/>
              </a:path>
              <a:path w="3455265" h="2793011">
                <a:moveTo>
                  <a:pt x="2450046" y="93408"/>
                </a:moveTo>
                <a:lnTo>
                  <a:pt x="2453008" y="94129"/>
                </a:lnTo>
                <a:lnTo>
                  <a:pt x="2454354" y="93408"/>
                </a:lnTo>
                <a:lnTo>
                  <a:pt x="2450046" y="93408"/>
                </a:lnTo>
                <a:close/>
              </a:path>
              <a:path w="3455265" h="2793011">
                <a:moveTo>
                  <a:pt x="1619714" y="78901"/>
                </a:moveTo>
                <a:lnTo>
                  <a:pt x="1620504" y="99715"/>
                </a:lnTo>
                <a:lnTo>
                  <a:pt x="1633502" y="78660"/>
                </a:lnTo>
                <a:lnTo>
                  <a:pt x="1619714" y="78901"/>
                </a:lnTo>
                <a:close/>
              </a:path>
              <a:path w="3455265" h="2793011">
                <a:moveTo>
                  <a:pt x="1752119" y="84117"/>
                </a:moveTo>
                <a:lnTo>
                  <a:pt x="1749031" y="84120"/>
                </a:lnTo>
                <a:lnTo>
                  <a:pt x="1748801" y="85740"/>
                </a:lnTo>
                <a:lnTo>
                  <a:pt x="1752119" y="84117"/>
                </a:lnTo>
                <a:close/>
              </a:path>
              <a:path w="3455265" h="2793011">
                <a:moveTo>
                  <a:pt x="1788502" y="9728"/>
                </a:moveTo>
                <a:lnTo>
                  <a:pt x="1792305" y="13634"/>
                </a:lnTo>
                <a:lnTo>
                  <a:pt x="1793369" y="10341"/>
                </a:lnTo>
                <a:lnTo>
                  <a:pt x="1788502" y="9728"/>
                </a:lnTo>
                <a:close/>
              </a:path>
              <a:path w="3455265" h="2793011">
                <a:moveTo>
                  <a:pt x="2248265" y="95767"/>
                </a:moveTo>
                <a:lnTo>
                  <a:pt x="2240536" y="95523"/>
                </a:lnTo>
                <a:lnTo>
                  <a:pt x="2244446" y="97267"/>
                </a:lnTo>
                <a:lnTo>
                  <a:pt x="2248265" y="95767"/>
                </a:lnTo>
                <a:close/>
              </a:path>
              <a:path w="3455265" h="2793011">
                <a:moveTo>
                  <a:pt x="1941183" y="48573"/>
                </a:moveTo>
                <a:lnTo>
                  <a:pt x="1941794" y="44800"/>
                </a:lnTo>
                <a:lnTo>
                  <a:pt x="1940818" y="47799"/>
                </a:lnTo>
                <a:lnTo>
                  <a:pt x="1941183" y="48573"/>
                </a:lnTo>
                <a:close/>
              </a:path>
              <a:path w="3455265" h="2793011">
                <a:moveTo>
                  <a:pt x="1989512" y="88583"/>
                </a:moveTo>
                <a:lnTo>
                  <a:pt x="1989299" y="22288"/>
                </a:lnTo>
                <a:lnTo>
                  <a:pt x="1984587" y="92969"/>
                </a:lnTo>
                <a:lnTo>
                  <a:pt x="1989512" y="88583"/>
                </a:lnTo>
                <a:close/>
              </a:path>
              <a:path w="3455265" h="2793011">
                <a:moveTo>
                  <a:pt x="1962378" y="50408"/>
                </a:moveTo>
                <a:lnTo>
                  <a:pt x="1962043" y="39803"/>
                </a:lnTo>
                <a:lnTo>
                  <a:pt x="1961711" y="46398"/>
                </a:lnTo>
                <a:lnTo>
                  <a:pt x="1962378" y="50408"/>
                </a:lnTo>
                <a:close/>
              </a:path>
              <a:path w="3455265" h="2793011">
                <a:moveTo>
                  <a:pt x="2260547" y="92552"/>
                </a:moveTo>
                <a:lnTo>
                  <a:pt x="2259225" y="88277"/>
                </a:lnTo>
                <a:lnTo>
                  <a:pt x="2259064" y="90852"/>
                </a:lnTo>
                <a:lnTo>
                  <a:pt x="2260547" y="92552"/>
                </a:lnTo>
                <a:close/>
              </a:path>
              <a:path w="3455265" h="2793011">
                <a:moveTo>
                  <a:pt x="2316859" y="35699"/>
                </a:moveTo>
                <a:lnTo>
                  <a:pt x="2316605" y="41924"/>
                </a:lnTo>
                <a:lnTo>
                  <a:pt x="2317287" y="38480"/>
                </a:lnTo>
                <a:lnTo>
                  <a:pt x="2316859" y="35699"/>
                </a:lnTo>
                <a:close/>
              </a:path>
              <a:path w="3455265" h="2793011">
                <a:moveTo>
                  <a:pt x="2350501" y="77652"/>
                </a:moveTo>
                <a:lnTo>
                  <a:pt x="2343679" y="24844"/>
                </a:lnTo>
                <a:lnTo>
                  <a:pt x="2340494" y="84228"/>
                </a:lnTo>
                <a:lnTo>
                  <a:pt x="2350501" y="77652"/>
                </a:lnTo>
                <a:close/>
              </a:path>
              <a:path w="3455265" h="2793011">
                <a:moveTo>
                  <a:pt x="2321316" y="30033"/>
                </a:moveTo>
                <a:lnTo>
                  <a:pt x="2320996" y="23001"/>
                </a:lnTo>
                <a:lnTo>
                  <a:pt x="2319907" y="26855"/>
                </a:lnTo>
                <a:lnTo>
                  <a:pt x="2321316" y="30033"/>
                </a:lnTo>
                <a:close/>
              </a:path>
              <a:path w="3455265" h="2793011">
                <a:moveTo>
                  <a:pt x="2289086" y="12103"/>
                </a:moveTo>
                <a:lnTo>
                  <a:pt x="2294189" y="50102"/>
                </a:lnTo>
                <a:lnTo>
                  <a:pt x="2300218" y="9125"/>
                </a:lnTo>
                <a:lnTo>
                  <a:pt x="2289086" y="12103"/>
                </a:lnTo>
                <a:close/>
              </a:path>
              <a:path w="3455265" h="2793011">
                <a:moveTo>
                  <a:pt x="2234818" y="2782083"/>
                </a:moveTo>
                <a:lnTo>
                  <a:pt x="2235058" y="2785525"/>
                </a:lnTo>
                <a:lnTo>
                  <a:pt x="2235168" y="2782518"/>
                </a:lnTo>
                <a:lnTo>
                  <a:pt x="2234818" y="2782083"/>
                </a:lnTo>
                <a:close/>
              </a:path>
              <a:path w="3455265" h="2793011">
                <a:moveTo>
                  <a:pt x="2324885" y="2775578"/>
                </a:moveTo>
                <a:lnTo>
                  <a:pt x="2328398" y="2710367"/>
                </a:lnTo>
                <a:lnTo>
                  <a:pt x="2323419" y="2709488"/>
                </a:lnTo>
                <a:lnTo>
                  <a:pt x="2324885" y="2775578"/>
                </a:lnTo>
                <a:close/>
              </a:path>
              <a:path w="3455265" h="2793011">
                <a:moveTo>
                  <a:pt x="2326952" y="2781971"/>
                </a:moveTo>
                <a:lnTo>
                  <a:pt x="2326462" y="2785998"/>
                </a:lnTo>
                <a:lnTo>
                  <a:pt x="2328094" y="2784512"/>
                </a:lnTo>
                <a:lnTo>
                  <a:pt x="2326952" y="2781971"/>
                </a:lnTo>
                <a:close/>
              </a:path>
              <a:path w="3455265" h="2793011">
                <a:moveTo>
                  <a:pt x="1686018" y="13644"/>
                </a:moveTo>
                <a:lnTo>
                  <a:pt x="1685807" y="10211"/>
                </a:lnTo>
                <a:lnTo>
                  <a:pt x="1679061" y="12521"/>
                </a:lnTo>
                <a:lnTo>
                  <a:pt x="1686018" y="13644"/>
                </a:lnTo>
                <a:close/>
              </a:path>
              <a:path w="3455265" h="2793011">
                <a:moveTo>
                  <a:pt x="1881970" y="4149"/>
                </a:moveTo>
                <a:lnTo>
                  <a:pt x="1874914" y="6293"/>
                </a:lnTo>
                <a:lnTo>
                  <a:pt x="1881658" y="7527"/>
                </a:lnTo>
                <a:lnTo>
                  <a:pt x="1881970" y="4149"/>
                </a:lnTo>
                <a:close/>
              </a:path>
              <a:path w="3455265" h="2793011">
                <a:moveTo>
                  <a:pt x="2203526" y="88114"/>
                </a:moveTo>
                <a:lnTo>
                  <a:pt x="2193769" y="82811"/>
                </a:lnTo>
                <a:lnTo>
                  <a:pt x="2186864" y="87639"/>
                </a:lnTo>
                <a:lnTo>
                  <a:pt x="2203526" y="88114"/>
                </a:lnTo>
                <a:close/>
              </a:path>
              <a:path w="3455265" h="2793011">
                <a:moveTo>
                  <a:pt x="2077198" y="76019"/>
                </a:moveTo>
                <a:lnTo>
                  <a:pt x="2077335" y="70852"/>
                </a:lnTo>
                <a:lnTo>
                  <a:pt x="2073192" y="76955"/>
                </a:lnTo>
                <a:lnTo>
                  <a:pt x="2077198" y="76019"/>
                </a:lnTo>
                <a:close/>
              </a:path>
              <a:path w="3455265" h="2793011">
                <a:moveTo>
                  <a:pt x="1894746" y="2708214"/>
                </a:moveTo>
                <a:lnTo>
                  <a:pt x="1894502" y="2703729"/>
                </a:lnTo>
                <a:lnTo>
                  <a:pt x="1893511" y="2706626"/>
                </a:lnTo>
                <a:lnTo>
                  <a:pt x="1894746" y="2708214"/>
                </a:lnTo>
                <a:close/>
              </a:path>
              <a:path w="3455265" h="2793011">
                <a:moveTo>
                  <a:pt x="1920430" y="82905"/>
                </a:moveTo>
                <a:lnTo>
                  <a:pt x="1919873" y="77358"/>
                </a:lnTo>
                <a:lnTo>
                  <a:pt x="1918845" y="80985"/>
                </a:lnTo>
                <a:lnTo>
                  <a:pt x="1920430" y="82905"/>
                </a:lnTo>
                <a:close/>
              </a:path>
              <a:path w="3455265" h="2793011">
                <a:moveTo>
                  <a:pt x="1937865" y="51749"/>
                </a:moveTo>
                <a:lnTo>
                  <a:pt x="1935998" y="91341"/>
                </a:lnTo>
                <a:lnTo>
                  <a:pt x="1941688" y="87718"/>
                </a:lnTo>
                <a:lnTo>
                  <a:pt x="1937865" y="51749"/>
                </a:lnTo>
                <a:close/>
              </a:path>
              <a:path w="3455265" h="2793011">
                <a:moveTo>
                  <a:pt x="1908685" y="20973"/>
                </a:moveTo>
                <a:lnTo>
                  <a:pt x="1903781" y="71156"/>
                </a:lnTo>
                <a:lnTo>
                  <a:pt x="1912841" y="70178"/>
                </a:lnTo>
                <a:lnTo>
                  <a:pt x="1908685" y="20973"/>
                </a:lnTo>
                <a:close/>
              </a:path>
              <a:path w="3455265" h="2793011">
                <a:moveTo>
                  <a:pt x="1922163" y="16807"/>
                </a:moveTo>
                <a:lnTo>
                  <a:pt x="1925659" y="70137"/>
                </a:lnTo>
                <a:lnTo>
                  <a:pt x="1925461" y="18671"/>
                </a:lnTo>
                <a:lnTo>
                  <a:pt x="1922163" y="16807"/>
                </a:lnTo>
                <a:close/>
              </a:path>
              <a:path w="3455265" h="2793011">
                <a:moveTo>
                  <a:pt x="1895699" y="13014"/>
                </a:moveTo>
                <a:lnTo>
                  <a:pt x="1891932" y="50193"/>
                </a:lnTo>
                <a:lnTo>
                  <a:pt x="1892029" y="51472"/>
                </a:lnTo>
                <a:lnTo>
                  <a:pt x="1895699" y="13014"/>
                </a:lnTo>
                <a:close/>
              </a:path>
              <a:path w="3455265" h="2793011">
                <a:moveTo>
                  <a:pt x="1882796" y="79642"/>
                </a:moveTo>
                <a:lnTo>
                  <a:pt x="1883581" y="73654"/>
                </a:lnTo>
                <a:lnTo>
                  <a:pt x="1882228" y="72059"/>
                </a:lnTo>
                <a:lnTo>
                  <a:pt x="1882796" y="79642"/>
                </a:lnTo>
                <a:close/>
              </a:path>
              <a:path w="3455265" h="2793011">
                <a:moveTo>
                  <a:pt x="2061229" y="13963"/>
                </a:moveTo>
                <a:lnTo>
                  <a:pt x="2054751" y="13457"/>
                </a:lnTo>
                <a:lnTo>
                  <a:pt x="2056381" y="15011"/>
                </a:lnTo>
                <a:lnTo>
                  <a:pt x="2061229" y="13963"/>
                </a:lnTo>
                <a:close/>
              </a:path>
              <a:path w="3455265" h="2793011">
                <a:moveTo>
                  <a:pt x="2069961" y="93605"/>
                </a:moveTo>
                <a:lnTo>
                  <a:pt x="2062186" y="93310"/>
                </a:lnTo>
                <a:lnTo>
                  <a:pt x="2065994" y="95120"/>
                </a:lnTo>
                <a:lnTo>
                  <a:pt x="2069961" y="93605"/>
                </a:lnTo>
                <a:close/>
              </a:path>
              <a:path w="3455265" h="2793011">
                <a:moveTo>
                  <a:pt x="2133993" y="2781145"/>
                </a:moveTo>
                <a:lnTo>
                  <a:pt x="2132489" y="2777137"/>
                </a:lnTo>
                <a:lnTo>
                  <a:pt x="2131452" y="2779825"/>
                </a:lnTo>
                <a:lnTo>
                  <a:pt x="2133993" y="2781145"/>
                </a:lnTo>
                <a:close/>
              </a:path>
              <a:path w="3455265" h="2793011">
                <a:moveTo>
                  <a:pt x="2070038" y="2706602"/>
                </a:moveTo>
                <a:lnTo>
                  <a:pt x="2068759" y="2698890"/>
                </a:lnTo>
                <a:lnTo>
                  <a:pt x="2067057" y="2701739"/>
                </a:lnTo>
                <a:lnTo>
                  <a:pt x="2070038" y="2706602"/>
                </a:lnTo>
                <a:close/>
              </a:path>
              <a:path w="3455265" h="2793011">
                <a:moveTo>
                  <a:pt x="1832668" y="83717"/>
                </a:moveTo>
                <a:lnTo>
                  <a:pt x="1829227" y="80827"/>
                </a:lnTo>
                <a:lnTo>
                  <a:pt x="1828864" y="82713"/>
                </a:lnTo>
                <a:lnTo>
                  <a:pt x="1832668" y="83717"/>
                </a:lnTo>
                <a:close/>
              </a:path>
              <a:path w="3455265" h="2793011">
                <a:moveTo>
                  <a:pt x="1900007" y="24123"/>
                </a:moveTo>
                <a:lnTo>
                  <a:pt x="1895360" y="25756"/>
                </a:lnTo>
                <a:lnTo>
                  <a:pt x="1894569" y="26064"/>
                </a:lnTo>
                <a:lnTo>
                  <a:pt x="1900007" y="24123"/>
                </a:lnTo>
                <a:close/>
              </a:path>
              <a:path w="3455265" h="2793011">
                <a:moveTo>
                  <a:pt x="2122020" y="2697823"/>
                </a:moveTo>
                <a:lnTo>
                  <a:pt x="2125644" y="2711285"/>
                </a:lnTo>
                <a:lnTo>
                  <a:pt x="2130205" y="2698599"/>
                </a:lnTo>
                <a:lnTo>
                  <a:pt x="2122020" y="2697823"/>
                </a:lnTo>
                <a:close/>
              </a:path>
              <a:path w="3455265" h="2793011">
                <a:moveTo>
                  <a:pt x="1748801" y="85740"/>
                </a:moveTo>
                <a:lnTo>
                  <a:pt x="1748179" y="86044"/>
                </a:lnTo>
                <a:lnTo>
                  <a:pt x="1748662" y="86719"/>
                </a:lnTo>
                <a:lnTo>
                  <a:pt x="1748801" y="85740"/>
                </a:lnTo>
                <a:close/>
              </a:path>
              <a:path w="3455265" h="2793011">
                <a:moveTo>
                  <a:pt x="1118098" y="91965"/>
                </a:moveTo>
                <a:lnTo>
                  <a:pt x="1119858" y="96293"/>
                </a:lnTo>
                <a:lnTo>
                  <a:pt x="1128094" y="87570"/>
                </a:lnTo>
                <a:lnTo>
                  <a:pt x="1118098" y="91965"/>
                </a:lnTo>
                <a:close/>
              </a:path>
              <a:path w="3455265" h="2793011">
                <a:moveTo>
                  <a:pt x="1156965" y="90021"/>
                </a:moveTo>
                <a:lnTo>
                  <a:pt x="1160475" y="96228"/>
                </a:lnTo>
                <a:lnTo>
                  <a:pt x="1161168" y="92648"/>
                </a:lnTo>
                <a:lnTo>
                  <a:pt x="1156965" y="90021"/>
                </a:lnTo>
                <a:close/>
              </a:path>
              <a:path w="3455265" h="2793011">
                <a:moveTo>
                  <a:pt x="1202990" y="91753"/>
                </a:moveTo>
                <a:lnTo>
                  <a:pt x="1193609" y="96686"/>
                </a:lnTo>
                <a:lnTo>
                  <a:pt x="1199493" y="93593"/>
                </a:lnTo>
                <a:lnTo>
                  <a:pt x="1202990" y="91753"/>
                </a:lnTo>
                <a:close/>
              </a:path>
              <a:path w="3455265" h="2793011">
                <a:moveTo>
                  <a:pt x="1189048" y="13535"/>
                </a:moveTo>
                <a:lnTo>
                  <a:pt x="1187503" y="88316"/>
                </a:lnTo>
                <a:lnTo>
                  <a:pt x="1193364" y="87521"/>
                </a:lnTo>
                <a:lnTo>
                  <a:pt x="1189048" y="13535"/>
                </a:lnTo>
                <a:close/>
              </a:path>
              <a:path w="3455265" h="2793011">
                <a:moveTo>
                  <a:pt x="1236430" y="25474"/>
                </a:moveTo>
                <a:lnTo>
                  <a:pt x="1233840" y="77322"/>
                </a:lnTo>
                <a:lnTo>
                  <a:pt x="1243690" y="78462"/>
                </a:lnTo>
                <a:lnTo>
                  <a:pt x="1236430" y="25474"/>
                </a:lnTo>
                <a:close/>
              </a:path>
              <a:path w="3455265" h="2793011">
                <a:moveTo>
                  <a:pt x="1338712" y="84689"/>
                </a:moveTo>
                <a:lnTo>
                  <a:pt x="1339749" y="81114"/>
                </a:lnTo>
                <a:lnTo>
                  <a:pt x="1338397" y="83727"/>
                </a:lnTo>
                <a:lnTo>
                  <a:pt x="1338712" y="84689"/>
                </a:lnTo>
                <a:close/>
              </a:path>
              <a:path w="3455265" h="2793011">
                <a:moveTo>
                  <a:pt x="1381876" y="40238"/>
                </a:moveTo>
                <a:lnTo>
                  <a:pt x="1381204" y="26153"/>
                </a:lnTo>
                <a:lnTo>
                  <a:pt x="1380810" y="34349"/>
                </a:lnTo>
                <a:lnTo>
                  <a:pt x="1381876" y="40238"/>
                </a:lnTo>
                <a:close/>
              </a:path>
              <a:path w="3455265" h="2793011">
                <a:moveTo>
                  <a:pt x="1383125" y="87759"/>
                </a:moveTo>
                <a:lnTo>
                  <a:pt x="1374535" y="89229"/>
                </a:lnTo>
                <a:lnTo>
                  <a:pt x="1383871" y="89605"/>
                </a:lnTo>
                <a:lnTo>
                  <a:pt x="1383125" y="87759"/>
                </a:lnTo>
                <a:close/>
              </a:path>
              <a:path w="3455265" h="2793011">
                <a:moveTo>
                  <a:pt x="1433303" y="80312"/>
                </a:moveTo>
                <a:lnTo>
                  <a:pt x="1432370" y="79693"/>
                </a:lnTo>
                <a:lnTo>
                  <a:pt x="1428100" y="83903"/>
                </a:lnTo>
                <a:lnTo>
                  <a:pt x="1433303" y="80312"/>
                </a:lnTo>
                <a:close/>
              </a:path>
              <a:path w="3455265" h="2793011">
                <a:moveTo>
                  <a:pt x="1498621" y="88299"/>
                </a:moveTo>
                <a:lnTo>
                  <a:pt x="1498461" y="88128"/>
                </a:lnTo>
                <a:lnTo>
                  <a:pt x="1498621" y="88299"/>
                </a:lnTo>
                <a:close/>
              </a:path>
              <a:path w="3455265" h="2793011">
                <a:moveTo>
                  <a:pt x="1516916" y="2706960"/>
                </a:moveTo>
                <a:lnTo>
                  <a:pt x="1516029" y="2709290"/>
                </a:lnTo>
                <a:lnTo>
                  <a:pt x="1516089" y="2709445"/>
                </a:lnTo>
                <a:lnTo>
                  <a:pt x="1516916" y="2706960"/>
                </a:lnTo>
                <a:close/>
              </a:path>
              <a:path w="3455265" h="2793011">
                <a:moveTo>
                  <a:pt x="1558296" y="91207"/>
                </a:moveTo>
                <a:lnTo>
                  <a:pt x="1556344" y="89299"/>
                </a:lnTo>
                <a:lnTo>
                  <a:pt x="1554626" y="92817"/>
                </a:lnTo>
                <a:lnTo>
                  <a:pt x="1558296" y="91207"/>
                </a:lnTo>
                <a:close/>
              </a:path>
              <a:path w="3455265" h="2793011">
                <a:moveTo>
                  <a:pt x="1534463" y="12372"/>
                </a:moveTo>
                <a:lnTo>
                  <a:pt x="1529023" y="71974"/>
                </a:lnTo>
                <a:lnTo>
                  <a:pt x="1537662" y="71996"/>
                </a:lnTo>
                <a:lnTo>
                  <a:pt x="1534463" y="12372"/>
                </a:lnTo>
                <a:close/>
              </a:path>
              <a:path w="3455265" h="2793011">
                <a:moveTo>
                  <a:pt x="1470517" y="84687"/>
                </a:moveTo>
                <a:lnTo>
                  <a:pt x="1470361" y="84603"/>
                </a:lnTo>
                <a:lnTo>
                  <a:pt x="1470248" y="84740"/>
                </a:lnTo>
                <a:lnTo>
                  <a:pt x="1470517" y="84687"/>
                </a:lnTo>
                <a:close/>
              </a:path>
              <a:path w="3455265" h="2793011">
                <a:moveTo>
                  <a:pt x="1040372" y="83793"/>
                </a:moveTo>
                <a:lnTo>
                  <a:pt x="1039847" y="77602"/>
                </a:lnTo>
                <a:lnTo>
                  <a:pt x="1038720" y="83509"/>
                </a:lnTo>
                <a:lnTo>
                  <a:pt x="1040372" y="83793"/>
                </a:lnTo>
                <a:close/>
              </a:path>
              <a:path w="3455265" h="2793011">
                <a:moveTo>
                  <a:pt x="1061463" y="91044"/>
                </a:moveTo>
                <a:lnTo>
                  <a:pt x="1058602" y="89774"/>
                </a:lnTo>
                <a:lnTo>
                  <a:pt x="1058266" y="92945"/>
                </a:lnTo>
                <a:lnTo>
                  <a:pt x="1061463" y="91044"/>
                </a:lnTo>
                <a:close/>
              </a:path>
              <a:path w="3455265" h="2793011">
                <a:moveTo>
                  <a:pt x="949585" y="90112"/>
                </a:moveTo>
                <a:lnTo>
                  <a:pt x="950930" y="77283"/>
                </a:lnTo>
                <a:lnTo>
                  <a:pt x="950045" y="24844"/>
                </a:lnTo>
                <a:lnTo>
                  <a:pt x="949585" y="90112"/>
                </a:lnTo>
                <a:close/>
              </a:path>
              <a:path w="3455265" h="2793011">
                <a:moveTo>
                  <a:pt x="1234971" y="94547"/>
                </a:moveTo>
                <a:lnTo>
                  <a:pt x="1237856" y="91573"/>
                </a:lnTo>
                <a:lnTo>
                  <a:pt x="1234676" y="93179"/>
                </a:lnTo>
                <a:lnTo>
                  <a:pt x="1234971" y="94547"/>
                </a:lnTo>
                <a:close/>
              </a:path>
              <a:path w="3455265" h="2793011">
                <a:moveTo>
                  <a:pt x="1078849" y="95464"/>
                </a:moveTo>
                <a:lnTo>
                  <a:pt x="1081805" y="90961"/>
                </a:lnTo>
                <a:lnTo>
                  <a:pt x="1078575" y="93672"/>
                </a:lnTo>
                <a:lnTo>
                  <a:pt x="1078849" y="95464"/>
                </a:lnTo>
                <a:close/>
              </a:path>
              <a:path w="3455265" h="2793011">
                <a:moveTo>
                  <a:pt x="912574" y="65435"/>
                </a:moveTo>
                <a:lnTo>
                  <a:pt x="919784" y="97930"/>
                </a:lnTo>
                <a:lnTo>
                  <a:pt x="915674" y="60718"/>
                </a:lnTo>
                <a:lnTo>
                  <a:pt x="912574" y="65435"/>
                </a:lnTo>
                <a:close/>
              </a:path>
              <a:path w="3455265" h="2793011">
                <a:moveTo>
                  <a:pt x="845627" y="10741"/>
                </a:moveTo>
                <a:lnTo>
                  <a:pt x="845478" y="19113"/>
                </a:lnTo>
                <a:lnTo>
                  <a:pt x="849546" y="19492"/>
                </a:lnTo>
                <a:lnTo>
                  <a:pt x="845627" y="10741"/>
                </a:lnTo>
                <a:close/>
              </a:path>
              <a:path w="3455265" h="2793011">
                <a:moveTo>
                  <a:pt x="860462" y="10875"/>
                </a:moveTo>
                <a:lnTo>
                  <a:pt x="852668" y="74561"/>
                </a:lnTo>
                <a:lnTo>
                  <a:pt x="860795" y="76962"/>
                </a:lnTo>
                <a:lnTo>
                  <a:pt x="860462" y="10875"/>
                </a:lnTo>
                <a:close/>
              </a:path>
              <a:path w="3455265" h="2793011">
                <a:moveTo>
                  <a:pt x="730401" y="56802"/>
                </a:moveTo>
                <a:lnTo>
                  <a:pt x="725096" y="51794"/>
                </a:lnTo>
                <a:lnTo>
                  <a:pt x="724321" y="51063"/>
                </a:lnTo>
                <a:lnTo>
                  <a:pt x="730401" y="56802"/>
                </a:lnTo>
                <a:close/>
              </a:path>
              <a:path w="3455265" h="2793011">
                <a:moveTo>
                  <a:pt x="723881" y="85142"/>
                </a:moveTo>
                <a:lnTo>
                  <a:pt x="723820" y="81128"/>
                </a:lnTo>
                <a:lnTo>
                  <a:pt x="722643" y="83941"/>
                </a:lnTo>
                <a:lnTo>
                  <a:pt x="723881" y="85142"/>
                </a:lnTo>
                <a:close/>
              </a:path>
              <a:path w="3455265" h="2793011">
                <a:moveTo>
                  <a:pt x="802951" y="2708460"/>
                </a:moveTo>
                <a:lnTo>
                  <a:pt x="791001" y="2708666"/>
                </a:lnTo>
                <a:lnTo>
                  <a:pt x="790441" y="2710961"/>
                </a:lnTo>
                <a:lnTo>
                  <a:pt x="802951" y="2708460"/>
                </a:lnTo>
                <a:close/>
              </a:path>
              <a:path w="3455265" h="2793011">
                <a:moveTo>
                  <a:pt x="805536" y="2703858"/>
                </a:moveTo>
                <a:lnTo>
                  <a:pt x="802951" y="2708460"/>
                </a:lnTo>
                <a:lnTo>
                  <a:pt x="804554" y="2707705"/>
                </a:lnTo>
                <a:lnTo>
                  <a:pt x="805536" y="2703858"/>
                </a:lnTo>
                <a:close/>
              </a:path>
              <a:path w="3455265" h="2793011">
                <a:moveTo>
                  <a:pt x="765850" y="2697229"/>
                </a:moveTo>
                <a:lnTo>
                  <a:pt x="766986" y="2714004"/>
                </a:lnTo>
                <a:lnTo>
                  <a:pt x="773909" y="2697576"/>
                </a:lnTo>
                <a:lnTo>
                  <a:pt x="765850" y="2697229"/>
                </a:lnTo>
                <a:close/>
              </a:path>
              <a:path w="3455265" h="2793011">
                <a:moveTo>
                  <a:pt x="772399" y="2717542"/>
                </a:moveTo>
                <a:lnTo>
                  <a:pt x="774944" y="2715605"/>
                </a:lnTo>
                <a:lnTo>
                  <a:pt x="772362" y="2717499"/>
                </a:lnTo>
                <a:close/>
              </a:path>
              <a:path w="3455265" h="2793011">
                <a:moveTo>
                  <a:pt x="704555" y="54021"/>
                </a:moveTo>
                <a:lnTo>
                  <a:pt x="713469" y="21582"/>
                </a:lnTo>
                <a:lnTo>
                  <a:pt x="703705" y="15528"/>
                </a:lnTo>
                <a:lnTo>
                  <a:pt x="704555" y="54021"/>
                </a:lnTo>
                <a:close/>
              </a:path>
              <a:path w="3455265" h="2793011">
                <a:moveTo>
                  <a:pt x="704709" y="57678"/>
                </a:moveTo>
                <a:lnTo>
                  <a:pt x="701850" y="69456"/>
                </a:lnTo>
                <a:lnTo>
                  <a:pt x="708534" y="71665"/>
                </a:lnTo>
                <a:lnTo>
                  <a:pt x="704709" y="57678"/>
                </a:lnTo>
                <a:close/>
              </a:path>
              <a:path w="3455265" h="2793011">
                <a:moveTo>
                  <a:pt x="690768" y="96161"/>
                </a:moveTo>
                <a:lnTo>
                  <a:pt x="689395" y="88657"/>
                </a:lnTo>
                <a:lnTo>
                  <a:pt x="687274" y="92108"/>
                </a:lnTo>
                <a:lnTo>
                  <a:pt x="690768" y="96161"/>
                </a:lnTo>
                <a:close/>
              </a:path>
              <a:path w="3455265" h="2793011">
                <a:moveTo>
                  <a:pt x="591606" y="7528"/>
                </a:moveTo>
                <a:lnTo>
                  <a:pt x="590661" y="26549"/>
                </a:lnTo>
                <a:lnTo>
                  <a:pt x="596429" y="25067"/>
                </a:lnTo>
                <a:lnTo>
                  <a:pt x="591606" y="7528"/>
                </a:lnTo>
                <a:close/>
              </a:path>
              <a:path w="3455265" h="2793011">
                <a:moveTo>
                  <a:pt x="220838" y="84100"/>
                </a:moveTo>
                <a:lnTo>
                  <a:pt x="220038" y="83604"/>
                </a:lnTo>
                <a:lnTo>
                  <a:pt x="219196" y="84506"/>
                </a:lnTo>
                <a:lnTo>
                  <a:pt x="220838" y="84100"/>
                </a:lnTo>
                <a:close/>
              </a:path>
              <a:path w="3455265" h="2793011">
                <a:moveTo>
                  <a:pt x="218372" y="76764"/>
                </a:moveTo>
                <a:lnTo>
                  <a:pt x="216439" y="81375"/>
                </a:lnTo>
                <a:lnTo>
                  <a:pt x="220038" y="83604"/>
                </a:lnTo>
                <a:lnTo>
                  <a:pt x="218372" y="76764"/>
                </a:lnTo>
                <a:close/>
              </a:path>
              <a:path w="3455265" h="2793011">
                <a:moveTo>
                  <a:pt x="222439" y="76254"/>
                </a:moveTo>
                <a:lnTo>
                  <a:pt x="220732" y="74209"/>
                </a:lnTo>
                <a:lnTo>
                  <a:pt x="215979" y="75778"/>
                </a:lnTo>
                <a:lnTo>
                  <a:pt x="222439" y="76254"/>
                </a:lnTo>
                <a:close/>
              </a:path>
              <a:path w="3455265" h="2793011">
                <a:moveTo>
                  <a:pt x="747156" y="98643"/>
                </a:moveTo>
                <a:lnTo>
                  <a:pt x="746083" y="94612"/>
                </a:lnTo>
                <a:lnTo>
                  <a:pt x="743384" y="97324"/>
                </a:lnTo>
                <a:lnTo>
                  <a:pt x="747156" y="98643"/>
                </a:lnTo>
                <a:close/>
              </a:path>
              <a:path w="3455265" h="2793011">
                <a:moveTo>
                  <a:pt x="727826" y="95073"/>
                </a:moveTo>
                <a:lnTo>
                  <a:pt x="724686" y="92489"/>
                </a:lnTo>
                <a:lnTo>
                  <a:pt x="724502" y="95701"/>
                </a:lnTo>
                <a:lnTo>
                  <a:pt x="727826" y="95073"/>
                </a:lnTo>
                <a:close/>
              </a:path>
              <a:path w="3455265" h="2793011">
                <a:moveTo>
                  <a:pt x="822566" y="2784096"/>
                </a:moveTo>
                <a:lnTo>
                  <a:pt x="820631" y="2776337"/>
                </a:lnTo>
                <a:lnTo>
                  <a:pt x="820537" y="2782726"/>
                </a:lnTo>
                <a:lnTo>
                  <a:pt x="822566" y="2784096"/>
                </a:lnTo>
                <a:close/>
              </a:path>
              <a:path w="3455265" h="2793011">
                <a:moveTo>
                  <a:pt x="822827" y="2722796"/>
                </a:moveTo>
                <a:lnTo>
                  <a:pt x="820633" y="2776235"/>
                </a:lnTo>
                <a:lnTo>
                  <a:pt x="820660" y="2776041"/>
                </a:lnTo>
                <a:lnTo>
                  <a:pt x="822827" y="2722796"/>
                </a:lnTo>
                <a:close/>
              </a:path>
              <a:path w="3455265" h="2793011">
                <a:moveTo>
                  <a:pt x="864152" y="2786152"/>
                </a:moveTo>
                <a:lnTo>
                  <a:pt x="860059" y="2777580"/>
                </a:lnTo>
                <a:lnTo>
                  <a:pt x="858072" y="2787438"/>
                </a:lnTo>
                <a:lnTo>
                  <a:pt x="864152" y="2786152"/>
                </a:lnTo>
                <a:close/>
              </a:path>
              <a:path w="3455265" h="2793011">
                <a:moveTo>
                  <a:pt x="748499" y="2705047"/>
                </a:moveTo>
                <a:lnTo>
                  <a:pt x="747449" y="2698763"/>
                </a:lnTo>
                <a:lnTo>
                  <a:pt x="745132" y="2702354"/>
                </a:lnTo>
                <a:lnTo>
                  <a:pt x="748499" y="2705047"/>
                </a:lnTo>
                <a:close/>
              </a:path>
              <a:path w="3455265" h="2793011">
                <a:moveTo>
                  <a:pt x="677645" y="84674"/>
                </a:moveTo>
                <a:lnTo>
                  <a:pt x="676590" y="79918"/>
                </a:lnTo>
                <a:lnTo>
                  <a:pt x="676561" y="83475"/>
                </a:lnTo>
                <a:lnTo>
                  <a:pt x="677645" y="84674"/>
                </a:lnTo>
                <a:close/>
              </a:path>
              <a:path w="3455265" h="2793011">
                <a:moveTo>
                  <a:pt x="685547" y="17241"/>
                </a:moveTo>
                <a:lnTo>
                  <a:pt x="677645" y="84674"/>
                </a:lnTo>
                <a:lnTo>
                  <a:pt x="680132" y="80158"/>
                </a:lnTo>
                <a:lnTo>
                  <a:pt x="685547" y="17241"/>
                </a:lnTo>
                <a:close/>
              </a:path>
              <a:path w="3455265" h="2793011">
                <a:moveTo>
                  <a:pt x="247351" y="91310"/>
                </a:moveTo>
                <a:lnTo>
                  <a:pt x="246390" y="88758"/>
                </a:lnTo>
                <a:lnTo>
                  <a:pt x="243807" y="89255"/>
                </a:lnTo>
                <a:lnTo>
                  <a:pt x="247351" y="91310"/>
                </a:lnTo>
                <a:close/>
              </a:path>
              <a:path w="3455265" h="2793011">
                <a:moveTo>
                  <a:pt x="452250" y="86030"/>
                </a:moveTo>
                <a:lnTo>
                  <a:pt x="452134" y="83777"/>
                </a:lnTo>
                <a:lnTo>
                  <a:pt x="449624" y="84314"/>
                </a:lnTo>
                <a:lnTo>
                  <a:pt x="452250" y="86030"/>
                </a:lnTo>
                <a:close/>
              </a:path>
              <a:path w="3455265" h="2793011">
                <a:moveTo>
                  <a:pt x="523478" y="100534"/>
                </a:moveTo>
                <a:lnTo>
                  <a:pt x="523257" y="98477"/>
                </a:lnTo>
                <a:lnTo>
                  <a:pt x="518243" y="98979"/>
                </a:lnTo>
                <a:lnTo>
                  <a:pt x="523478" y="100534"/>
                </a:lnTo>
                <a:close/>
              </a:path>
              <a:path w="3455265" h="2793011">
                <a:moveTo>
                  <a:pt x="541192" y="2708178"/>
                </a:moveTo>
                <a:lnTo>
                  <a:pt x="543642" y="2704429"/>
                </a:lnTo>
                <a:lnTo>
                  <a:pt x="541077" y="2707836"/>
                </a:lnTo>
                <a:lnTo>
                  <a:pt x="541192" y="2708178"/>
                </a:lnTo>
                <a:close/>
              </a:path>
              <a:path w="3455265" h="2793011">
                <a:moveTo>
                  <a:pt x="577003" y="66107"/>
                </a:moveTo>
                <a:lnTo>
                  <a:pt x="571809" y="66598"/>
                </a:lnTo>
                <a:lnTo>
                  <a:pt x="576973" y="68169"/>
                </a:lnTo>
                <a:lnTo>
                  <a:pt x="577003" y="66107"/>
                </a:lnTo>
                <a:close/>
              </a:path>
              <a:path w="3455265" h="2793011">
                <a:moveTo>
                  <a:pt x="423670" y="96563"/>
                </a:moveTo>
                <a:lnTo>
                  <a:pt x="415998" y="93733"/>
                </a:lnTo>
                <a:lnTo>
                  <a:pt x="415565" y="97031"/>
                </a:lnTo>
                <a:lnTo>
                  <a:pt x="423670" y="96563"/>
                </a:lnTo>
                <a:close/>
              </a:path>
              <a:path w="3455265" h="2793011">
                <a:moveTo>
                  <a:pt x="421798" y="84804"/>
                </a:moveTo>
                <a:lnTo>
                  <a:pt x="418939" y="82341"/>
                </a:lnTo>
                <a:lnTo>
                  <a:pt x="416963" y="83488"/>
                </a:lnTo>
                <a:lnTo>
                  <a:pt x="421798" y="84804"/>
                </a:lnTo>
                <a:close/>
              </a:path>
              <a:path w="3455265" h="2793011">
                <a:moveTo>
                  <a:pt x="500081" y="85068"/>
                </a:moveTo>
                <a:lnTo>
                  <a:pt x="497987" y="72085"/>
                </a:lnTo>
                <a:lnTo>
                  <a:pt x="497837" y="77826"/>
                </a:lnTo>
                <a:lnTo>
                  <a:pt x="500081" y="85068"/>
                </a:lnTo>
                <a:close/>
              </a:path>
              <a:path w="3455265" h="2793011">
                <a:moveTo>
                  <a:pt x="458589" y="74753"/>
                </a:moveTo>
                <a:lnTo>
                  <a:pt x="457803" y="62992"/>
                </a:lnTo>
                <a:lnTo>
                  <a:pt x="450593" y="80333"/>
                </a:lnTo>
                <a:lnTo>
                  <a:pt x="458589" y="74753"/>
                </a:lnTo>
                <a:close/>
              </a:path>
              <a:path w="3455265" h="2793011">
                <a:moveTo>
                  <a:pt x="20298" y="64925"/>
                </a:moveTo>
                <a:lnTo>
                  <a:pt x="19242" y="64115"/>
                </a:lnTo>
                <a:lnTo>
                  <a:pt x="19225" y="64930"/>
                </a:lnTo>
                <a:lnTo>
                  <a:pt x="20298" y="64925"/>
                </a:lnTo>
                <a:close/>
              </a:path>
              <a:path w="3455265" h="2793011">
                <a:moveTo>
                  <a:pt x="6007" y="136097"/>
                </a:moveTo>
                <a:lnTo>
                  <a:pt x="2456" y="132538"/>
                </a:lnTo>
                <a:lnTo>
                  <a:pt x="3941" y="139730"/>
                </a:lnTo>
                <a:lnTo>
                  <a:pt x="6007" y="136097"/>
                </a:lnTo>
                <a:close/>
              </a:path>
              <a:path w="3455265" h="2793011">
                <a:moveTo>
                  <a:pt x="111568" y="2705380"/>
                </a:moveTo>
                <a:lnTo>
                  <a:pt x="108677" y="2704623"/>
                </a:lnTo>
                <a:lnTo>
                  <a:pt x="104920" y="2706336"/>
                </a:lnTo>
                <a:lnTo>
                  <a:pt x="111568" y="2705380"/>
                </a:lnTo>
                <a:close/>
              </a:path>
              <a:path w="3455265" h="2793011">
                <a:moveTo>
                  <a:pt x="111805" y="13481"/>
                </a:moveTo>
                <a:lnTo>
                  <a:pt x="109216" y="11032"/>
                </a:lnTo>
                <a:lnTo>
                  <a:pt x="107945" y="11013"/>
                </a:lnTo>
                <a:lnTo>
                  <a:pt x="111805" y="13481"/>
                </a:lnTo>
                <a:close/>
              </a:path>
              <a:path w="3455265" h="2793011">
                <a:moveTo>
                  <a:pt x="139671" y="5300"/>
                </a:moveTo>
                <a:lnTo>
                  <a:pt x="135490" y="5082"/>
                </a:lnTo>
                <a:lnTo>
                  <a:pt x="135291" y="7736"/>
                </a:lnTo>
                <a:lnTo>
                  <a:pt x="139671" y="5300"/>
                </a:lnTo>
                <a:close/>
              </a:path>
              <a:path w="3455265" h="2793011">
                <a:moveTo>
                  <a:pt x="72541" y="25246"/>
                </a:moveTo>
                <a:lnTo>
                  <a:pt x="68384" y="25001"/>
                </a:lnTo>
                <a:lnTo>
                  <a:pt x="68190" y="27728"/>
                </a:lnTo>
                <a:lnTo>
                  <a:pt x="72541" y="25246"/>
                </a:lnTo>
                <a:close/>
              </a:path>
              <a:path w="3455265" h="2793011">
                <a:moveTo>
                  <a:pt x="219196" y="84506"/>
                </a:moveTo>
                <a:lnTo>
                  <a:pt x="217458" y="84937"/>
                </a:lnTo>
                <a:lnTo>
                  <a:pt x="213027" y="83902"/>
                </a:lnTo>
                <a:lnTo>
                  <a:pt x="216439" y="81375"/>
                </a:lnTo>
                <a:lnTo>
                  <a:pt x="218372" y="76764"/>
                </a:lnTo>
                <a:lnTo>
                  <a:pt x="214287" y="76337"/>
                </a:lnTo>
                <a:lnTo>
                  <a:pt x="215979" y="75778"/>
                </a:lnTo>
                <a:lnTo>
                  <a:pt x="209664" y="75855"/>
                </a:lnTo>
                <a:lnTo>
                  <a:pt x="209638" y="77873"/>
                </a:lnTo>
                <a:lnTo>
                  <a:pt x="209137" y="75275"/>
                </a:lnTo>
                <a:lnTo>
                  <a:pt x="207397" y="73362"/>
                </a:lnTo>
                <a:lnTo>
                  <a:pt x="206127" y="75054"/>
                </a:lnTo>
                <a:lnTo>
                  <a:pt x="208542" y="91161"/>
                </a:lnTo>
                <a:lnTo>
                  <a:pt x="218473" y="85281"/>
                </a:lnTo>
                <a:lnTo>
                  <a:pt x="219196" y="84506"/>
                </a:lnTo>
                <a:close/>
              </a:path>
              <a:path w="3455265" h="2793011">
                <a:moveTo>
                  <a:pt x="187370" y="83001"/>
                </a:moveTo>
                <a:lnTo>
                  <a:pt x="194053" y="87135"/>
                </a:lnTo>
                <a:lnTo>
                  <a:pt x="190175" y="90720"/>
                </a:lnTo>
                <a:lnTo>
                  <a:pt x="184782" y="92097"/>
                </a:lnTo>
                <a:lnTo>
                  <a:pt x="176021" y="87717"/>
                </a:lnTo>
                <a:lnTo>
                  <a:pt x="168589" y="99219"/>
                </a:lnTo>
                <a:lnTo>
                  <a:pt x="183543" y="97384"/>
                </a:lnTo>
                <a:lnTo>
                  <a:pt x="196880" y="94947"/>
                </a:lnTo>
                <a:lnTo>
                  <a:pt x="208542" y="91161"/>
                </a:lnTo>
                <a:lnTo>
                  <a:pt x="206127" y="75054"/>
                </a:lnTo>
                <a:lnTo>
                  <a:pt x="207397" y="73362"/>
                </a:lnTo>
                <a:lnTo>
                  <a:pt x="206879" y="69488"/>
                </a:lnTo>
                <a:lnTo>
                  <a:pt x="203423" y="64435"/>
                </a:lnTo>
                <a:lnTo>
                  <a:pt x="210873" y="64409"/>
                </a:lnTo>
                <a:lnTo>
                  <a:pt x="217579" y="63187"/>
                </a:lnTo>
                <a:lnTo>
                  <a:pt x="216689" y="60863"/>
                </a:lnTo>
                <a:lnTo>
                  <a:pt x="211231" y="57959"/>
                </a:lnTo>
                <a:lnTo>
                  <a:pt x="204233" y="54998"/>
                </a:lnTo>
                <a:lnTo>
                  <a:pt x="198725" y="52505"/>
                </a:lnTo>
                <a:lnTo>
                  <a:pt x="207065" y="51015"/>
                </a:lnTo>
                <a:lnTo>
                  <a:pt x="211182" y="12319"/>
                </a:lnTo>
                <a:lnTo>
                  <a:pt x="205075" y="16585"/>
                </a:lnTo>
                <a:lnTo>
                  <a:pt x="203972" y="15328"/>
                </a:lnTo>
                <a:lnTo>
                  <a:pt x="195183" y="10572"/>
                </a:lnTo>
                <a:lnTo>
                  <a:pt x="185907" y="12256"/>
                </a:lnTo>
                <a:lnTo>
                  <a:pt x="176466" y="17506"/>
                </a:lnTo>
                <a:lnTo>
                  <a:pt x="178522" y="80399"/>
                </a:lnTo>
                <a:lnTo>
                  <a:pt x="187370" y="83001"/>
                </a:lnTo>
                <a:close/>
              </a:path>
              <a:path w="3455265" h="2793011">
                <a:moveTo>
                  <a:pt x="87399" y="77031"/>
                </a:moveTo>
                <a:lnTo>
                  <a:pt x="89452" y="77968"/>
                </a:lnTo>
                <a:lnTo>
                  <a:pt x="91798" y="82033"/>
                </a:lnTo>
                <a:lnTo>
                  <a:pt x="94112" y="88202"/>
                </a:lnTo>
                <a:lnTo>
                  <a:pt x="98556" y="4000"/>
                </a:lnTo>
                <a:lnTo>
                  <a:pt x="90437" y="8926"/>
                </a:lnTo>
                <a:lnTo>
                  <a:pt x="87399" y="77031"/>
                </a:lnTo>
                <a:close/>
              </a:path>
              <a:path w="3455265" h="2793011">
                <a:moveTo>
                  <a:pt x="67336" y="80728"/>
                </a:moveTo>
                <a:lnTo>
                  <a:pt x="62898" y="87823"/>
                </a:lnTo>
                <a:lnTo>
                  <a:pt x="61353" y="87262"/>
                </a:lnTo>
                <a:lnTo>
                  <a:pt x="61760" y="203823"/>
                </a:lnTo>
                <a:lnTo>
                  <a:pt x="69643" y="200658"/>
                </a:lnTo>
                <a:lnTo>
                  <a:pt x="68628" y="78577"/>
                </a:lnTo>
                <a:lnTo>
                  <a:pt x="72321" y="79890"/>
                </a:lnTo>
                <a:lnTo>
                  <a:pt x="76418" y="81078"/>
                </a:lnTo>
                <a:lnTo>
                  <a:pt x="79634" y="81896"/>
                </a:lnTo>
                <a:lnTo>
                  <a:pt x="80603" y="82143"/>
                </a:lnTo>
                <a:lnTo>
                  <a:pt x="82169" y="82516"/>
                </a:lnTo>
                <a:lnTo>
                  <a:pt x="80786" y="65718"/>
                </a:lnTo>
                <a:lnTo>
                  <a:pt x="77810" y="71432"/>
                </a:lnTo>
                <a:lnTo>
                  <a:pt x="72630" y="67957"/>
                </a:lnTo>
                <a:lnTo>
                  <a:pt x="69840" y="76452"/>
                </a:lnTo>
                <a:lnTo>
                  <a:pt x="69490" y="70578"/>
                </a:lnTo>
                <a:lnTo>
                  <a:pt x="68603" y="78565"/>
                </a:lnTo>
                <a:lnTo>
                  <a:pt x="67336" y="80728"/>
                </a:lnTo>
                <a:close/>
              </a:path>
              <a:path w="3455265" h="2793011">
                <a:moveTo>
                  <a:pt x="144170" y="46736"/>
                </a:moveTo>
                <a:lnTo>
                  <a:pt x="149425" y="4676"/>
                </a:lnTo>
                <a:lnTo>
                  <a:pt x="141995" y="12783"/>
                </a:lnTo>
                <a:lnTo>
                  <a:pt x="136865" y="10374"/>
                </a:lnTo>
                <a:lnTo>
                  <a:pt x="127815" y="10706"/>
                </a:lnTo>
                <a:lnTo>
                  <a:pt x="119033" y="13997"/>
                </a:lnTo>
                <a:lnTo>
                  <a:pt x="111332" y="17232"/>
                </a:lnTo>
                <a:lnTo>
                  <a:pt x="105527" y="17395"/>
                </a:lnTo>
                <a:lnTo>
                  <a:pt x="102431" y="11472"/>
                </a:lnTo>
                <a:lnTo>
                  <a:pt x="99785" y="75694"/>
                </a:lnTo>
                <a:lnTo>
                  <a:pt x="109112" y="73481"/>
                </a:lnTo>
                <a:lnTo>
                  <a:pt x="108299" y="76305"/>
                </a:lnTo>
                <a:lnTo>
                  <a:pt x="112250" y="90457"/>
                </a:lnTo>
                <a:lnTo>
                  <a:pt x="112680" y="90453"/>
                </a:lnTo>
                <a:lnTo>
                  <a:pt x="116116" y="92845"/>
                </a:lnTo>
                <a:lnTo>
                  <a:pt x="121342" y="90520"/>
                </a:lnTo>
                <a:lnTo>
                  <a:pt x="121982" y="81440"/>
                </a:lnTo>
                <a:lnTo>
                  <a:pt x="127489" y="75367"/>
                </a:lnTo>
                <a:lnTo>
                  <a:pt x="139632" y="73004"/>
                </a:lnTo>
                <a:lnTo>
                  <a:pt x="160177" y="75054"/>
                </a:lnTo>
                <a:lnTo>
                  <a:pt x="144170" y="46736"/>
                </a:lnTo>
                <a:close/>
              </a:path>
              <a:path w="3455265" h="2793011">
                <a:moveTo>
                  <a:pt x="56009" y="2567808"/>
                </a:moveTo>
                <a:lnTo>
                  <a:pt x="56992" y="2565991"/>
                </a:lnTo>
                <a:lnTo>
                  <a:pt x="57955" y="2491845"/>
                </a:lnTo>
                <a:lnTo>
                  <a:pt x="56856" y="2495291"/>
                </a:lnTo>
                <a:lnTo>
                  <a:pt x="53468" y="2497593"/>
                </a:lnTo>
                <a:lnTo>
                  <a:pt x="52439" y="2494670"/>
                </a:lnTo>
                <a:lnTo>
                  <a:pt x="51525" y="2489397"/>
                </a:lnTo>
                <a:lnTo>
                  <a:pt x="51586" y="2576318"/>
                </a:lnTo>
                <a:lnTo>
                  <a:pt x="56140" y="2571656"/>
                </a:lnTo>
                <a:lnTo>
                  <a:pt x="59024" y="2570103"/>
                </a:lnTo>
                <a:lnTo>
                  <a:pt x="56009" y="2567808"/>
                </a:lnTo>
                <a:close/>
              </a:path>
              <a:path w="3455265" h="2793011">
                <a:moveTo>
                  <a:pt x="157729" y="67481"/>
                </a:moveTo>
                <a:lnTo>
                  <a:pt x="158081" y="64411"/>
                </a:lnTo>
                <a:lnTo>
                  <a:pt x="163826" y="61420"/>
                </a:lnTo>
                <a:lnTo>
                  <a:pt x="169353" y="62206"/>
                </a:lnTo>
                <a:lnTo>
                  <a:pt x="167318" y="68105"/>
                </a:lnTo>
                <a:lnTo>
                  <a:pt x="168589" y="99219"/>
                </a:lnTo>
                <a:lnTo>
                  <a:pt x="176021" y="87717"/>
                </a:lnTo>
                <a:lnTo>
                  <a:pt x="171902" y="60371"/>
                </a:lnTo>
                <a:lnTo>
                  <a:pt x="172084" y="57674"/>
                </a:lnTo>
                <a:lnTo>
                  <a:pt x="176264" y="57871"/>
                </a:lnTo>
                <a:lnTo>
                  <a:pt x="176466" y="17506"/>
                </a:lnTo>
                <a:lnTo>
                  <a:pt x="167182" y="23446"/>
                </a:lnTo>
                <a:lnTo>
                  <a:pt x="158378" y="27204"/>
                </a:lnTo>
                <a:lnTo>
                  <a:pt x="162823" y="20834"/>
                </a:lnTo>
                <a:lnTo>
                  <a:pt x="163383" y="13452"/>
                </a:lnTo>
                <a:lnTo>
                  <a:pt x="160850" y="6983"/>
                </a:lnTo>
                <a:lnTo>
                  <a:pt x="155954" y="3400"/>
                </a:lnTo>
                <a:lnTo>
                  <a:pt x="149425" y="4676"/>
                </a:lnTo>
                <a:lnTo>
                  <a:pt x="144170" y="46736"/>
                </a:lnTo>
                <a:lnTo>
                  <a:pt x="148910" y="43984"/>
                </a:lnTo>
                <a:lnTo>
                  <a:pt x="153588" y="45689"/>
                </a:lnTo>
                <a:lnTo>
                  <a:pt x="154240" y="52243"/>
                </a:lnTo>
                <a:lnTo>
                  <a:pt x="146795" y="51325"/>
                </a:lnTo>
                <a:lnTo>
                  <a:pt x="145483" y="49031"/>
                </a:lnTo>
                <a:lnTo>
                  <a:pt x="144170" y="46736"/>
                </a:lnTo>
                <a:lnTo>
                  <a:pt x="160177" y="75054"/>
                </a:lnTo>
                <a:lnTo>
                  <a:pt x="162911" y="69221"/>
                </a:lnTo>
                <a:lnTo>
                  <a:pt x="157729" y="67481"/>
                </a:lnTo>
                <a:close/>
              </a:path>
              <a:path w="3455265" h="2793011">
                <a:moveTo>
                  <a:pt x="162074" y="99962"/>
                </a:moveTo>
                <a:lnTo>
                  <a:pt x="168589" y="99219"/>
                </a:lnTo>
                <a:lnTo>
                  <a:pt x="167318" y="68105"/>
                </a:lnTo>
                <a:lnTo>
                  <a:pt x="162911" y="69221"/>
                </a:lnTo>
                <a:lnTo>
                  <a:pt x="160177" y="75054"/>
                </a:lnTo>
                <a:lnTo>
                  <a:pt x="159796" y="78738"/>
                </a:lnTo>
                <a:lnTo>
                  <a:pt x="155832" y="84281"/>
                </a:lnTo>
                <a:lnTo>
                  <a:pt x="150934" y="90059"/>
                </a:lnTo>
                <a:lnTo>
                  <a:pt x="148246" y="95188"/>
                </a:lnTo>
                <a:lnTo>
                  <a:pt x="150911" y="98784"/>
                </a:lnTo>
                <a:lnTo>
                  <a:pt x="162074" y="99962"/>
                </a:lnTo>
                <a:close/>
              </a:path>
              <a:path w="3455265" h="2793011">
                <a:moveTo>
                  <a:pt x="176264" y="57871"/>
                </a:moveTo>
                <a:lnTo>
                  <a:pt x="171902" y="60371"/>
                </a:lnTo>
                <a:lnTo>
                  <a:pt x="176021" y="87717"/>
                </a:lnTo>
                <a:lnTo>
                  <a:pt x="175519" y="80757"/>
                </a:lnTo>
                <a:lnTo>
                  <a:pt x="178522" y="80399"/>
                </a:lnTo>
                <a:lnTo>
                  <a:pt x="176466" y="17506"/>
                </a:lnTo>
                <a:lnTo>
                  <a:pt x="176264" y="57871"/>
                </a:lnTo>
                <a:close/>
              </a:path>
              <a:path w="3455265" h="2793011">
                <a:moveTo>
                  <a:pt x="209137" y="75275"/>
                </a:moveTo>
                <a:lnTo>
                  <a:pt x="209638" y="77873"/>
                </a:lnTo>
                <a:lnTo>
                  <a:pt x="209664" y="75855"/>
                </a:lnTo>
                <a:lnTo>
                  <a:pt x="215979" y="75778"/>
                </a:lnTo>
                <a:lnTo>
                  <a:pt x="209137" y="75275"/>
                </a:lnTo>
                <a:close/>
              </a:path>
              <a:path w="3455265" h="2793011">
                <a:moveTo>
                  <a:pt x="85880" y="2163132"/>
                </a:moveTo>
                <a:lnTo>
                  <a:pt x="85586" y="2167724"/>
                </a:lnTo>
                <a:lnTo>
                  <a:pt x="81667" y="2170144"/>
                </a:lnTo>
                <a:lnTo>
                  <a:pt x="79631" y="2168789"/>
                </a:lnTo>
                <a:lnTo>
                  <a:pt x="79277" y="2156924"/>
                </a:lnTo>
                <a:lnTo>
                  <a:pt x="76531" y="2157810"/>
                </a:lnTo>
                <a:lnTo>
                  <a:pt x="74208" y="2157039"/>
                </a:lnTo>
                <a:lnTo>
                  <a:pt x="72468" y="2154034"/>
                </a:lnTo>
                <a:lnTo>
                  <a:pt x="71470" y="2148220"/>
                </a:lnTo>
                <a:lnTo>
                  <a:pt x="71371" y="2139022"/>
                </a:lnTo>
                <a:lnTo>
                  <a:pt x="72045" y="2065758"/>
                </a:lnTo>
                <a:lnTo>
                  <a:pt x="70264" y="2192146"/>
                </a:lnTo>
                <a:lnTo>
                  <a:pt x="73410" y="2198739"/>
                </a:lnTo>
                <a:lnTo>
                  <a:pt x="71651" y="2186968"/>
                </a:lnTo>
                <a:lnTo>
                  <a:pt x="71095" y="2186118"/>
                </a:lnTo>
                <a:lnTo>
                  <a:pt x="70914" y="2182893"/>
                </a:lnTo>
                <a:lnTo>
                  <a:pt x="71047" y="2178403"/>
                </a:lnTo>
                <a:lnTo>
                  <a:pt x="71437" y="2173756"/>
                </a:lnTo>
                <a:lnTo>
                  <a:pt x="72022" y="2170058"/>
                </a:lnTo>
                <a:lnTo>
                  <a:pt x="73545" y="2169947"/>
                </a:lnTo>
                <a:lnTo>
                  <a:pt x="74363" y="2175749"/>
                </a:lnTo>
                <a:lnTo>
                  <a:pt x="77164" y="2193744"/>
                </a:lnTo>
                <a:lnTo>
                  <a:pt x="78219" y="2187179"/>
                </a:lnTo>
                <a:lnTo>
                  <a:pt x="81568" y="2178851"/>
                </a:lnTo>
                <a:lnTo>
                  <a:pt x="86412" y="2169974"/>
                </a:lnTo>
                <a:lnTo>
                  <a:pt x="91946" y="2161764"/>
                </a:lnTo>
                <a:lnTo>
                  <a:pt x="91329" y="2148297"/>
                </a:lnTo>
                <a:lnTo>
                  <a:pt x="88474" y="2150066"/>
                </a:lnTo>
                <a:lnTo>
                  <a:pt x="85408" y="2152476"/>
                </a:lnTo>
                <a:lnTo>
                  <a:pt x="85880" y="2163132"/>
                </a:lnTo>
                <a:close/>
              </a:path>
              <a:path w="3455265" h="2793011">
                <a:moveTo>
                  <a:pt x="68752" y="2276622"/>
                </a:moveTo>
                <a:lnTo>
                  <a:pt x="68967" y="2229676"/>
                </a:lnTo>
                <a:lnTo>
                  <a:pt x="67619" y="2221001"/>
                </a:lnTo>
                <a:lnTo>
                  <a:pt x="66529" y="2212437"/>
                </a:lnTo>
                <a:lnTo>
                  <a:pt x="65783" y="2204498"/>
                </a:lnTo>
                <a:lnTo>
                  <a:pt x="65469" y="2197697"/>
                </a:lnTo>
                <a:lnTo>
                  <a:pt x="61793" y="2278848"/>
                </a:lnTo>
                <a:lnTo>
                  <a:pt x="65464" y="2285942"/>
                </a:lnTo>
                <a:lnTo>
                  <a:pt x="60866" y="2290901"/>
                </a:lnTo>
                <a:lnTo>
                  <a:pt x="61224" y="2461335"/>
                </a:lnTo>
                <a:lnTo>
                  <a:pt x="61504" y="2464255"/>
                </a:lnTo>
                <a:lnTo>
                  <a:pt x="62510" y="2499353"/>
                </a:lnTo>
                <a:lnTo>
                  <a:pt x="64146" y="2495260"/>
                </a:lnTo>
                <a:lnTo>
                  <a:pt x="67394" y="2488327"/>
                </a:lnTo>
                <a:lnTo>
                  <a:pt x="66790" y="2371998"/>
                </a:lnTo>
                <a:lnTo>
                  <a:pt x="70738" y="2279423"/>
                </a:lnTo>
                <a:lnTo>
                  <a:pt x="68752" y="2276622"/>
                </a:lnTo>
                <a:close/>
              </a:path>
              <a:path w="3455265" h="2793011">
                <a:moveTo>
                  <a:pt x="61793" y="2278848"/>
                </a:moveTo>
                <a:lnTo>
                  <a:pt x="65469" y="2197697"/>
                </a:lnTo>
                <a:lnTo>
                  <a:pt x="65673" y="2192548"/>
                </a:lnTo>
                <a:lnTo>
                  <a:pt x="66483" y="2189564"/>
                </a:lnTo>
                <a:lnTo>
                  <a:pt x="67984" y="2189259"/>
                </a:lnTo>
                <a:lnTo>
                  <a:pt x="70264" y="2192146"/>
                </a:lnTo>
                <a:lnTo>
                  <a:pt x="68282" y="2020261"/>
                </a:lnTo>
                <a:lnTo>
                  <a:pt x="64693" y="2023027"/>
                </a:lnTo>
                <a:lnTo>
                  <a:pt x="60876" y="2024031"/>
                </a:lnTo>
                <a:lnTo>
                  <a:pt x="60202" y="2021998"/>
                </a:lnTo>
                <a:lnTo>
                  <a:pt x="66038" y="2015656"/>
                </a:lnTo>
                <a:lnTo>
                  <a:pt x="60645" y="1893871"/>
                </a:lnTo>
                <a:lnTo>
                  <a:pt x="56403" y="1894585"/>
                </a:lnTo>
                <a:lnTo>
                  <a:pt x="57320" y="2282425"/>
                </a:lnTo>
                <a:lnTo>
                  <a:pt x="55647" y="2289484"/>
                </a:lnTo>
                <a:lnTo>
                  <a:pt x="55616" y="2294259"/>
                </a:lnTo>
                <a:lnTo>
                  <a:pt x="56184" y="2465564"/>
                </a:lnTo>
                <a:lnTo>
                  <a:pt x="58110" y="2461514"/>
                </a:lnTo>
                <a:lnTo>
                  <a:pt x="60866" y="2290901"/>
                </a:lnTo>
                <a:lnTo>
                  <a:pt x="57307" y="2293773"/>
                </a:lnTo>
                <a:lnTo>
                  <a:pt x="60866" y="2290901"/>
                </a:lnTo>
                <a:lnTo>
                  <a:pt x="65464" y="2285942"/>
                </a:lnTo>
                <a:lnTo>
                  <a:pt x="61793" y="2278848"/>
                </a:lnTo>
                <a:close/>
              </a:path>
              <a:path w="3455265" h="2793011">
                <a:moveTo>
                  <a:pt x="36148" y="1606121"/>
                </a:moveTo>
                <a:lnTo>
                  <a:pt x="38830" y="1606023"/>
                </a:lnTo>
                <a:lnTo>
                  <a:pt x="40166" y="1605813"/>
                </a:lnTo>
                <a:lnTo>
                  <a:pt x="31955" y="1612499"/>
                </a:lnTo>
                <a:lnTo>
                  <a:pt x="32670" y="1720789"/>
                </a:lnTo>
                <a:lnTo>
                  <a:pt x="34996" y="1717003"/>
                </a:lnTo>
                <a:lnTo>
                  <a:pt x="38654" y="1717135"/>
                </a:lnTo>
                <a:lnTo>
                  <a:pt x="39715" y="1722214"/>
                </a:lnTo>
                <a:lnTo>
                  <a:pt x="40083" y="1731407"/>
                </a:lnTo>
                <a:lnTo>
                  <a:pt x="41479" y="1947163"/>
                </a:lnTo>
                <a:lnTo>
                  <a:pt x="48835" y="1604449"/>
                </a:lnTo>
                <a:lnTo>
                  <a:pt x="50110" y="1935643"/>
                </a:lnTo>
                <a:lnTo>
                  <a:pt x="50766" y="1938887"/>
                </a:lnTo>
                <a:lnTo>
                  <a:pt x="51661" y="1957162"/>
                </a:lnTo>
                <a:lnTo>
                  <a:pt x="52711" y="2295153"/>
                </a:lnTo>
                <a:lnTo>
                  <a:pt x="56346" y="1892557"/>
                </a:lnTo>
                <a:lnTo>
                  <a:pt x="57000" y="1877420"/>
                </a:lnTo>
                <a:lnTo>
                  <a:pt x="59301" y="1871079"/>
                </a:lnTo>
                <a:lnTo>
                  <a:pt x="61686" y="1768315"/>
                </a:lnTo>
                <a:lnTo>
                  <a:pt x="58700" y="1600676"/>
                </a:lnTo>
                <a:lnTo>
                  <a:pt x="68470" y="1594305"/>
                </a:lnTo>
                <a:lnTo>
                  <a:pt x="70134" y="1646624"/>
                </a:lnTo>
                <a:lnTo>
                  <a:pt x="70960" y="1642159"/>
                </a:lnTo>
                <a:lnTo>
                  <a:pt x="72307" y="1637717"/>
                </a:lnTo>
                <a:lnTo>
                  <a:pt x="73968" y="1614162"/>
                </a:lnTo>
                <a:lnTo>
                  <a:pt x="76565" y="1610480"/>
                </a:lnTo>
                <a:lnTo>
                  <a:pt x="74671" y="1588326"/>
                </a:lnTo>
                <a:lnTo>
                  <a:pt x="78187" y="1584937"/>
                </a:lnTo>
                <a:lnTo>
                  <a:pt x="87893" y="1572173"/>
                </a:lnTo>
                <a:lnTo>
                  <a:pt x="88462" y="1555596"/>
                </a:lnTo>
                <a:lnTo>
                  <a:pt x="85512" y="1559076"/>
                </a:lnTo>
                <a:lnTo>
                  <a:pt x="84517" y="1558412"/>
                </a:lnTo>
                <a:lnTo>
                  <a:pt x="84959" y="1554535"/>
                </a:lnTo>
                <a:lnTo>
                  <a:pt x="86319" y="1548378"/>
                </a:lnTo>
                <a:lnTo>
                  <a:pt x="88079" y="1540871"/>
                </a:lnTo>
                <a:lnTo>
                  <a:pt x="89720" y="1532947"/>
                </a:lnTo>
                <a:lnTo>
                  <a:pt x="90723" y="1525535"/>
                </a:lnTo>
                <a:lnTo>
                  <a:pt x="90569" y="1519568"/>
                </a:lnTo>
                <a:lnTo>
                  <a:pt x="88741" y="1515976"/>
                </a:lnTo>
                <a:lnTo>
                  <a:pt x="84719" y="1515692"/>
                </a:lnTo>
                <a:lnTo>
                  <a:pt x="77622" y="1513812"/>
                </a:lnTo>
                <a:lnTo>
                  <a:pt x="80037" y="1532036"/>
                </a:lnTo>
                <a:lnTo>
                  <a:pt x="82987" y="1529552"/>
                </a:lnTo>
                <a:lnTo>
                  <a:pt x="84911" y="1529856"/>
                </a:lnTo>
                <a:lnTo>
                  <a:pt x="82521" y="1533992"/>
                </a:lnTo>
                <a:lnTo>
                  <a:pt x="76985" y="1541683"/>
                </a:lnTo>
                <a:lnTo>
                  <a:pt x="72730" y="1543835"/>
                </a:lnTo>
                <a:lnTo>
                  <a:pt x="71433" y="1541936"/>
                </a:lnTo>
                <a:lnTo>
                  <a:pt x="70665" y="1506239"/>
                </a:lnTo>
                <a:lnTo>
                  <a:pt x="71324" y="1352923"/>
                </a:lnTo>
                <a:lnTo>
                  <a:pt x="73163" y="1326488"/>
                </a:lnTo>
                <a:lnTo>
                  <a:pt x="75492" y="1318166"/>
                </a:lnTo>
                <a:lnTo>
                  <a:pt x="79557" y="1309350"/>
                </a:lnTo>
                <a:lnTo>
                  <a:pt x="77297" y="1261815"/>
                </a:lnTo>
                <a:lnTo>
                  <a:pt x="77071" y="1256686"/>
                </a:lnTo>
                <a:lnTo>
                  <a:pt x="75899" y="1243751"/>
                </a:lnTo>
                <a:lnTo>
                  <a:pt x="75501" y="1277263"/>
                </a:lnTo>
                <a:lnTo>
                  <a:pt x="75250" y="1278182"/>
                </a:lnTo>
                <a:lnTo>
                  <a:pt x="72608" y="1278827"/>
                </a:lnTo>
                <a:lnTo>
                  <a:pt x="68475" y="1279182"/>
                </a:lnTo>
                <a:lnTo>
                  <a:pt x="66568" y="1451064"/>
                </a:lnTo>
                <a:lnTo>
                  <a:pt x="73268" y="1589291"/>
                </a:lnTo>
                <a:lnTo>
                  <a:pt x="65021" y="1593501"/>
                </a:lnTo>
                <a:lnTo>
                  <a:pt x="63000" y="1465209"/>
                </a:lnTo>
                <a:lnTo>
                  <a:pt x="59710" y="1471741"/>
                </a:lnTo>
                <a:lnTo>
                  <a:pt x="56115" y="1476038"/>
                </a:lnTo>
                <a:lnTo>
                  <a:pt x="56762" y="1597097"/>
                </a:lnTo>
                <a:lnTo>
                  <a:pt x="48495" y="1600908"/>
                </a:lnTo>
                <a:lnTo>
                  <a:pt x="46579" y="914319"/>
                </a:lnTo>
                <a:lnTo>
                  <a:pt x="44454" y="1143565"/>
                </a:lnTo>
                <a:lnTo>
                  <a:pt x="43595" y="1150644"/>
                </a:lnTo>
                <a:lnTo>
                  <a:pt x="45597" y="1587551"/>
                </a:lnTo>
                <a:lnTo>
                  <a:pt x="45909" y="1587904"/>
                </a:lnTo>
                <a:lnTo>
                  <a:pt x="43367" y="1590304"/>
                </a:lnTo>
                <a:lnTo>
                  <a:pt x="39545" y="1594040"/>
                </a:lnTo>
                <a:lnTo>
                  <a:pt x="36019" y="1598397"/>
                </a:lnTo>
                <a:lnTo>
                  <a:pt x="34361" y="1602662"/>
                </a:lnTo>
                <a:lnTo>
                  <a:pt x="36148" y="1606121"/>
                </a:lnTo>
                <a:close/>
              </a:path>
              <a:path w="3455265" h="2793011">
                <a:moveTo>
                  <a:pt x="80119" y="2290311"/>
                </a:moveTo>
                <a:lnTo>
                  <a:pt x="78623" y="2289690"/>
                </a:lnTo>
                <a:lnTo>
                  <a:pt x="84685" y="2287339"/>
                </a:lnTo>
                <a:lnTo>
                  <a:pt x="92074" y="2283068"/>
                </a:lnTo>
                <a:lnTo>
                  <a:pt x="93587" y="2279689"/>
                </a:lnTo>
                <a:lnTo>
                  <a:pt x="90617" y="2277279"/>
                </a:lnTo>
                <a:lnTo>
                  <a:pt x="84558" y="2275913"/>
                </a:lnTo>
                <a:lnTo>
                  <a:pt x="76806" y="2275669"/>
                </a:lnTo>
                <a:lnTo>
                  <a:pt x="73200" y="2276095"/>
                </a:lnTo>
                <a:lnTo>
                  <a:pt x="76327" y="2271867"/>
                </a:lnTo>
                <a:lnTo>
                  <a:pt x="81870" y="2263800"/>
                </a:lnTo>
                <a:lnTo>
                  <a:pt x="87004" y="2255747"/>
                </a:lnTo>
                <a:lnTo>
                  <a:pt x="91367" y="2248233"/>
                </a:lnTo>
                <a:lnTo>
                  <a:pt x="94599" y="2241783"/>
                </a:lnTo>
                <a:lnTo>
                  <a:pt x="96337" y="2236922"/>
                </a:lnTo>
                <a:lnTo>
                  <a:pt x="96219" y="2234175"/>
                </a:lnTo>
                <a:lnTo>
                  <a:pt x="93884" y="2234066"/>
                </a:lnTo>
                <a:lnTo>
                  <a:pt x="88969" y="2237122"/>
                </a:lnTo>
                <a:lnTo>
                  <a:pt x="81114" y="2243867"/>
                </a:lnTo>
                <a:lnTo>
                  <a:pt x="83401" y="2241866"/>
                </a:lnTo>
                <a:lnTo>
                  <a:pt x="88811" y="2236150"/>
                </a:lnTo>
                <a:lnTo>
                  <a:pt x="87957" y="2211606"/>
                </a:lnTo>
                <a:lnTo>
                  <a:pt x="85150" y="2196720"/>
                </a:lnTo>
                <a:lnTo>
                  <a:pt x="79207" y="2197329"/>
                </a:lnTo>
                <a:lnTo>
                  <a:pt x="77164" y="2193744"/>
                </a:lnTo>
                <a:lnTo>
                  <a:pt x="74363" y="2175749"/>
                </a:lnTo>
                <a:lnTo>
                  <a:pt x="74125" y="2177115"/>
                </a:lnTo>
                <a:lnTo>
                  <a:pt x="72641" y="2184336"/>
                </a:lnTo>
                <a:lnTo>
                  <a:pt x="71651" y="2186968"/>
                </a:lnTo>
                <a:lnTo>
                  <a:pt x="73410" y="2198739"/>
                </a:lnTo>
                <a:lnTo>
                  <a:pt x="77509" y="2209552"/>
                </a:lnTo>
                <a:lnTo>
                  <a:pt x="78362" y="2228011"/>
                </a:lnTo>
                <a:lnTo>
                  <a:pt x="78603" y="2241447"/>
                </a:lnTo>
                <a:lnTo>
                  <a:pt x="78321" y="2250371"/>
                </a:lnTo>
                <a:lnTo>
                  <a:pt x="77601" y="2255298"/>
                </a:lnTo>
                <a:lnTo>
                  <a:pt x="75198" y="2255215"/>
                </a:lnTo>
                <a:lnTo>
                  <a:pt x="73688" y="2251231"/>
                </a:lnTo>
                <a:lnTo>
                  <a:pt x="72088" y="2245305"/>
                </a:lnTo>
                <a:lnTo>
                  <a:pt x="70485" y="2237948"/>
                </a:lnTo>
                <a:lnTo>
                  <a:pt x="68967" y="2229676"/>
                </a:lnTo>
                <a:lnTo>
                  <a:pt x="68752" y="2276622"/>
                </a:lnTo>
                <a:lnTo>
                  <a:pt x="70738" y="2279423"/>
                </a:lnTo>
                <a:lnTo>
                  <a:pt x="66790" y="2371998"/>
                </a:lnTo>
                <a:lnTo>
                  <a:pt x="67259" y="2368671"/>
                </a:lnTo>
                <a:lnTo>
                  <a:pt x="69660" y="2362943"/>
                </a:lnTo>
                <a:lnTo>
                  <a:pt x="74370" y="2354492"/>
                </a:lnTo>
                <a:lnTo>
                  <a:pt x="71479" y="2345991"/>
                </a:lnTo>
                <a:lnTo>
                  <a:pt x="71627" y="2342036"/>
                </a:lnTo>
                <a:lnTo>
                  <a:pt x="72404" y="2336716"/>
                </a:lnTo>
                <a:lnTo>
                  <a:pt x="73635" y="2330409"/>
                </a:lnTo>
                <a:lnTo>
                  <a:pt x="75143" y="2323492"/>
                </a:lnTo>
                <a:lnTo>
                  <a:pt x="76751" y="2316342"/>
                </a:lnTo>
                <a:lnTo>
                  <a:pt x="78282" y="2309336"/>
                </a:lnTo>
                <a:lnTo>
                  <a:pt x="79561" y="2302853"/>
                </a:lnTo>
                <a:lnTo>
                  <a:pt x="80411" y="2297270"/>
                </a:lnTo>
                <a:lnTo>
                  <a:pt x="80656" y="2292963"/>
                </a:lnTo>
                <a:lnTo>
                  <a:pt x="80119" y="2290311"/>
                </a:lnTo>
                <a:close/>
              </a:path>
              <a:path w="3455265" h="2793011">
                <a:moveTo>
                  <a:pt x="102431" y="11472"/>
                </a:moveTo>
                <a:lnTo>
                  <a:pt x="103283" y="7867"/>
                </a:lnTo>
                <a:lnTo>
                  <a:pt x="106959" y="2361"/>
                </a:lnTo>
                <a:lnTo>
                  <a:pt x="98556" y="4000"/>
                </a:lnTo>
                <a:lnTo>
                  <a:pt x="94112" y="88202"/>
                </a:lnTo>
                <a:lnTo>
                  <a:pt x="91798" y="82033"/>
                </a:lnTo>
                <a:lnTo>
                  <a:pt x="89452" y="77968"/>
                </a:lnTo>
                <a:lnTo>
                  <a:pt x="87399" y="77031"/>
                </a:lnTo>
                <a:lnTo>
                  <a:pt x="90437" y="8926"/>
                </a:lnTo>
                <a:lnTo>
                  <a:pt x="84078" y="12883"/>
                </a:lnTo>
                <a:lnTo>
                  <a:pt x="82131" y="16587"/>
                </a:lnTo>
                <a:lnTo>
                  <a:pt x="80158" y="25369"/>
                </a:lnTo>
                <a:lnTo>
                  <a:pt x="75475" y="56149"/>
                </a:lnTo>
                <a:lnTo>
                  <a:pt x="80509" y="65016"/>
                </a:lnTo>
                <a:lnTo>
                  <a:pt x="77908" y="60488"/>
                </a:lnTo>
                <a:lnTo>
                  <a:pt x="72100" y="56643"/>
                </a:lnTo>
                <a:lnTo>
                  <a:pt x="71688" y="57942"/>
                </a:lnTo>
                <a:lnTo>
                  <a:pt x="70174" y="62714"/>
                </a:lnTo>
                <a:lnTo>
                  <a:pt x="69615" y="69143"/>
                </a:lnTo>
                <a:lnTo>
                  <a:pt x="67271" y="70064"/>
                </a:lnTo>
                <a:lnTo>
                  <a:pt x="68603" y="78565"/>
                </a:lnTo>
                <a:lnTo>
                  <a:pt x="69490" y="70578"/>
                </a:lnTo>
                <a:lnTo>
                  <a:pt x="69840" y="76452"/>
                </a:lnTo>
                <a:lnTo>
                  <a:pt x="72630" y="67957"/>
                </a:lnTo>
                <a:lnTo>
                  <a:pt x="79417" y="66009"/>
                </a:lnTo>
                <a:lnTo>
                  <a:pt x="80786" y="65718"/>
                </a:lnTo>
                <a:lnTo>
                  <a:pt x="82169" y="82516"/>
                </a:lnTo>
                <a:lnTo>
                  <a:pt x="85965" y="80248"/>
                </a:lnTo>
                <a:lnTo>
                  <a:pt x="87976" y="83911"/>
                </a:lnTo>
                <a:lnTo>
                  <a:pt x="90532" y="84619"/>
                </a:lnTo>
                <a:lnTo>
                  <a:pt x="95725" y="97307"/>
                </a:lnTo>
                <a:lnTo>
                  <a:pt x="96067" y="95450"/>
                </a:lnTo>
                <a:lnTo>
                  <a:pt x="96384" y="97267"/>
                </a:lnTo>
                <a:lnTo>
                  <a:pt x="106338" y="96667"/>
                </a:lnTo>
                <a:lnTo>
                  <a:pt x="116043" y="97573"/>
                </a:lnTo>
                <a:lnTo>
                  <a:pt x="123610" y="101208"/>
                </a:lnTo>
                <a:lnTo>
                  <a:pt x="121342" y="90520"/>
                </a:lnTo>
                <a:lnTo>
                  <a:pt x="116116" y="92845"/>
                </a:lnTo>
                <a:lnTo>
                  <a:pt x="112250" y="90457"/>
                </a:lnTo>
                <a:lnTo>
                  <a:pt x="108299" y="76305"/>
                </a:lnTo>
                <a:lnTo>
                  <a:pt x="103617" y="80781"/>
                </a:lnTo>
                <a:lnTo>
                  <a:pt x="99367" y="79352"/>
                </a:lnTo>
                <a:lnTo>
                  <a:pt x="99785" y="75694"/>
                </a:lnTo>
                <a:lnTo>
                  <a:pt x="102431" y="11472"/>
                </a:lnTo>
                <a:close/>
              </a:path>
              <a:path w="3455265" h="2793011">
                <a:moveTo>
                  <a:pt x="125847" y="81893"/>
                </a:moveTo>
                <a:lnTo>
                  <a:pt x="124458" y="83312"/>
                </a:lnTo>
                <a:lnTo>
                  <a:pt x="128106" y="82439"/>
                </a:lnTo>
                <a:lnTo>
                  <a:pt x="137441" y="91694"/>
                </a:lnTo>
                <a:lnTo>
                  <a:pt x="141969" y="86329"/>
                </a:lnTo>
                <a:lnTo>
                  <a:pt x="147341" y="82930"/>
                </a:lnTo>
                <a:lnTo>
                  <a:pt x="142620" y="80685"/>
                </a:lnTo>
                <a:lnTo>
                  <a:pt x="133543" y="80153"/>
                </a:lnTo>
                <a:lnTo>
                  <a:pt x="125847" y="81893"/>
                </a:lnTo>
                <a:close/>
              </a:path>
              <a:path w="3455265" h="2793011">
                <a:moveTo>
                  <a:pt x="218945" y="99529"/>
                </a:moveTo>
                <a:lnTo>
                  <a:pt x="223737" y="94916"/>
                </a:lnTo>
                <a:lnTo>
                  <a:pt x="224555" y="92293"/>
                </a:lnTo>
                <a:lnTo>
                  <a:pt x="215182" y="94514"/>
                </a:lnTo>
                <a:lnTo>
                  <a:pt x="214703" y="98160"/>
                </a:lnTo>
                <a:lnTo>
                  <a:pt x="218945" y="99529"/>
                </a:lnTo>
                <a:close/>
              </a:path>
              <a:path w="3455265" h="2793011">
                <a:moveTo>
                  <a:pt x="12785" y="81431"/>
                </a:moveTo>
                <a:lnTo>
                  <a:pt x="12035" y="88525"/>
                </a:lnTo>
                <a:lnTo>
                  <a:pt x="12874" y="95839"/>
                </a:lnTo>
                <a:lnTo>
                  <a:pt x="15369" y="99544"/>
                </a:lnTo>
                <a:lnTo>
                  <a:pt x="9801" y="105241"/>
                </a:lnTo>
                <a:lnTo>
                  <a:pt x="9979" y="111212"/>
                </a:lnTo>
                <a:lnTo>
                  <a:pt x="14428" y="116145"/>
                </a:lnTo>
                <a:lnTo>
                  <a:pt x="19901" y="119831"/>
                </a:lnTo>
                <a:lnTo>
                  <a:pt x="23154" y="122067"/>
                </a:lnTo>
                <a:lnTo>
                  <a:pt x="23956" y="103057"/>
                </a:lnTo>
                <a:lnTo>
                  <a:pt x="21072" y="106866"/>
                </a:lnTo>
                <a:lnTo>
                  <a:pt x="21072" y="105873"/>
                </a:lnTo>
                <a:lnTo>
                  <a:pt x="21244" y="104557"/>
                </a:lnTo>
                <a:lnTo>
                  <a:pt x="25722" y="53953"/>
                </a:lnTo>
                <a:lnTo>
                  <a:pt x="21203" y="56746"/>
                </a:lnTo>
                <a:lnTo>
                  <a:pt x="19242" y="64115"/>
                </a:lnTo>
                <a:lnTo>
                  <a:pt x="20298" y="64925"/>
                </a:lnTo>
                <a:lnTo>
                  <a:pt x="20810" y="88643"/>
                </a:lnTo>
                <a:lnTo>
                  <a:pt x="18780" y="83202"/>
                </a:lnTo>
                <a:lnTo>
                  <a:pt x="15056" y="78381"/>
                </a:lnTo>
                <a:lnTo>
                  <a:pt x="12785" y="81431"/>
                </a:lnTo>
                <a:close/>
              </a:path>
              <a:path w="3455265" h="2793011">
                <a:moveTo>
                  <a:pt x="11116" y="217075"/>
                </a:moveTo>
                <a:lnTo>
                  <a:pt x="11633" y="223848"/>
                </a:lnTo>
                <a:lnTo>
                  <a:pt x="15370" y="221037"/>
                </a:lnTo>
                <a:lnTo>
                  <a:pt x="19890" y="196604"/>
                </a:lnTo>
                <a:lnTo>
                  <a:pt x="23106" y="196284"/>
                </a:lnTo>
                <a:lnTo>
                  <a:pt x="23675" y="166440"/>
                </a:lnTo>
                <a:lnTo>
                  <a:pt x="18712" y="170730"/>
                </a:lnTo>
                <a:lnTo>
                  <a:pt x="15778" y="166819"/>
                </a:lnTo>
                <a:lnTo>
                  <a:pt x="14374" y="196529"/>
                </a:lnTo>
                <a:lnTo>
                  <a:pt x="10519" y="197371"/>
                </a:lnTo>
                <a:lnTo>
                  <a:pt x="5474" y="194256"/>
                </a:lnTo>
                <a:lnTo>
                  <a:pt x="5546" y="198809"/>
                </a:lnTo>
                <a:lnTo>
                  <a:pt x="8257" y="207572"/>
                </a:lnTo>
                <a:lnTo>
                  <a:pt x="11116" y="217075"/>
                </a:lnTo>
                <a:close/>
              </a:path>
              <a:path w="3455265" h="2793011">
                <a:moveTo>
                  <a:pt x="91799" y="127827"/>
                </a:moveTo>
                <a:lnTo>
                  <a:pt x="91179" y="132478"/>
                </a:lnTo>
                <a:lnTo>
                  <a:pt x="95408" y="134262"/>
                </a:lnTo>
                <a:lnTo>
                  <a:pt x="97775" y="132797"/>
                </a:lnTo>
                <a:lnTo>
                  <a:pt x="91799" y="127827"/>
                </a:lnTo>
                <a:close/>
              </a:path>
              <a:path w="3455265" h="2793011">
                <a:moveTo>
                  <a:pt x="89106" y="161999"/>
                </a:moveTo>
                <a:lnTo>
                  <a:pt x="90931" y="164687"/>
                </a:lnTo>
                <a:lnTo>
                  <a:pt x="94587" y="163445"/>
                </a:lnTo>
                <a:lnTo>
                  <a:pt x="97458" y="160002"/>
                </a:lnTo>
                <a:lnTo>
                  <a:pt x="96925" y="156085"/>
                </a:lnTo>
                <a:lnTo>
                  <a:pt x="91733" y="153653"/>
                </a:lnTo>
                <a:lnTo>
                  <a:pt x="89106" y="161999"/>
                </a:lnTo>
                <a:close/>
              </a:path>
              <a:path w="3455265" h="2793011">
                <a:moveTo>
                  <a:pt x="19225" y="64930"/>
                </a:moveTo>
                <a:lnTo>
                  <a:pt x="12471" y="64957"/>
                </a:lnTo>
                <a:lnTo>
                  <a:pt x="15369" y="68926"/>
                </a:lnTo>
                <a:lnTo>
                  <a:pt x="19207" y="65810"/>
                </a:lnTo>
                <a:lnTo>
                  <a:pt x="19225" y="64930"/>
                </a:lnTo>
                <a:close/>
              </a:path>
              <a:path w="3455265" h="2793011">
                <a:moveTo>
                  <a:pt x="36199" y="578468"/>
                </a:moveTo>
                <a:lnTo>
                  <a:pt x="39426" y="571401"/>
                </a:lnTo>
                <a:lnTo>
                  <a:pt x="38995" y="567944"/>
                </a:lnTo>
                <a:lnTo>
                  <a:pt x="35792" y="567504"/>
                </a:lnTo>
                <a:lnTo>
                  <a:pt x="30700" y="569487"/>
                </a:lnTo>
                <a:lnTo>
                  <a:pt x="24606" y="573297"/>
                </a:lnTo>
                <a:lnTo>
                  <a:pt x="26034" y="639363"/>
                </a:lnTo>
                <a:lnTo>
                  <a:pt x="30249" y="587312"/>
                </a:lnTo>
                <a:lnTo>
                  <a:pt x="36199" y="578468"/>
                </a:lnTo>
                <a:close/>
              </a:path>
              <a:path w="3455265" h="2793011">
                <a:moveTo>
                  <a:pt x="47822" y="633856"/>
                </a:moveTo>
                <a:lnTo>
                  <a:pt x="47150" y="632982"/>
                </a:lnTo>
                <a:lnTo>
                  <a:pt x="49211" y="581600"/>
                </a:lnTo>
                <a:lnTo>
                  <a:pt x="44283" y="585253"/>
                </a:lnTo>
                <a:lnTo>
                  <a:pt x="38531" y="585982"/>
                </a:lnTo>
                <a:lnTo>
                  <a:pt x="33378" y="585947"/>
                </a:lnTo>
                <a:lnTo>
                  <a:pt x="30249" y="587312"/>
                </a:lnTo>
                <a:lnTo>
                  <a:pt x="26034" y="639363"/>
                </a:lnTo>
                <a:lnTo>
                  <a:pt x="24197" y="635710"/>
                </a:lnTo>
                <a:lnTo>
                  <a:pt x="22116" y="631510"/>
                </a:lnTo>
                <a:lnTo>
                  <a:pt x="20571" y="628374"/>
                </a:lnTo>
                <a:lnTo>
                  <a:pt x="23019" y="633230"/>
                </a:lnTo>
                <a:lnTo>
                  <a:pt x="23825" y="634847"/>
                </a:lnTo>
                <a:lnTo>
                  <a:pt x="24197" y="635710"/>
                </a:lnTo>
                <a:lnTo>
                  <a:pt x="26034" y="639363"/>
                </a:lnTo>
                <a:lnTo>
                  <a:pt x="24606" y="573297"/>
                </a:lnTo>
                <a:lnTo>
                  <a:pt x="20544" y="628286"/>
                </a:lnTo>
                <a:lnTo>
                  <a:pt x="21592" y="695497"/>
                </a:lnTo>
                <a:lnTo>
                  <a:pt x="24677" y="698680"/>
                </a:lnTo>
                <a:lnTo>
                  <a:pt x="25830" y="638990"/>
                </a:lnTo>
                <a:lnTo>
                  <a:pt x="26197" y="809862"/>
                </a:lnTo>
                <a:lnTo>
                  <a:pt x="31402" y="810240"/>
                </a:lnTo>
                <a:lnTo>
                  <a:pt x="34903" y="812492"/>
                </a:lnTo>
                <a:lnTo>
                  <a:pt x="34727" y="821361"/>
                </a:lnTo>
                <a:lnTo>
                  <a:pt x="34093" y="829199"/>
                </a:lnTo>
                <a:lnTo>
                  <a:pt x="33056" y="834313"/>
                </a:lnTo>
                <a:lnTo>
                  <a:pt x="31678" y="837129"/>
                </a:lnTo>
                <a:lnTo>
                  <a:pt x="33660" y="912036"/>
                </a:lnTo>
                <a:lnTo>
                  <a:pt x="40706" y="906843"/>
                </a:lnTo>
                <a:lnTo>
                  <a:pt x="46579" y="914319"/>
                </a:lnTo>
                <a:lnTo>
                  <a:pt x="48495" y="1600908"/>
                </a:lnTo>
                <a:lnTo>
                  <a:pt x="56762" y="1597097"/>
                </a:lnTo>
                <a:lnTo>
                  <a:pt x="56115" y="1476038"/>
                </a:lnTo>
                <a:lnTo>
                  <a:pt x="52740" y="1476693"/>
                </a:lnTo>
                <a:lnTo>
                  <a:pt x="50110" y="1472300"/>
                </a:lnTo>
                <a:lnTo>
                  <a:pt x="52400" y="914486"/>
                </a:lnTo>
                <a:lnTo>
                  <a:pt x="50049" y="902772"/>
                </a:lnTo>
                <a:lnTo>
                  <a:pt x="50503" y="629678"/>
                </a:lnTo>
                <a:lnTo>
                  <a:pt x="47822" y="633856"/>
                </a:lnTo>
                <a:close/>
              </a:path>
              <a:path w="3455265" h="2793011">
                <a:moveTo>
                  <a:pt x="21592" y="695497"/>
                </a:moveTo>
                <a:lnTo>
                  <a:pt x="20544" y="628286"/>
                </a:lnTo>
                <a:lnTo>
                  <a:pt x="24606" y="573297"/>
                </a:lnTo>
                <a:lnTo>
                  <a:pt x="18394" y="578340"/>
                </a:lnTo>
                <a:lnTo>
                  <a:pt x="12948" y="584022"/>
                </a:lnTo>
                <a:lnTo>
                  <a:pt x="9154" y="589749"/>
                </a:lnTo>
                <a:lnTo>
                  <a:pt x="7897" y="594926"/>
                </a:lnTo>
                <a:lnTo>
                  <a:pt x="8499" y="595250"/>
                </a:lnTo>
                <a:lnTo>
                  <a:pt x="15584" y="600490"/>
                </a:lnTo>
                <a:lnTo>
                  <a:pt x="18714" y="605893"/>
                </a:lnTo>
                <a:lnTo>
                  <a:pt x="18866" y="611439"/>
                </a:lnTo>
                <a:lnTo>
                  <a:pt x="17015" y="617109"/>
                </a:lnTo>
                <a:lnTo>
                  <a:pt x="14138" y="622883"/>
                </a:lnTo>
                <a:lnTo>
                  <a:pt x="11885" y="646612"/>
                </a:lnTo>
                <a:lnTo>
                  <a:pt x="18516" y="652603"/>
                </a:lnTo>
                <a:lnTo>
                  <a:pt x="13783" y="669037"/>
                </a:lnTo>
                <a:lnTo>
                  <a:pt x="15265" y="694662"/>
                </a:lnTo>
                <a:lnTo>
                  <a:pt x="18368" y="694470"/>
                </a:lnTo>
                <a:lnTo>
                  <a:pt x="21592" y="695497"/>
                </a:lnTo>
                <a:close/>
              </a:path>
              <a:path w="3455265" h="2793011">
                <a:moveTo>
                  <a:pt x="10377" y="164264"/>
                </a:moveTo>
                <a:lnTo>
                  <a:pt x="7590" y="169069"/>
                </a:lnTo>
                <a:lnTo>
                  <a:pt x="8603" y="176315"/>
                </a:lnTo>
                <a:lnTo>
                  <a:pt x="11409" y="184385"/>
                </a:lnTo>
                <a:lnTo>
                  <a:pt x="14002" y="191662"/>
                </a:lnTo>
                <a:lnTo>
                  <a:pt x="14374" y="196529"/>
                </a:lnTo>
                <a:lnTo>
                  <a:pt x="15778" y="166819"/>
                </a:lnTo>
                <a:lnTo>
                  <a:pt x="23675" y="166440"/>
                </a:lnTo>
                <a:lnTo>
                  <a:pt x="26483" y="223395"/>
                </a:lnTo>
                <a:lnTo>
                  <a:pt x="25722" y="53953"/>
                </a:lnTo>
                <a:lnTo>
                  <a:pt x="21244" y="104557"/>
                </a:lnTo>
                <a:lnTo>
                  <a:pt x="24128" y="100750"/>
                </a:lnTo>
                <a:lnTo>
                  <a:pt x="25398" y="100162"/>
                </a:lnTo>
                <a:lnTo>
                  <a:pt x="23956" y="103057"/>
                </a:lnTo>
                <a:lnTo>
                  <a:pt x="23154" y="122067"/>
                </a:lnTo>
                <a:lnTo>
                  <a:pt x="20941" y="122644"/>
                </a:lnTo>
                <a:lnTo>
                  <a:pt x="17663" y="121536"/>
                </a:lnTo>
                <a:lnTo>
                  <a:pt x="4554" y="121606"/>
                </a:lnTo>
                <a:lnTo>
                  <a:pt x="7438" y="130192"/>
                </a:lnTo>
                <a:lnTo>
                  <a:pt x="9107" y="131518"/>
                </a:lnTo>
                <a:lnTo>
                  <a:pt x="13483" y="139170"/>
                </a:lnTo>
                <a:lnTo>
                  <a:pt x="13138" y="147206"/>
                </a:lnTo>
                <a:lnTo>
                  <a:pt x="12786" y="155343"/>
                </a:lnTo>
                <a:lnTo>
                  <a:pt x="17139" y="163298"/>
                </a:lnTo>
                <a:lnTo>
                  <a:pt x="10377" y="164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84900" y="5867400"/>
            <a:ext cx="3009900" cy="3251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479800" y="3365500"/>
            <a:ext cx="2108200" cy="1701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337300" y="3365500"/>
            <a:ext cx="2717800" cy="1701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9605" y="2812442"/>
            <a:ext cx="3277635" cy="2793039"/>
          </a:xfrm>
          <a:custGeom>
            <a:avLst/>
            <a:gdLst/>
            <a:ahLst/>
            <a:cxnLst/>
            <a:rect l="l" t="t" r="r" b="b"/>
            <a:pathLst>
              <a:path w="3277635" h="2793039">
                <a:moveTo>
                  <a:pt x="850578" y="89014"/>
                </a:moveTo>
                <a:lnTo>
                  <a:pt x="856565" y="92833"/>
                </a:lnTo>
                <a:lnTo>
                  <a:pt x="854834" y="89885"/>
                </a:lnTo>
                <a:lnTo>
                  <a:pt x="850725" y="80885"/>
                </a:lnTo>
                <a:lnTo>
                  <a:pt x="850255" y="75262"/>
                </a:lnTo>
                <a:lnTo>
                  <a:pt x="847085" y="82084"/>
                </a:lnTo>
                <a:lnTo>
                  <a:pt x="846937" y="82187"/>
                </a:lnTo>
                <a:lnTo>
                  <a:pt x="846816" y="87699"/>
                </a:lnTo>
                <a:lnTo>
                  <a:pt x="850578" y="89014"/>
                </a:lnTo>
                <a:close/>
              </a:path>
              <a:path w="3277635" h="2793039">
                <a:moveTo>
                  <a:pt x="835317" y="96409"/>
                </a:moveTo>
                <a:lnTo>
                  <a:pt x="839125" y="94751"/>
                </a:lnTo>
                <a:lnTo>
                  <a:pt x="842989" y="90036"/>
                </a:lnTo>
                <a:lnTo>
                  <a:pt x="846816" y="87699"/>
                </a:lnTo>
                <a:lnTo>
                  <a:pt x="846937" y="82187"/>
                </a:lnTo>
                <a:lnTo>
                  <a:pt x="839382" y="86392"/>
                </a:lnTo>
                <a:lnTo>
                  <a:pt x="835317" y="96409"/>
                </a:lnTo>
                <a:close/>
              </a:path>
              <a:path w="3277635" h="2793039">
                <a:moveTo>
                  <a:pt x="839382" y="86392"/>
                </a:moveTo>
                <a:lnTo>
                  <a:pt x="833821" y="87480"/>
                </a:lnTo>
                <a:lnTo>
                  <a:pt x="830067" y="86157"/>
                </a:lnTo>
                <a:lnTo>
                  <a:pt x="827935" y="83128"/>
                </a:lnTo>
                <a:lnTo>
                  <a:pt x="827324" y="79576"/>
                </a:lnTo>
                <a:lnTo>
                  <a:pt x="829263" y="96752"/>
                </a:lnTo>
                <a:lnTo>
                  <a:pt x="835317" y="96409"/>
                </a:lnTo>
                <a:lnTo>
                  <a:pt x="839382" y="86392"/>
                </a:lnTo>
                <a:close/>
              </a:path>
              <a:path w="3277635" h="2793039">
                <a:moveTo>
                  <a:pt x="804570" y="89818"/>
                </a:moveTo>
                <a:lnTo>
                  <a:pt x="807444" y="90946"/>
                </a:lnTo>
                <a:lnTo>
                  <a:pt x="820221" y="95143"/>
                </a:lnTo>
                <a:lnTo>
                  <a:pt x="829263" y="96752"/>
                </a:lnTo>
                <a:lnTo>
                  <a:pt x="827324" y="79576"/>
                </a:lnTo>
                <a:lnTo>
                  <a:pt x="823835" y="81829"/>
                </a:lnTo>
                <a:lnTo>
                  <a:pt x="816014" y="85466"/>
                </a:lnTo>
                <a:lnTo>
                  <a:pt x="804570" y="89818"/>
                </a:lnTo>
                <a:close/>
              </a:path>
              <a:path w="3277635" h="2793039">
                <a:moveTo>
                  <a:pt x="827242" y="79097"/>
                </a:moveTo>
                <a:lnTo>
                  <a:pt x="827324" y="79576"/>
                </a:lnTo>
                <a:lnTo>
                  <a:pt x="828424" y="78865"/>
                </a:lnTo>
                <a:lnTo>
                  <a:pt x="829466" y="74799"/>
                </a:lnTo>
                <a:lnTo>
                  <a:pt x="828041" y="74190"/>
                </a:lnTo>
                <a:lnTo>
                  <a:pt x="827800" y="74770"/>
                </a:lnTo>
                <a:lnTo>
                  <a:pt x="827242" y="79097"/>
                </a:lnTo>
                <a:close/>
              </a:path>
              <a:path w="3277635" h="2793039">
                <a:moveTo>
                  <a:pt x="666235" y="90867"/>
                </a:moveTo>
                <a:lnTo>
                  <a:pt x="656879" y="89952"/>
                </a:lnTo>
                <a:lnTo>
                  <a:pt x="658733" y="96285"/>
                </a:lnTo>
                <a:lnTo>
                  <a:pt x="663214" y="97720"/>
                </a:lnTo>
                <a:lnTo>
                  <a:pt x="666572" y="96966"/>
                </a:lnTo>
                <a:lnTo>
                  <a:pt x="666974" y="92913"/>
                </a:lnTo>
                <a:lnTo>
                  <a:pt x="666235" y="90867"/>
                </a:lnTo>
                <a:close/>
              </a:path>
              <a:path w="3277635" h="2793039">
                <a:moveTo>
                  <a:pt x="656879" y="89952"/>
                </a:moveTo>
                <a:lnTo>
                  <a:pt x="653732" y="91291"/>
                </a:lnTo>
                <a:lnTo>
                  <a:pt x="654961" y="93772"/>
                </a:lnTo>
                <a:lnTo>
                  <a:pt x="658733" y="96285"/>
                </a:lnTo>
                <a:lnTo>
                  <a:pt x="656879" y="89952"/>
                </a:lnTo>
                <a:close/>
              </a:path>
              <a:path w="3277635" h="2793039">
                <a:moveTo>
                  <a:pt x="658568" y="79855"/>
                </a:moveTo>
                <a:lnTo>
                  <a:pt x="651527" y="78556"/>
                </a:lnTo>
                <a:lnTo>
                  <a:pt x="652061" y="81904"/>
                </a:lnTo>
                <a:lnTo>
                  <a:pt x="656382" y="82492"/>
                </a:lnTo>
                <a:lnTo>
                  <a:pt x="658568" y="79855"/>
                </a:lnTo>
                <a:close/>
              </a:path>
              <a:path w="3277635" h="2793039">
                <a:moveTo>
                  <a:pt x="713659" y="82618"/>
                </a:moveTo>
                <a:lnTo>
                  <a:pt x="717280" y="83016"/>
                </a:lnTo>
                <a:lnTo>
                  <a:pt x="721884" y="82915"/>
                </a:lnTo>
                <a:lnTo>
                  <a:pt x="726473" y="82410"/>
                </a:lnTo>
                <a:lnTo>
                  <a:pt x="730047" y="81593"/>
                </a:lnTo>
                <a:lnTo>
                  <a:pt x="730155" y="79405"/>
                </a:lnTo>
                <a:lnTo>
                  <a:pt x="724691" y="78219"/>
                </a:lnTo>
                <a:lnTo>
                  <a:pt x="718688" y="77495"/>
                </a:lnTo>
                <a:lnTo>
                  <a:pt x="713659" y="82618"/>
                </a:lnTo>
                <a:close/>
              </a:path>
              <a:path w="3277635" h="2793039">
                <a:moveTo>
                  <a:pt x="314652" y="80363"/>
                </a:moveTo>
                <a:lnTo>
                  <a:pt x="310289" y="82341"/>
                </a:lnTo>
                <a:lnTo>
                  <a:pt x="312819" y="83062"/>
                </a:lnTo>
                <a:lnTo>
                  <a:pt x="317036" y="82084"/>
                </a:lnTo>
                <a:lnTo>
                  <a:pt x="314652" y="80363"/>
                </a:lnTo>
                <a:close/>
              </a:path>
              <a:path w="3277635" h="2793039">
                <a:moveTo>
                  <a:pt x="321402" y="23215"/>
                </a:moveTo>
                <a:lnTo>
                  <a:pt x="318870" y="25815"/>
                </a:lnTo>
                <a:lnTo>
                  <a:pt x="314514" y="23759"/>
                </a:lnTo>
                <a:lnTo>
                  <a:pt x="312386" y="20488"/>
                </a:lnTo>
                <a:lnTo>
                  <a:pt x="310089" y="16645"/>
                </a:lnTo>
                <a:lnTo>
                  <a:pt x="307471" y="12922"/>
                </a:lnTo>
                <a:lnTo>
                  <a:pt x="310092" y="61683"/>
                </a:lnTo>
                <a:lnTo>
                  <a:pt x="314486" y="61001"/>
                </a:lnTo>
                <a:lnTo>
                  <a:pt x="319463" y="71846"/>
                </a:lnTo>
                <a:lnTo>
                  <a:pt x="321402" y="23215"/>
                </a:lnTo>
                <a:close/>
              </a:path>
              <a:path w="3277635" h="2793039">
                <a:moveTo>
                  <a:pt x="300668" y="8605"/>
                </a:moveTo>
                <a:lnTo>
                  <a:pt x="303260" y="75171"/>
                </a:lnTo>
                <a:lnTo>
                  <a:pt x="305282" y="64873"/>
                </a:lnTo>
                <a:lnTo>
                  <a:pt x="305607" y="62990"/>
                </a:lnTo>
                <a:lnTo>
                  <a:pt x="310092" y="61683"/>
                </a:lnTo>
                <a:lnTo>
                  <a:pt x="307471" y="12922"/>
                </a:lnTo>
                <a:lnTo>
                  <a:pt x="304381" y="10012"/>
                </a:lnTo>
                <a:lnTo>
                  <a:pt x="300668" y="8605"/>
                </a:lnTo>
                <a:close/>
              </a:path>
              <a:path w="3277635" h="2793039">
                <a:moveTo>
                  <a:pt x="336095" y="85453"/>
                </a:moveTo>
                <a:lnTo>
                  <a:pt x="340230" y="87986"/>
                </a:lnTo>
                <a:lnTo>
                  <a:pt x="339286" y="29514"/>
                </a:lnTo>
                <a:lnTo>
                  <a:pt x="334992" y="20768"/>
                </a:lnTo>
                <a:lnTo>
                  <a:pt x="333544" y="15781"/>
                </a:lnTo>
                <a:lnTo>
                  <a:pt x="336759" y="75090"/>
                </a:lnTo>
                <a:lnTo>
                  <a:pt x="337919" y="79107"/>
                </a:lnTo>
                <a:lnTo>
                  <a:pt x="336095" y="85453"/>
                </a:lnTo>
                <a:close/>
              </a:path>
              <a:path w="3277635" h="2793039">
                <a:moveTo>
                  <a:pt x="336759" y="75090"/>
                </a:moveTo>
                <a:lnTo>
                  <a:pt x="333544" y="15781"/>
                </a:lnTo>
                <a:lnTo>
                  <a:pt x="330110" y="8435"/>
                </a:lnTo>
                <a:lnTo>
                  <a:pt x="325938" y="13192"/>
                </a:lnTo>
                <a:lnTo>
                  <a:pt x="324370" y="17275"/>
                </a:lnTo>
                <a:lnTo>
                  <a:pt x="326847" y="71645"/>
                </a:lnTo>
                <a:lnTo>
                  <a:pt x="332840" y="72664"/>
                </a:lnTo>
                <a:lnTo>
                  <a:pt x="336759" y="75090"/>
                </a:lnTo>
                <a:close/>
              </a:path>
              <a:path w="3277635" h="2793039">
                <a:moveTo>
                  <a:pt x="415498" y="84120"/>
                </a:moveTo>
                <a:lnTo>
                  <a:pt x="415320" y="79629"/>
                </a:lnTo>
                <a:lnTo>
                  <a:pt x="409173" y="77298"/>
                </a:lnTo>
                <a:lnTo>
                  <a:pt x="406253" y="28525"/>
                </a:lnTo>
                <a:lnTo>
                  <a:pt x="400936" y="50996"/>
                </a:lnTo>
                <a:lnTo>
                  <a:pt x="400055" y="53424"/>
                </a:lnTo>
                <a:lnTo>
                  <a:pt x="402732" y="74477"/>
                </a:lnTo>
                <a:lnTo>
                  <a:pt x="404214" y="93824"/>
                </a:lnTo>
                <a:lnTo>
                  <a:pt x="411275" y="89331"/>
                </a:lnTo>
                <a:lnTo>
                  <a:pt x="415498" y="84120"/>
                </a:lnTo>
                <a:close/>
              </a:path>
              <a:path w="3277635" h="2793039">
                <a:moveTo>
                  <a:pt x="406253" y="28525"/>
                </a:moveTo>
                <a:lnTo>
                  <a:pt x="400836" y="32463"/>
                </a:lnTo>
                <a:lnTo>
                  <a:pt x="399829" y="29867"/>
                </a:lnTo>
                <a:lnTo>
                  <a:pt x="395272" y="23249"/>
                </a:lnTo>
                <a:lnTo>
                  <a:pt x="387809" y="15619"/>
                </a:lnTo>
                <a:lnTo>
                  <a:pt x="378286" y="9695"/>
                </a:lnTo>
                <a:lnTo>
                  <a:pt x="367551" y="8199"/>
                </a:lnTo>
                <a:lnTo>
                  <a:pt x="356451" y="13848"/>
                </a:lnTo>
                <a:lnTo>
                  <a:pt x="353578" y="11496"/>
                </a:lnTo>
                <a:lnTo>
                  <a:pt x="347630" y="75322"/>
                </a:lnTo>
                <a:lnTo>
                  <a:pt x="352313" y="70547"/>
                </a:lnTo>
                <a:lnTo>
                  <a:pt x="350880" y="55243"/>
                </a:lnTo>
                <a:lnTo>
                  <a:pt x="353785" y="53784"/>
                </a:lnTo>
                <a:lnTo>
                  <a:pt x="359635" y="51953"/>
                </a:lnTo>
                <a:lnTo>
                  <a:pt x="368828" y="49727"/>
                </a:lnTo>
                <a:lnTo>
                  <a:pt x="381759" y="47081"/>
                </a:lnTo>
                <a:lnTo>
                  <a:pt x="391413" y="48391"/>
                </a:lnTo>
                <a:lnTo>
                  <a:pt x="397673" y="49704"/>
                </a:lnTo>
                <a:lnTo>
                  <a:pt x="400936" y="50996"/>
                </a:lnTo>
                <a:lnTo>
                  <a:pt x="406253" y="28525"/>
                </a:lnTo>
                <a:close/>
              </a:path>
              <a:path w="3277635" h="2793039">
                <a:moveTo>
                  <a:pt x="342986" y="20055"/>
                </a:moveTo>
                <a:lnTo>
                  <a:pt x="345846" y="23838"/>
                </a:lnTo>
                <a:lnTo>
                  <a:pt x="347582" y="27370"/>
                </a:lnTo>
                <a:lnTo>
                  <a:pt x="347532" y="29982"/>
                </a:lnTo>
                <a:lnTo>
                  <a:pt x="345036" y="31007"/>
                </a:lnTo>
                <a:lnTo>
                  <a:pt x="339429" y="29776"/>
                </a:lnTo>
                <a:lnTo>
                  <a:pt x="339286" y="29514"/>
                </a:lnTo>
                <a:lnTo>
                  <a:pt x="340230" y="87986"/>
                </a:lnTo>
                <a:lnTo>
                  <a:pt x="345448" y="88174"/>
                </a:lnTo>
                <a:lnTo>
                  <a:pt x="347630" y="75322"/>
                </a:lnTo>
                <a:lnTo>
                  <a:pt x="353578" y="11496"/>
                </a:lnTo>
                <a:lnTo>
                  <a:pt x="342986" y="20055"/>
                </a:lnTo>
                <a:close/>
              </a:path>
              <a:path w="3277635" h="2793039">
                <a:moveTo>
                  <a:pt x="342151" y="8737"/>
                </a:moveTo>
                <a:lnTo>
                  <a:pt x="330110" y="8435"/>
                </a:lnTo>
                <a:lnTo>
                  <a:pt x="333544" y="15781"/>
                </a:lnTo>
                <a:lnTo>
                  <a:pt x="336543" y="14410"/>
                </a:lnTo>
                <a:lnTo>
                  <a:pt x="339665" y="16689"/>
                </a:lnTo>
                <a:lnTo>
                  <a:pt x="342986" y="20055"/>
                </a:lnTo>
                <a:lnTo>
                  <a:pt x="353578" y="11496"/>
                </a:lnTo>
                <a:lnTo>
                  <a:pt x="342151" y="8737"/>
                </a:lnTo>
                <a:close/>
              </a:path>
              <a:path w="3277635" h="2793039">
                <a:moveTo>
                  <a:pt x="321402" y="23215"/>
                </a:moveTo>
                <a:lnTo>
                  <a:pt x="319463" y="71846"/>
                </a:lnTo>
                <a:lnTo>
                  <a:pt x="326847" y="71645"/>
                </a:lnTo>
                <a:lnTo>
                  <a:pt x="324370" y="17275"/>
                </a:lnTo>
                <a:lnTo>
                  <a:pt x="321402" y="23215"/>
                </a:lnTo>
                <a:close/>
              </a:path>
              <a:path w="3277635" h="2793039">
                <a:moveTo>
                  <a:pt x="314486" y="61001"/>
                </a:moveTo>
                <a:lnTo>
                  <a:pt x="314077" y="64123"/>
                </a:lnTo>
                <a:lnTo>
                  <a:pt x="313902" y="64146"/>
                </a:lnTo>
                <a:lnTo>
                  <a:pt x="305282" y="64873"/>
                </a:lnTo>
                <a:lnTo>
                  <a:pt x="303260" y="75171"/>
                </a:lnTo>
                <a:lnTo>
                  <a:pt x="311372" y="73083"/>
                </a:lnTo>
                <a:lnTo>
                  <a:pt x="319463" y="71846"/>
                </a:lnTo>
                <a:lnTo>
                  <a:pt x="314486" y="61001"/>
                </a:lnTo>
                <a:close/>
              </a:path>
              <a:path w="3277635" h="2793039">
                <a:moveTo>
                  <a:pt x="296180" y="9396"/>
                </a:moveTo>
                <a:lnTo>
                  <a:pt x="290765" y="13075"/>
                </a:lnTo>
                <a:lnTo>
                  <a:pt x="294063" y="76052"/>
                </a:lnTo>
                <a:lnTo>
                  <a:pt x="294477" y="75791"/>
                </a:lnTo>
                <a:lnTo>
                  <a:pt x="295809" y="77925"/>
                </a:lnTo>
                <a:lnTo>
                  <a:pt x="303260" y="75171"/>
                </a:lnTo>
                <a:lnTo>
                  <a:pt x="300668" y="8605"/>
                </a:lnTo>
                <a:lnTo>
                  <a:pt x="296180" y="9396"/>
                </a:lnTo>
                <a:close/>
              </a:path>
              <a:path w="3277635" h="2793039">
                <a:moveTo>
                  <a:pt x="294063" y="76052"/>
                </a:moveTo>
                <a:lnTo>
                  <a:pt x="290765" y="13075"/>
                </a:lnTo>
                <a:lnTo>
                  <a:pt x="284272" y="20336"/>
                </a:lnTo>
                <a:lnTo>
                  <a:pt x="280448" y="25663"/>
                </a:lnTo>
                <a:lnTo>
                  <a:pt x="276069" y="28342"/>
                </a:lnTo>
                <a:lnTo>
                  <a:pt x="272012" y="27583"/>
                </a:lnTo>
                <a:lnTo>
                  <a:pt x="271878" y="81166"/>
                </a:lnTo>
                <a:lnTo>
                  <a:pt x="294063" y="76052"/>
                </a:lnTo>
                <a:close/>
              </a:path>
              <a:path w="3277635" h="2793039">
                <a:moveTo>
                  <a:pt x="271878" y="81166"/>
                </a:moveTo>
                <a:lnTo>
                  <a:pt x="272012" y="27583"/>
                </a:lnTo>
                <a:lnTo>
                  <a:pt x="268111" y="24496"/>
                </a:lnTo>
                <a:lnTo>
                  <a:pt x="264201" y="20193"/>
                </a:lnTo>
                <a:lnTo>
                  <a:pt x="260118" y="15786"/>
                </a:lnTo>
                <a:lnTo>
                  <a:pt x="255695" y="12387"/>
                </a:lnTo>
                <a:lnTo>
                  <a:pt x="254429" y="83597"/>
                </a:lnTo>
                <a:lnTo>
                  <a:pt x="271878" y="81166"/>
                </a:lnTo>
                <a:close/>
              </a:path>
              <a:path w="3277635" h="2793039">
                <a:moveTo>
                  <a:pt x="255695" y="12387"/>
                </a:moveTo>
                <a:lnTo>
                  <a:pt x="250767" y="11107"/>
                </a:lnTo>
                <a:lnTo>
                  <a:pt x="245169" y="13059"/>
                </a:lnTo>
                <a:lnTo>
                  <a:pt x="238735" y="19353"/>
                </a:lnTo>
                <a:lnTo>
                  <a:pt x="235789" y="20635"/>
                </a:lnTo>
                <a:lnTo>
                  <a:pt x="241160" y="83741"/>
                </a:lnTo>
                <a:lnTo>
                  <a:pt x="254429" y="83597"/>
                </a:lnTo>
                <a:lnTo>
                  <a:pt x="255695" y="12387"/>
                </a:lnTo>
                <a:close/>
              </a:path>
              <a:path w="3277635" h="2793039">
                <a:moveTo>
                  <a:pt x="236417" y="19422"/>
                </a:moveTo>
                <a:lnTo>
                  <a:pt x="234545" y="14671"/>
                </a:lnTo>
                <a:lnTo>
                  <a:pt x="228262" y="11692"/>
                </a:lnTo>
                <a:lnTo>
                  <a:pt x="219803" y="10808"/>
                </a:lnTo>
                <a:lnTo>
                  <a:pt x="213486" y="39923"/>
                </a:lnTo>
                <a:lnTo>
                  <a:pt x="218603" y="51989"/>
                </a:lnTo>
                <a:lnTo>
                  <a:pt x="221158" y="52204"/>
                </a:lnTo>
                <a:lnTo>
                  <a:pt x="224172" y="42127"/>
                </a:lnTo>
                <a:lnTo>
                  <a:pt x="230081" y="47836"/>
                </a:lnTo>
                <a:lnTo>
                  <a:pt x="231861" y="50358"/>
                </a:lnTo>
                <a:lnTo>
                  <a:pt x="241160" y="83741"/>
                </a:lnTo>
                <a:lnTo>
                  <a:pt x="235789" y="20635"/>
                </a:lnTo>
                <a:lnTo>
                  <a:pt x="235293" y="20884"/>
                </a:lnTo>
                <a:lnTo>
                  <a:pt x="231646" y="25628"/>
                </a:lnTo>
                <a:lnTo>
                  <a:pt x="228661" y="27678"/>
                </a:lnTo>
                <a:lnTo>
                  <a:pt x="221258" y="35465"/>
                </a:lnTo>
                <a:lnTo>
                  <a:pt x="218661" y="50170"/>
                </a:lnTo>
                <a:lnTo>
                  <a:pt x="218199" y="47998"/>
                </a:lnTo>
                <a:lnTo>
                  <a:pt x="215882" y="32922"/>
                </a:lnTo>
                <a:lnTo>
                  <a:pt x="223834" y="26619"/>
                </a:lnTo>
                <a:lnTo>
                  <a:pt x="235293" y="20884"/>
                </a:lnTo>
                <a:lnTo>
                  <a:pt x="236417" y="19422"/>
                </a:lnTo>
                <a:close/>
              </a:path>
              <a:path w="3277635" h="2793039">
                <a:moveTo>
                  <a:pt x="231861" y="50358"/>
                </a:moveTo>
                <a:lnTo>
                  <a:pt x="230081" y="47836"/>
                </a:lnTo>
                <a:lnTo>
                  <a:pt x="224172" y="42127"/>
                </a:lnTo>
                <a:lnTo>
                  <a:pt x="221158" y="52204"/>
                </a:lnTo>
                <a:lnTo>
                  <a:pt x="222199" y="73759"/>
                </a:lnTo>
                <a:lnTo>
                  <a:pt x="226664" y="76577"/>
                </a:lnTo>
                <a:lnTo>
                  <a:pt x="231513" y="81995"/>
                </a:lnTo>
                <a:lnTo>
                  <a:pt x="241160" y="83741"/>
                </a:lnTo>
                <a:lnTo>
                  <a:pt x="231861" y="50358"/>
                </a:lnTo>
                <a:close/>
              </a:path>
              <a:path w="3277635" h="2793039">
                <a:moveTo>
                  <a:pt x="221158" y="52204"/>
                </a:moveTo>
                <a:lnTo>
                  <a:pt x="218603" y="51989"/>
                </a:lnTo>
                <a:lnTo>
                  <a:pt x="218744" y="69385"/>
                </a:lnTo>
                <a:lnTo>
                  <a:pt x="220781" y="74227"/>
                </a:lnTo>
                <a:lnTo>
                  <a:pt x="222199" y="73759"/>
                </a:lnTo>
                <a:lnTo>
                  <a:pt x="221158" y="52204"/>
                </a:lnTo>
                <a:close/>
              </a:path>
              <a:path w="3277635" h="2793039">
                <a:moveTo>
                  <a:pt x="218744" y="69385"/>
                </a:moveTo>
                <a:lnTo>
                  <a:pt x="218603" y="51989"/>
                </a:lnTo>
                <a:lnTo>
                  <a:pt x="218537" y="54042"/>
                </a:lnTo>
                <a:lnTo>
                  <a:pt x="218138" y="58799"/>
                </a:lnTo>
                <a:lnTo>
                  <a:pt x="218021" y="64046"/>
                </a:lnTo>
                <a:lnTo>
                  <a:pt x="218744" y="69385"/>
                </a:lnTo>
                <a:close/>
              </a:path>
              <a:path w="3277635" h="2793039">
                <a:moveTo>
                  <a:pt x="478969" y="77378"/>
                </a:moveTo>
                <a:lnTo>
                  <a:pt x="487734" y="72521"/>
                </a:lnTo>
                <a:lnTo>
                  <a:pt x="485193" y="14125"/>
                </a:lnTo>
                <a:lnTo>
                  <a:pt x="477212" y="17861"/>
                </a:lnTo>
                <a:lnTo>
                  <a:pt x="467414" y="19751"/>
                </a:lnTo>
                <a:lnTo>
                  <a:pt x="457720" y="80220"/>
                </a:lnTo>
                <a:lnTo>
                  <a:pt x="465898" y="74742"/>
                </a:lnTo>
                <a:lnTo>
                  <a:pt x="465158" y="62922"/>
                </a:lnTo>
                <a:lnTo>
                  <a:pt x="469934" y="58617"/>
                </a:lnTo>
                <a:lnTo>
                  <a:pt x="477256" y="57693"/>
                </a:lnTo>
                <a:lnTo>
                  <a:pt x="480888" y="58027"/>
                </a:lnTo>
                <a:lnTo>
                  <a:pt x="478969" y="77378"/>
                </a:lnTo>
                <a:close/>
              </a:path>
              <a:path w="3277635" h="2793039">
                <a:moveTo>
                  <a:pt x="456117" y="18109"/>
                </a:moveTo>
                <a:lnTo>
                  <a:pt x="442934" y="10371"/>
                </a:lnTo>
                <a:lnTo>
                  <a:pt x="443726" y="79434"/>
                </a:lnTo>
                <a:lnTo>
                  <a:pt x="449786" y="82833"/>
                </a:lnTo>
                <a:lnTo>
                  <a:pt x="451760" y="85370"/>
                </a:lnTo>
                <a:lnTo>
                  <a:pt x="457720" y="80220"/>
                </a:lnTo>
                <a:lnTo>
                  <a:pt x="467414" y="19751"/>
                </a:lnTo>
                <a:lnTo>
                  <a:pt x="456117" y="18109"/>
                </a:lnTo>
                <a:close/>
              </a:path>
              <a:path w="3277635" h="2793039">
                <a:moveTo>
                  <a:pt x="406253" y="28525"/>
                </a:moveTo>
                <a:lnTo>
                  <a:pt x="409173" y="77298"/>
                </a:lnTo>
                <a:lnTo>
                  <a:pt x="411804" y="74702"/>
                </a:lnTo>
                <a:lnTo>
                  <a:pt x="418148" y="73490"/>
                </a:lnTo>
                <a:lnTo>
                  <a:pt x="426513" y="74230"/>
                </a:lnTo>
                <a:lnTo>
                  <a:pt x="435503" y="76389"/>
                </a:lnTo>
                <a:lnTo>
                  <a:pt x="443726" y="79434"/>
                </a:lnTo>
                <a:lnTo>
                  <a:pt x="442934" y="10371"/>
                </a:lnTo>
                <a:lnTo>
                  <a:pt x="431946" y="8153"/>
                </a:lnTo>
                <a:lnTo>
                  <a:pt x="423496" y="10553"/>
                </a:lnTo>
                <a:lnTo>
                  <a:pt x="416872" y="15876"/>
                </a:lnTo>
                <a:lnTo>
                  <a:pt x="411361" y="22432"/>
                </a:lnTo>
                <a:lnTo>
                  <a:pt x="406253" y="28525"/>
                </a:lnTo>
                <a:close/>
              </a:path>
              <a:path w="3277635" h="2793039">
                <a:moveTo>
                  <a:pt x="551116" y="87829"/>
                </a:moveTo>
                <a:lnTo>
                  <a:pt x="557615" y="90625"/>
                </a:lnTo>
                <a:lnTo>
                  <a:pt x="552559" y="15017"/>
                </a:lnTo>
                <a:lnTo>
                  <a:pt x="545602" y="19779"/>
                </a:lnTo>
                <a:lnTo>
                  <a:pt x="541520" y="20920"/>
                </a:lnTo>
                <a:lnTo>
                  <a:pt x="539456" y="19579"/>
                </a:lnTo>
                <a:lnTo>
                  <a:pt x="545201" y="81834"/>
                </a:lnTo>
                <a:lnTo>
                  <a:pt x="549680" y="79193"/>
                </a:lnTo>
                <a:lnTo>
                  <a:pt x="551346" y="80044"/>
                </a:lnTo>
                <a:lnTo>
                  <a:pt x="551116" y="87829"/>
                </a:lnTo>
                <a:close/>
              </a:path>
              <a:path w="3277635" h="2793039">
                <a:moveTo>
                  <a:pt x="539383" y="85521"/>
                </a:moveTo>
                <a:lnTo>
                  <a:pt x="545201" y="81834"/>
                </a:lnTo>
                <a:lnTo>
                  <a:pt x="539456" y="19579"/>
                </a:lnTo>
                <a:lnTo>
                  <a:pt x="538552" y="16894"/>
                </a:lnTo>
                <a:lnTo>
                  <a:pt x="537951" y="14004"/>
                </a:lnTo>
                <a:lnTo>
                  <a:pt x="536794" y="12047"/>
                </a:lnTo>
                <a:lnTo>
                  <a:pt x="534226" y="12161"/>
                </a:lnTo>
                <a:lnTo>
                  <a:pt x="533043" y="89506"/>
                </a:lnTo>
                <a:lnTo>
                  <a:pt x="539383" y="85521"/>
                </a:lnTo>
                <a:close/>
              </a:path>
              <a:path w="3277635" h="2793039">
                <a:moveTo>
                  <a:pt x="534226" y="12161"/>
                </a:moveTo>
                <a:lnTo>
                  <a:pt x="530180" y="73544"/>
                </a:lnTo>
                <a:lnTo>
                  <a:pt x="529723" y="75623"/>
                </a:lnTo>
                <a:lnTo>
                  <a:pt x="525604" y="78042"/>
                </a:lnTo>
                <a:lnTo>
                  <a:pt x="521299" y="78545"/>
                </a:lnTo>
                <a:lnTo>
                  <a:pt x="520282" y="74873"/>
                </a:lnTo>
                <a:lnTo>
                  <a:pt x="522073" y="95378"/>
                </a:lnTo>
                <a:lnTo>
                  <a:pt x="527001" y="93041"/>
                </a:lnTo>
                <a:lnTo>
                  <a:pt x="533043" y="89506"/>
                </a:lnTo>
                <a:lnTo>
                  <a:pt x="534226" y="12161"/>
                </a:lnTo>
                <a:close/>
              </a:path>
              <a:path w="3277635" h="2793039">
                <a:moveTo>
                  <a:pt x="520282" y="74873"/>
                </a:moveTo>
                <a:lnTo>
                  <a:pt x="523502" y="74064"/>
                </a:lnTo>
                <a:lnTo>
                  <a:pt x="530180" y="73544"/>
                </a:lnTo>
                <a:lnTo>
                  <a:pt x="534226" y="12161"/>
                </a:lnTo>
                <a:lnTo>
                  <a:pt x="529389" y="15486"/>
                </a:lnTo>
                <a:lnTo>
                  <a:pt x="524882" y="16776"/>
                </a:lnTo>
                <a:lnTo>
                  <a:pt x="520282" y="74873"/>
                </a:lnTo>
                <a:close/>
              </a:path>
              <a:path w="3277635" h="2793039">
                <a:moveTo>
                  <a:pt x="519080" y="95767"/>
                </a:moveTo>
                <a:lnTo>
                  <a:pt x="522073" y="95378"/>
                </a:lnTo>
                <a:lnTo>
                  <a:pt x="520282" y="74873"/>
                </a:lnTo>
                <a:lnTo>
                  <a:pt x="524882" y="16776"/>
                </a:lnTo>
                <a:lnTo>
                  <a:pt x="518846" y="16336"/>
                </a:lnTo>
                <a:lnTo>
                  <a:pt x="519857" y="91325"/>
                </a:lnTo>
                <a:lnTo>
                  <a:pt x="519080" y="95767"/>
                </a:lnTo>
                <a:close/>
              </a:path>
              <a:path w="3277635" h="2793039">
                <a:moveTo>
                  <a:pt x="519857" y="91325"/>
                </a:moveTo>
                <a:lnTo>
                  <a:pt x="518846" y="16336"/>
                </a:lnTo>
                <a:lnTo>
                  <a:pt x="514967" y="13496"/>
                </a:lnTo>
                <a:lnTo>
                  <a:pt x="512204" y="9779"/>
                </a:lnTo>
                <a:lnTo>
                  <a:pt x="509518" y="6708"/>
                </a:lnTo>
                <a:lnTo>
                  <a:pt x="508641" y="85257"/>
                </a:lnTo>
                <a:lnTo>
                  <a:pt x="519857" y="91325"/>
                </a:lnTo>
                <a:close/>
              </a:path>
              <a:path w="3277635" h="2793039">
                <a:moveTo>
                  <a:pt x="508641" y="85257"/>
                </a:moveTo>
                <a:lnTo>
                  <a:pt x="509518" y="6708"/>
                </a:lnTo>
                <a:lnTo>
                  <a:pt x="505870" y="5806"/>
                </a:lnTo>
                <a:lnTo>
                  <a:pt x="500220" y="8596"/>
                </a:lnTo>
                <a:lnTo>
                  <a:pt x="491528" y="16601"/>
                </a:lnTo>
                <a:lnTo>
                  <a:pt x="504208" y="70285"/>
                </a:lnTo>
                <a:lnTo>
                  <a:pt x="506472" y="72415"/>
                </a:lnTo>
                <a:lnTo>
                  <a:pt x="508641" y="85257"/>
                </a:lnTo>
                <a:close/>
              </a:path>
              <a:path w="3277635" h="2793039">
                <a:moveTo>
                  <a:pt x="491528" y="16601"/>
                </a:moveTo>
                <a:lnTo>
                  <a:pt x="492570" y="14410"/>
                </a:lnTo>
                <a:lnTo>
                  <a:pt x="494427" y="7852"/>
                </a:lnTo>
                <a:lnTo>
                  <a:pt x="491037" y="10227"/>
                </a:lnTo>
                <a:lnTo>
                  <a:pt x="487734" y="72521"/>
                </a:lnTo>
                <a:lnTo>
                  <a:pt x="504208" y="70285"/>
                </a:lnTo>
                <a:lnTo>
                  <a:pt x="491528" y="16601"/>
                </a:lnTo>
                <a:close/>
              </a:path>
              <a:path w="3277635" h="2793039">
                <a:moveTo>
                  <a:pt x="472025" y="76052"/>
                </a:moveTo>
                <a:lnTo>
                  <a:pt x="473758" y="82127"/>
                </a:lnTo>
                <a:lnTo>
                  <a:pt x="475212" y="81649"/>
                </a:lnTo>
                <a:lnTo>
                  <a:pt x="478969" y="77378"/>
                </a:lnTo>
                <a:lnTo>
                  <a:pt x="480888" y="58027"/>
                </a:lnTo>
                <a:lnTo>
                  <a:pt x="478366" y="61207"/>
                </a:lnTo>
                <a:lnTo>
                  <a:pt x="474363" y="63157"/>
                </a:lnTo>
                <a:lnTo>
                  <a:pt x="472025" y="76052"/>
                </a:lnTo>
                <a:close/>
              </a:path>
              <a:path w="3277635" h="2793039">
                <a:moveTo>
                  <a:pt x="465158" y="62922"/>
                </a:moveTo>
                <a:lnTo>
                  <a:pt x="465898" y="74742"/>
                </a:lnTo>
                <a:lnTo>
                  <a:pt x="472025" y="76052"/>
                </a:lnTo>
                <a:lnTo>
                  <a:pt x="474363" y="63157"/>
                </a:lnTo>
                <a:lnTo>
                  <a:pt x="469965" y="64752"/>
                </a:lnTo>
                <a:lnTo>
                  <a:pt x="466248" y="65542"/>
                </a:lnTo>
                <a:lnTo>
                  <a:pt x="465158" y="62922"/>
                </a:lnTo>
                <a:close/>
              </a:path>
              <a:path w="3277635" h="2793039">
                <a:moveTo>
                  <a:pt x="574285" y="40855"/>
                </a:moveTo>
                <a:lnTo>
                  <a:pt x="576457" y="42916"/>
                </a:lnTo>
                <a:lnTo>
                  <a:pt x="582861" y="58567"/>
                </a:lnTo>
                <a:lnTo>
                  <a:pt x="588896" y="57848"/>
                </a:lnTo>
                <a:lnTo>
                  <a:pt x="593332" y="59986"/>
                </a:lnTo>
                <a:lnTo>
                  <a:pt x="595237" y="65631"/>
                </a:lnTo>
                <a:lnTo>
                  <a:pt x="600989" y="7247"/>
                </a:lnTo>
                <a:lnTo>
                  <a:pt x="586905" y="6491"/>
                </a:lnTo>
                <a:lnTo>
                  <a:pt x="576817" y="7599"/>
                </a:lnTo>
                <a:lnTo>
                  <a:pt x="574285" y="40855"/>
                </a:lnTo>
                <a:close/>
              </a:path>
              <a:path w="3277635" h="2793039">
                <a:moveTo>
                  <a:pt x="570182" y="39626"/>
                </a:moveTo>
                <a:lnTo>
                  <a:pt x="574285" y="40855"/>
                </a:lnTo>
                <a:lnTo>
                  <a:pt x="576817" y="7599"/>
                </a:lnTo>
                <a:lnTo>
                  <a:pt x="570020" y="9882"/>
                </a:lnTo>
                <a:lnTo>
                  <a:pt x="565810" y="12648"/>
                </a:lnTo>
                <a:lnTo>
                  <a:pt x="565493" y="38617"/>
                </a:lnTo>
                <a:lnTo>
                  <a:pt x="570182" y="39626"/>
                </a:lnTo>
                <a:close/>
              </a:path>
              <a:path w="3277635" h="2793039">
                <a:moveTo>
                  <a:pt x="563480" y="15208"/>
                </a:moveTo>
                <a:lnTo>
                  <a:pt x="560725" y="14752"/>
                </a:lnTo>
                <a:lnTo>
                  <a:pt x="561289" y="38092"/>
                </a:lnTo>
                <a:lnTo>
                  <a:pt x="565493" y="38617"/>
                </a:lnTo>
                <a:lnTo>
                  <a:pt x="565810" y="12648"/>
                </a:lnTo>
                <a:lnTo>
                  <a:pt x="563480" y="15208"/>
                </a:lnTo>
                <a:close/>
              </a:path>
              <a:path w="3277635" h="2793039">
                <a:moveTo>
                  <a:pt x="558868" y="9587"/>
                </a:moveTo>
                <a:lnTo>
                  <a:pt x="552559" y="15017"/>
                </a:lnTo>
                <a:lnTo>
                  <a:pt x="557615" y="90625"/>
                </a:lnTo>
                <a:lnTo>
                  <a:pt x="558613" y="39549"/>
                </a:lnTo>
                <a:lnTo>
                  <a:pt x="558639" y="38315"/>
                </a:lnTo>
                <a:lnTo>
                  <a:pt x="561289" y="38092"/>
                </a:lnTo>
                <a:lnTo>
                  <a:pt x="560725" y="14752"/>
                </a:lnTo>
                <a:lnTo>
                  <a:pt x="558868" y="9587"/>
                </a:lnTo>
                <a:close/>
              </a:path>
              <a:path w="3277635" h="2793039">
                <a:moveTo>
                  <a:pt x="599284" y="68209"/>
                </a:moveTo>
                <a:lnTo>
                  <a:pt x="599817" y="71442"/>
                </a:lnTo>
                <a:lnTo>
                  <a:pt x="601360" y="92223"/>
                </a:lnTo>
                <a:lnTo>
                  <a:pt x="603545" y="65650"/>
                </a:lnTo>
                <a:lnTo>
                  <a:pt x="607798" y="61567"/>
                </a:lnTo>
                <a:lnTo>
                  <a:pt x="608350" y="61315"/>
                </a:lnTo>
                <a:lnTo>
                  <a:pt x="613592" y="59307"/>
                </a:lnTo>
                <a:lnTo>
                  <a:pt x="608572" y="29859"/>
                </a:lnTo>
                <a:lnTo>
                  <a:pt x="605280" y="30344"/>
                </a:lnTo>
                <a:lnTo>
                  <a:pt x="602227" y="26564"/>
                </a:lnTo>
                <a:lnTo>
                  <a:pt x="600989" y="7247"/>
                </a:lnTo>
                <a:lnTo>
                  <a:pt x="599284" y="68209"/>
                </a:lnTo>
                <a:close/>
              </a:path>
              <a:path w="3277635" h="2793039">
                <a:moveTo>
                  <a:pt x="600989" y="7247"/>
                </a:moveTo>
                <a:lnTo>
                  <a:pt x="595237" y="65631"/>
                </a:lnTo>
                <a:lnTo>
                  <a:pt x="596381" y="65980"/>
                </a:lnTo>
                <a:lnTo>
                  <a:pt x="599284" y="68209"/>
                </a:lnTo>
                <a:lnTo>
                  <a:pt x="600989" y="7247"/>
                </a:lnTo>
                <a:close/>
              </a:path>
              <a:path w="3277635" h="2793039">
                <a:moveTo>
                  <a:pt x="564497" y="71349"/>
                </a:moveTo>
                <a:lnTo>
                  <a:pt x="569729" y="65968"/>
                </a:lnTo>
                <a:lnTo>
                  <a:pt x="576161" y="61491"/>
                </a:lnTo>
                <a:lnTo>
                  <a:pt x="582861" y="58567"/>
                </a:lnTo>
                <a:lnTo>
                  <a:pt x="576457" y="42916"/>
                </a:lnTo>
                <a:lnTo>
                  <a:pt x="572387" y="43220"/>
                </a:lnTo>
                <a:lnTo>
                  <a:pt x="564497" y="71349"/>
                </a:lnTo>
                <a:close/>
              </a:path>
              <a:path w="3277635" h="2793039">
                <a:moveTo>
                  <a:pt x="564671" y="85701"/>
                </a:moveTo>
                <a:lnTo>
                  <a:pt x="561367" y="82217"/>
                </a:lnTo>
                <a:lnTo>
                  <a:pt x="561399" y="76983"/>
                </a:lnTo>
                <a:lnTo>
                  <a:pt x="564497" y="71349"/>
                </a:lnTo>
                <a:lnTo>
                  <a:pt x="572387" y="43220"/>
                </a:lnTo>
                <a:lnTo>
                  <a:pt x="563455" y="42688"/>
                </a:lnTo>
                <a:lnTo>
                  <a:pt x="562279" y="42059"/>
                </a:lnTo>
                <a:lnTo>
                  <a:pt x="560997" y="89887"/>
                </a:lnTo>
                <a:lnTo>
                  <a:pt x="564671" y="85701"/>
                </a:lnTo>
                <a:close/>
              </a:path>
              <a:path w="3277635" h="2793039">
                <a:moveTo>
                  <a:pt x="558613" y="39549"/>
                </a:moveTo>
                <a:lnTo>
                  <a:pt x="557615" y="90625"/>
                </a:lnTo>
                <a:lnTo>
                  <a:pt x="560997" y="89887"/>
                </a:lnTo>
                <a:lnTo>
                  <a:pt x="562279" y="42059"/>
                </a:lnTo>
                <a:lnTo>
                  <a:pt x="558613" y="39549"/>
                </a:lnTo>
                <a:close/>
              </a:path>
              <a:path w="3277635" h="2793039">
                <a:moveTo>
                  <a:pt x="568949" y="85220"/>
                </a:moveTo>
                <a:lnTo>
                  <a:pt x="565014" y="85310"/>
                </a:lnTo>
                <a:lnTo>
                  <a:pt x="565335" y="86402"/>
                </a:lnTo>
                <a:lnTo>
                  <a:pt x="574237" y="88885"/>
                </a:lnTo>
                <a:lnTo>
                  <a:pt x="576369" y="89097"/>
                </a:lnTo>
                <a:lnTo>
                  <a:pt x="568949" y="85220"/>
                </a:lnTo>
                <a:close/>
              </a:path>
              <a:path w="3277635" h="2793039">
                <a:moveTo>
                  <a:pt x="449846" y="88558"/>
                </a:moveTo>
                <a:lnTo>
                  <a:pt x="452291" y="86052"/>
                </a:lnTo>
                <a:lnTo>
                  <a:pt x="451760" y="85370"/>
                </a:lnTo>
                <a:lnTo>
                  <a:pt x="449451" y="87365"/>
                </a:lnTo>
                <a:lnTo>
                  <a:pt x="446570" y="89028"/>
                </a:lnTo>
                <a:lnTo>
                  <a:pt x="449846" y="88558"/>
                </a:lnTo>
                <a:close/>
              </a:path>
              <a:path w="3277635" h="2793039">
                <a:moveTo>
                  <a:pt x="402732" y="74477"/>
                </a:moveTo>
                <a:lnTo>
                  <a:pt x="402673" y="78554"/>
                </a:lnTo>
                <a:lnTo>
                  <a:pt x="399272" y="81154"/>
                </a:lnTo>
                <a:lnTo>
                  <a:pt x="395059" y="83302"/>
                </a:lnTo>
                <a:lnTo>
                  <a:pt x="391113" y="84380"/>
                </a:lnTo>
                <a:lnTo>
                  <a:pt x="395881" y="96163"/>
                </a:lnTo>
                <a:lnTo>
                  <a:pt x="404214" y="93824"/>
                </a:lnTo>
                <a:lnTo>
                  <a:pt x="402732" y="74477"/>
                </a:lnTo>
                <a:close/>
              </a:path>
              <a:path w="3277635" h="2793039">
                <a:moveTo>
                  <a:pt x="381510" y="70322"/>
                </a:moveTo>
                <a:lnTo>
                  <a:pt x="385315" y="69226"/>
                </a:lnTo>
                <a:lnTo>
                  <a:pt x="387633" y="70107"/>
                </a:lnTo>
                <a:lnTo>
                  <a:pt x="388143" y="73505"/>
                </a:lnTo>
                <a:lnTo>
                  <a:pt x="387841" y="94906"/>
                </a:lnTo>
                <a:lnTo>
                  <a:pt x="395881" y="96163"/>
                </a:lnTo>
                <a:lnTo>
                  <a:pt x="391113" y="84380"/>
                </a:lnTo>
                <a:lnTo>
                  <a:pt x="388512" y="83769"/>
                </a:lnTo>
                <a:lnTo>
                  <a:pt x="388332" y="80850"/>
                </a:lnTo>
                <a:lnTo>
                  <a:pt x="391939" y="55488"/>
                </a:lnTo>
                <a:lnTo>
                  <a:pt x="386158" y="56324"/>
                </a:lnTo>
                <a:lnTo>
                  <a:pt x="381510" y="70322"/>
                </a:lnTo>
                <a:close/>
              </a:path>
              <a:path w="3277635" h="2793039">
                <a:moveTo>
                  <a:pt x="386524" y="79961"/>
                </a:moveTo>
                <a:lnTo>
                  <a:pt x="382455" y="90015"/>
                </a:lnTo>
                <a:lnTo>
                  <a:pt x="387841" y="94906"/>
                </a:lnTo>
                <a:lnTo>
                  <a:pt x="388143" y="73505"/>
                </a:lnTo>
                <a:lnTo>
                  <a:pt x="386524" y="79961"/>
                </a:lnTo>
                <a:close/>
              </a:path>
              <a:path w="3277635" h="2793039">
                <a:moveTo>
                  <a:pt x="397235" y="74236"/>
                </a:moveTo>
                <a:lnTo>
                  <a:pt x="402732" y="74477"/>
                </a:lnTo>
                <a:lnTo>
                  <a:pt x="400055" y="53424"/>
                </a:lnTo>
                <a:lnTo>
                  <a:pt x="396703" y="54513"/>
                </a:lnTo>
                <a:lnTo>
                  <a:pt x="391939" y="55488"/>
                </a:lnTo>
                <a:lnTo>
                  <a:pt x="391652" y="75005"/>
                </a:lnTo>
                <a:lnTo>
                  <a:pt x="397235" y="74236"/>
                </a:lnTo>
                <a:close/>
              </a:path>
              <a:path w="3277635" h="2793039">
                <a:moveTo>
                  <a:pt x="363629" y="67955"/>
                </a:moveTo>
                <a:lnTo>
                  <a:pt x="364387" y="80074"/>
                </a:lnTo>
                <a:lnTo>
                  <a:pt x="370725" y="76286"/>
                </a:lnTo>
                <a:lnTo>
                  <a:pt x="376540" y="72856"/>
                </a:lnTo>
                <a:lnTo>
                  <a:pt x="381510" y="70322"/>
                </a:lnTo>
                <a:lnTo>
                  <a:pt x="386158" y="56324"/>
                </a:lnTo>
                <a:lnTo>
                  <a:pt x="379758" y="57000"/>
                </a:lnTo>
                <a:lnTo>
                  <a:pt x="373134" y="57491"/>
                </a:lnTo>
                <a:lnTo>
                  <a:pt x="366682" y="57773"/>
                </a:lnTo>
                <a:lnTo>
                  <a:pt x="363629" y="67955"/>
                </a:lnTo>
                <a:close/>
              </a:path>
              <a:path w="3277635" h="2793039">
                <a:moveTo>
                  <a:pt x="360799" y="57824"/>
                </a:moveTo>
                <a:lnTo>
                  <a:pt x="355882" y="57620"/>
                </a:lnTo>
                <a:lnTo>
                  <a:pt x="360008" y="68318"/>
                </a:lnTo>
                <a:lnTo>
                  <a:pt x="363629" y="67955"/>
                </a:lnTo>
                <a:lnTo>
                  <a:pt x="366682" y="57773"/>
                </a:lnTo>
                <a:lnTo>
                  <a:pt x="360799" y="57824"/>
                </a:lnTo>
                <a:close/>
              </a:path>
              <a:path w="3277635" h="2793039">
                <a:moveTo>
                  <a:pt x="352325" y="57137"/>
                </a:moveTo>
                <a:lnTo>
                  <a:pt x="350880" y="55243"/>
                </a:lnTo>
                <a:lnTo>
                  <a:pt x="352313" y="70547"/>
                </a:lnTo>
                <a:lnTo>
                  <a:pt x="360008" y="68318"/>
                </a:lnTo>
                <a:lnTo>
                  <a:pt x="355882" y="57620"/>
                </a:lnTo>
                <a:lnTo>
                  <a:pt x="352325" y="57137"/>
                </a:lnTo>
                <a:close/>
              </a:path>
              <a:path w="3277635" h="2793039">
                <a:moveTo>
                  <a:pt x="363629" y="67955"/>
                </a:moveTo>
                <a:lnTo>
                  <a:pt x="362203" y="70877"/>
                </a:lnTo>
                <a:lnTo>
                  <a:pt x="358796" y="73231"/>
                </a:lnTo>
                <a:lnTo>
                  <a:pt x="354686" y="75560"/>
                </a:lnTo>
                <a:lnTo>
                  <a:pt x="350694" y="77399"/>
                </a:lnTo>
                <a:lnTo>
                  <a:pt x="347641" y="78283"/>
                </a:lnTo>
                <a:lnTo>
                  <a:pt x="351427" y="86557"/>
                </a:lnTo>
                <a:lnTo>
                  <a:pt x="357848" y="83677"/>
                </a:lnTo>
                <a:lnTo>
                  <a:pt x="364387" y="80074"/>
                </a:lnTo>
                <a:lnTo>
                  <a:pt x="363629" y="67955"/>
                </a:lnTo>
                <a:close/>
              </a:path>
              <a:path w="3277635" h="2793039">
                <a:moveTo>
                  <a:pt x="347641" y="78283"/>
                </a:moveTo>
                <a:lnTo>
                  <a:pt x="347630" y="75322"/>
                </a:lnTo>
                <a:lnTo>
                  <a:pt x="345448" y="88174"/>
                </a:lnTo>
                <a:lnTo>
                  <a:pt x="351427" y="86557"/>
                </a:lnTo>
                <a:lnTo>
                  <a:pt x="347641" y="78283"/>
                </a:lnTo>
                <a:close/>
              </a:path>
              <a:path w="3277635" h="2793039">
                <a:moveTo>
                  <a:pt x="464287" y="84130"/>
                </a:moveTo>
                <a:lnTo>
                  <a:pt x="459611" y="83790"/>
                </a:lnTo>
                <a:lnTo>
                  <a:pt x="460058" y="86344"/>
                </a:lnTo>
                <a:lnTo>
                  <a:pt x="467370" y="85733"/>
                </a:lnTo>
                <a:lnTo>
                  <a:pt x="467826" y="84886"/>
                </a:lnTo>
                <a:lnTo>
                  <a:pt x="464287" y="84130"/>
                </a:lnTo>
                <a:close/>
              </a:path>
              <a:path w="3277635" h="2793039">
                <a:moveTo>
                  <a:pt x="252410" y="89127"/>
                </a:moveTo>
                <a:lnTo>
                  <a:pt x="247738" y="88774"/>
                </a:lnTo>
                <a:lnTo>
                  <a:pt x="248235" y="91325"/>
                </a:lnTo>
                <a:lnTo>
                  <a:pt x="255472" y="90720"/>
                </a:lnTo>
                <a:lnTo>
                  <a:pt x="255926" y="89881"/>
                </a:lnTo>
                <a:lnTo>
                  <a:pt x="252410" y="89127"/>
                </a:lnTo>
                <a:close/>
              </a:path>
              <a:path w="3277635" h="2793039">
                <a:moveTo>
                  <a:pt x="743473" y="90279"/>
                </a:moveTo>
                <a:lnTo>
                  <a:pt x="736582" y="91916"/>
                </a:lnTo>
                <a:lnTo>
                  <a:pt x="739715" y="92505"/>
                </a:lnTo>
                <a:lnTo>
                  <a:pt x="742711" y="95182"/>
                </a:lnTo>
                <a:lnTo>
                  <a:pt x="746496" y="92857"/>
                </a:lnTo>
                <a:lnTo>
                  <a:pt x="747761" y="90595"/>
                </a:lnTo>
                <a:lnTo>
                  <a:pt x="743473" y="90279"/>
                </a:lnTo>
                <a:close/>
              </a:path>
              <a:path w="3277635" h="2793039">
                <a:moveTo>
                  <a:pt x="857659" y="20796"/>
                </a:moveTo>
                <a:lnTo>
                  <a:pt x="865993" y="19001"/>
                </a:lnTo>
                <a:lnTo>
                  <a:pt x="863871" y="10705"/>
                </a:lnTo>
                <a:lnTo>
                  <a:pt x="852936" y="10323"/>
                </a:lnTo>
                <a:lnTo>
                  <a:pt x="857708" y="71780"/>
                </a:lnTo>
                <a:lnTo>
                  <a:pt x="860343" y="24536"/>
                </a:lnTo>
                <a:lnTo>
                  <a:pt x="860780" y="21385"/>
                </a:lnTo>
                <a:lnTo>
                  <a:pt x="857659" y="20796"/>
                </a:lnTo>
                <a:close/>
              </a:path>
              <a:path w="3277635" h="2793039">
                <a:moveTo>
                  <a:pt x="852936" y="10323"/>
                </a:moveTo>
                <a:lnTo>
                  <a:pt x="844279" y="10944"/>
                </a:lnTo>
                <a:lnTo>
                  <a:pt x="847085" y="82084"/>
                </a:lnTo>
                <a:lnTo>
                  <a:pt x="850255" y="75262"/>
                </a:lnTo>
                <a:lnTo>
                  <a:pt x="852793" y="72425"/>
                </a:lnTo>
                <a:lnTo>
                  <a:pt x="857708" y="71780"/>
                </a:lnTo>
                <a:lnTo>
                  <a:pt x="852936" y="10323"/>
                </a:lnTo>
                <a:close/>
              </a:path>
              <a:path w="3277635" h="2793039">
                <a:moveTo>
                  <a:pt x="831935" y="68049"/>
                </a:moveTo>
                <a:lnTo>
                  <a:pt x="835140" y="67066"/>
                </a:lnTo>
                <a:lnTo>
                  <a:pt x="838856" y="68607"/>
                </a:lnTo>
                <a:lnTo>
                  <a:pt x="842900" y="73378"/>
                </a:lnTo>
                <a:lnTo>
                  <a:pt x="847085" y="82084"/>
                </a:lnTo>
                <a:lnTo>
                  <a:pt x="844279" y="10944"/>
                </a:lnTo>
                <a:lnTo>
                  <a:pt x="836716" y="13722"/>
                </a:lnTo>
                <a:lnTo>
                  <a:pt x="831935" y="68049"/>
                </a:lnTo>
                <a:close/>
              </a:path>
              <a:path w="3277635" h="2793039">
                <a:moveTo>
                  <a:pt x="829426" y="70853"/>
                </a:moveTo>
                <a:lnTo>
                  <a:pt x="831935" y="68049"/>
                </a:lnTo>
                <a:lnTo>
                  <a:pt x="836716" y="13722"/>
                </a:lnTo>
                <a:lnTo>
                  <a:pt x="829063" y="19813"/>
                </a:lnTo>
                <a:lnTo>
                  <a:pt x="828923" y="19837"/>
                </a:lnTo>
                <a:lnTo>
                  <a:pt x="828041" y="74190"/>
                </a:lnTo>
                <a:lnTo>
                  <a:pt x="829426" y="70853"/>
                </a:lnTo>
                <a:close/>
              </a:path>
              <a:path w="3277635" h="2793039">
                <a:moveTo>
                  <a:pt x="809919" y="72978"/>
                </a:moveTo>
                <a:lnTo>
                  <a:pt x="816535" y="72745"/>
                </a:lnTo>
                <a:lnTo>
                  <a:pt x="822258" y="72944"/>
                </a:lnTo>
                <a:lnTo>
                  <a:pt x="826698" y="73615"/>
                </a:lnTo>
                <a:lnTo>
                  <a:pt x="828041" y="74190"/>
                </a:lnTo>
                <a:lnTo>
                  <a:pt x="828923" y="19837"/>
                </a:lnTo>
                <a:lnTo>
                  <a:pt x="822595" y="16056"/>
                </a:lnTo>
                <a:lnTo>
                  <a:pt x="816874" y="9417"/>
                </a:lnTo>
                <a:lnTo>
                  <a:pt x="809919" y="72978"/>
                </a:lnTo>
                <a:close/>
              </a:path>
              <a:path w="3277635" h="2793039">
                <a:moveTo>
                  <a:pt x="816874" y="9417"/>
                </a:moveTo>
                <a:lnTo>
                  <a:pt x="806705" y="10964"/>
                </a:lnTo>
                <a:lnTo>
                  <a:pt x="805875" y="11845"/>
                </a:lnTo>
                <a:lnTo>
                  <a:pt x="800438" y="16339"/>
                </a:lnTo>
                <a:lnTo>
                  <a:pt x="796409" y="17359"/>
                </a:lnTo>
                <a:lnTo>
                  <a:pt x="802801" y="73603"/>
                </a:lnTo>
                <a:lnTo>
                  <a:pt x="809919" y="72978"/>
                </a:lnTo>
                <a:lnTo>
                  <a:pt x="816874" y="9417"/>
                </a:lnTo>
                <a:close/>
              </a:path>
              <a:path w="3277635" h="2793039">
                <a:moveTo>
                  <a:pt x="795571" y="74578"/>
                </a:moveTo>
                <a:lnTo>
                  <a:pt x="802801" y="73603"/>
                </a:lnTo>
                <a:lnTo>
                  <a:pt x="796409" y="17359"/>
                </a:lnTo>
                <a:lnTo>
                  <a:pt x="793153" y="15968"/>
                </a:lnTo>
                <a:lnTo>
                  <a:pt x="790037" y="13227"/>
                </a:lnTo>
                <a:lnTo>
                  <a:pt x="788617" y="75865"/>
                </a:lnTo>
                <a:lnTo>
                  <a:pt x="795571" y="74578"/>
                </a:lnTo>
                <a:close/>
              </a:path>
              <a:path w="3277635" h="2793039">
                <a:moveTo>
                  <a:pt x="778164" y="70700"/>
                </a:moveTo>
                <a:lnTo>
                  <a:pt x="781045" y="69244"/>
                </a:lnTo>
                <a:lnTo>
                  <a:pt x="782331" y="77422"/>
                </a:lnTo>
                <a:lnTo>
                  <a:pt x="788617" y="75865"/>
                </a:lnTo>
                <a:lnTo>
                  <a:pt x="790037" y="13227"/>
                </a:lnTo>
                <a:lnTo>
                  <a:pt x="786425" y="10200"/>
                </a:lnTo>
                <a:lnTo>
                  <a:pt x="781685" y="7948"/>
                </a:lnTo>
                <a:lnTo>
                  <a:pt x="778164" y="70700"/>
                </a:lnTo>
                <a:close/>
              </a:path>
              <a:path w="3277635" h="2793039">
                <a:moveTo>
                  <a:pt x="771657" y="85548"/>
                </a:moveTo>
                <a:lnTo>
                  <a:pt x="773320" y="81186"/>
                </a:lnTo>
                <a:lnTo>
                  <a:pt x="777102" y="79209"/>
                </a:lnTo>
                <a:lnTo>
                  <a:pt x="782331" y="77422"/>
                </a:lnTo>
                <a:lnTo>
                  <a:pt x="781045" y="69244"/>
                </a:lnTo>
                <a:lnTo>
                  <a:pt x="780648" y="69928"/>
                </a:lnTo>
                <a:lnTo>
                  <a:pt x="778046" y="72004"/>
                </a:lnTo>
                <a:lnTo>
                  <a:pt x="774310" y="74726"/>
                </a:lnTo>
                <a:lnTo>
                  <a:pt x="771657" y="85548"/>
                </a:lnTo>
                <a:close/>
              </a:path>
              <a:path w="3277635" h="2793039">
                <a:moveTo>
                  <a:pt x="770514" y="77345"/>
                </a:moveTo>
                <a:lnTo>
                  <a:pt x="767730" y="79114"/>
                </a:lnTo>
                <a:lnTo>
                  <a:pt x="769598" y="83605"/>
                </a:lnTo>
                <a:lnTo>
                  <a:pt x="770062" y="86927"/>
                </a:lnTo>
                <a:lnTo>
                  <a:pt x="771406" y="98344"/>
                </a:lnTo>
                <a:lnTo>
                  <a:pt x="771657" y="85548"/>
                </a:lnTo>
                <a:lnTo>
                  <a:pt x="774310" y="74726"/>
                </a:lnTo>
                <a:lnTo>
                  <a:pt x="770514" y="77345"/>
                </a:lnTo>
                <a:close/>
              </a:path>
              <a:path w="3277635" h="2793039">
                <a:moveTo>
                  <a:pt x="767950" y="92308"/>
                </a:moveTo>
                <a:lnTo>
                  <a:pt x="760811" y="95098"/>
                </a:lnTo>
                <a:lnTo>
                  <a:pt x="763354" y="98702"/>
                </a:lnTo>
                <a:lnTo>
                  <a:pt x="771406" y="98344"/>
                </a:lnTo>
                <a:lnTo>
                  <a:pt x="770062" y="86927"/>
                </a:lnTo>
                <a:lnTo>
                  <a:pt x="767950" y="92308"/>
                </a:lnTo>
                <a:close/>
              </a:path>
              <a:path w="3277635" h="2793039">
                <a:moveTo>
                  <a:pt x="863871" y="10705"/>
                </a:moveTo>
                <a:lnTo>
                  <a:pt x="865993" y="19001"/>
                </a:lnTo>
                <a:lnTo>
                  <a:pt x="869225" y="19697"/>
                </a:lnTo>
                <a:lnTo>
                  <a:pt x="867443" y="21987"/>
                </a:lnTo>
                <a:lnTo>
                  <a:pt x="863523" y="24169"/>
                </a:lnTo>
                <a:lnTo>
                  <a:pt x="860343" y="24536"/>
                </a:lnTo>
                <a:lnTo>
                  <a:pt x="864370" y="72736"/>
                </a:lnTo>
                <a:lnTo>
                  <a:pt x="872147" y="74701"/>
                </a:lnTo>
                <a:lnTo>
                  <a:pt x="878268" y="10934"/>
                </a:lnTo>
                <a:lnTo>
                  <a:pt x="863871" y="10705"/>
                </a:lnTo>
                <a:close/>
              </a:path>
              <a:path w="3277635" h="2793039">
                <a:moveTo>
                  <a:pt x="207192" y="51031"/>
                </a:moveTo>
                <a:lnTo>
                  <a:pt x="218603" y="51989"/>
                </a:lnTo>
                <a:lnTo>
                  <a:pt x="213486" y="39923"/>
                </a:lnTo>
                <a:lnTo>
                  <a:pt x="211400" y="12338"/>
                </a:lnTo>
                <a:lnTo>
                  <a:pt x="205287" y="16601"/>
                </a:lnTo>
                <a:lnTo>
                  <a:pt x="204165" y="15322"/>
                </a:lnTo>
                <a:lnTo>
                  <a:pt x="198845" y="52521"/>
                </a:lnTo>
                <a:lnTo>
                  <a:pt x="207192" y="51031"/>
                </a:lnTo>
                <a:close/>
              </a:path>
              <a:path w="3277635" h="2793039">
                <a:moveTo>
                  <a:pt x="195385" y="10586"/>
                </a:moveTo>
                <a:lnTo>
                  <a:pt x="196906" y="94960"/>
                </a:lnTo>
                <a:lnTo>
                  <a:pt x="198845" y="52521"/>
                </a:lnTo>
                <a:lnTo>
                  <a:pt x="204165" y="15322"/>
                </a:lnTo>
                <a:lnTo>
                  <a:pt x="195385" y="10586"/>
                </a:lnTo>
                <a:close/>
              </a:path>
              <a:path w="3277635" h="2793039">
                <a:moveTo>
                  <a:pt x="184822" y="92113"/>
                </a:moveTo>
                <a:lnTo>
                  <a:pt x="176069" y="87736"/>
                </a:lnTo>
                <a:lnTo>
                  <a:pt x="183577" y="97398"/>
                </a:lnTo>
                <a:lnTo>
                  <a:pt x="196906" y="94960"/>
                </a:lnTo>
                <a:lnTo>
                  <a:pt x="190205" y="90736"/>
                </a:lnTo>
                <a:lnTo>
                  <a:pt x="184822" y="92113"/>
                </a:lnTo>
                <a:close/>
              </a:path>
              <a:path w="3277635" h="2793039">
                <a:moveTo>
                  <a:pt x="220862" y="74421"/>
                </a:moveTo>
                <a:lnTo>
                  <a:pt x="220781" y="74227"/>
                </a:lnTo>
                <a:lnTo>
                  <a:pt x="216034" y="75794"/>
                </a:lnTo>
                <a:lnTo>
                  <a:pt x="222606" y="76278"/>
                </a:lnTo>
                <a:lnTo>
                  <a:pt x="220862" y="74421"/>
                </a:lnTo>
                <a:close/>
              </a:path>
              <a:path w="3277635" h="2793039">
                <a:moveTo>
                  <a:pt x="214343" y="76353"/>
                </a:moveTo>
                <a:lnTo>
                  <a:pt x="216513" y="81373"/>
                </a:lnTo>
                <a:lnTo>
                  <a:pt x="220098" y="83591"/>
                </a:lnTo>
                <a:lnTo>
                  <a:pt x="224778" y="78591"/>
                </a:lnTo>
                <a:lnTo>
                  <a:pt x="224933" y="78757"/>
                </a:lnTo>
                <a:lnTo>
                  <a:pt x="231513" y="81995"/>
                </a:lnTo>
                <a:lnTo>
                  <a:pt x="226664" y="76577"/>
                </a:lnTo>
                <a:lnTo>
                  <a:pt x="218449" y="76780"/>
                </a:lnTo>
                <a:lnTo>
                  <a:pt x="214343" y="76353"/>
                </a:lnTo>
                <a:close/>
              </a:path>
              <a:path w="3277635" h="2793039">
                <a:moveTo>
                  <a:pt x="564015" y="0"/>
                </a:moveTo>
                <a:lnTo>
                  <a:pt x="559985" y="2260"/>
                </a:lnTo>
                <a:lnTo>
                  <a:pt x="562790" y="3817"/>
                </a:lnTo>
                <a:lnTo>
                  <a:pt x="568065" y="2770"/>
                </a:lnTo>
                <a:lnTo>
                  <a:pt x="564015" y="0"/>
                </a:lnTo>
                <a:close/>
              </a:path>
              <a:path w="3277635" h="2793039">
                <a:moveTo>
                  <a:pt x="621262" y="10898"/>
                </a:moveTo>
                <a:lnTo>
                  <a:pt x="619775" y="10558"/>
                </a:lnTo>
                <a:lnTo>
                  <a:pt x="600989" y="7247"/>
                </a:lnTo>
                <a:lnTo>
                  <a:pt x="602227" y="26564"/>
                </a:lnTo>
                <a:lnTo>
                  <a:pt x="609283" y="24891"/>
                </a:lnTo>
                <a:lnTo>
                  <a:pt x="610375" y="13605"/>
                </a:lnTo>
                <a:lnTo>
                  <a:pt x="613009" y="11935"/>
                </a:lnTo>
                <a:lnTo>
                  <a:pt x="621262" y="10898"/>
                </a:lnTo>
                <a:close/>
              </a:path>
              <a:path w="3277635" h="2793039">
                <a:moveTo>
                  <a:pt x="593532" y="87280"/>
                </a:moveTo>
                <a:lnTo>
                  <a:pt x="593674" y="90182"/>
                </a:lnTo>
                <a:lnTo>
                  <a:pt x="596029" y="91949"/>
                </a:lnTo>
                <a:lnTo>
                  <a:pt x="601360" y="92223"/>
                </a:lnTo>
                <a:lnTo>
                  <a:pt x="599817" y="71442"/>
                </a:lnTo>
                <a:lnTo>
                  <a:pt x="598745" y="75323"/>
                </a:lnTo>
                <a:lnTo>
                  <a:pt x="596831" y="79493"/>
                </a:lnTo>
                <a:lnTo>
                  <a:pt x="594838" y="83598"/>
                </a:lnTo>
                <a:lnTo>
                  <a:pt x="593532" y="87280"/>
                </a:lnTo>
                <a:close/>
              </a:path>
              <a:path w="3277635" h="2793039">
                <a:moveTo>
                  <a:pt x="607093" y="64767"/>
                </a:moveTo>
                <a:lnTo>
                  <a:pt x="610431" y="90649"/>
                </a:lnTo>
                <a:lnTo>
                  <a:pt x="618144" y="79855"/>
                </a:lnTo>
                <a:lnTo>
                  <a:pt x="616895" y="17566"/>
                </a:lnTo>
                <a:lnTo>
                  <a:pt x="613576" y="25239"/>
                </a:lnTo>
                <a:lnTo>
                  <a:pt x="612338" y="27526"/>
                </a:lnTo>
                <a:lnTo>
                  <a:pt x="613592" y="59307"/>
                </a:lnTo>
                <a:lnTo>
                  <a:pt x="613843" y="60035"/>
                </a:lnTo>
                <a:lnTo>
                  <a:pt x="611033" y="62266"/>
                </a:lnTo>
                <a:lnTo>
                  <a:pt x="607093" y="64767"/>
                </a:lnTo>
                <a:close/>
              </a:path>
              <a:path w="3277635" h="2793039">
                <a:moveTo>
                  <a:pt x="613576" y="25239"/>
                </a:moveTo>
                <a:lnTo>
                  <a:pt x="616895" y="17566"/>
                </a:lnTo>
                <a:lnTo>
                  <a:pt x="612092" y="15588"/>
                </a:lnTo>
                <a:lnTo>
                  <a:pt x="610375" y="13605"/>
                </a:lnTo>
                <a:lnTo>
                  <a:pt x="609283" y="24891"/>
                </a:lnTo>
                <a:lnTo>
                  <a:pt x="613576" y="25239"/>
                </a:lnTo>
                <a:close/>
              </a:path>
              <a:path w="3277635" h="2793039">
                <a:moveTo>
                  <a:pt x="911142" y="15247"/>
                </a:moveTo>
                <a:lnTo>
                  <a:pt x="912385" y="15305"/>
                </a:lnTo>
                <a:lnTo>
                  <a:pt x="915760" y="82720"/>
                </a:lnTo>
                <a:lnTo>
                  <a:pt x="922491" y="76845"/>
                </a:lnTo>
                <a:lnTo>
                  <a:pt x="926555" y="72907"/>
                </a:lnTo>
                <a:lnTo>
                  <a:pt x="928700" y="70830"/>
                </a:lnTo>
                <a:lnTo>
                  <a:pt x="933707" y="65244"/>
                </a:lnTo>
                <a:lnTo>
                  <a:pt x="933481" y="56650"/>
                </a:lnTo>
                <a:lnTo>
                  <a:pt x="937398" y="57634"/>
                </a:lnTo>
                <a:lnTo>
                  <a:pt x="940520" y="97946"/>
                </a:lnTo>
                <a:lnTo>
                  <a:pt x="942027" y="98143"/>
                </a:lnTo>
                <a:lnTo>
                  <a:pt x="941558" y="36968"/>
                </a:lnTo>
                <a:lnTo>
                  <a:pt x="933768" y="47365"/>
                </a:lnTo>
                <a:lnTo>
                  <a:pt x="930585" y="54845"/>
                </a:lnTo>
                <a:lnTo>
                  <a:pt x="930245" y="54172"/>
                </a:lnTo>
                <a:lnTo>
                  <a:pt x="928468" y="57605"/>
                </a:lnTo>
                <a:lnTo>
                  <a:pt x="926076" y="67736"/>
                </a:lnTo>
                <a:lnTo>
                  <a:pt x="924680" y="8884"/>
                </a:lnTo>
                <a:lnTo>
                  <a:pt x="913499" y="8815"/>
                </a:lnTo>
                <a:lnTo>
                  <a:pt x="911142" y="15247"/>
                </a:lnTo>
                <a:close/>
              </a:path>
              <a:path w="3277635" h="2793039">
                <a:moveTo>
                  <a:pt x="895862" y="80728"/>
                </a:moveTo>
                <a:lnTo>
                  <a:pt x="901792" y="80808"/>
                </a:lnTo>
                <a:lnTo>
                  <a:pt x="898616" y="24311"/>
                </a:lnTo>
                <a:lnTo>
                  <a:pt x="901245" y="22097"/>
                </a:lnTo>
                <a:lnTo>
                  <a:pt x="908084" y="16929"/>
                </a:lnTo>
                <a:lnTo>
                  <a:pt x="911142" y="15247"/>
                </a:lnTo>
                <a:lnTo>
                  <a:pt x="913499" y="8815"/>
                </a:lnTo>
                <a:lnTo>
                  <a:pt x="899310" y="9653"/>
                </a:lnTo>
                <a:lnTo>
                  <a:pt x="897311" y="9855"/>
                </a:lnTo>
                <a:lnTo>
                  <a:pt x="895862" y="80728"/>
                </a:lnTo>
                <a:close/>
              </a:path>
              <a:path w="3277635" h="2793039">
                <a:moveTo>
                  <a:pt x="915760" y="82720"/>
                </a:moveTo>
                <a:lnTo>
                  <a:pt x="909490" y="17477"/>
                </a:lnTo>
                <a:lnTo>
                  <a:pt x="905684" y="78937"/>
                </a:lnTo>
                <a:lnTo>
                  <a:pt x="902469" y="83211"/>
                </a:lnTo>
                <a:lnTo>
                  <a:pt x="898060" y="90110"/>
                </a:lnTo>
                <a:lnTo>
                  <a:pt x="897208" y="93458"/>
                </a:lnTo>
                <a:lnTo>
                  <a:pt x="899231" y="93825"/>
                </a:lnTo>
                <a:lnTo>
                  <a:pt x="903450" y="91779"/>
                </a:lnTo>
                <a:lnTo>
                  <a:pt x="909187" y="87888"/>
                </a:lnTo>
                <a:lnTo>
                  <a:pt x="915760" y="82720"/>
                </a:lnTo>
                <a:close/>
              </a:path>
              <a:path w="3277635" h="2793039">
                <a:moveTo>
                  <a:pt x="717354" y="91430"/>
                </a:moveTo>
                <a:lnTo>
                  <a:pt x="712941" y="89932"/>
                </a:lnTo>
                <a:lnTo>
                  <a:pt x="714767" y="96524"/>
                </a:lnTo>
                <a:lnTo>
                  <a:pt x="720172" y="95943"/>
                </a:lnTo>
                <a:lnTo>
                  <a:pt x="720605" y="93117"/>
                </a:lnTo>
                <a:lnTo>
                  <a:pt x="717354" y="91430"/>
                </a:lnTo>
                <a:close/>
              </a:path>
              <a:path w="3277635" h="2793039">
                <a:moveTo>
                  <a:pt x="701331" y="89363"/>
                </a:moveTo>
                <a:lnTo>
                  <a:pt x="703558" y="95046"/>
                </a:lnTo>
                <a:lnTo>
                  <a:pt x="704756" y="96177"/>
                </a:lnTo>
                <a:lnTo>
                  <a:pt x="714767" y="96524"/>
                </a:lnTo>
                <a:lnTo>
                  <a:pt x="712941" y="89932"/>
                </a:lnTo>
                <a:lnTo>
                  <a:pt x="708226" y="88902"/>
                </a:lnTo>
                <a:lnTo>
                  <a:pt x="704069" y="88619"/>
                </a:lnTo>
                <a:lnTo>
                  <a:pt x="701331" y="89363"/>
                </a:lnTo>
                <a:close/>
              </a:path>
              <a:path w="3277635" h="2793039">
                <a:moveTo>
                  <a:pt x="627080" y="89759"/>
                </a:moveTo>
                <a:lnTo>
                  <a:pt x="632396" y="94410"/>
                </a:lnTo>
                <a:lnTo>
                  <a:pt x="635562" y="96428"/>
                </a:lnTo>
                <a:lnTo>
                  <a:pt x="638068" y="94405"/>
                </a:lnTo>
                <a:lnTo>
                  <a:pt x="637223" y="63980"/>
                </a:lnTo>
                <a:lnTo>
                  <a:pt x="634259" y="64588"/>
                </a:lnTo>
                <a:lnTo>
                  <a:pt x="633919" y="62235"/>
                </a:lnTo>
                <a:lnTo>
                  <a:pt x="634692" y="72262"/>
                </a:lnTo>
                <a:lnTo>
                  <a:pt x="636337" y="75791"/>
                </a:lnTo>
                <a:lnTo>
                  <a:pt x="635720" y="79813"/>
                </a:lnTo>
                <a:lnTo>
                  <a:pt x="632625" y="82830"/>
                </a:lnTo>
                <a:lnTo>
                  <a:pt x="627080" y="89759"/>
                </a:lnTo>
                <a:close/>
              </a:path>
              <a:path w="3277635" h="2793039">
                <a:moveTo>
                  <a:pt x="630999" y="70725"/>
                </a:moveTo>
                <a:lnTo>
                  <a:pt x="634692" y="72262"/>
                </a:lnTo>
                <a:lnTo>
                  <a:pt x="633919" y="62235"/>
                </a:lnTo>
                <a:lnTo>
                  <a:pt x="637158" y="20274"/>
                </a:lnTo>
                <a:lnTo>
                  <a:pt x="630694" y="20228"/>
                </a:lnTo>
                <a:lnTo>
                  <a:pt x="625473" y="72678"/>
                </a:lnTo>
                <a:lnTo>
                  <a:pt x="630999" y="70725"/>
                </a:lnTo>
                <a:close/>
              </a:path>
              <a:path w="3277635" h="2793039">
                <a:moveTo>
                  <a:pt x="636811" y="7857"/>
                </a:moveTo>
                <a:lnTo>
                  <a:pt x="637106" y="9802"/>
                </a:lnTo>
                <a:lnTo>
                  <a:pt x="641633" y="13717"/>
                </a:lnTo>
                <a:lnTo>
                  <a:pt x="642883" y="16201"/>
                </a:lnTo>
                <a:lnTo>
                  <a:pt x="641643" y="19038"/>
                </a:lnTo>
                <a:lnTo>
                  <a:pt x="639803" y="51811"/>
                </a:lnTo>
                <a:lnTo>
                  <a:pt x="641121" y="52013"/>
                </a:lnTo>
                <a:lnTo>
                  <a:pt x="644760" y="56323"/>
                </a:lnTo>
                <a:lnTo>
                  <a:pt x="646452" y="8093"/>
                </a:lnTo>
                <a:lnTo>
                  <a:pt x="640131" y="7436"/>
                </a:lnTo>
                <a:lnTo>
                  <a:pt x="636811" y="7857"/>
                </a:lnTo>
                <a:close/>
              </a:path>
              <a:path w="3277635" h="2793039">
                <a:moveTo>
                  <a:pt x="633919" y="62235"/>
                </a:moveTo>
                <a:lnTo>
                  <a:pt x="635319" y="58361"/>
                </a:lnTo>
                <a:lnTo>
                  <a:pt x="637575" y="54406"/>
                </a:lnTo>
                <a:lnTo>
                  <a:pt x="639803" y="51811"/>
                </a:lnTo>
                <a:lnTo>
                  <a:pt x="641643" y="19038"/>
                </a:lnTo>
                <a:lnTo>
                  <a:pt x="637158" y="20274"/>
                </a:lnTo>
                <a:lnTo>
                  <a:pt x="633919" y="62235"/>
                </a:lnTo>
                <a:close/>
              </a:path>
              <a:path w="3277635" h="2793039">
                <a:moveTo>
                  <a:pt x="623518" y="19219"/>
                </a:moveTo>
                <a:lnTo>
                  <a:pt x="616895" y="17566"/>
                </a:lnTo>
                <a:lnTo>
                  <a:pt x="618144" y="79855"/>
                </a:lnTo>
                <a:lnTo>
                  <a:pt x="618330" y="79619"/>
                </a:lnTo>
                <a:lnTo>
                  <a:pt x="625473" y="72678"/>
                </a:lnTo>
                <a:lnTo>
                  <a:pt x="630694" y="20228"/>
                </a:lnTo>
                <a:lnTo>
                  <a:pt x="623518" y="19219"/>
                </a:lnTo>
                <a:close/>
              </a:path>
              <a:path w="3277635" h="2793039">
                <a:moveTo>
                  <a:pt x="688341" y="72603"/>
                </a:moveTo>
                <a:lnTo>
                  <a:pt x="689912" y="76192"/>
                </a:lnTo>
                <a:lnTo>
                  <a:pt x="700118" y="17256"/>
                </a:lnTo>
                <a:lnTo>
                  <a:pt x="704446" y="16722"/>
                </a:lnTo>
                <a:lnTo>
                  <a:pt x="709756" y="17715"/>
                </a:lnTo>
                <a:lnTo>
                  <a:pt x="707313" y="20220"/>
                </a:lnTo>
                <a:lnTo>
                  <a:pt x="702355" y="21109"/>
                </a:lnTo>
                <a:lnTo>
                  <a:pt x="700118" y="17256"/>
                </a:lnTo>
                <a:lnTo>
                  <a:pt x="694011" y="80076"/>
                </a:lnTo>
                <a:lnTo>
                  <a:pt x="698883" y="70809"/>
                </a:lnTo>
                <a:lnTo>
                  <a:pt x="702339" y="66810"/>
                </a:lnTo>
                <a:lnTo>
                  <a:pt x="705964" y="63428"/>
                </a:lnTo>
                <a:lnTo>
                  <a:pt x="710083" y="64354"/>
                </a:lnTo>
                <a:lnTo>
                  <a:pt x="712184" y="9915"/>
                </a:lnTo>
                <a:lnTo>
                  <a:pt x="701508" y="11946"/>
                </a:lnTo>
                <a:lnTo>
                  <a:pt x="689422" y="12586"/>
                </a:lnTo>
                <a:lnTo>
                  <a:pt x="688341" y="72603"/>
                </a:lnTo>
                <a:close/>
              </a:path>
              <a:path w="3277635" h="2793039">
                <a:moveTo>
                  <a:pt x="691405" y="84618"/>
                </a:moveTo>
                <a:lnTo>
                  <a:pt x="694011" y="80076"/>
                </a:lnTo>
                <a:lnTo>
                  <a:pt x="700118" y="17256"/>
                </a:lnTo>
                <a:lnTo>
                  <a:pt x="690318" y="80221"/>
                </a:lnTo>
                <a:lnTo>
                  <a:pt x="690245" y="83657"/>
                </a:lnTo>
                <a:lnTo>
                  <a:pt x="691405" y="84618"/>
                </a:lnTo>
                <a:close/>
              </a:path>
              <a:path w="3277635" h="2793039">
                <a:moveTo>
                  <a:pt x="684918" y="70487"/>
                </a:moveTo>
                <a:lnTo>
                  <a:pt x="689422" y="12586"/>
                </a:lnTo>
                <a:lnTo>
                  <a:pt x="677258" y="12075"/>
                </a:lnTo>
                <a:lnTo>
                  <a:pt x="665631" y="10858"/>
                </a:lnTo>
                <a:lnTo>
                  <a:pt x="655157" y="9382"/>
                </a:lnTo>
                <a:lnTo>
                  <a:pt x="646452" y="8093"/>
                </a:lnTo>
                <a:lnTo>
                  <a:pt x="644760" y="56323"/>
                </a:lnTo>
                <a:lnTo>
                  <a:pt x="643696" y="58972"/>
                </a:lnTo>
                <a:lnTo>
                  <a:pt x="646175" y="78998"/>
                </a:lnTo>
                <a:lnTo>
                  <a:pt x="652677" y="75462"/>
                </a:lnTo>
                <a:lnTo>
                  <a:pt x="662284" y="72972"/>
                </a:lnTo>
                <a:lnTo>
                  <a:pt x="675652" y="71988"/>
                </a:lnTo>
                <a:lnTo>
                  <a:pt x="678957" y="70877"/>
                </a:lnTo>
                <a:lnTo>
                  <a:pt x="684918" y="70487"/>
                </a:lnTo>
                <a:close/>
              </a:path>
              <a:path w="3277635" h="2793039">
                <a:moveTo>
                  <a:pt x="643696" y="58972"/>
                </a:moveTo>
                <a:lnTo>
                  <a:pt x="637223" y="63980"/>
                </a:lnTo>
                <a:lnTo>
                  <a:pt x="638068" y="94405"/>
                </a:lnTo>
                <a:lnTo>
                  <a:pt x="638723" y="91284"/>
                </a:lnTo>
                <a:lnTo>
                  <a:pt x="639854" y="87369"/>
                </a:lnTo>
                <a:lnTo>
                  <a:pt x="642119" y="83120"/>
                </a:lnTo>
                <a:lnTo>
                  <a:pt x="646175" y="78998"/>
                </a:lnTo>
                <a:lnTo>
                  <a:pt x="643696" y="58972"/>
                </a:lnTo>
                <a:close/>
              </a:path>
              <a:path w="3277635" h="2793039">
                <a:moveTo>
                  <a:pt x="626838" y="83343"/>
                </a:moveTo>
                <a:lnTo>
                  <a:pt x="618144" y="79855"/>
                </a:lnTo>
                <a:lnTo>
                  <a:pt x="624005" y="86869"/>
                </a:lnTo>
                <a:lnTo>
                  <a:pt x="627080" y="89759"/>
                </a:lnTo>
                <a:lnTo>
                  <a:pt x="632625" y="82830"/>
                </a:lnTo>
                <a:lnTo>
                  <a:pt x="626838" y="83343"/>
                </a:lnTo>
                <a:close/>
              </a:path>
              <a:path w="3277635" h="2793039">
                <a:moveTo>
                  <a:pt x="610431" y="90649"/>
                </a:moveTo>
                <a:lnTo>
                  <a:pt x="607093" y="64767"/>
                </a:lnTo>
                <a:lnTo>
                  <a:pt x="603954" y="66306"/>
                </a:lnTo>
                <a:lnTo>
                  <a:pt x="603545" y="65650"/>
                </a:lnTo>
                <a:lnTo>
                  <a:pt x="601360" y="92223"/>
                </a:lnTo>
                <a:lnTo>
                  <a:pt x="610431" y="90649"/>
                </a:lnTo>
                <a:close/>
              </a:path>
              <a:path w="3277635" h="2793039">
                <a:moveTo>
                  <a:pt x="640643" y="56454"/>
                </a:moveTo>
                <a:lnTo>
                  <a:pt x="638920" y="59338"/>
                </a:lnTo>
                <a:lnTo>
                  <a:pt x="644760" y="56323"/>
                </a:lnTo>
                <a:lnTo>
                  <a:pt x="641121" y="52013"/>
                </a:lnTo>
                <a:lnTo>
                  <a:pt x="640643" y="56454"/>
                </a:lnTo>
                <a:close/>
              </a:path>
              <a:path w="3277635" h="2793039">
                <a:moveTo>
                  <a:pt x="485075" y="88998"/>
                </a:moveTo>
                <a:lnTo>
                  <a:pt x="482144" y="93096"/>
                </a:lnTo>
                <a:lnTo>
                  <a:pt x="486687" y="94586"/>
                </a:lnTo>
                <a:lnTo>
                  <a:pt x="487468" y="90526"/>
                </a:lnTo>
                <a:lnTo>
                  <a:pt x="485075" y="88998"/>
                </a:lnTo>
                <a:close/>
              </a:path>
              <a:path w="3277635" h="2793039">
                <a:moveTo>
                  <a:pt x="749628" y="70416"/>
                </a:moveTo>
                <a:lnTo>
                  <a:pt x="748536" y="71383"/>
                </a:lnTo>
                <a:lnTo>
                  <a:pt x="752755" y="83110"/>
                </a:lnTo>
                <a:lnTo>
                  <a:pt x="750317" y="61140"/>
                </a:lnTo>
                <a:lnTo>
                  <a:pt x="747438" y="61677"/>
                </a:lnTo>
                <a:lnTo>
                  <a:pt x="743648" y="61840"/>
                </a:lnTo>
                <a:lnTo>
                  <a:pt x="739256" y="61675"/>
                </a:lnTo>
                <a:lnTo>
                  <a:pt x="734571" y="61226"/>
                </a:lnTo>
                <a:lnTo>
                  <a:pt x="734303" y="72300"/>
                </a:lnTo>
                <a:lnTo>
                  <a:pt x="749628" y="70416"/>
                </a:lnTo>
                <a:close/>
              </a:path>
              <a:path w="3277635" h="2793039">
                <a:moveTo>
                  <a:pt x="734571" y="61226"/>
                </a:moveTo>
                <a:lnTo>
                  <a:pt x="729905" y="60539"/>
                </a:lnTo>
                <a:lnTo>
                  <a:pt x="725565" y="59660"/>
                </a:lnTo>
                <a:lnTo>
                  <a:pt x="721861" y="58632"/>
                </a:lnTo>
                <a:lnTo>
                  <a:pt x="719104" y="57501"/>
                </a:lnTo>
                <a:lnTo>
                  <a:pt x="723705" y="71754"/>
                </a:lnTo>
                <a:lnTo>
                  <a:pt x="734303" y="72300"/>
                </a:lnTo>
                <a:lnTo>
                  <a:pt x="734571" y="61226"/>
                </a:lnTo>
                <a:close/>
              </a:path>
              <a:path w="3277635" h="2793039">
                <a:moveTo>
                  <a:pt x="723725" y="52850"/>
                </a:moveTo>
                <a:lnTo>
                  <a:pt x="728685" y="21508"/>
                </a:lnTo>
                <a:lnTo>
                  <a:pt x="718782" y="15494"/>
                </a:lnTo>
                <a:lnTo>
                  <a:pt x="716814" y="69661"/>
                </a:lnTo>
                <a:lnTo>
                  <a:pt x="723705" y="71754"/>
                </a:lnTo>
                <a:lnTo>
                  <a:pt x="719104" y="57501"/>
                </a:lnTo>
                <a:lnTo>
                  <a:pt x="719603" y="53942"/>
                </a:lnTo>
                <a:lnTo>
                  <a:pt x="723725" y="52850"/>
                </a:lnTo>
                <a:close/>
              </a:path>
              <a:path w="3277635" h="2793039">
                <a:moveTo>
                  <a:pt x="712613" y="66900"/>
                </a:moveTo>
                <a:lnTo>
                  <a:pt x="716814" y="69661"/>
                </a:lnTo>
                <a:lnTo>
                  <a:pt x="718782" y="15494"/>
                </a:lnTo>
                <a:lnTo>
                  <a:pt x="712184" y="9915"/>
                </a:lnTo>
                <a:lnTo>
                  <a:pt x="710083" y="64354"/>
                </a:lnTo>
                <a:lnTo>
                  <a:pt x="712613" y="66900"/>
                </a:lnTo>
                <a:close/>
              </a:path>
              <a:path w="3277635" h="2793039">
                <a:moveTo>
                  <a:pt x="767097" y="81953"/>
                </a:moveTo>
                <a:lnTo>
                  <a:pt x="769598" y="83605"/>
                </a:lnTo>
                <a:lnTo>
                  <a:pt x="767730" y="79114"/>
                </a:lnTo>
                <a:lnTo>
                  <a:pt x="775181" y="7534"/>
                </a:lnTo>
                <a:lnTo>
                  <a:pt x="766280" y="10020"/>
                </a:lnTo>
                <a:lnTo>
                  <a:pt x="763096" y="81580"/>
                </a:lnTo>
                <a:lnTo>
                  <a:pt x="767097" y="81953"/>
                </a:lnTo>
                <a:close/>
              </a:path>
              <a:path w="3277635" h="2793039">
                <a:moveTo>
                  <a:pt x="767730" y="79114"/>
                </a:moveTo>
                <a:lnTo>
                  <a:pt x="769487" y="77118"/>
                </a:lnTo>
                <a:lnTo>
                  <a:pt x="776174" y="71858"/>
                </a:lnTo>
                <a:lnTo>
                  <a:pt x="778164" y="70700"/>
                </a:lnTo>
                <a:lnTo>
                  <a:pt x="781685" y="7948"/>
                </a:lnTo>
                <a:lnTo>
                  <a:pt x="775181" y="7534"/>
                </a:lnTo>
                <a:lnTo>
                  <a:pt x="767730" y="79114"/>
                </a:lnTo>
                <a:close/>
              </a:path>
              <a:path w="3277635" h="2793039">
                <a:moveTo>
                  <a:pt x="758136" y="82096"/>
                </a:moveTo>
                <a:lnTo>
                  <a:pt x="763096" y="81580"/>
                </a:lnTo>
                <a:lnTo>
                  <a:pt x="766280" y="10020"/>
                </a:lnTo>
                <a:lnTo>
                  <a:pt x="754348" y="16469"/>
                </a:lnTo>
                <a:lnTo>
                  <a:pt x="753957" y="21615"/>
                </a:lnTo>
                <a:lnTo>
                  <a:pt x="752755" y="83110"/>
                </a:lnTo>
                <a:lnTo>
                  <a:pt x="758136" y="82096"/>
                </a:lnTo>
                <a:close/>
              </a:path>
              <a:path w="3277635" h="2793039">
                <a:moveTo>
                  <a:pt x="750393" y="56840"/>
                </a:moveTo>
                <a:lnTo>
                  <a:pt x="750317" y="61140"/>
                </a:lnTo>
                <a:lnTo>
                  <a:pt x="752755" y="83110"/>
                </a:lnTo>
                <a:lnTo>
                  <a:pt x="753957" y="21615"/>
                </a:lnTo>
                <a:lnTo>
                  <a:pt x="748700" y="26623"/>
                </a:lnTo>
                <a:lnTo>
                  <a:pt x="746532" y="54359"/>
                </a:lnTo>
                <a:lnTo>
                  <a:pt x="750393" y="56840"/>
                </a:lnTo>
                <a:close/>
              </a:path>
              <a:path w="3277635" h="2793039">
                <a:moveTo>
                  <a:pt x="728685" y="21508"/>
                </a:moveTo>
                <a:lnTo>
                  <a:pt x="730340" y="51881"/>
                </a:lnTo>
                <a:lnTo>
                  <a:pt x="739758" y="51079"/>
                </a:lnTo>
                <a:lnTo>
                  <a:pt x="740213" y="51280"/>
                </a:lnTo>
                <a:lnTo>
                  <a:pt x="746532" y="54359"/>
                </a:lnTo>
                <a:lnTo>
                  <a:pt x="748700" y="26623"/>
                </a:lnTo>
                <a:lnTo>
                  <a:pt x="739467" y="25903"/>
                </a:lnTo>
                <a:lnTo>
                  <a:pt x="728685" y="21508"/>
                </a:lnTo>
                <a:close/>
              </a:path>
              <a:path w="3277635" h="2793039">
                <a:moveTo>
                  <a:pt x="780963" y="96332"/>
                </a:moveTo>
                <a:lnTo>
                  <a:pt x="789765" y="92505"/>
                </a:lnTo>
                <a:lnTo>
                  <a:pt x="780462" y="90185"/>
                </a:lnTo>
                <a:lnTo>
                  <a:pt x="774556" y="87852"/>
                </a:lnTo>
                <a:lnTo>
                  <a:pt x="771657" y="85548"/>
                </a:lnTo>
                <a:lnTo>
                  <a:pt x="771406" y="98344"/>
                </a:lnTo>
                <a:lnTo>
                  <a:pt x="780963" y="96332"/>
                </a:lnTo>
                <a:close/>
              </a:path>
              <a:path w="3277635" h="2793039">
                <a:moveTo>
                  <a:pt x="738381" y="81999"/>
                </a:moveTo>
                <a:lnTo>
                  <a:pt x="739469" y="85241"/>
                </a:lnTo>
                <a:lnTo>
                  <a:pt x="742882" y="85073"/>
                </a:lnTo>
                <a:lnTo>
                  <a:pt x="747490" y="84233"/>
                </a:lnTo>
                <a:lnTo>
                  <a:pt x="752755" y="83110"/>
                </a:lnTo>
                <a:lnTo>
                  <a:pt x="748536" y="71383"/>
                </a:lnTo>
                <a:lnTo>
                  <a:pt x="741784" y="77808"/>
                </a:lnTo>
                <a:lnTo>
                  <a:pt x="738381" y="81999"/>
                </a:lnTo>
                <a:close/>
              </a:path>
              <a:path w="3277635" h="2793039">
                <a:moveTo>
                  <a:pt x="909490" y="17477"/>
                </a:moveTo>
                <a:lnTo>
                  <a:pt x="905632" y="20156"/>
                </a:lnTo>
                <a:lnTo>
                  <a:pt x="901843" y="22649"/>
                </a:lnTo>
                <a:lnTo>
                  <a:pt x="899160" y="24265"/>
                </a:lnTo>
                <a:lnTo>
                  <a:pt x="898616" y="24311"/>
                </a:lnTo>
                <a:lnTo>
                  <a:pt x="901792" y="80808"/>
                </a:lnTo>
                <a:lnTo>
                  <a:pt x="905684" y="78937"/>
                </a:lnTo>
                <a:lnTo>
                  <a:pt x="909490" y="17477"/>
                </a:lnTo>
                <a:close/>
              </a:path>
              <a:path w="3277635" h="2793039">
                <a:moveTo>
                  <a:pt x="897311" y="9855"/>
                </a:moveTo>
                <a:lnTo>
                  <a:pt x="878268" y="10934"/>
                </a:lnTo>
                <a:lnTo>
                  <a:pt x="880408" y="77083"/>
                </a:lnTo>
                <a:lnTo>
                  <a:pt x="888524" y="79289"/>
                </a:lnTo>
                <a:lnTo>
                  <a:pt x="895862" y="80728"/>
                </a:lnTo>
                <a:lnTo>
                  <a:pt x="897311" y="9855"/>
                </a:lnTo>
                <a:close/>
              </a:path>
              <a:path w="3277635" h="2793039">
                <a:moveTo>
                  <a:pt x="935455" y="38767"/>
                </a:moveTo>
                <a:lnTo>
                  <a:pt x="938247" y="34798"/>
                </a:lnTo>
                <a:lnTo>
                  <a:pt x="940960" y="30796"/>
                </a:lnTo>
                <a:lnTo>
                  <a:pt x="943303" y="26856"/>
                </a:lnTo>
                <a:lnTo>
                  <a:pt x="944980" y="23072"/>
                </a:lnTo>
                <a:lnTo>
                  <a:pt x="945701" y="19536"/>
                </a:lnTo>
                <a:lnTo>
                  <a:pt x="945170" y="16344"/>
                </a:lnTo>
                <a:lnTo>
                  <a:pt x="943096" y="13589"/>
                </a:lnTo>
                <a:lnTo>
                  <a:pt x="939185" y="11365"/>
                </a:lnTo>
                <a:lnTo>
                  <a:pt x="935455" y="38767"/>
                </a:lnTo>
                <a:close/>
              </a:path>
              <a:path w="3277635" h="2793039">
                <a:moveTo>
                  <a:pt x="933144" y="9765"/>
                </a:moveTo>
                <a:lnTo>
                  <a:pt x="924680" y="8884"/>
                </a:lnTo>
                <a:lnTo>
                  <a:pt x="926076" y="67736"/>
                </a:lnTo>
                <a:lnTo>
                  <a:pt x="928468" y="57605"/>
                </a:lnTo>
                <a:lnTo>
                  <a:pt x="929543" y="49543"/>
                </a:lnTo>
                <a:lnTo>
                  <a:pt x="930810" y="46234"/>
                </a:lnTo>
                <a:lnTo>
                  <a:pt x="932879" y="42610"/>
                </a:lnTo>
                <a:lnTo>
                  <a:pt x="935455" y="38767"/>
                </a:lnTo>
                <a:lnTo>
                  <a:pt x="939185" y="11365"/>
                </a:lnTo>
                <a:lnTo>
                  <a:pt x="933144" y="9765"/>
                </a:lnTo>
                <a:close/>
              </a:path>
              <a:path w="3277635" h="2793039">
                <a:moveTo>
                  <a:pt x="928468" y="57605"/>
                </a:moveTo>
                <a:lnTo>
                  <a:pt x="930245" y="54172"/>
                </a:lnTo>
                <a:lnTo>
                  <a:pt x="929370" y="52445"/>
                </a:lnTo>
                <a:lnTo>
                  <a:pt x="929543" y="49543"/>
                </a:lnTo>
                <a:lnTo>
                  <a:pt x="928468" y="57605"/>
                </a:lnTo>
                <a:close/>
              </a:path>
              <a:path w="3277635" h="2793039">
                <a:moveTo>
                  <a:pt x="942027" y="98143"/>
                </a:moveTo>
                <a:lnTo>
                  <a:pt x="951634" y="94406"/>
                </a:lnTo>
                <a:lnTo>
                  <a:pt x="949634" y="90422"/>
                </a:lnTo>
                <a:lnTo>
                  <a:pt x="947500" y="85954"/>
                </a:lnTo>
                <a:lnTo>
                  <a:pt x="947295" y="34689"/>
                </a:lnTo>
                <a:lnTo>
                  <a:pt x="941990" y="36461"/>
                </a:lnTo>
                <a:lnTo>
                  <a:pt x="941558" y="36968"/>
                </a:lnTo>
                <a:lnTo>
                  <a:pt x="942027" y="98143"/>
                </a:lnTo>
                <a:close/>
              </a:path>
              <a:path w="3277635" h="2793039">
                <a:moveTo>
                  <a:pt x="955812" y="11526"/>
                </a:moveTo>
                <a:lnTo>
                  <a:pt x="957280" y="32201"/>
                </a:lnTo>
                <a:lnTo>
                  <a:pt x="962911" y="88068"/>
                </a:lnTo>
                <a:lnTo>
                  <a:pt x="971626" y="90190"/>
                </a:lnTo>
                <a:lnTo>
                  <a:pt x="972695" y="24860"/>
                </a:lnTo>
                <a:lnTo>
                  <a:pt x="973291" y="22787"/>
                </a:lnTo>
                <a:lnTo>
                  <a:pt x="974762" y="13546"/>
                </a:lnTo>
                <a:lnTo>
                  <a:pt x="973545" y="7992"/>
                </a:lnTo>
                <a:lnTo>
                  <a:pt x="970340" y="5569"/>
                </a:lnTo>
                <a:lnTo>
                  <a:pt x="965849" y="5721"/>
                </a:lnTo>
                <a:lnTo>
                  <a:pt x="960773" y="7892"/>
                </a:lnTo>
                <a:lnTo>
                  <a:pt x="955812" y="11526"/>
                </a:lnTo>
                <a:close/>
              </a:path>
              <a:path w="3277635" h="2793039">
                <a:moveTo>
                  <a:pt x="951668" y="16069"/>
                </a:moveTo>
                <a:lnTo>
                  <a:pt x="949042" y="20963"/>
                </a:lnTo>
                <a:lnTo>
                  <a:pt x="951147" y="29585"/>
                </a:lnTo>
                <a:lnTo>
                  <a:pt x="957280" y="32201"/>
                </a:lnTo>
                <a:lnTo>
                  <a:pt x="955812" y="11526"/>
                </a:lnTo>
                <a:lnTo>
                  <a:pt x="951668" y="16069"/>
                </a:lnTo>
                <a:close/>
              </a:path>
              <a:path w="3277635" h="2793039">
                <a:moveTo>
                  <a:pt x="955440" y="38246"/>
                </a:moveTo>
                <a:lnTo>
                  <a:pt x="953238" y="45049"/>
                </a:lnTo>
                <a:lnTo>
                  <a:pt x="955246" y="85904"/>
                </a:lnTo>
                <a:lnTo>
                  <a:pt x="962911" y="88068"/>
                </a:lnTo>
                <a:lnTo>
                  <a:pt x="957280" y="32201"/>
                </a:lnTo>
                <a:lnTo>
                  <a:pt x="955440" y="38246"/>
                </a:lnTo>
                <a:close/>
              </a:path>
              <a:path w="3277635" h="2793039">
                <a:moveTo>
                  <a:pt x="955246" y="85904"/>
                </a:moveTo>
                <a:lnTo>
                  <a:pt x="953238" y="45049"/>
                </a:lnTo>
                <a:lnTo>
                  <a:pt x="952047" y="44328"/>
                </a:lnTo>
                <a:lnTo>
                  <a:pt x="951590" y="40439"/>
                </a:lnTo>
                <a:lnTo>
                  <a:pt x="950251" y="36620"/>
                </a:lnTo>
                <a:lnTo>
                  <a:pt x="949740" y="84823"/>
                </a:lnTo>
                <a:lnTo>
                  <a:pt x="955246" y="85904"/>
                </a:lnTo>
                <a:close/>
              </a:path>
              <a:path w="3277635" h="2793039">
                <a:moveTo>
                  <a:pt x="950251" y="36620"/>
                </a:moveTo>
                <a:lnTo>
                  <a:pt x="947295" y="34689"/>
                </a:lnTo>
                <a:lnTo>
                  <a:pt x="947500" y="85954"/>
                </a:lnTo>
                <a:lnTo>
                  <a:pt x="949740" y="84823"/>
                </a:lnTo>
                <a:lnTo>
                  <a:pt x="950251" y="36620"/>
                </a:lnTo>
                <a:close/>
              </a:path>
              <a:path w="3277635" h="2793039">
                <a:moveTo>
                  <a:pt x="926555" y="72907"/>
                </a:moveTo>
                <a:lnTo>
                  <a:pt x="927009" y="77804"/>
                </a:lnTo>
                <a:lnTo>
                  <a:pt x="931685" y="87859"/>
                </a:lnTo>
                <a:lnTo>
                  <a:pt x="940520" y="97946"/>
                </a:lnTo>
                <a:lnTo>
                  <a:pt x="937398" y="57634"/>
                </a:lnTo>
                <a:lnTo>
                  <a:pt x="933481" y="56650"/>
                </a:lnTo>
                <a:lnTo>
                  <a:pt x="933707" y="65244"/>
                </a:lnTo>
                <a:lnTo>
                  <a:pt x="936833" y="60656"/>
                </a:lnTo>
                <a:lnTo>
                  <a:pt x="933707" y="65244"/>
                </a:lnTo>
                <a:lnTo>
                  <a:pt x="928700" y="70830"/>
                </a:lnTo>
                <a:lnTo>
                  <a:pt x="926555" y="72907"/>
                </a:lnTo>
                <a:close/>
              </a:path>
              <a:path w="3277635" h="2793039">
                <a:moveTo>
                  <a:pt x="955352" y="92796"/>
                </a:moveTo>
                <a:lnTo>
                  <a:pt x="952707" y="96058"/>
                </a:lnTo>
                <a:lnTo>
                  <a:pt x="956517" y="96223"/>
                </a:lnTo>
                <a:lnTo>
                  <a:pt x="960038" y="94210"/>
                </a:lnTo>
                <a:lnTo>
                  <a:pt x="955352" y="92796"/>
                </a:lnTo>
                <a:close/>
              </a:path>
              <a:path w="3277635" h="2793039">
                <a:moveTo>
                  <a:pt x="1112044" y="88770"/>
                </a:moveTo>
                <a:lnTo>
                  <a:pt x="1107818" y="90750"/>
                </a:lnTo>
                <a:lnTo>
                  <a:pt x="1109148" y="95197"/>
                </a:lnTo>
                <a:lnTo>
                  <a:pt x="1110371" y="93423"/>
                </a:lnTo>
                <a:lnTo>
                  <a:pt x="1113097" y="92308"/>
                </a:lnTo>
                <a:lnTo>
                  <a:pt x="1114604" y="88832"/>
                </a:lnTo>
                <a:lnTo>
                  <a:pt x="1112044" y="88770"/>
                </a:lnTo>
                <a:close/>
              </a:path>
              <a:path w="3277635" h="2793039">
                <a:moveTo>
                  <a:pt x="1104326" y="93396"/>
                </a:moveTo>
                <a:lnTo>
                  <a:pt x="1103969" y="95337"/>
                </a:lnTo>
                <a:lnTo>
                  <a:pt x="1109148" y="95197"/>
                </a:lnTo>
                <a:lnTo>
                  <a:pt x="1107818" y="90750"/>
                </a:lnTo>
                <a:lnTo>
                  <a:pt x="1104326" y="93396"/>
                </a:lnTo>
                <a:close/>
              </a:path>
              <a:path w="3277635" h="2793039">
                <a:moveTo>
                  <a:pt x="1110371" y="93423"/>
                </a:moveTo>
                <a:lnTo>
                  <a:pt x="1109148" y="95197"/>
                </a:lnTo>
                <a:lnTo>
                  <a:pt x="1113714" y="94145"/>
                </a:lnTo>
                <a:lnTo>
                  <a:pt x="1114807" y="93423"/>
                </a:lnTo>
                <a:lnTo>
                  <a:pt x="1110371" y="93423"/>
                </a:lnTo>
                <a:close/>
              </a:path>
              <a:path w="3277635" h="2793039">
                <a:moveTo>
                  <a:pt x="1325294" y="2707275"/>
                </a:moveTo>
                <a:lnTo>
                  <a:pt x="1325898" y="2708127"/>
                </a:lnTo>
                <a:lnTo>
                  <a:pt x="1332983" y="2707545"/>
                </a:lnTo>
                <a:lnTo>
                  <a:pt x="1344989" y="2700152"/>
                </a:lnTo>
                <a:lnTo>
                  <a:pt x="1332833" y="2701595"/>
                </a:lnTo>
                <a:lnTo>
                  <a:pt x="1326636" y="2704109"/>
                </a:lnTo>
                <a:lnTo>
                  <a:pt x="1325294" y="2707275"/>
                </a:lnTo>
                <a:close/>
              </a:path>
              <a:path w="3277635" h="2793039">
                <a:moveTo>
                  <a:pt x="1360329" y="2708697"/>
                </a:moveTo>
                <a:lnTo>
                  <a:pt x="1359211" y="2712605"/>
                </a:lnTo>
                <a:lnTo>
                  <a:pt x="1357446" y="2716575"/>
                </a:lnTo>
                <a:lnTo>
                  <a:pt x="1352816" y="2718269"/>
                </a:lnTo>
                <a:lnTo>
                  <a:pt x="1346423" y="2718108"/>
                </a:lnTo>
                <a:lnTo>
                  <a:pt x="1339372" y="2716511"/>
                </a:lnTo>
                <a:lnTo>
                  <a:pt x="1332765" y="2713894"/>
                </a:lnTo>
                <a:lnTo>
                  <a:pt x="1327705" y="2710676"/>
                </a:lnTo>
                <a:lnTo>
                  <a:pt x="1334540" y="2752315"/>
                </a:lnTo>
                <a:lnTo>
                  <a:pt x="1344559" y="2756730"/>
                </a:lnTo>
                <a:lnTo>
                  <a:pt x="1352649" y="2762553"/>
                </a:lnTo>
                <a:lnTo>
                  <a:pt x="1354766" y="2764498"/>
                </a:lnTo>
                <a:lnTo>
                  <a:pt x="1359685" y="2779989"/>
                </a:lnTo>
                <a:lnTo>
                  <a:pt x="1360329" y="2708697"/>
                </a:lnTo>
                <a:close/>
              </a:path>
              <a:path w="3277635" h="2793039">
                <a:moveTo>
                  <a:pt x="1306920" y="2705592"/>
                </a:moveTo>
                <a:lnTo>
                  <a:pt x="1309522" y="2711126"/>
                </a:lnTo>
                <a:lnTo>
                  <a:pt x="1319625" y="2752244"/>
                </a:lnTo>
                <a:lnTo>
                  <a:pt x="1325320" y="2750442"/>
                </a:lnTo>
                <a:lnTo>
                  <a:pt x="1334540" y="2752315"/>
                </a:lnTo>
                <a:lnTo>
                  <a:pt x="1327705" y="2710676"/>
                </a:lnTo>
                <a:lnTo>
                  <a:pt x="1325898" y="2708127"/>
                </a:lnTo>
                <a:lnTo>
                  <a:pt x="1324522" y="2708240"/>
                </a:lnTo>
                <a:lnTo>
                  <a:pt x="1316981" y="2706088"/>
                </a:lnTo>
                <a:lnTo>
                  <a:pt x="1306920" y="2705592"/>
                </a:lnTo>
                <a:close/>
              </a:path>
              <a:path w="3277635" h="2793039">
                <a:moveTo>
                  <a:pt x="1391143" y="2700836"/>
                </a:moveTo>
                <a:lnTo>
                  <a:pt x="1378346" y="2702540"/>
                </a:lnTo>
                <a:lnTo>
                  <a:pt x="1380628" y="2707362"/>
                </a:lnTo>
                <a:lnTo>
                  <a:pt x="1381219" y="2707777"/>
                </a:lnTo>
                <a:lnTo>
                  <a:pt x="1387853" y="2713554"/>
                </a:lnTo>
                <a:lnTo>
                  <a:pt x="1390529" y="2718215"/>
                </a:lnTo>
                <a:lnTo>
                  <a:pt x="1394705" y="2785888"/>
                </a:lnTo>
                <a:lnTo>
                  <a:pt x="1397639" y="2711301"/>
                </a:lnTo>
                <a:lnTo>
                  <a:pt x="1398947" y="2708180"/>
                </a:lnTo>
                <a:lnTo>
                  <a:pt x="1403729" y="2700411"/>
                </a:lnTo>
                <a:lnTo>
                  <a:pt x="1391143" y="2700836"/>
                </a:lnTo>
                <a:close/>
              </a:path>
              <a:path w="3277635" h="2793039">
                <a:moveTo>
                  <a:pt x="1365972" y="2775413"/>
                </a:moveTo>
                <a:lnTo>
                  <a:pt x="1368070" y="2774478"/>
                </a:lnTo>
                <a:lnTo>
                  <a:pt x="1371808" y="2718275"/>
                </a:lnTo>
                <a:lnTo>
                  <a:pt x="1374266" y="2713446"/>
                </a:lnTo>
                <a:lnTo>
                  <a:pt x="1380628" y="2707362"/>
                </a:lnTo>
                <a:lnTo>
                  <a:pt x="1378346" y="2702540"/>
                </a:lnTo>
                <a:lnTo>
                  <a:pt x="1367391" y="2705251"/>
                </a:lnTo>
                <a:lnTo>
                  <a:pt x="1365972" y="2775413"/>
                </a:lnTo>
                <a:close/>
              </a:path>
              <a:path w="3277635" h="2793039">
                <a:moveTo>
                  <a:pt x="1375109" y="2724228"/>
                </a:moveTo>
                <a:lnTo>
                  <a:pt x="1372380" y="2721864"/>
                </a:lnTo>
                <a:lnTo>
                  <a:pt x="1371808" y="2718275"/>
                </a:lnTo>
                <a:lnTo>
                  <a:pt x="1368070" y="2774478"/>
                </a:lnTo>
                <a:lnTo>
                  <a:pt x="1367303" y="2778937"/>
                </a:lnTo>
                <a:lnTo>
                  <a:pt x="1369114" y="2781510"/>
                </a:lnTo>
                <a:lnTo>
                  <a:pt x="1373652" y="2783789"/>
                </a:lnTo>
                <a:lnTo>
                  <a:pt x="1375109" y="2724228"/>
                </a:lnTo>
                <a:close/>
              </a:path>
              <a:path w="3277635" h="2793039">
                <a:moveTo>
                  <a:pt x="1360614" y="2779332"/>
                </a:moveTo>
                <a:lnTo>
                  <a:pt x="1365972" y="2775413"/>
                </a:lnTo>
                <a:lnTo>
                  <a:pt x="1367391" y="2705251"/>
                </a:lnTo>
                <a:lnTo>
                  <a:pt x="1360329" y="2708697"/>
                </a:lnTo>
                <a:lnTo>
                  <a:pt x="1359685" y="2779989"/>
                </a:lnTo>
                <a:lnTo>
                  <a:pt x="1360614" y="2779332"/>
                </a:lnTo>
                <a:close/>
              </a:path>
              <a:path w="3277635" h="2793039">
                <a:moveTo>
                  <a:pt x="1354766" y="2764498"/>
                </a:moveTo>
                <a:lnTo>
                  <a:pt x="1353880" y="2768721"/>
                </a:lnTo>
                <a:lnTo>
                  <a:pt x="1347587" y="2772182"/>
                </a:lnTo>
                <a:lnTo>
                  <a:pt x="1338535" y="2774004"/>
                </a:lnTo>
                <a:lnTo>
                  <a:pt x="1329368" y="2773307"/>
                </a:lnTo>
                <a:lnTo>
                  <a:pt x="1339172" y="2780182"/>
                </a:lnTo>
                <a:lnTo>
                  <a:pt x="1359685" y="2779989"/>
                </a:lnTo>
                <a:lnTo>
                  <a:pt x="1354766" y="2764498"/>
                </a:lnTo>
                <a:close/>
              </a:path>
              <a:path w="3277635" h="2793039">
                <a:moveTo>
                  <a:pt x="1322734" y="2769215"/>
                </a:moveTo>
                <a:lnTo>
                  <a:pt x="1321280" y="2760849"/>
                </a:lnTo>
                <a:lnTo>
                  <a:pt x="1321866" y="2780159"/>
                </a:lnTo>
                <a:lnTo>
                  <a:pt x="1339172" y="2780182"/>
                </a:lnTo>
                <a:lnTo>
                  <a:pt x="1329368" y="2773307"/>
                </a:lnTo>
                <a:lnTo>
                  <a:pt x="1322734" y="2769215"/>
                </a:lnTo>
                <a:close/>
              </a:path>
              <a:path w="3277635" h="2793039">
                <a:moveTo>
                  <a:pt x="1321866" y="2780159"/>
                </a:moveTo>
                <a:lnTo>
                  <a:pt x="1321280" y="2760849"/>
                </a:lnTo>
                <a:lnTo>
                  <a:pt x="1320182" y="2758856"/>
                </a:lnTo>
                <a:lnTo>
                  <a:pt x="1319625" y="2752244"/>
                </a:lnTo>
                <a:lnTo>
                  <a:pt x="1309522" y="2711126"/>
                </a:lnTo>
                <a:lnTo>
                  <a:pt x="1308905" y="2716817"/>
                </a:lnTo>
                <a:lnTo>
                  <a:pt x="1308549" y="2779790"/>
                </a:lnTo>
                <a:lnTo>
                  <a:pt x="1321866" y="2780159"/>
                </a:lnTo>
                <a:close/>
              </a:path>
              <a:path w="3277635" h="2793039">
                <a:moveTo>
                  <a:pt x="1271953" y="2723619"/>
                </a:moveTo>
                <a:lnTo>
                  <a:pt x="1273064" y="2784405"/>
                </a:lnTo>
                <a:lnTo>
                  <a:pt x="1283573" y="2780513"/>
                </a:lnTo>
                <a:lnTo>
                  <a:pt x="1297018" y="2777368"/>
                </a:lnTo>
                <a:lnTo>
                  <a:pt x="1300000" y="2778945"/>
                </a:lnTo>
                <a:lnTo>
                  <a:pt x="1308549" y="2779790"/>
                </a:lnTo>
                <a:lnTo>
                  <a:pt x="1308905" y="2716817"/>
                </a:lnTo>
                <a:lnTo>
                  <a:pt x="1304670" y="2720883"/>
                </a:lnTo>
                <a:lnTo>
                  <a:pt x="1297837" y="2723458"/>
                </a:lnTo>
                <a:lnTo>
                  <a:pt x="1289426" y="2724681"/>
                </a:lnTo>
                <a:lnTo>
                  <a:pt x="1280458" y="2724689"/>
                </a:lnTo>
                <a:lnTo>
                  <a:pt x="1271953" y="2723619"/>
                </a:lnTo>
                <a:close/>
              </a:path>
              <a:path w="3277635" h="2793039">
                <a:moveTo>
                  <a:pt x="1264930" y="2721607"/>
                </a:moveTo>
                <a:lnTo>
                  <a:pt x="1260410" y="2718791"/>
                </a:lnTo>
                <a:lnTo>
                  <a:pt x="1263834" y="2786427"/>
                </a:lnTo>
                <a:lnTo>
                  <a:pt x="1273064" y="2784405"/>
                </a:lnTo>
                <a:lnTo>
                  <a:pt x="1271953" y="2723619"/>
                </a:lnTo>
                <a:lnTo>
                  <a:pt x="1264930" y="2721607"/>
                </a:lnTo>
                <a:close/>
              </a:path>
              <a:path w="3277635" h="2793039">
                <a:moveTo>
                  <a:pt x="1227300" y="2786063"/>
                </a:moveTo>
                <a:lnTo>
                  <a:pt x="1232835" y="2786241"/>
                </a:lnTo>
                <a:lnTo>
                  <a:pt x="1240051" y="2784541"/>
                </a:lnTo>
                <a:lnTo>
                  <a:pt x="1249195" y="2780580"/>
                </a:lnTo>
                <a:lnTo>
                  <a:pt x="1254227" y="2783964"/>
                </a:lnTo>
                <a:lnTo>
                  <a:pt x="1263834" y="2786427"/>
                </a:lnTo>
                <a:lnTo>
                  <a:pt x="1260410" y="2718791"/>
                </a:lnTo>
                <a:lnTo>
                  <a:pt x="1259414" y="2715308"/>
                </a:lnTo>
                <a:lnTo>
                  <a:pt x="1258035" y="2715038"/>
                </a:lnTo>
                <a:lnTo>
                  <a:pt x="1250079" y="2718079"/>
                </a:lnTo>
                <a:lnTo>
                  <a:pt x="1241943" y="2718344"/>
                </a:lnTo>
                <a:lnTo>
                  <a:pt x="1233796" y="2716552"/>
                </a:lnTo>
                <a:lnTo>
                  <a:pt x="1227300" y="2786063"/>
                </a:lnTo>
                <a:close/>
              </a:path>
              <a:path w="3277635" h="2793039">
                <a:moveTo>
                  <a:pt x="1225807" y="2713427"/>
                </a:moveTo>
                <a:lnTo>
                  <a:pt x="1218143" y="2709690"/>
                </a:lnTo>
                <a:lnTo>
                  <a:pt x="1219810" y="2710546"/>
                </a:lnTo>
                <a:lnTo>
                  <a:pt x="1220287" y="2781613"/>
                </a:lnTo>
                <a:lnTo>
                  <a:pt x="1223199" y="2784392"/>
                </a:lnTo>
                <a:lnTo>
                  <a:pt x="1227300" y="2786063"/>
                </a:lnTo>
                <a:lnTo>
                  <a:pt x="1233796" y="2716552"/>
                </a:lnTo>
                <a:lnTo>
                  <a:pt x="1225807" y="2713427"/>
                </a:lnTo>
                <a:close/>
              </a:path>
              <a:path w="3277635" h="2793039">
                <a:moveTo>
                  <a:pt x="1208231" y="2716735"/>
                </a:moveTo>
                <a:lnTo>
                  <a:pt x="1209855" y="2715691"/>
                </a:lnTo>
                <a:lnTo>
                  <a:pt x="1215531" y="2712227"/>
                </a:lnTo>
                <a:lnTo>
                  <a:pt x="1218722" y="2710615"/>
                </a:lnTo>
                <a:lnTo>
                  <a:pt x="1219810" y="2710546"/>
                </a:lnTo>
                <a:lnTo>
                  <a:pt x="1218143" y="2709690"/>
                </a:lnTo>
                <a:lnTo>
                  <a:pt x="1210974" y="2706063"/>
                </a:lnTo>
                <a:lnTo>
                  <a:pt x="1208231" y="2716735"/>
                </a:lnTo>
                <a:close/>
              </a:path>
              <a:path w="3277635" h="2793039">
                <a:moveTo>
                  <a:pt x="1204468" y="2703267"/>
                </a:moveTo>
                <a:lnTo>
                  <a:pt x="1198793" y="2702025"/>
                </a:lnTo>
                <a:lnTo>
                  <a:pt x="1199938" y="2708819"/>
                </a:lnTo>
                <a:lnTo>
                  <a:pt x="1203515" y="2710119"/>
                </a:lnTo>
                <a:lnTo>
                  <a:pt x="1208231" y="2716735"/>
                </a:lnTo>
                <a:lnTo>
                  <a:pt x="1210974" y="2706063"/>
                </a:lnTo>
                <a:lnTo>
                  <a:pt x="1204468" y="2703267"/>
                </a:lnTo>
                <a:close/>
              </a:path>
              <a:path w="3277635" h="2793039">
                <a:moveTo>
                  <a:pt x="1195193" y="2778773"/>
                </a:moveTo>
                <a:lnTo>
                  <a:pt x="1199278" y="2726211"/>
                </a:lnTo>
                <a:lnTo>
                  <a:pt x="1202508" y="2722569"/>
                </a:lnTo>
                <a:lnTo>
                  <a:pt x="1208231" y="2716735"/>
                </a:lnTo>
                <a:lnTo>
                  <a:pt x="1203515" y="2710119"/>
                </a:lnTo>
                <a:lnTo>
                  <a:pt x="1202810" y="2712234"/>
                </a:lnTo>
                <a:lnTo>
                  <a:pt x="1199405" y="2713038"/>
                </a:lnTo>
                <a:lnTo>
                  <a:pt x="1195193" y="2778773"/>
                </a:lnTo>
                <a:close/>
              </a:path>
              <a:path w="3277635" h="2793039">
                <a:moveTo>
                  <a:pt x="1194549" y="2713667"/>
                </a:moveTo>
                <a:lnTo>
                  <a:pt x="1188682" y="2714113"/>
                </a:lnTo>
                <a:lnTo>
                  <a:pt x="1189477" y="2715537"/>
                </a:lnTo>
                <a:lnTo>
                  <a:pt x="1189768" y="2779662"/>
                </a:lnTo>
                <a:lnTo>
                  <a:pt x="1195193" y="2778773"/>
                </a:lnTo>
                <a:lnTo>
                  <a:pt x="1199405" y="2713038"/>
                </a:lnTo>
                <a:lnTo>
                  <a:pt x="1194549" y="2713667"/>
                </a:lnTo>
                <a:close/>
              </a:path>
              <a:path w="3277635" h="2793039">
                <a:moveTo>
                  <a:pt x="1188642" y="2714115"/>
                </a:moveTo>
                <a:lnTo>
                  <a:pt x="1188440" y="2714834"/>
                </a:lnTo>
                <a:lnTo>
                  <a:pt x="1189477" y="2715537"/>
                </a:lnTo>
                <a:lnTo>
                  <a:pt x="1188682" y="2714113"/>
                </a:lnTo>
                <a:close/>
              </a:path>
              <a:path w="3277635" h="2793039">
                <a:moveTo>
                  <a:pt x="1414054" y="2701537"/>
                </a:moveTo>
                <a:lnTo>
                  <a:pt x="1403729" y="2700411"/>
                </a:lnTo>
                <a:lnTo>
                  <a:pt x="1408802" y="2708149"/>
                </a:lnTo>
                <a:lnTo>
                  <a:pt x="1409826" y="2723001"/>
                </a:lnTo>
                <a:lnTo>
                  <a:pt x="1413059" y="2717898"/>
                </a:lnTo>
                <a:lnTo>
                  <a:pt x="1419890" y="2709263"/>
                </a:lnTo>
                <a:lnTo>
                  <a:pt x="1420066" y="2704486"/>
                </a:lnTo>
                <a:lnTo>
                  <a:pt x="1414054" y="2701537"/>
                </a:lnTo>
                <a:close/>
              </a:path>
              <a:path w="3277635" h="2793039">
                <a:moveTo>
                  <a:pt x="1403729" y="2700411"/>
                </a:moveTo>
                <a:lnTo>
                  <a:pt x="1398947" y="2708180"/>
                </a:lnTo>
                <a:lnTo>
                  <a:pt x="1403427" y="2705887"/>
                </a:lnTo>
                <a:lnTo>
                  <a:pt x="1408802" y="2708149"/>
                </a:lnTo>
                <a:lnTo>
                  <a:pt x="1403729" y="2700411"/>
                </a:lnTo>
                <a:close/>
              </a:path>
              <a:path w="3277635" h="2793039">
                <a:moveTo>
                  <a:pt x="1409826" y="2723001"/>
                </a:moveTo>
                <a:lnTo>
                  <a:pt x="1408802" y="2708149"/>
                </a:lnTo>
                <a:lnTo>
                  <a:pt x="1401781" y="2711519"/>
                </a:lnTo>
                <a:lnTo>
                  <a:pt x="1397639" y="2711301"/>
                </a:lnTo>
                <a:lnTo>
                  <a:pt x="1394705" y="2785888"/>
                </a:lnTo>
                <a:lnTo>
                  <a:pt x="1394755" y="2785280"/>
                </a:lnTo>
                <a:lnTo>
                  <a:pt x="1400488" y="2782239"/>
                </a:lnTo>
                <a:lnTo>
                  <a:pt x="1412590" y="2782878"/>
                </a:lnTo>
                <a:lnTo>
                  <a:pt x="1409826" y="2723001"/>
                </a:lnTo>
                <a:close/>
              </a:path>
              <a:path w="3277635" h="2793039">
                <a:moveTo>
                  <a:pt x="1394705" y="2785888"/>
                </a:moveTo>
                <a:lnTo>
                  <a:pt x="1390529" y="2718215"/>
                </a:lnTo>
                <a:lnTo>
                  <a:pt x="1390120" y="2721743"/>
                </a:lnTo>
                <a:lnTo>
                  <a:pt x="1387500" y="2724125"/>
                </a:lnTo>
                <a:lnTo>
                  <a:pt x="1383543" y="2725343"/>
                </a:lnTo>
                <a:lnTo>
                  <a:pt x="1381867" y="2785380"/>
                </a:lnTo>
                <a:lnTo>
                  <a:pt x="1394705" y="2785888"/>
                </a:lnTo>
                <a:close/>
              </a:path>
              <a:path w="3277635" h="2793039">
                <a:moveTo>
                  <a:pt x="1381867" y="2785380"/>
                </a:moveTo>
                <a:lnTo>
                  <a:pt x="1383543" y="2725343"/>
                </a:lnTo>
                <a:lnTo>
                  <a:pt x="1379121" y="2725382"/>
                </a:lnTo>
                <a:lnTo>
                  <a:pt x="1375109" y="2724228"/>
                </a:lnTo>
                <a:lnTo>
                  <a:pt x="1373652" y="2783789"/>
                </a:lnTo>
                <a:lnTo>
                  <a:pt x="1381867" y="2785380"/>
                </a:lnTo>
                <a:close/>
              </a:path>
              <a:path w="3277635" h="2793039">
                <a:moveTo>
                  <a:pt x="1437632" y="2778410"/>
                </a:moveTo>
                <a:lnTo>
                  <a:pt x="1426069" y="2772448"/>
                </a:lnTo>
                <a:lnTo>
                  <a:pt x="1426560" y="2784567"/>
                </a:lnTo>
                <a:lnTo>
                  <a:pt x="1437899" y="2784677"/>
                </a:lnTo>
                <a:lnTo>
                  <a:pt x="1442105" y="2780580"/>
                </a:lnTo>
                <a:lnTo>
                  <a:pt x="1437632" y="2778410"/>
                </a:lnTo>
                <a:close/>
              </a:path>
              <a:path w="3277635" h="2793039">
                <a:moveTo>
                  <a:pt x="1432717" y="2729668"/>
                </a:moveTo>
                <a:lnTo>
                  <a:pt x="1429192" y="2730302"/>
                </a:lnTo>
                <a:lnTo>
                  <a:pt x="1428523" y="2727512"/>
                </a:lnTo>
                <a:lnTo>
                  <a:pt x="1428312" y="2718003"/>
                </a:lnTo>
                <a:lnTo>
                  <a:pt x="1421836" y="2720932"/>
                </a:lnTo>
                <a:lnTo>
                  <a:pt x="1417896" y="2769174"/>
                </a:lnTo>
                <a:lnTo>
                  <a:pt x="1426560" y="2784567"/>
                </a:lnTo>
                <a:lnTo>
                  <a:pt x="1426069" y="2772448"/>
                </a:lnTo>
                <a:lnTo>
                  <a:pt x="1419597" y="2768493"/>
                </a:lnTo>
                <a:lnTo>
                  <a:pt x="1418661" y="2765462"/>
                </a:lnTo>
                <a:lnTo>
                  <a:pt x="1422563" y="2765816"/>
                </a:lnTo>
                <a:lnTo>
                  <a:pt x="1428290" y="2767036"/>
                </a:lnTo>
                <a:lnTo>
                  <a:pt x="1435025" y="2768838"/>
                </a:lnTo>
                <a:lnTo>
                  <a:pt x="1432717" y="2729668"/>
                </a:lnTo>
                <a:close/>
              </a:path>
              <a:path w="3277635" h="2793039">
                <a:moveTo>
                  <a:pt x="1416197" y="2723538"/>
                </a:moveTo>
                <a:lnTo>
                  <a:pt x="1411948" y="2725179"/>
                </a:lnTo>
                <a:lnTo>
                  <a:pt x="1412590" y="2782878"/>
                </a:lnTo>
                <a:lnTo>
                  <a:pt x="1426560" y="2784567"/>
                </a:lnTo>
                <a:lnTo>
                  <a:pt x="1417896" y="2769174"/>
                </a:lnTo>
                <a:lnTo>
                  <a:pt x="1417673" y="2769666"/>
                </a:lnTo>
                <a:lnTo>
                  <a:pt x="1414337" y="2770400"/>
                </a:lnTo>
                <a:lnTo>
                  <a:pt x="1413233" y="2766640"/>
                </a:lnTo>
                <a:lnTo>
                  <a:pt x="1416197" y="2723538"/>
                </a:lnTo>
                <a:close/>
              </a:path>
              <a:path w="3277635" h="2793039">
                <a:moveTo>
                  <a:pt x="1300931" y="84763"/>
                </a:moveTo>
                <a:lnTo>
                  <a:pt x="1302657" y="83396"/>
                </a:lnTo>
                <a:lnTo>
                  <a:pt x="1298067" y="82510"/>
                </a:lnTo>
                <a:lnTo>
                  <a:pt x="1291037" y="83815"/>
                </a:lnTo>
                <a:lnTo>
                  <a:pt x="1289013" y="84902"/>
                </a:lnTo>
                <a:lnTo>
                  <a:pt x="1300931" y="84763"/>
                </a:lnTo>
                <a:close/>
              </a:path>
              <a:path w="3277635" h="2793039">
                <a:moveTo>
                  <a:pt x="1466698" y="95578"/>
                </a:moveTo>
                <a:lnTo>
                  <a:pt x="1469324" y="96242"/>
                </a:lnTo>
                <a:lnTo>
                  <a:pt x="1473454" y="96524"/>
                </a:lnTo>
                <a:lnTo>
                  <a:pt x="1478148" y="96441"/>
                </a:lnTo>
                <a:lnTo>
                  <a:pt x="1482465" y="96008"/>
                </a:lnTo>
                <a:lnTo>
                  <a:pt x="1485465" y="95243"/>
                </a:lnTo>
                <a:lnTo>
                  <a:pt x="1483754" y="92778"/>
                </a:lnTo>
                <a:lnTo>
                  <a:pt x="1477248" y="91129"/>
                </a:lnTo>
                <a:lnTo>
                  <a:pt x="1469720" y="93037"/>
                </a:lnTo>
                <a:lnTo>
                  <a:pt x="1466698" y="95578"/>
                </a:lnTo>
                <a:close/>
              </a:path>
              <a:path w="3277635" h="2793039">
                <a:moveTo>
                  <a:pt x="1281569" y="92164"/>
                </a:moveTo>
                <a:lnTo>
                  <a:pt x="1276039" y="89818"/>
                </a:lnTo>
                <a:lnTo>
                  <a:pt x="1276278" y="96523"/>
                </a:lnTo>
                <a:lnTo>
                  <a:pt x="1280566" y="96327"/>
                </a:lnTo>
                <a:lnTo>
                  <a:pt x="1283516" y="95579"/>
                </a:lnTo>
                <a:lnTo>
                  <a:pt x="1284169" y="94214"/>
                </a:lnTo>
                <a:lnTo>
                  <a:pt x="1281569" y="92164"/>
                </a:lnTo>
                <a:close/>
              </a:path>
              <a:path w="3277635" h="2793039">
                <a:moveTo>
                  <a:pt x="1264954" y="94463"/>
                </a:moveTo>
                <a:lnTo>
                  <a:pt x="1267515" y="95525"/>
                </a:lnTo>
                <a:lnTo>
                  <a:pt x="1271609" y="96234"/>
                </a:lnTo>
                <a:lnTo>
                  <a:pt x="1276278" y="96523"/>
                </a:lnTo>
                <a:lnTo>
                  <a:pt x="1276039" y="89818"/>
                </a:lnTo>
                <a:lnTo>
                  <a:pt x="1268259" y="91544"/>
                </a:lnTo>
                <a:lnTo>
                  <a:pt x="1264954" y="94463"/>
                </a:lnTo>
                <a:close/>
              </a:path>
              <a:path w="3277635" h="2793039">
                <a:moveTo>
                  <a:pt x="1071652" y="94432"/>
                </a:moveTo>
                <a:lnTo>
                  <a:pt x="1072534" y="90931"/>
                </a:lnTo>
                <a:lnTo>
                  <a:pt x="1069437" y="88255"/>
                </a:lnTo>
                <a:lnTo>
                  <a:pt x="1065134" y="91218"/>
                </a:lnTo>
                <a:lnTo>
                  <a:pt x="1064015" y="93948"/>
                </a:lnTo>
                <a:lnTo>
                  <a:pt x="1071652" y="94432"/>
                </a:lnTo>
                <a:close/>
              </a:path>
              <a:path w="3277635" h="2793039">
                <a:moveTo>
                  <a:pt x="1417329" y="86100"/>
                </a:moveTo>
                <a:lnTo>
                  <a:pt x="1418139" y="79745"/>
                </a:lnTo>
                <a:lnTo>
                  <a:pt x="1417470" y="40456"/>
                </a:lnTo>
                <a:lnTo>
                  <a:pt x="1412765" y="44604"/>
                </a:lnTo>
                <a:lnTo>
                  <a:pt x="1409110" y="89297"/>
                </a:lnTo>
                <a:lnTo>
                  <a:pt x="1418500" y="89621"/>
                </a:lnTo>
                <a:lnTo>
                  <a:pt x="1417329" y="86100"/>
                </a:lnTo>
                <a:close/>
              </a:path>
              <a:path w="3277635" h="2793039">
                <a:moveTo>
                  <a:pt x="1403593" y="43625"/>
                </a:moveTo>
                <a:lnTo>
                  <a:pt x="1393427" y="39112"/>
                </a:lnTo>
                <a:lnTo>
                  <a:pt x="1394254" y="81272"/>
                </a:lnTo>
                <a:lnTo>
                  <a:pt x="1398664" y="84494"/>
                </a:lnTo>
                <a:lnTo>
                  <a:pt x="1399976" y="87163"/>
                </a:lnTo>
                <a:lnTo>
                  <a:pt x="1402484" y="87264"/>
                </a:lnTo>
                <a:lnTo>
                  <a:pt x="1409110" y="89297"/>
                </a:lnTo>
                <a:lnTo>
                  <a:pt x="1412765" y="44604"/>
                </a:lnTo>
                <a:lnTo>
                  <a:pt x="1403593" y="43625"/>
                </a:lnTo>
                <a:close/>
              </a:path>
              <a:path w="3277635" h="2793039">
                <a:moveTo>
                  <a:pt x="1388139" y="78662"/>
                </a:moveTo>
                <a:lnTo>
                  <a:pt x="1394254" y="81272"/>
                </a:lnTo>
                <a:lnTo>
                  <a:pt x="1393427" y="39112"/>
                </a:lnTo>
                <a:lnTo>
                  <a:pt x="1385739" y="32660"/>
                </a:lnTo>
                <a:lnTo>
                  <a:pt x="1383980" y="29315"/>
                </a:lnTo>
                <a:lnTo>
                  <a:pt x="1381347" y="77085"/>
                </a:lnTo>
                <a:lnTo>
                  <a:pt x="1388139" y="78662"/>
                </a:lnTo>
                <a:close/>
              </a:path>
              <a:path w="3277635" h="2793039">
                <a:moveTo>
                  <a:pt x="1381347" y="77085"/>
                </a:moveTo>
                <a:lnTo>
                  <a:pt x="1383980" y="29315"/>
                </a:lnTo>
                <a:lnTo>
                  <a:pt x="1387511" y="25444"/>
                </a:lnTo>
                <a:lnTo>
                  <a:pt x="1394988" y="22468"/>
                </a:lnTo>
                <a:lnTo>
                  <a:pt x="1404019" y="21129"/>
                </a:lnTo>
                <a:lnTo>
                  <a:pt x="1403295" y="15032"/>
                </a:lnTo>
                <a:lnTo>
                  <a:pt x="1382995" y="15224"/>
                </a:lnTo>
                <a:lnTo>
                  <a:pt x="1381347" y="77085"/>
                </a:lnTo>
                <a:close/>
              </a:path>
              <a:path w="3277635" h="2793039">
                <a:moveTo>
                  <a:pt x="1377399" y="18671"/>
                </a:moveTo>
                <a:lnTo>
                  <a:pt x="1373618" y="21104"/>
                </a:lnTo>
                <a:lnTo>
                  <a:pt x="1374907" y="76963"/>
                </a:lnTo>
                <a:lnTo>
                  <a:pt x="1381347" y="77085"/>
                </a:lnTo>
                <a:lnTo>
                  <a:pt x="1382995" y="15224"/>
                </a:lnTo>
                <a:lnTo>
                  <a:pt x="1377399" y="18671"/>
                </a:lnTo>
                <a:close/>
              </a:path>
              <a:path w="3277635" h="2793039">
                <a:moveTo>
                  <a:pt x="1372671" y="21471"/>
                </a:moveTo>
                <a:lnTo>
                  <a:pt x="1374897" y="17987"/>
                </a:lnTo>
                <a:lnTo>
                  <a:pt x="1373519" y="13226"/>
                </a:lnTo>
                <a:lnTo>
                  <a:pt x="1369362" y="11172"/>
                </a:lnTo>
                <a:lnTo>
                  <a:pt x="1369844" y="78718"/>
                </a:lnTo>
                <a:lnTo>
                  <a:pt x="1374907" y="76963"/>
                </a:lnTo>
                <a:lnTo>
                  <a:pt x="1373618" y="21104"/>
                </a:lnTo>
                <a:lnTo>
                  <a:pt x="1372671" y="21471"/>
                </a:lnTo>
                <a:close/>
              </a:path>
              <a:path w="3277635" h="2793039">
                <a:moveTo>
                  <a:pt x="1469554" y="10827"/>
                </a:moveTo>
                <a:lnTo>
                  <a:pt x="1458331" y="14711"/>
                </a:lnTo>
                <a:lnTo>
                  <a:pt x="1463848" y="73394"/>
                </a:lnTo>
                <a:lnTo>
                  <a:pt x="1468155" y="76236"/>
                </a:lnTo>
                <a:lnTo>
                  <a:pt x="1468623" y="79795"/>
                </a:lnTo>
                <a:lnTo>
                  <a:pt x="1470365" y="79931"/>
                </a:lnTo>
                <a:lnTo>
                  <a:pt x="1479104" y="8788"/>
                </a:lnTo>
                <a:lnTo>
                  <a:pt x="1469554" y="10827"/>
                </a:lnTo>
                <a:close/>
              </a:path>
              <a:path w="3277635" h="2793039">
                <a:moveTo>
                  <a:pt x="1444423" y="17704"/>
                </a:moveTo>
                <a:lnTo>
                  <a:pt x="1441745" y="16261"/>
                </a:lnTo>
                <a:lnTo>
                  <a:pt x="1448059" y="70454"/>
                </a:lnTo>
                <a:lnTo>
                  <a:pt x="1456788" y="71417"/>
                </a:lnTo>
                <a:lnTo>
                  <a:pt x="1463848" y="73394"/>
                </a:lnTo>
                <a:lnTo>
                  <a:pt x="1458331" y="14711"/>
                </a:lnTo>
                <a:lnTo>
                  <a:pt x="1444373" y="17846"/>
                </a:lnTo>
                <a:lnTo>
                  <a:pt x="1444423" y="17704"/>
                </a:lnTo>
                <a:close/>
              </a:path>
              <a:path w="3277635" h="2793039">
                <a:moveTo>
                  <a:pt x="1422701" y="75152"/>
                </a:moveTo>
                <a:lnTo>
                  <a:pt x="1429931" y="72172"/>
                </a:lnTo>
                <a:lnTo>
                  <a:pt x="1438746" y="70656"/>
                </a:lnTo>
                <a:lnTo>
                  <a:pt x="1448059" y="70454"/>
                </a:lnTo>
                <a:lnTo>
                  <a:pt x="1441745" y="16261"/>
                </a:lnTo>
                <a:lnTo>
                  <a:pt x="1433467" y="15421"/>
                </a:lnTo>
                <a:lnTo>
                  <a:pt x="1422701" y="75152"/>
                </a:lnTo>
                <a:close/>
              </a:path>
              <a:path w="3277635" h="2793039">
                <a:moveTo>
                  <a:pt x="1420384" y="15054"/>
                </a:moveTo>
                <a:lnTo>
                  <a:pt x="1403295" y="15032"/>
                </a:lnTo>
                <a:lnTo>
                  <a:pt x="1404019" y="21129"/>
                </a:lnTo>
                <a:lnTo>
                  <a:pt x="1412214" y="22170"/>
                </a:lnTo>
                <a:lnTo>
                  <a:pt x="1417182" y="26334"/>
                </a:lnTo>
                <a:lnTo>
                  <a:pt x="1417470" y="40456"/>
                </a:lnTo>
                <a:lnTo>
                  <a:pt x="1418139" y="79745"/>
                </a:lnTo>
                <a:lnTo>
                  <a:pt x="1422701" y="75152"/>
                </a:lnTo>
                <a:lnTo>
                  <a:pt x="1433467" y="15421"/>
                </a:lnTo>
                <a:lnTo>
                  <a:pt x="1420384" y="15054"/>
                </a:lnTo>
                <a:close/>
              </a:path>
              <a:path w="3277635" h="2793039">
                <a:moveTo>
                  <a:pt x="1532877" y="87634"/>
                </a:moveTo>
                <a:lnTo>
                  <a:pt x="1526814" y="86214"/>
                </a:lnTo>
                <a:lnTo>
                  <a:pt x="1527497" y="93192"/>
                </a:lnTo>
                <a:lnTo>
                  <a:pt x="1532339" y="92133"/>
                </a:lnTo>
                <a:lnTo>
                  <a:pt x="1536433" y="88216"/>
                </a:lnTo>
                <a:lnTo>
                  <a:pt x="1532877" y="87634"/>
                </a:lnTo>
                <a:close/>
              </a:path>
              <a:path w="3277635" h="2793039">
                <a:moveTo>
                  <a:pt x="1523839" y="84946"/>
                </a:moveTo>
                <a:lnTo>
                  <a:pt x="1525431" y="82888"/>
                </a:lnTo>
                <a:lnTo>
                  <a:pt x="1526819" y="73080"/>
                </a:lnTo>
                <a:lnTo>
                  <a:pt x="1522065" y="91988"/>
                </a:lnTo>
                <a:lnTo>
                  <a:pt x="1527497" y="93192"/>
                </a:lnTo>
                <a:lnTo>
                  <a:pt x="1526814" y="86214"/>
                </a:lnTo>
                <a:lnTo>
                  <a:pt x="1523839" y="84946"/>
                </a:lnTo>
                <a:close/>
              </a:path>
              <a:path w="3277635" h="2793039">
                <a:moveTo>
                  <a:pt x="1526819" y="73080"/>
                </a:moveTo>
                <a:lnTo>
                  <a:pt x="1529136" y="82108"/>
                </a:lnTo>
                <a:lnTo>
                  <a:pt x="1534206" y="81502"/>
                </a:lnTo>
                <a:lnTo>
                  <a:pt x="1535267" y="21229"/>
                </a:lnTo>
                <a:lnTo>
                  <a:pt x="1530483" y="26849"/>
                </a:lnTo>
                <a:lnTo>
                  <a:pt x="1527107" y="30312"/>
                </a:lnTo>
                <a:lnTo>
                  <a:pt x="1523615" y="31925"/>
                </a:lnTo>
                <a:lnTo>
                  <a:pt x="1522857" y="28388"/>
                </a:lnTo>
                <a:lnTo>
                  <a:pt x="1525108" y="71032"/>
                </a:lnTo>
                <a:lnTo>
                  <a:pt x="1528444" y="68930"/>
                </a:lnTo>
                <a:lnTo>
                  <a:pt x="1531005" y="67494"/>
                </a:lnTo>
                <a:lnTo>
                  <a:pt x="1532457" y="66957"/>
                </a:lnTo>
                <a:lnTo>
                  <a:pt x="1530698" y="69516"/>
                </a:lnTo>
                <a:lnTo>
                  <a:pt x="1526819" y="73080"/>
                </a:lnTo>
                <a:close/>
              </a:path>
              <a:path w="3277635" h="2793039">
                <a:moveTo>
                  <a:pt x="1520495" y="78478"/>
                </a:moveTo>
                <a:lnTo>
                  <a:pt x="1515337" y="81350"/>
                </a:lnTo>
                <a:lnTo>
                  <a:pt x="1516075" y="89231"/>
                </a:lnTo>
                <a:lnTo>
                  <a:pt x="1522065" y="91988"/>
                </a:lnTo>
                <a:lnTo>
                  <a:pt x="1526819" y="73080"/>
                </a:lnTo>
                <a:lnTo>
                  <a:pt x="1520495" y="78478"/>
                </a:lnTo>
                <a:close/>
              </a:path>
              <a:path w="3277635" h="2793039">
                <a:moveTo>
                  <a:pt x="1508482" y="9129"/>
                </a:moveTo>
                <a:lnTo>
                  <a:pt x="1502563" y="81907"/>
                </a:lnTo>
                <a:lnTo>
                  <a:pt x="1509563" y="85634"/>
                </a:lnTo>
                <a:lnTo>
                  <a:pt x="1516075" y="89231"/>
                </a:lnTo>
                <a:lnTo>
                  <a:pt x="1515337" y="81350"/>
                </a:lnTo>
                <a:lnTo>
                  <a:pt x="1510614" y="83772"/>
                </a:lnTo>
                <a:lnTo>
                  <a:pt x="1507528" y="84538"/>
                </a:lnTo>
                <a:lnTo>
                  <a:pt x="1508482" y="9129"/>
                </a:lnTo>
                <a:close/>
              </a:path>
              <a:path w="3277635" h="2793039">
                <a:moveTo>
                  <a:pt x="1538375" y="77307"/>
                </a:moveTo>
                <a:lnTo>
                  <a:pt x="1540951" y="75446"/>
                </a:lnTo>
                <a:lnTo>
                  <a:pt x="1541320" y="13651"/>
                </a:lnTo>
                <a:lnTo>
                  <a:pt x="1535267" y="21229"/>
                </a:lnTo>
                <a:lnTo>
                  <a:pt x="1534206" y="81502"/>
                </a:lnTo>
                <a:lnTo>
                  <a:pt x="1539777" y="81105"/>
                </a:lnTo>
                <a:lnTo>
                  <a:pt x="1540111" y="80379"/>
                </a:lnTo>
                <a:lnTo>
                  <a:pt x="1538375" y="77307"/>
                </a:lnTo>
                <a:close/>
              </a:path>
              <a:path w="3277635" h="2793039">
                <a:moveTo>
                  <a:pt x="1521807" y="15142"/>
                </a:moveTo>
                <a:lnTo>
                  <a:pt x="1520231" y="12236"/>
                </a:lnTo>
                <a:lnTo>
                  <a:pt x="1521331" y="73566"/>
                </a:lnTo>
                <a:lnTo>
                  <a:pt x="1525108" y="71032"/>
                </a:lnTo>
                <a:lnTo>
                  <a:pt x="1522857" y="28388"/>
                </a:lnTo>
                <a:lnTo>
                  <a:pt x="1522616" y="18500"/>
                </a:lnTo>
                <a:lnTo>
                  <a:pt x="1521807" y="15142"/>
                </a:lnTo>
                <a:close/>
              </a:path>
              <a:path w="3277635" h="2793039">
                <a:moveTo>
                  <a:pt x="1510697" y="81424"/>
                </a:moveTo>
                <a:lnTo>
                  <a:pt x="1513792" y="78996"/>
                </a:lnTo>
                <a:lnTo>
                  <a:pt x="1517448" y="76299"/>
                </a:lnTo>
                <a:lnTo>
                  <a:pt x="1521331" y="73566"/>
                </a:lnTo>
                <a:lnTo>
                  <a:pt x="1520231" y="12236"/>
                </a:lnTo>
                <a:lnTo>
                  <a:pt x="1517646" y="10072"/>
                </a:lnTo>
                <a:lnTo>
                  <a:pt x="1513810" y="8940"/>
                </a:lnTo>
                <a:lnTo>
                  <a:pt x="1510697" y="81424"/>
                </a:lnTo>
                <a:close/>
              </a:path>
              <a:path w="3277635" h="2793039">
                <a:moveTo>
                  <a:pt x="1508482" y="9129"/>
                </a:moveTo>
                <a:lnTo>
                  <a:pt x="1507528" y="84538"/>
                </a:lnTo>
                <a:lnTo>
                  <a:pt x="1510697" y="81424"/>
                </a:lnTo>
                <a:lnTo>
                  <a:pt x="1513810" y="8940"/>
                </a:lnTo>
                <a:lnTo>
                  <a:pt x="1508482" y="9129"/>
                </a:lnTo>
                <a:close/>
              </a:path>
              <a:path w="3277635" h="2793039">
                <a:moveTo>
                  <a:pt x="1501419" y="10931"/>
                </a:moveTo>
                <a:lnTo>
                  <a:pt x="1492381" y="14634"/>
                </a:lnTo>
                <a:lnTo>
                  <a:pt x="1495109" y="78762"/>
                </a:lnTo>
                <a:lnTo>
                  <a:pt x="1502563" y="81907"/>
                </a:lnTo>
                <a:lnTo>
                  <a:pt x="1508482" y="9129"/>
                </a:lnTo>
                <a:lnTo>
                  <a:pt x="1501419" y="10931"/>
                </a:lnTo>
                <a:close/>
              </a:path>
              <a:path w="3277635" h="2793039">
                <a:moveTo>
                  <a:pt x="1470365" y="79931"/>
                </a:moveTo>
                <a:lnTo>
                  <a:pt x="1478976" y="77063"/>
                </a:lnTo>
                <a:lnTo>
                  <a:pt x="1487235" y="76911"/>
                </a:lnTo>
                <a:lnTo>
                  <a:pt x="1495109" y="78762"/>
                </a:lnTo>
                <a:lnTo>
                  <a:pt x="1492381" y="14634"/>
                </a:lnTo>
                <a:lnTo>
                  <a:pt x="1488043" y="11189"/>
                </a:lnTo>
                <a:lnTo>
                  <a:pt x="1479104" y="8788"/>
                </a:lnTo>
                <a:lnTo>
                  <a:pt x="1470365" y="79931"/>
                </a:lnTo>
                <a:close/>
              </a:path>
              <a:path w="3277635" h="2793039">
                <a:moveTo>
                  <a:pt x="1569168" y="81796"/>
                </a:moveTo>
                <a:lnTo>
                  <a:pt x="1564955" y="81253"/>
                </a:lnTo>
                <a:lnTo>
                  <a:pt x="1568746" y="85495"/>
                </a:lnTo>
                <a:lnTo>
                  <a:pt x="1570183" y="84705"/>
                </a:lnTo>
                <a:lnTo>
                  <a:pt x="1571732" y="82549"/>
                </a:lnTo>
                <a:lnTo>
                  <a:pt x="1569168" y="81796"/>
                </a:lnTo>
                <a:close/>
              </a:path>
              <a:path w="3277635" h="2793039">
                <a:moveTo>
                  <a:pt x="1540210" y="81074"/>
                </a:moveTo>
                <a:lnTo>
                  <a:pt x="1542459" y="89201"/>
                </a:lnTo>
                <a:lnTo>
                  <a:pt x="1549038" y="90081"/>
                </a:lnTo>
                <a:lnTo>
                  <a:pt x="1557937" y="91324"/>
                </a:lnTo>
                <a:lnTo>
                  <a:pt x="1568746" y="85495"/>
                </a:lnTo>
                <a:lnTo>
                  <a:pt x="1564955" y="81253"/>
                </a:lnTo>
                <a:lnTo>
                  <a:pt x="1559521" y="80914"/>
                </a:lnTo>
                <a:lnTo>
                  <a:pt x="1553299" y="80775"/>
                </a:lnTo>
                <a:lnTo>
                  <a:pt x="1546718" y="80830"/>
                </a:lnTo>
                <a:lnTo>
                  <a:pt x="1540210" y="81074"/>
                </a:lnTo>
                <a:close/>
              </a:path>
              <a:path w="3277635" h="2793039">
                <a:moveTo>
                  <a:pt x="1542459" y="89201"/>
                </a:moveTo>
                <a:lnTo>
                  <a:pt x="1540210" y="81074"/>
                </a:lnTo>
                <a:lnTo>
                  <a:pt x="1539777" y="81105"/>
                </a:lnTo>
                <a:lnTo>
                  <a:pt x="1536555" y="88099"/>
                </a:lnTo>
                <a:lnTo>
                  <a:pt x="1542459" y="89201"/>
                </a:lnTo>
                <a:close/>
              </a:path>
              <a:path w="3277635" h="2793039">
                <a:moveTo>
                  <a:pt x="1574470" y="12650"/>
                </a:moveTo>
                <a:lnTo>
                  <a:pt x="1567554" y="15019"/>
                </a:lnTo>
                <a:lnTo>
                  <a:pt x="1562896" y="17483"/>
                </a:lnTo>
                <a:lnTo>
                  <a:pt x="1562316" y="17790"/>
                </a:lnTo>
                <a:lnTo>
                  <a:pt x="1559462" y="20879"/>
                </a:lnTo>
                <a:lnTo>
                  <a:pt x="1555856" y="13373"/>
                </a:lnTo>
                <a:lnTo>
                  <a:pt x="1550324" y="15763"/>
                </a:lnTo>
                <a:lnTo>
                  <a:pt x="1545156" y="16402"/>
                </a:lnTo>
                <a:lnTo>
                  <a:pt x="1541320" y="13651"/>
                </a:lnTo>
                <a:lnTo>
                  <a:pt x="1546118" y="73986"/>
                </a:lnTo>
                <a:lnTo>
                  <a:pt x="1553179" y="72922"/>
                </a:lnTo>
                <a:lnTo>
                  <a:pt x="1561435" y="72249"/>
                </a:lnTo>
                <a:lnTo>
                  <a:pt x="1559696" y="24205"/>
                </a:lnTo>
                <a:lnTo>
                  <a:pt x="1562270" y="19114"/>
                </a:lnTo>
                <a:lnTo>
                  <a:pt x="1570189" y="71962"/>
                </a:lnTo>
                <a:lnTo>
                  <a:pt x="1574470" y="12650"/>
                </a:lnTo>
                <a:close/>
              </a:path>
              <a:path w="3277635" h="2793039">
                <a:moveTo>
                  <a:pt x="1555856" y="13373"/>
                </a:moveTo>
                <a:lnTo>
                  <a:pt x="1559462" y="20879"/>
                </a:lnTo>
                <a:lnTo>
                  <a:pt x="1562316" y="17790"/>
                </a:lnTo>
                <a:lnTo>
                  <a:pt x="1562896" y="17483"/>
                </a:lnTo>
                <a:lnTo>
                  <a:pt x="1564960" y="12103"/>
                </a:lnTo>
                <a:lnTo>
                  <a:pt x="1564142" y="9903"/>
                </a:lnTo>
                <a:lnTo>
                  <a:pt x="1560785" y="10873"/>
                </a:lnTo>
                <a:lnTo>
                  <a:pt x="1555856" y="13373"/>
                </a:lnTo>
                <a:close/>
              </a:path>
              <a:path w="3277635" h="2793039">
                <a:moveTo>
                  <a:pt x="1597000" y="76130"/>
                </a:moveTo>
                <a:lnTo>
                  <a:pt x="1594085" y="78047"/>
                </a:lnTo>
                <a:lnTo>
                  <a:pt x="1595341" y="87740"/>
                </a:lnTo>
                <a:lnTo>
                  <a:pt x="1596087" y="89392"/>
                </a:lnTo>
                <a:lnTo>
                  <a:pt x="1601151" y="89878"/>
                </a:lnTo>
                <a:lnTo>
                  <a:pt x="1600502" y="23609"/>
                </a:lnTo>
                <a:lnTo>
                  <a:pt x="1596926" y="22631"/>
                </a:lnTo>
                <a:lnTo>
                  <a:pt x="1596225" y="74567"/>
                </a:lnTo>
                <a:lnTo>
                  <a:pt x="1597000" y="76130"/>
                </a:lnTo>
                <a:close/>
              </a:path>
              <a:path w="3277635" h="2793039">
                <a:moveTo>
                  <a:pt x="1574431" y="92650"/>
                </a:moveTo>
                <a:lnTo>
                  <a:pt x="1578839" y="91212"/>
                </a:lnTo>
                <a:lnTo>
                  <a:pt x="1583753" y="89612"/>
                </a:lnTo>
                <a:lnTo>
                  <a:pt x="1588555" y="88239"/>
                </a:lnTo>
                <a:lnTo>
                  <a:pt x="1592624" y="87486"/>
                </a:lnTo>
                <a:lnTo>
                  <a:pt x="1595341" y="87740"/>
                </a:lnTo>
                <a:lnTo>
                  <a:pt x="1594085" y="78047"/>
                </a:lnTo>
                <a:lnTo>
                  <a:pt x="1586783" y="80313"/>
                </a:lnTo>
                <a:lnTo>
                  <a:pt x="1581658" y="83756"/>
                </a:lnTo>
                <a:lnTo>
                  <a:pt x="1574431" y="92650"/>
                </a:lnTo>
                <a:close/>
              </a:path>
              <a:path w="3277635" h="2793039">
                <a:moveTo>
                  <a:pt x="1574246" y="88979"/>
                </a:moveTo>
                <a:lnTo>
                  <a:pt x="1570437" y="92090"/>
                </a:lnTo>
                <a:lnTo>
                  <a:pt x="1571148" y="93535"/>
                </a:lnTo>
                <a:lnTo>
                  <a:pt x="1574431" y="92650"/>
                </a:lnTo>
                <a:lnTo>
                  <a:pt x="1581658" y="83756"/>
                </a:lnTo>
                <a:lnTo>
                  <a:pt x="1574246" y="88979"/>
                </a:lnTo>
                <a:close/>
              </a:path>
              <a:path w="3277635" h="2793039">
                <a:moveTo>
                  <a:pt x="1609609" y="9709"/>
                </a:moveTo>
                <a:lnTo>
                  <a:pt x="1604853" y="8835"/>
                </a:lnTo>
                <a:lnTo>
                  <a:pt x="1605799" y="18032"/>
                </a:lnTo>
                <a:lnTo>
                  <a:pt x="1610786" y="14225"/>
                </a:lnTo>
                <a:lnTo>
                  <a:pt x="1611821" y="11478"/>
                </a:lnTo>
                <a:lnTo>
                  <a:pt x="1609609" y="9709"/>
                </a:lnTo>
                <a:close/>
              </a:path>
              <a:path w="3277635" h="2793039">
                <a:moveTo>
                  <a:pt x="1586399" y="72525"/>
                </a:moveTo>
                <a:lnTo>
                  <a:pt x="1592459" y="73364"/>
                </a:lnTo>
                <a:lnTo>
                  <a:pt x="1596926" y="22631"/>
                </a:lnTo>
                <a:lnTo>
                  <a:pt x="1605799" y="18032"/>
                </a:lnTo>
                <a:lnTo>
                  <a:pt x="1604853" y="8835"/>
                </a:lnTo>
                <a:lnTo>
                  <a:pt x="1598258" y="8775"/>
                </a:lnTo>
                <a:lnTo>
                  <a:pt x="1590526" y="9446"/>
                </a:lnTo>
                <a:lnTo>
                  <a:pt x="1586399" y="72525"/>
                </a:lnTo>
                <a:close/>
              </a:path>
              <a:path w="3277635" h="2793039">
                <a:moveTo>
                  <a:pt x="1582362" y="10765"/>
                </a:moveTo>
                <a:lnTo>
                  <a:pt x="1574470" y="12650"/>
                </a:lnTo>
                <a:lnTo>
                  <a:pt x="1578743" y="72056"/>
                </a:lnTo>
                <a:lnTo>
                  <a:pt x="1586399" y="72525"/>
                </a:lnTo>
                <a:lnTo>
                  <a:pt x="1590526" y="9446"/>
                </a:lnTo>
                <a:lnTo>
                  <a:pt x="1582362" y="10765"/>
                </a:lnTo>
                <a:close/>
              </a:path>
              <a:path w="3277635" h="2793039">
                <a:moveTo>
                  <a:pt x="1562270" y="19114"/>
                </a:moveTo>
                <a:lnTo>
                  <a:pt x="1559696" y="24205"/>
                </a:lnTo>
                <a:lnTo>
                  <a:pt x="1561435" y="72249"/>
                </a:lnTo>
                <a:lnTo>
                  <a:pt x="1570189" y="71962"/>
                </a:lnTo>
                <a:lnTo>
                  <a:pt x="1562270" y="19114"/>
                </a:lnTo>
                <a:close/>
              </a:path>
              <a:path w="3277635" h="2793039">
                <a:moveTo>
                  <a:pt x="1658148" y="74002"/>
                </a:moveTo>
                <a:lnTo>
                  <a:pt x="1666426" y="72402"/>
                </a:lnTo>
                <a:lnTo>
                  <a:pt x="1658610" y="33861"/>
                </a:lnTo>
                <a:lnTo>
                  <a:pt x="1650963" y="41199"/>
                </a:lnTo>
                <a:lnTo>
                  <a:pt x="1644573" y="47928"/>
                </a:lnTo>
                <a:lnTo>
                  <a:pt x="1640238" y="53066"/>
                </a:lnTo>
                <a:lnTo>
                  <a:pt x="1644481" y="11297"/>
                </a:lnTo>
                <a:lnTo>
                  <a:pt x="1635012" y="14072"/>
                </a:lnTo>
                <a:lnTo>
                  <a:pt x="1633213" y="70148"/>
                </a:lnTo>
                <a:lnTo>
                  <a:pt x="1631878" y="73279"/>
                </a:lnTo>
                <a:lnTo>
                  <a:pt x="1633296" y="72173"/>
                </a:lnTo>
                <a:lnTo>
                  <a:pt x="1634251" y="62835"/>
                </a:lnTo>
                <a:lnTo>
                  <a:pt x="1636809" y="57420"/>
                </a:lnTo>
                <a:lnTo>
                  <a:pt x="1638448" y="55929"/>
                </a:lnTo>
                <a:lnTo>
                  <a:pt x="1642644" y="64879"/>
                </a:lnTo>
                <a:lnTo>
                  <a:pt x="1650553" y="56425"/>
                </a:lnTo>
                <a:lnTo>
                  <a:pt x="1655762" y="47924"/>
                </a:lnTo>
                <a:lnTo>
                  <a:pt x="1658429" y="39387"/>
                </a:lnTo>
                <a:lnTo>
                  <a:pt x="1658148" y="74002"/>
                </a:lnTo>
                <a:close/>
              </a:path>
              <a:path w="3277635" h="2793039">
                <a:moveTo>
                  <a:pt x="1522899" y="22021"/>
                </a:moveTo>
                <a:lnTo>
                  <a:pt x="1522616" y="18500"/>
                </a:lnTo>
                <a:lnTo>
                  <a:pt x="1522857" y="28388"/>
                </a:lnTo>
                <a:lnTo>
                  <a:pt x="1522899" y="22021"/>
                </a:lnTo>
                <a:close/>
              </a:path>
              <a:path w="3277635" h="2793039">
                <a:moveTo>
                  <a:pt x="1400342" y="87906"/>
                </a:moveTo>
                <a:lnTo>
                  <a:pt x="1399976" y="87163"/>
                </a:lnTo>
                <a:lnTo>
                  <a:pt x="1395180" y="86969"/>
                </a:lnTo>
                <a:lnTo>
                  <a:pt x="1383757" y="91861"/>
                </a:lnTo>
                <a:lnTo>
                  <a:pt x="1378703" y="95062"/>
                </a:lnTo>
                <a:lnTo>
                  <a:pt x="1391389" y="93612"/>
                </a:lnTo>
                <a:lnTo>
                  <a:pt x="1398259" y="91086"/>
                </a:lnTo>
                <a:lnTo>
                  <a:pt x="1400342" y="87906"/>
                </a:lnTo>
                <a:close/>
              </a:path>
              <a:path w="3277635" h="2793039">
                <a:moveTo>
                  <a:pt x="1050322" y="71561"/>
                </a:moveTo>
                <a:lnTo>
                  <a:pt x="1058935" y="73252"/>
                </a:lnTo>
                <a:lnTo>
                  <a:pt x="1058122" y="7488"/>
                </a:lnTo>
                <a:lnTo>
                  <a:pt x="1050753" y="8113"/>
                </a:lnTo>
                <a:lnTo>
                  <a:pt x="1045871" y="9558"/>
                </a:lnTo>
                <a:lnTo>
                  <a:pt x="1042038" y="11396"/>
                </a:lnTo>
                <a:lnTo>
                  <a:pt x="1037816" y="13199"/>
                </a:lnTo>
                <a:lnTo>
                  <a:pt x="1035725" y="89462"/>
                </a:lnTo>
                <a:lnTo>
                  <a:pt x="1039232" y="83985"/>
                </a:lnTo>
                <a:lnTo>
                  <a:pt x="1039063" y="81848"/>
                </a:lnTo>
                <a:lnTo>
                  <a:pt x="1040552" y="16465"/>
                </a:lnTo>
                <a:lnTo>
                  <a:pt x="1043550" y="16111"/>
                </a:lnTo>
                <a:lnTo>
                  <a:pt x="1048140" y="16129"/>
                </a:lnTo>
                <a:lnTo>
                  <a:pt x="1052475" y="16440"/>
                </a:lnTo>
                <a:lnTo>
                  <a:pt x="1053001" y="17638"/>
                </a:lnTo>
                <a:lnTo>
                  <a:pt x="1050322" y="71561"/>
                </a:lnTo>
                <a:close/>
              </a:path>
              <a:path w="3277635" h="2793039">
                <a:moveTo>
                  <a:pt x="1028615" y="87056"/>
                </a:moveTo>
                <a:lnTo>
                  <a:pt x="1029837" y="90195"/>
                </a:lnTo>
                <a:lnTo>
                  <a:pt x="1033151" y="91953"/>
                </a:lnTo>
                <a:lnTo>
                  <a:pt x="1035725" y="89462"/>
                </a:lnTo>
                <a:lnTo>
                  <a:pt x="1037816" y="13199"/>
                </a:lnTo>
                <a:lnTo>
                  <a:pt x="1031766" y="14538"/>
                </a:lnTo>
                <a:lnTo>
                  <a:pt x="1028615" y="87056"/>
                </a:lnTo>
                <a:close/>
              </a:path>
              <a:path w="3277635" h="2793039">
                <a:moveTo>
                  <a:pt x="1031766" y="14538"/>
                </a:moveTo>
                <a:lnTo>
                  <a:pt x="1022450" y="14984"/>
                </a:lnTo>
                <a:lnTo>
                  <a:pt x="1023784" y="75266"/>
                </a:lnTo>
                <a:lnTo>
                  <a:pt x="1025830" y="79037"/>
                </a:lnTo>
                <a:lnTo>
                  <a:pt x="1027360" y="83152"/>
                </a:lnTo>
                <a:lnTo>
                  <a:pt x="1028615" y="87056"/>
                </a:lnTo>
                <a:lnTo>
                  <a:pt x="1031766" y="14538"/>
                </a:lnTo>
                <a:close/>
              </a:path>
              <a:path w="3277635" h="2793039">
                <a:moveTo>
                  <a:pt x="1022450" y="14984"/>
                </a:moveTo>
                <a:lnTo>
                  <a:pt x="1008429" y="14109"/>
                </a:lnTo>
                <a:lnTo>
                  <a:pt x="1012135" y="71572"/>
                </a:lnTo>
                <a:lnTo>
                  <a:pt x="1017178" y="70979"/>
                </a:lnTo>
                <a:lnTo>
                  <a:pt x="1020981" y="72395"/>
                </a:lnTo>
                <a:lnTo>
                  <a:pt x="1023784" y="75266"/>
                </a:lnTo>
                <a:lnTo>
                  <a:pt x="1022450" y="14984"/>
                </a:lnTo>
                <a:close/>
              </a:path>
              <a:path w="3277635" h="2793039">
                <a:moveTo>
                  <a:pt x="1006564" y="12527"/>
                </a:moveTo>
                <a:lnTo>
                  <a:pt x="1001836" y="9282"/>
                </a:lnTo>
                <a:lnTo>
                  <a:pt x="1005609" y="74730"/>
                </a:lnTo>
                <a:lnTo>
                  <a:pt x="1012135" y="71572"/>
                </a:lnTo>
                <a:lnTo>
                  <a:pt x="1008429" y="14109"/>
                </a:lnTo>
                <a:lnTo>
                  <a:pt x="1006564" y="12527"/>
                </a:lnTo>
                <a:close/>
              </a:path>
              <a:path w="3277635" h="2793039">
                <a:moveTo>
                  <a:pt x="1001836" y="9282"/>
                </a:moveTo>
                <a:lnTo>
                  <a:pt x="998761" y="11886"/>
                </a:lnTo>
                <a:lnTo>
                  <a:pt x="998031" y="15737"/>
                </a:lnTo>
                <a:lnTo>
                  <a:pt x="996251" y="19959"/>
                </a:lnTo>
                <a:lnTo>
                  <a:pt x="992230" y="23552"/>
                </a:lnTo>
                <a:lnTo>
                  <a:pt x="984775" y="25518"/>
                </a:lnTo>
                <a:lnTo>
                  <a:pt x="980214" y="83115"/>
                </a:lnTo>
                <a:lnTo>
                  <a:pt x="976897" y="84015"/>
                </a:lnTo>
                <a:lnTo>
                  <a:pt x="980282" y="91143"/>
                </a:lnTo>
                <a:lnTo>
                  <a:pt x="987771" y="89799"/>
                </a:lnTo>
                <a:lnTo>
                  <a:pt x="992986" y="85033"/>
                </a:lnTo>
                <a:lnTo>
                  <a:pt x="997359" y="81009"/>
                </a:lnTo>
                <a:lnTo>
                  <a:pt x="1005609" y="74730"/>
                </a:lnTo>
                <a:lnTo>
                  <a:pt x="1001836" y="9282"/>
                </a:lnTo>
                <a:close/>
              </a:path>
              <a:path w="3277635" h="2793039">
                <a:moveTo>
                  <a:pt x="984775" y="25518"/>
                </a:moveTo>
                <a:lnTo>
                  <a:pt x="972695" y="24860"/>
                </a:lnTo>
                <a:lnTo>
                  <a:pt x="972880" y="77298"/>
                </a:lnTo>
                <a:lnTo>
                  <a:pt x="972965" y="76970"/>
                </a:lnTo>
                <a:lnTo>
                  <a:pt x="975164" y="71812"/>
                </a:lnTo>
                <a:lnTo>
                  <a:pt x="977246" y="71555"/>
                </a:lnTo>
                <a:lnTo>
                  <a:pt x="978952" y="74493"/>
                </a:lnTo>
                <a:lnTo>
                  <a:pt x="980027" y="78915"/>
                </a:lnTo>
                <a:lnTo>
                  <a:pt x="980214" y="83115"/>
                </a:lnTo>
                <a:lnTo>
                  <a:pt x="984775" y="25518"/>
                </a:lnTo>
                <a:close/>
              </a:path>
              <a:path w="3277635" h="2793039">
                <a:moveTo>
                  <a:pt x="1084140" y="52088"/>
                </a:moveTo>
                <a:lnTo>
                  <a:pt x="1086909" y="57830"/>
                </a:lnTo>
                <a:lnTo>
                  <a:pt x="1088671" y="75650"/>
                </a:lnTo>
                <a:lnTo>
                  <a:pt x="1091899" y="74274"/>
                </a:lnTo>
                <a:lnTo>
                  <a:pt x="1096963" y="73192"/>
                </a:lnTo>
                <a:lnTo>
                  <a:pt x="1096422" y="9204"/>
                </a:lnTo>
                <a:lnTo>
                  <a:pt x="1092652" y="11638"/>
                </a:lnTo>
                <a:lnTo>
                  <a:pt x="1093673" y="19156"/>
                </a:lnTo>
                <a:lnTo>
                  <a:pt x="1092513" y="12779"/>
                </a:lnTo>
                <a:lnTo>
                  <a:pt x="1090192" y="11075"/>
                </a:lnTo>
                <a:lnTo>
                  <a:pt x="1086923" y="12632"/>
                </a:lnTo>
                <a:lnTo>
                  <a:pt x="1084140" y="52088"/>
                </a:lnTo>
                <a:close/>
              </a:path>
              <a:path w="3277635" h="2793039">
                <a:moveTo>
                  <a:pt x="1084140" y="52088"/>
                </a:moveTo>
                <a:lnTo>
                  <a:pt x="1086923" y="12632"/>
                </a:lnTo>
                <a:lnTo>
                  <a:pt x="1082874" y="15272"/>
                </a:lnTo>
                <a:lnTo>
                  <a:pt x="1078209" y="16822"/>
                </a:lnTo>
                <a:lnTo>
                  <a:pt x="1073094" y="15106"/>
                </a:lnTo>
                <a:lnTo>
                  <a:pt x="1072794" y="51201"/>
                </a:lnTo>
                <a:lnTo>
                  <a:pt x="1084140" y="52088"/>
                </a:lnTo>
                <a:close/>
              </a:path>
              <a:path w="3277635" h="2793039">
                <a:moveTo>
                  <a:pt x="1058943" y="58213"/>
                </a:moveTo>
                <a:lnTo>
                  <a:pt x="1059967" y="53840"/>
                </a:lnTo>
                <a:lnTo>
                  <a:pt x="1067705" y="50424"/>
                </a:lnTo>
                <a:lnTo>
                  <a:pt x="1072794" y="51201"/>
                </a:lnTo>
                <a:lnTo>
                  <a:pt x="1073094" y="15106"/>
                </a:lnTo>
                <a:lnTo>
                  <a:pt x="1067696" y="7949"/>
                </a:lnTo>
                <a:lnTo>
                  <a:pt x="1058943" y="58213"/>
                </a:lnTo>
                <a:close/>
              </a:path>
              <a:path w="3277635" h="2793039">
                <a:moveTo>
                  <a:pt x="1058943" y="58213"/>
                </a:moveTo>
                <a:lnTo>
                  <a:pt x="1067696" y="7949"/>
                </a:lnTo>
                <a:lnTo>
                  <a:pt x="1058122" y="7488"/>
                </a:lnTo>
                <a:lnTo>
                  <a:pt x="1058935" y="73252"/>
                </a:lnTo>
                <a:lnTo>
                  <a:pt x="1064488" y="77692"/>
                </a:lnTo>
                <a:lnTo>
                  <a:pt x="1062698" y="62524"/>
                </a:lnTo>
                <a:lnTo>
                  <a:pt x="1058943" y="58213"/>
                </a:lnTo>
                <a:close/>
              </a:path>
              <a:path w="3277635" h="2793039">
                <a:moveTo>
                  <a:pt x="1045501" y="18370"/>
                </a:moveTo>
                <a:lnTo>
                  <a:pt x="1040990" y="17267"/>
                </a:lnTo>
                <a:lnTo>
                  <a:pt x="1042436" y="73975"/>
                </a:lnTo>
                <a:lnTo>
                  <a:pt x="1050322" y="71561"/>
                </a:lnTo>
                <a:lnTo>
                  <a:pt x="1053001" y="17638"/>
                </a:lnTo>
                <a:lnTo>
                  <a:pt x="1045501" y="18370"/>
                </a:lnTo>
                <a:close/>
              </a:path>
              <a:path w="3277635" h="2793039">
                <a:moveTo>
                  <a:pt x="1040552" y="16465"/>
                </a:moveTo>
                <a:lnTo>
                  <a:pt x="1039063" y="81848"/>
                </a:lnTo>
                <a:lnTo>
                  <a:pt x="1042436" y="73975"/>
                </a:lnTo>
                <a:lnTo>
                  <a:pt x="1040990" y="17267"/>
                </a:lnTo>
                <a:lnTo>
                  <a:pt x="1040552" y="16465"/>
                </a:lnTo>
                <a:close/>
              </a:path>
              <a:path w="3277635" h="2793039">
                <a:moveTo>
                  <a:pt x="1086909" y="57830"/>
                </a:moveTo>
                <a:lnTo>
                  <a:pt x="1086775" y="90919"/>
                </a:lnTo>
                <a:lnTo>
                  <a:pt x="1092914" y="88069"/>
                </a:lnTo>
                <a:lnTo>
                  <a:pt x="1102438" y="84180"/>
                </a:lnTo>
                <a:lnTo>
                  <a:pt x="1094162" y="81586"/>
                </a:lnTo>
                <a:lnTo>
                  <a:pt x="1089386" y="79302"/>
                </a:lnTo>
                <a:lnTo>
                  <a:pt x="1088671" y="75650"/>
                </a:lnTo>
                <a:lnTo>
                  <a:pt x="1086909" y="57830"/>
                </a:lnTo>
                <a:close/>
              </a:path>
              <a:path w="3277635" h="2793039">
                <a:moveTo>
                  <a:pt x="1086775" y="90919"/>
                </a:moveTo>
                <a:lnTo>
                  <a:pt x="1086788" y="58786"/>
                </a:lnTo>
                <a:lnTo>
                  <a:pt x="1083276" y="64904"/>
                </a:lnTo>
                <a:lnTo>
                  <a:pt x="1076800" y="66888"/>
                </a:lnTo>
                <a:lnTo>
                  <a:pt x="1069296" y="65755"/>
                </a:lnTo>
                <a:lnTo>
                  <a:pt x="1064488" y="77692"/>
                </a:lnTo>
                <a:lnTo>
                  <a:pt x="1063197" y="83525"/>
                </a:lnTo>
                <a:lnTo>
                  <a:pt x="1068676" y="84511"/>
                </a:lnTo>
                <a:lnTo>
                  <a:pt x="1076686" y="86490"/>
                </a:lnTo>
                <a:lnTo>
                  <a:pt x="1081586" y="88442"/>
                </a:lnTo>
                <a:lnTo>
                  <a:pt x="1084026" y="90265"/>
                </a:lnTo>
                <a:lnTo>
                  <a:pt x="1086775" y="90919"/>
                </a:lnTo>
                <a:close/>
              </a:path>
              <a:path w="3277635" h="2793039">
                <a:moveTo>
                  <a:pt x="1154943" y="87696"/>
                </a:moveTo>
                <a:lnTo>
                  <a:pt x="1144796" y="91981"/>
                </a:lnTo>
                <a:lnTo>
                  <a:pt x="1141443" y="88988"/>
                </a:lnTo>
                <a:lnTo>
                  <a:pt x="1139585" y="85375"/>
                </a:lnTo>
                <a:lnTo>
                  <a:pt x="1139905" y="84220"/>
                </a:lnTo>
                <a:lnTo>
                  <a:pt x="1127471" y="86737"/>
                </a:lnTo>
                <a:lnTo>
                  <a:pt x="1125972" y="87499"/>
                </a:lnTo>
                <a:lnTo>
                  <a:pt x="1129050" y="92756"/>
                </a:lnTo>
                <a:lnTo>
                  <a:pt x="1134348" y="94234"/>
                </a:lnTo>
                <a:lnTo>
                  <a:pt x="1141031" y="95516"/>
                </a:lnTo>
                <a:lnTo>
                  <a:pt x="1148646" y="96568"/>
                </a:lnTo>
                <a:lnTo>
                  <a:pt x="1154943" y="87696"/>
                </a:lnTo>
                <a:close/>
              </a:path>
              <a:path w="3277635" h="2793039">
                <a:moveTo>
                  <a:pt x="1096963" y="73192"/>
                </a:moveTo>
                <a:lnTo>
                  <a:pt x="1103446" y="72402"/>
                </a:lnTo>
                <a:lnTo>
                  <a:pt x="1110932" y="71897"/>
                </a:lnTo>
                <a:lnTo>
                  <a:pt x="1119004" y="71676"/>
                </a:lnTo>
                <a:lnTo>
                  <a:pt x="1127247" y="71733"/>
                </a:lnTo>
                <a:lnTo>
                  <a:pt x="1135245" y="72064"/>
                </a:lnTo>
                <a:lnTo>
                  <a:pt x="1134064" y="14634"/>
                </a:lnTo>
                <a:lnTo>
                  <a:pt x="1133660" y="15341"/>
                </a:lnTo>
                <a:lnTo>
                  <a:pt x="1128854" y="17195"/>
                </a:lnTo>
                <a:lnTo>
                  <a:pt x="1121199" y="15852"/>
                </a:lnTo>
                <a:lnTo>
                  <a:pt x="1112224" y="12968"/>
                </a:lnTo>
                <a:lnTo>
                  <a:pt x="1103455" y="10200"/>
                </a:lnTo>
                <a:lnTo>
                  <a:pt x="1096963" y="73192"/>
                </a:lnTo>
                <a:close/>
              </a:path>
              <a:path w="3277635" h="2793039">
                <a:moveTo>
                  <a:pt x="972880" y="77298"/>
                </a:moveTo>
                <a:lnTo>
                  <a:pt x="972695" y="24860"/>
                </a:lnTo>
                <a:lnTo>
                  <a:pt x="971626" y="90190"/>
                </a:lnTo>
                <a:lnTo>
                  <a:pt x="980282" y="91143"/>
                </a:lnTo>
                <a:lnTo>
                  <a:pt x="976897" y="84015"/>
                </a:lnTo>
                <a:lnTo>
                  <a:pt x="972880" y="77298"/>
                </a:lnTo>
                <a:close/>
              </a:path>
              <a:path w="3277635" h="2793039">
                <a:moveTo>
                  <a:pt x="1383804" y="85631"/>
                </a:moveTo>
                <a:lnTo>
                  <a:pt x="1388286" y="84979"/>
                </a:lnTo>
                <a:lnTo>
                  <a:pt x="1387529" y="83468"/>
                </a:lnTo>
                <a:lnTo>
                  <a:pt x="1383515" y="81818"/>
                </a:lnTo>
                <a:lnTo>
                  <a:pt x="1378225" y="80751"/>
                </a:lnTo>
                <a:lnTo>
                  <a:pt x="1373639" y="80986"/>
                </a:lnTo>
                <a:lnTo>
                  <a:pt x="1372103" y="84705"/>
                </a:lnTo>
                <a:lnTo>
                  <a:pt x="1383804" y="85631"/>
                </a:lnTo>
                <a:close/>
              </a:path>
              <a:path w="3277635" h="2793039">
                <a:moveTo>
                  <a:pt x="1301653" y="14634"/>
                </a:moveTo>
                <a:lnTo>
                  <a:pt x="1306428" y="17316"/>
                </a:lnTo>
                <a:lnTo>
                  <a:pt x="1316712" y="23601"/>
                </a:lnTo>
                <a:lnTo>
                  <a:pt x="1321635" y="27506"/>
                </a:lnTo>
                <a:lnTo>
                  <a:pt x="1322189" y="29413"/>
                </a:lnTo>
                <a:lnTo>
                  <a:pt x="1319364" y="29706"/>
                </a:lnTo>
                <a:lnTo>
                  <a:pt x="1318152" y="69807"/>
                </a:lnTo>
                <a:lnTo>
                  <a:pt x="1318159" y="72873"/>
                </a:lnTo>
                <a:lnTo>
                  <a:pt x="1325991" y="83237"/>
                </a:lnTo>
                <a:lnTo>
                  <a:pt x="1322601" y="26040"/>
                </a:lnTo>
                <a:lnTo>
                  <a:pt x="1318854" y="10725"/>
                </a:lnTo>
                <a:lnTo>
                  <a:pt x="1307181" y="10494"/>
                </a:lnTo>
                <a:lnTo>
                  <a:pt x="1301653" y="14634"/>
                </a:lnTo>
                <a:close/>
              </a:path>
              <a:path w="3277635" h="2793039">
                <a:moveTo>
                  <a:pt x="1318152" y="69807"/>
                </a:moveTo>
                <a:lnTo>
                  <a:pt x="1319364" y="29706"/>
                </a:lnTo>
                <a:lnTo>
                  <a:pt x="1314151" y="28766"/>
                </a:lnTo>
                <a:lnTo>
                  <a:pt x="1307539" y="26977"/>
                </a:lnTo>
                <a:lnTo>
                  <a:pt x="1301787" y="64948"/>
                </a:lnTo>
                <a:lnTo>
                  <a:pt x="1300472" y="68164"/>
                </a:lnTo>
                <a:lnTo>
                  <a:pt x="1303197" y="75427"/>
                </a:lnTo>
                <a:lnTo>
                  <a:pt x="1309444" y="72843"/>
                </a:lnTo>
                <a:lnTo>
                  <a:pt x="1314611" y="70807"/>
                </a:lnTo>
                <a:lnTo>
                  <a:pt x="1318152" y="69807"/>
                </a:lnTo>
                <a:close/>
              </a:path>
              <a:path w="3277635" h="2793039">
                <a:moveTo>
                  <a:pt x="1300520" y="24720"/>
                </a:moveTo>
                <a:lnTo>
                  <a:pt x="1294083" y="22379"/>
                </a:lnTo>
                <a:lnTo>
                  <a:pt x="1294697" y="66341"/>
                </a:lnTo>
                <a:lnTo>
                  <a:pt x="1298892" y="65191"/>
                </a:lnTo>
                <a:lnTo>
                  <a:pt x="1301787" y="64948"/>
                </a:lnTo>
                <a:lnTo>
                  <a:pt x="1307539" y="26977"/>
                </a:lnTo>
                <a:lnTo>
                  <a:pt x="1300520" y="24720"/>
                </a:lnTo>
                <a:close/>
              </a:path>
              <a:path w="3277635" h="2793039">
                <a:moveTo>
                  <a:pt x="1303197" y="75427"/>
                </a:moveTo>
                <a:lnTo>
                  <a:pt x="1300472" y="68164"/>
                </a:lnTo>
                <a:lnTo>
                  <a:pt x="1294659" y="72114"/>
                </a:lnTo>
                <a:lnTo>
                  <a:pt x="1284343" y="77954"/>
                </a:lnTo>
                <a:lnTo>
                  <a:pt x="1282236" y="77096"/>
                </a:lnTo>
                <a:lnTo>
                  <a:pt x="1282313" y="72776"/>
                </a:lnTo>
                <a:lnTo>
                  <a:pt x="1285606" y="70379"/>
                </a:lnTo>
                <a:lnTo>
                  <a:pt x="1290001" y="68152"/>
                </a:lnTo>
                <a:lnTo>
                  <a:pt x="1294697" y="66341"/>
                </a:lnTo>
                <a:lnTo>
                  <a:pt x="1294083" y="22379"/>
                </a:lnTo>
                <a:lnTo>
                  <a:pt x="1289265" y="20355"/>
                </a:lnTo>
                <a:lnTo>
                  <a:pt x="1285502" y="21808"/>
                </a:lnTo>
                <a:lnTo>
                  <a:pt x="1278381" y="81466"/>
                </a:lnTo>
                <a:lnTo>
                  <a:pt x="1283463" y="81579"/>
                </a:lnTo>
                <a:lnTo>
                  <a:pt x="1289658" y="80284"/>
                </a:lnTo>
                <a:lnTo>
                  <a:pt x="1296419" y="78070"/>
                </a:lnTo>
                <a:lnTo>
                  <a:pt x="1303197" y="75427"/>
                </a:lnTo>
                <a:close/>
              </a:path>
              <a:path w="3277635" h="2793039">
                <a:moveTo>
                  <a:pt x="1275899" y="24509"/>
                </a:moveTo>
                <a:lnTo>
                  <a:pt x="1267722" y="25463"/>
                </a:lnTo>
                <a:lnTo>
                  <a:pt x="1274371" y="78478"/>
                </a:lnTo>
                <a:lnTo>
                  <a:pt x="1274961" y="79457"/>
                </a:lnTo>
                <a:lnTo>
                  <a:pt x="1278381" y="81466"/>
                </a:lnTo>
                <a:lnTo>
                  <a:pt x="1285502" y="21808"/>
                </a:lnTo>
                <a:lnTo>
                  <a:pt x="1275899" y="24509"/>
                </a:lnTo>
                <a:close/>
              </a:path>
              <a:path w="3277635" h="2793039">
                <a:moveTo>
                  <a:pt x="1265305" y="8456"/>
                </a:moveTo>
                <a:lnTo>
                  <a:pt x="1252604" y="10423"/>
                </a:lnTo>
                <a:lnTo>
                  <a:pt x="1253317" y="65977"/>
                </a:lnTo>
                <a:lnTo>
                  <a:pt x="1256499" y="62348"/>
                </a:lnTo>
                <a:lnTo>
                  <a:pt x="1259558" y="59102"/>
                </a:lnTo>
                <a:lnTo>
                  <a:pt x="1262148" y="56651"/>
                </a:lnTo>
                <a:lnTo>
                  <a:pt x="1263926" y="55409"/>
                </a:lnTo>
                <a:lnTo>
                  <a:pt x="1264308" y="77336"/>
                </a:lnTo>
                <a:lnTo>
                  <a:pt x="1274371" y="78478"/>
                </a:lnTo>
                <a:lnTo>
                  <a:pt x="1267722" y="25463"/>
                </a:lnTo>
                <a:lnTo>
                  <a:pt x="1268135" y="21713"/>
                </a:lnTo>
                <a:lnTo>
                  <a:pt x="1276881" y="8027"/>
                </a:lnTo>
                <a:lnTo>
                  <a:pt x="1265305" y="8456"/>
                </a:lnTo>
                <a:close/>
              </a:path>
              <a:path w="3277635" h="2793039">
                <a:moveTo>
                  <a:pt x="1252604" y="10423"/>
                </a:moveTo>
                <a:lnTo>
                  <a:pt x="1239915" y="12725"/>
                </a:lnTo>
                <a:lnTo>
                  <a:pt x="1241628" y="84868"/>
                </a:lnTo>
                <a:lnTo>
                  <a:pt x="1246263" y="76041"/>
                </a:lnTo>
                <a:lnTo>
                  <a:pt x="1247965" y="72726"/>
                </a:lnTo>
                <a:lnTo>
                  <a:pt x="1250357" y="69574"/>
                </a:lnTo>
                <a:lnTo>
                  <a:pt x="1253317" y="65977"/>
                </a:lnTo>
                <a:lnTo>
                  <a:pt x="1252604" y="10423"/>
                </a:lnTo>
                <a:close/>
              </a:path>
              <a:path w="3277635" h="2793039">
                <a:moveTo>
                  <a:pt x="1241628" y="84868"/>
                </a:moveTo>
                <a:lnTo>
                  <a:pt x="1239915" y="12725"/>
                </a:lnTo>
                <a:lnTo>
                  <a:pt x="1228372" y="14156"/>
                </a:lnTo>
                <a:lnTo>
                  <a:pt x="1219109" y="13511"/>
                </a:lnTo>
                <a:lnTo>
                  <a:pt x="1213261" y="9587"/>
                </a:lnTo>
                <a:lnTo>
                  <a:pt x="1210999" y="23157"/>
                </a:lnTo>
                <a:lnTo>
                  <a:pt x="1207026" y="27220"/>
                </a:lnTo>
                <a:lnTo>
                  <a:pt x="1200998" y="26524"/>
                </a:lnTo>
                <a:lnTo>
                  <a:pt x="1207462" y="77447"/>
                </a:lnTo>
                <a:lnTo>
                  <a:pt x="1213062" y="82701"/>
                </a:lnTo>
                <a:lnTo>
                  <a:pt x="1216300" y="88325"/>
                </a:lnTo>
                <a:lnTo>
                  <a:pt x="1223218" y="87435"/>
                </a:lnTo>
                <a:lnTo>
                  <a:pt x="1233003" y="86230"/>
                </a:lnTo>
                <a:lnTo>
                  <a:pt x="1241628" y="84868"/>
                </a:lnTo>
                <a:close/>
              </a:path>
              <a:path w="3277635" h="2793039">
                <a:moveTo>
                  <a:pt x="1210999" y="23157"/>
                </a:moveTo>
                <a:lnTo>
                  <a:pt x="1213261" y="9587"/>
                </a:lnTo>
                <a:lnTo>
                  <a:pt x="1209677" y="11029"/>
                </a:lnTo>
                <a:lnTo>
                  <a:pt x="1203075" y="16547"/>
                </a:lnTo>
                <a:lnTo>
                  <a:pt x="1196017" y="22467"/>
                </a:lnTo>
                <a:lnTo>
                  <a:pt x="1200305" y="73951"/>
                </a:lnTo>
                <a:lnTo>
                  <a:pt x="1207462" y="77447"/>
                </a:lnTo>
                <a:lnTo>
                  <a:pt x="1200998" y="26524"/>
                </a:lnTo>
                <a:lnTo>
                  <a:pt x="1201433" y="23099"/>
                </a:lnTo>
                <a:lnTo>
                  <a:pt x="1205818" y="21761"/>
                </a:lnTo>
                <a:lnTo>
                  <a:pt x="1209801" y="21559"/>
                </a:lnTo>
                <a:lnTo>
                  <a:pt x="1210999" y="23157"/>
                </a:lnTo>
                <a:close/>
              </a:path>
              <a:path w="3277635" h="2793039">
                <a:moveTo>
                  <a:pt x="1176804" y="86803"/>
                </a:moveTo>
                <a:lnTo>
                  <a:pt x="1184262" y="77318"/>
                </a:lnTo>
                <a:lnTo>
                  <a:pt x="1192326" y="73485"/>
                </a:lnTo>
                <a:lnTo>
                  <a:pt x="1200305" y="73951"/>
                </a:lnTo>
                <a:lnTo>
                  <a:pt x="1196017" y="22467"/>
                </a:lnTo>
                <a:lnTo>
                  <a:pt x="1185742" y="25356"/>
                </a:lnTo>
                <a:lnTo>
                  <a:pt x="1176804" y="86803"/>
                </a:lnTo>
                <a:close/>
              </a:path>
              <a:path w="3277635" h="2793039">
                <a:moveTo>
                  <a:pt x="1188651" y="96107"/>
                </a:moveTo>
                <a:lnTo>
                  <a:pt x="1188987" y="92540"/>
                </a:lnTo>
                <a:lnTo>
                  <a:pt x="1184686" y="89960"/>
                </a:lnTo>
                <a:lnTo>
                  <a:pt x="1176804" y="86803"/>
                </a:lnTo>
                <a:lnTo>
                  <a:pt x="1185742" y="25356"/>
                </a:lnTo>
                <a:lnTo>
                  <a:pt x="1169763" y="76837"/>
                </a:lnTo>
                <a:lnTo>
                  <a:pt x="1172119" y="71802"/>
                </a:lnTo>
                <a:lnTo>
                  <a:pt x="1173609" y="74098"/>
                </a:lnTo>
                <a:lnTo>
                  <a:pt x="1179409" y="97783"/>
                </a:lnTo>
                <a:lnTo>
                  <a:pt x="1184918" y="97164"/>
                </a:lnTo>
                <a:lnTo>
                  <a:pt x="1188651" y="96107"/>
                </a:lnTo>
                <a:close/>
              </a:path>
              <a:path w="3277635" h="2793039">
                <a:moveTo>
                  <a:pt x="1185742" y="25356"/>
                </a:moveTo>
                <a:lnTo>
                  <a:pt x="1169489" y="21779"/>
                </a:lnTo>
                <a:lnTo>
                  <a:pt x="1166871" y="8866"/>
                </a:lnTo>
                <a:lnTo>
                  <a:pt x="1164870" y="97844"/>
                </a:lnTo>
                <a:lnTo>
                  <a:pt x="1172576" y="97998"/>
                </a:lnTo>
                <a:lnTo>
                  <a:pt x="1170085" y="85295"/>
                </a:lnTo>
                <a:lnTo>
                  <a:pt x="1169763" y="76837"/>
                </a:lnTo>
                <a:lnTo>
                  <a:pt x="1185742" y="25356"/>
                </a:lnTo>
                <a:close/>
              </a:path>
              <a:path w="3277635" h="2793039">
                <a:moveTo>
                  <a:pt x="1322601" y="26040"/>
                </a:moveTo>
                <a:lnTo>
                  <a:pt x="1325991" y="83237"/>
                </a:lnTo>
                <a:lnTo>
                  <a:pt x="1328029" y="84482"/>
                </a:lnTo>
                <a:lnTo>
                  <a:pt x="1334495" y="94153"/>
                </a:lnTo>
                <a:lnTo>
                  <a:pt x="1337036" y="76737"/>
                </a:lnTo>
                <a:lnTo>
                  <a:pt x="1338444" y="73303"/>
                </a:lnTo>
                <a:lnTo>
                  <a:pt x="1344310" y="12863"/>
                </a:lnTo>
                <a:lnTo>
                  <a:pt x="1332591" y="12468"/>
                </a:lnTo>
                <a:lnTo>
                  <a:pt x="1326671" y="28431"/>
                </a:lnTo>
                <a:lnTo>
                  <a:pt x="1322601" y="26040"/>
                </a:lnTo>
                <a:close/>
              </a:path>
              <a:path w="3277635" h="2793039">
                <a:moveTo>
                  <a:pt x="1332591" y="12468"/>
                </a:moveTo>
                <a:lnTo>
                  <a:pt x="1318854" y="10725"/>
                </a:lnTo>
                <a:lnTo>
                  <a:pt x="1322601" y="26040"/>
                </a:lnTo>
                <a:lnTo>
                  <a:pt x="1326225" y="24478"/>
                </a:lnTo>
                <a:lnTo>
                  <a:pt x="1326671" y="28431"/>
                </a:lnTo>
                <a:lnTo>
                  <a:pt x="1332591" y="12468"/>
                </a:lnTo>
                <a:close/>
              </a:path>
              <a:path w="3277635" h="2793039">
                <a:moveTo>
                  <a:pt x="1356165" y="73414"/>
                </a:moveTo>
                <a:lnTo>
                  <a:pt x="1358089" y="89673"/>
                </a:lnTo>
                <a:lnTo>
                  <a:pt x="1365399" y="86345"/>
                </a:lnTo>
                <a:lnTo>
                  <a:pt x="1367225" y="82608"/>
                </a:lnTo>
                <a:lnTo>
                  <a:pt x="1369844" y="78718"/>
                </a:lnTo>
                <a:lnTo>
                  <a:pt x="1369362" y="11172"/>
                </a:lnTo>
                <a:lnTo>
                  <a:pt x="1361762" y="9764"/>
                </a:lnTo>
                <a:lnTo>
                  <a:pt x="1356165" y="73414"/>
                </a:lnTo>
                <a:close/>
              </a:path>
              <a:path w="3277635" h="2793039">
                <a:moveTo>
                  <a:pt x="1338444" y="73303"/>
                </a:moveTo>
                <a:lnTo>
                  <a:pt x="1341713" y="71000"/>
                </a:lnTo>
                <a:lnTo>
                  <a:pt x="1345981" y="69845"/>
                </a:lnTo>
                <a:lnTo>
                  <a:pt x="1350387" y="69852"/>
                </a:lnTo>
                <a:lnTo>
                  <a:pt x="1354069" y="71037"/>
                </a:lnTo>
                <a:lnTo>
                  <a:pt x="1356165" y="73414"/>
                </a:lnTo>
                <a:lnTo>
                  <a:pt x="1361762" y="9764"/>
                </a:lnTo>
                <a:lnTo>
                  <a:pt x="1349873" y="9325"/>
                </a:lnTo>
                <a:lnTo>
                  <a:pt x="1344310" y="12863"/>
                </a:lnTo>
                <a:lnTo>
                  <a:pt x="1338444" y="73303"/>
                </a:lnTo>
                <a:close/>
              </a:path>
              <a:path w="3277635" h="2793039">
                <a:moveTo>
                  <a:pt x="1325333" y="87512"/>
                </a:moveTo>
                <a:lnTo>
                  <a:pt x="1320469" y="89361"/>
                </a:lnTo>
                <a:lnTo>
                  <a:pt x="1321952" y="94833"/>
                </a:lnTo>
                <a:lnTo>
                  <a:pt x="1334495" y="94153"/>
                </a:lnTo>
                <a:lnTo>
                  <a:pt x="1328029" y="84482"/>
                </a:lnTo>
                <a:lnTo>
                  <a:pt x="1325333" y="87512"/>
                </a:lnTo>
                <a:close/>
              </a:path>
              <a:path w="3277635" h="2793039">
                <a:moveTo>
                  <a:pt x="1316007" y="87065"/>
                </a:moveTo>
                <a:lnTo>
                  <a:pt x="1316649" y="86743"/>
                </a:lnTo>
                <a:lnTo>
                  <a:pt x="1318159" y="72873"/>
                </a:lnTo>
                <a:lnTo>
                  <a:pt x="1313528" y="77916"/>
                </a:lnTo>
                <a:lnTo>
                  <a:pt x="1311403" y="94156"/>
                </a:lnTo>
                <a:lnTo>
                  <a:pt x="1321952" y="94833"/>
                </a:lnTo>
                <a:lnTo>
                  <a:pt x="1320469" y="89361"/>
                </a:lnTo>
                <a:lnTo>
                  <a:pt x="1316007" y="87065"/>
                </a:lnTo>
                <a:close/>
              </a:path>
              <a:path w="3277635" h="2793039">
                <a:moveTo>
                  <a:pt x="1305078" y="85951"/>
                </a:moveTo>
                <a:lnTo>
                  <a:pt x="1303772" y="87791"/>
                </a:lnTo>
                <a:lnTo>
                  <a:pt x="1304720" y="91888"/>
                </a:lnTo>
                <a:lnTo>
                  <a:pt x="1311403" y="94156"/>
                </a:lnTo>
                <a:lnTo>
                  <a:pt x="1313528" y="77916"/>
                </a:lnTo>
                <a:lnTo>
                  <a:pt x="1305078" y="85951"/>
                </a:lnTo>
                <a:close/>
              </a:path>
              <a:path w="3277635" h="2793039">
                <a:moveTo>
                  <a:pt x="1356165" y="73414"/>
                </a:moveTo>
                <a:lnTo>
                  <a:pt x="1355812" y="76999"/>
                </a:lnTo>
                <a:lnTo>
                  <a:pt x="1352149" y="81806"/>
                </a:lnTo>
                <a:lnTo>
                  <a:pt x="1344314" y="87852"/>
                </a:lnTo>
                <a:lnTo>
                  <a:pt x="1343254" y="86942"/>
                </a:lnTo>
                <a:lnTo>
                  <a:pt x="1347165" y="92354"/>
                </a:lnTo>
                <a:lnTo>
                  <a:pt x="1358089" y="89673"/>
                </a:lnTo>
                <a:lnTo>
                  <a:pt x="1356165" y="73414"/>
                </a:lnTo>
                <a:close/>
              </a:path>
              <a:path w="3277635" h="2793039">
                <a:moveTo>
                  <a:pt x="1338353" y="81288"/>
                </a:moveTo>
                <a:lnTo>
                  <a:pt x="1337036" y="76737"/>
                </a:lnTo>
                <a:lnTo>
                  <a:pt x="1334495" y="94153"/>
                </a:lnTo>
                <a:lnTo>
                  <a:pt x="1347165" y="92354"/>
                </a:lnTo>
                <a:lnTo>
                  <a:pt x="1343254" y="86942"/>
                </a:lnTo>
                <a:lnTo>
                  <a:pt x="1338353" y="81288"/>
                </a:lnTo>
                <a:close/>
              </a:path>
              <a:path w="3277635" h="2793039">
                <a:moveTo>
                  <a:pt x="1253958" y="92430"/>
                </a:moveTo>
                <a:lnTo>
                  <a:pt x="1254615" y="92123"/>
                </a:lnTo>
                <a:lnTo>
                  <a:pt x="1253947" y="89142"/>
                </a:lnTo>
                <a:lnTo>
                  <a:pt x="1253740" y="85360"/>
                </a:lnTo>
                <a:lnTo>
                  <a:pt x="1250973" y="72611"/>
                </a:lnTo>
                <a:lnTo>
                  <a:pt x="1250948" y="88131"/>
                </a:lnTo>
                <a:lnTo>
                  <a:pt x="1253958" y="92430"/>
                </a:lnTo>
                <a:close/>
              </a:path>
              <a:path w="3277635" h="2793039">
                <a:moveTo>
                  <a:pt x="1247644" y="75376"/>
                </a:moveTo>
                <a:lnTo>
                  <a:pt x="1246263" y="76041"/>
                </a:lnTo>
                <a:lnTo>
                  <a:pt x="1247471" y="83197"/>
                </a:lnTo>
                <a:lnTo>
                  <a:pt x="1250948" y="88131"/>
                </a:lnTo>
                <a:lnTo>
                  <a:pt x="1250973" y="72611"/>
                </a:lnTo>
                <a:lnTo>
                  <a:pt x="1247644" y="75376"/>
                </a:lnTo>
                <a:close/>
              </a:path>
              <a:path w="3277635" h="2793039">
                <a:moveTo>
                  <a:pt x="1268135" y="21713"/>
                </a:moveTo>
                <a:lnTo>
                  <a:pt x="1273076" y="16797"/>
                </a:lnTo>
                <a:lnTo>
                  <a:pt x="1283988" y="15880"/>
                </a:lnTo>
                <a:lnTo>
                  <a:pt x="1289286" y="12537"/>
                </a:lnTo>
                <a:lnTo>
                  <a:pt x="1286198" y="10342"/>
                </a:lnTo>
                <a:lnTo>
                  <a:pt x="1276881" y="8027"/>
                </a:lnTo>
                <a:lnTo>
                  <a:pt x="1268135" y="21713"/>
                </a:lnTo>
                <a:close/>
              </a:path>
              <a:path w="3277635" h="2793039">
                <a:moveTo>
                  <a:pt x="1253740" y="85360"/>
                </a:moveTo>
                <a:lnTo>
                  <a:pt x="1254836" y="81590"/>
                </a:lnTo>
                <a:lnTo>
                  <a:pt x="1258077" y="78644"/>
                </a:lnTo>
                <a:lnTo>
                  <a:pt x="1264308" y="77336"/>
                </a:lnTo>
                <a:lnTo>
                  <a:pt x="1263926" y="55409"/>
                </a:lnTo>
                <a:lnTo>
                  <a:pt x="1263659" y="58207"/>
                </a:lnTo>
                <a:lnTo>
                  <a:pt x="1260926" y="63074"/>
                </a:lnTo>
                <a:lnTo>
                  <a:pt x="1256595" y="67333"/>
                </a:lnTo>
                <a:lnTo>
                  <a:pt x="1253740" y="85360"/>
                </a:lnTo>
                <a:close/>
              </a:path>
              <a:path w="3277635" h="2793039">
                <a:moveTo>
                  <a:pt x="1203106" y="91625"/>
                </a:moveTo>
                <a:lnTo>
                  <a:pt x="1204884" y="93720"/>
                </a:lnTo>
                <a:lnTo>
                  <a:pt x="1213153" y="96308"/>
                </a:lnTo>
                <a:lnTo>
                  <a:pt x="1216643" y="93402"/>
                </a:lnTo>
                <a:lnTo>
                  <a:pt x="1216368" y="88443"/>
                </a:lnTo>
                <a:lnTo>
                  <a:pt x="1213893" y="88635"/>
                </a:lnTo>
                <a:lnTo>
                  <a:pt x="1206649" y="89981"/>
                </a:lnTo>
                <a:lnTo>
                  <a:pt x="1203106" y="91625"/>
                </a:lnTo>
                <a:close/>
              </a:path>
              <a:path w="3277635" h="2793039">
                <a:moveTo>
                  <a:pt x="1173609" y="74098"/>
                </a:moveTo>
                <a:lnTo>
                  <a:pt x="1170085" y="85295"/>
                </a:lnTo>
                <a:lnTo>
                  <a:pt x="1172576" y="97998"/>
                </a:lnTo>
                <a:lnTo>
                  <a:pt x="1179409" y="97783"/>
                </a:lnTo>
                <a:lnTo>
                  <a:pt x="1173609" y="74098"/>
                </a:lnTo>
                <a:close/>
              </a:path>
              <a:path w="3277635" h="2793039">
                <a:moveTo>
                  <a:pt x="1156450" y="76055"/>
                </a:moveTo>
                <a:lnTo>
                  <a:pt x="1156684" y="77561"/>
                </a:lnTo>
                <a:lnTo>
                  <a:pt x="1160584" y="78114"/>
                </a:lnTo>
                <a:lnTo>
                  <a:pt x="1163383" y="81412"/>
                </a:lnTo>
                <a:lnTo>
                  <a:pt x="1160910" y="84176"/>
                </a:lnTo>
                <a:lnTo>
                  <a:pt x="1154943" y="87696"/>
                </a:lnTo>
                <a:lnTo>
                  <a:pt x="1148646" y="96568"/>
                </a:lnTo>
                <a:lnTo>
                  <a:pt x="1156743" y="97355"/>
                </a:lnTo>
                <a:lnTo>
                  <a:pt x="1164870" y="97844"/>
                </a:lnTo>
                <a:lnTo>
                  <a:pt x="1166871" y="8866"/>
                </a:lnTo>
                <a:lnTo>
                  <a:pt x="1159652" y="8314"/>
                </a:lnTo>
                <a:lnTo>
                  <a:pt x="1156450" y="76055"/>
                </a:lnTo>
                <a:close/>
              </a:path>
              <a:path w="3277635" h="2793039">
                <a:moveTo>
                  <a:pt x="1156450" y="76055"/>
                </a:moveTo>
                <a:lnTo>
                  <a:pt x="1159652" y="8314"/>
                </a:lnTo>
                <a:lnTo>
                  <a:pt x="1152607" y="7993"/>
                </a:lnTo>
                <a:lnTo>
                  <a:pt x="1146044" y="7931"/>
                </a:lnTo>
                <a:lnTo>
                  <a:pt x="1140272" y="8158"/>
                </a:lnTo>
                <a:lnTo>
                  <a:pt x="1135598" y="8701"/>
                </a:lnTo>
                <a:lnTo>
                  <a:pt x="1142580" y="72666"/>
                </a:lnTo>
                <a:lnTo>
                  <a:pt x="1148836" y="73534"/>
                </a:lnTo>
                <a:lnTo>
                  <a:pt x="1153598" y="74665"/>
                </a:lnTo>
                <a:lnTo>
                  <a:pt x="1156450" y="76055"/>
                </a:lnTo>
                <a:close/>
              </a:path>
              <a:path w="3277635" h="2793039">
                <a:moveTo>
                  <a:pt x="1135598" y="8701"/>
                </a:moveTo>
                <a:lnTo>
                  <a:pt x="1132332" y="9592"/>
                </a:lnTo>
                <a:lnTo>
                  <a:pt x="1134064" y="14634"/>
                </a:lnTo>
                <a:lnTo>
                  <a:pt x="1135245" y="72064"/>
                </a:lnTo>
                <a:lnTo>
                  <a:pt x="1142580" y="72666"/>
                </a:lnTo>
                <a:lnTo>
                  <a:pt x="1135598" y="8701"/>
                </a:lnTo>
                <a:close/>
              </a:path>
              <a:path w="3277635" h="2793039">
                <a:moveTo>
                  <a:pt x="1763204" y="76162"/>
                </a:moveTo>
                <a:lnTo>
                  <a:pt x="1758862" y="78413"/>
                </a:lnTo>
                <a:lnTo>
                  <a:pt x="1765053" y="80591"/>
                </a:lnTo>
                <a:lnTo>
                  <a:pt x="1767167" y="77299"/>
                </a:lnTo>
                <a:lnTo>
                  <a:pt x="1763204" y="76162"/>
                </a:lnTo>
                <a:close/>
              </a:path>
              <a:path w="3277635" h="2793039">
                <a:moveTo>
                  <a:pt x="1625047" y="89253"/>
                </a:moveTo>
                <a:lnTo>
                  <a:pt x="1621261" y="91391"/>
                </a:lnTo>
                <a:lnTo>
                  <a:pt x="1627665" y="93491"/>
                </a:lnTo>
                <a:lnTo>
                  <a:pt x="1629441" y="90101"/>
                </a:lnTo>
                <a:lnTo>
                  <a:pt x="1625047" y="89253"/>
                </a:lnTo>
                <a:close/>
              </a:path>
              <a:path w="3277635" h="2793039">
                <a:moveTo>
                  <a:pt x="1815314" y="88316"/>
                </a:moveTo>
                <a:lnTo>
                  <a:pt x="1818206" y="84971"/>
                </a:lnTo>
                <a:lnTo>
                  <a:pt x="1816732" y="81765"/>
                </a:lnTo>
                <a:lnTo>
                  <a:pt x="1810709" y="84091"/>
                </a:lnTo>
                <a:lnTo>
                  <a:pt x="1808240" y="86409"/>
                </a:lnTo>
                <a:lnTo>
                  <a:pt x="1815314" y="88316"/>
                </a:lnTo>
                <a:close/>
              </a:path>
              <a:path w="3277635" h="2793039">
                <a:moveTo>
                  <a:pt x="2163605" y="76176"/>
                </a:moveTo>
                <a:lnTo>
                  <a:pt x="2168068" y="75838"/>
                </a:lnTo>
                <a:lnTo>
                  <a:pt x="2168069" y="73037"/>
                </a:lnTo>
                <a:lnTo>
                  <a:pt x="2159189" y="73767"/>
                </a:lnTo>
                <a:lnTo>
                  <a:pt x="2159173" y="75149"/>
                </a:lnTo>
                <a:lnTo>
                  <a:pt x="2163605" y="76176"/>
                </a:lnTo>
                <a:close/>
              </a:path>
              <a:path w="3277635" h="2793039">
                <a:moveTo>
                  <a:pt x="2094666" y="93168"/>
                </a:moveTo>
                <a:lnTo>
                  <a:pt x="2093558" y="95849"/>
                </a:lnTo>
                <a:lnTo>
                  <a:pt x="2100935" y="94923"/>
                </a:lnTo>
                <a:lnTo>
                  <a:pt x="2099421" y="93681"/>
                </a:lnTo>
                <a:lnTo>
                  <a:pt x="2094666" y="93168"/>
                </a:lnTo>
                <a:close/>
              </a:path>
              <a:path w="3277635" h="2793039">
                <a:moveTo>
                  <a:pt x="2151094" y="2170"/>
                </a:moveTo>
                <a:lnTo>
                  <a:pt x="2147916" y="2976"/>
                </a:lnTo>
                <a:lnTo>
                  <a:pt x="2149299" y="4868"/>
                </a:lnTo>
                <a:lnTo>
                  <a:pt x="2156865" y="3996"/>
                </a:lnTo>
                <a:lnTo>
                  <a:pt x="2155770" y="2803"/>
                </a:lnTo>
                <a:lnTo>
                  <a:pt x="2151094" y="2170"/>
                </a:lnTo>
                <a:close/>
              </a:path>
              <a:path w="3277635" h="2793039">
                <a:moveTo>
                  <a:pt x="2243431" y="93534"/>
                </a:moveTo>
                <a:lnTo>
                  <a:pt x="2237853" y="96569"/>
                </a:lnTo>
                <a:lnTo>
                  <a:pt x="2246601" y="97913"/>
                </a:lnTo>
                <a:lnTo>
                  <a:pt x="2248207" y="94690"/>
                </a:lnTo>
                <a:lnTo>
                  <a:pt x="2243431" y="93534"/>
                </a:lnTo>
                <a:close/>
              </a:path>
              <a:path w="3277635" h="2793039">
                <a:moveTo>
                  <a:pt x="1917101" y="98915"/>
                </a:moveTo>
                <a:lnTo>
                  <a:pt x="1925064" y="97235"/>
                </a:lnTo>
                <a:lnTo>
                  <a:pt x="1931779" y="92376"/>
                </a:lnTo>
                <a:lnTo>
                  <a:pt x="1932540" y="79658"/>
                </a:lnTo>
                <a:lnTo>
                  <a:pt x="1936705" y="81493"/>
                </a:lnTo>
                <a:lnTo>
                  <a:pt x="1939692" y="83290"/>
                </a:lnTo>
                <a:lnTo>
                  <a:pt x="1943204" y="79684"/>
                </a:lnTo>
                <a:lnTo>
                  <a:pt x="1946396" y="26040"/>
                </a:lnTo>
                <a:lnTo>
                  <a:pt x="1946775" y="25887"/>
                </a:lnTo>
                <a:lnTo>
                  <a:pt x="1951941" y="24139"/>
                </a:lnTo>
                <a:lnTo>
                  <a:pt x="1957917" y="22059"/>
                </a:lnTo>
                <a:lnTo>
                  <a:pt x="1961641" y="20758"/>
                </a:lnTo>
                <a:lnTo>
                  <a:pt x="1965137" y="9839"/>
                </a:lnTo>
                <a:lnTo>
                  <a:pt x="1960748" y="9170"/>
                </a:lnTo>
                <a:lnTo>
                  <a:pt x="1961619" y="20755"/>
                </a:lnTo>
                <a:lnTo>
                  <a:pt x="1958986" y="21660"/>
                </a:lnTo>
                <a:lnTo>
                  <a:pt x="1954877" y="23078"/>
                </a:lnTo>
                <a:lnTo>
                  <a:pt x="1950429" y="24618"/>
                </a:lnTo>
                <a:lnTo>
                  <a:pt x="1947585" y="13154"/>
                </a:lnTo>
                <a:lnTo>
                  <a:pt x="1942918" y="50264"/>
                </a:lnTo>
                <a:lnTo>
                  <a:pt x="1942855" y="51496"/>
                </a:lnTo>
                <a:lnTo>
                  <a:pt x="1938628" y="72645"/>
                </a:lnTo>
                <a:lnTo>
                  <a:pt x="1933069" y="73697"/>
                </a:lnTo>
                <a:lnTo>
                  <a:pt x="1932309" y="72014"/>
                </a:lnTo>
                <a:lnTo>
                  <a:pt x="1927809" y="15082"/>
                </a:lnTo>
                <a:lnTo>
                  <a:pt x="1917101" y="98915"/>
                </a:lnTo>
                <a:close/>
              </a:path>
              <a:path w="3277635" h="2793039">
                <a:moveTo>
                  <a:pt x="1951941" y="24139"/>
                </a:moveTo>
                <a:lnTo>
                  <a:pt x="1946775" y="25887"/>
                </a:lnTo>
                <a:lnTo>
                  <a:pt x="1946396" y="26040"/>
                </a:lnTo>
                <a:lnTo>
                  <a:pt x="1948538" y="72759"/>
                </a:lnTo>
                <a:lnTo>
                  <a:pt x="1954684" y="71124"/>
                </a:lnTo>
                <a:lnTo>
                  <a:pt x="1957917" y="22059"/>
                </a:lnTo>
                <a:lnTo>
                  <a:pt x="1951941" y="24139"/>
                </a:lnTo>
                <a:close/>
              </a:path>
              <a:path w="3277635" h="2793039">
                <a:moveTo>
                  <a:pt x="1877831" y="80392"/>
                </a:moveTo>
                <a:lnTo>
                  <a:pt x="1879189" y="83575"/>
                </a:lnTo>
                <a:lnTo>
                  <a:pt x="1884847" y="83722"/>
                </a:lnTo>
                <a:lnTo>
                  <a:pt x="1890553" y="78763"/>
                </a:lnTo>
                <a:lnTo>
                  <a:pt x="1889584" y="75705"/>
                </a:lnTo>
                <a:lnTo>
                  <a:pt x="1885663" y="76556"/>
                </a:lnTo>
                <a:lnTo>
                  <a:pt x="1881286" y="78293"/>
                </a:lnTo>
                <a:lnTo>
                  <a:pt x="1877831" y="80392"/>
                </a:lnTo>
                <a:close/>
              </a:path>
              <a:path w="3277635" h="2793039">
                <a:moveTo>
                  <a:pt x="1915678" y="11179"/>
                </a:moveTo>
                <a:lnTo>
                  <a:pt x="1907806" y="9545"/>
                </a:lnTo>
                <a:lnTo>
                  <a:pt x="1907951" y="62737"/>
                </a:lnTo>
                <a:lnTo>
                  <a:pt x="1911261" y="60404"/>
                </a:lnTo>
                <a:lnTo>
                  <a:pt x="1913055" y="60994"/>
                </a:lnTo>
                <a:lnTo>
                  <a:pt x="1914182" y="78662"/>
                </a:lnTo>
                <a:lnTo>
                  <a:pt x="1917101" y="98915"/>
                </a:lnTo>
                <a:lnTo>
                  <a:pt x="1927809" y="15082"/>
                </a:lnTo>
                <a:lnTo>
                  <a:pt x="1915678" y="11179"/>
                </a:lnTo>
                <a:close/>
              </a:path>
              <a:path w="3277635" h="2793039">
                <a:moveTo>
                  <a:pt x="1898237" y="14258"/>
                </a:moveTo>
                <a:lnTo>
                  <a:pt x="1899826" y="72776"/>
                </a:lnTo>
                <a:lnTo>
                  <a:pt x="1900601" y="84927"/>
                </a:lnTo>
                <a:lnTo>
                  <a:pt x="1903833" y="68794"/>
                </a:lnTo>
                <a:lnTo>
                  <a:pt x="1904886" y="66149"/>
                </a:lnTo>
                <a:lnTo>
                  <a:pt x="1907951" y="62737"/>
                </a:lnTo>
                <a:lnTo>
                  <a:pt x="1907806" y="9545"/>
                </a:lnTo>
                <a:lnTo>
                  <a:pt x="1903042" y="9780"/>
                </a:lnTo>
                <a:lnTo>
                  <a:pt x="1900236" y="11485"/>
                </a:lnTo>
                <a:lnTo>
                  <a:pt x="1898237" y="14258"/>
                </a:lnTo>
                <a:close/>
              </a:path>
              <a:path w="3277635" h="2793039">
                <a:moveTo>
                  <a:pt x="1911567" y="66352"/>
                </a:moveTo>
                <a:lnTo>
                  <a:pt x="1906554" y="68826"/>
                </a:lnTo>
                <a:lnTo>
                  <a:pt x="1907792" y="80830"/>
                </a:lnTo>
                <a:lnTo>
                  <a:pt x="1910720" y="79386"/>
                </a:lnTo>
                <a:lnTo>
                  <a:pt x="1914182" y="78662"/>
                </a:lnTo>
                <a:lnTo>
                  <a:pt x="1913055" y="60994"/>
                </a:lnTo>
                <a:lnTo>
                  <a:pt x="1911567" y="66352"/>
                </a:lnTo>
                <a:close/>
              </a:path>
              <a:path w="3277635" h="2793039">
                <a:moveTo>
                  <a:pt x="1904348" y="82740"/>
                </a:moveTo>
                <a:lnTo>
                  <a:pt x="1907792" y="80830"/>
                </a:lnTo>
                <a:lnTo>
                  <a:pt x="1906554" y="68826"/>
                </a:lnTo>
                <a:lnTo>
                  <a:pt x="1903833" y="68794"/>
                </a:lnTo>
                <a:lnTo>
                  <a:pt x="1900601" y="84927"/>
                </a:lnTo>
                <a:lnTo>
                  <a:pt x="1904348" y="82740"/>
                </a:lnTo>
                <a:close/>
              </a:path>
              <a:path w="3277635" h="2793039">
                <a:moveTo>
                  <a:pt x="1885066" y="89527"/>
                </a:moveTo>
                <a:lnTo>
                  <a:pt x="1886802" y="92631"/>
                </a:lnTo>
                <a:lnTo>
                  <a:pt x="1889650" y="91242"/>
                </a:lnTo>
                <a:lnTo>
                  <a:pt x="1893040" y="89368"/>
                </a:lnTo>
                <a:lnTo>
                  <a:pt x="1896761" y="87200"/>
                </a:lnTo>
                <a:lnTo>
                  <a:pt x="1900601" y="84927"/>
                </a:lnTo>
                <a:lnTo>
                  <a:pt x="1899826" y="72776"/>
                </a:lnTo>
                <a:lnTo>
                  <a:pt x="1892953" y="80114"/>
                </a:lnTo>
                <a:lnTo>
                  <a:pt x="1888103" y="85634"/>
                </a:lnTo>
                <a:lnTo>
                  <a:pt x="1885066" y="89527"/>
                </a:lnTo>
                <a:close/>
              </a:path>
              <a:path w="3277635" h="2793039">
                <a:moveTo>
                  <a:pt x="2010096" y="92144"/>
                </a:moveTo>
                <a:lnTo>
                  <a:pt x="2000748" y="97357"/>
                </a:lnTo>
                <a:lnTo>
                  <a:pt x="2004862" y="97822"/>
                </a:lnTo>
                <a:lnTo>
                  <a:pt x="2010021" y="95465"/>
                </a:lnTo>
                <a:lnTo>
                  <a:pt x="2014057" y="92354"/>
                </a:lnTo>
                <a:lnTo>
                  <a:pt x="2014805" y="90558"/>
                </a:lnTo>
                <a:lnTo>
                  <a:pt x="2010096" y="92144"/>
                </a:lnTo>
                <a:close/>
              </a:path>
              <a:path w="3277635" h="2793039">
                <a:moveTo>
                  <a:pt x="1939692" y="83290"/>
                </a:moveTo>
                <a:lnTo>
                  <a:pt x="1936705" y="81493"/>
                </a:lnTo>
                <a:lnTo>
                  <a:pt x="1933319" y="80057"/>
                </a:lnTo>
                <a:lnTo>
                  <a:pt x="1932540" y="79658"/>
                </a:lnTo>
                <a:lnTo>
                  <a:pt x="1931779" y="92376"/>
                </a:lnTo>
                <a:lnTo>
                  <a:pt x="1936055" y="86431"/>
                </a:lnTo>
                <a:lnTo>
                  <a:pt x="1936670" y="81757"/>
                </a:lnTo>
                <a:lnTo>
                  <a:pt x="1939692" y="83290"/>
                </a:lnTo>
                <a:close/>
              </a:path>
              <a:path w="3277635" h="2793039">
                <a:moveTo>
                  <a:pt x="1976980" y="70153"/>
                </a:moveTo>
                <a:lnTo>
                  <a:pt x="1973554" y="73749"/>
                </a:lnTo>
                <a:lnTo>
                  <a:pt x="1975377" y="83770"/>
                </a:lnTo>
                <a:lnTo>
                  <a:pt x="1979493" y="83923"/>
                </a:lnTo>
                <a:lnTo>
                  <a:pt x="1977524" y="18341"/>
                </a:lnTo>
                <a:lnTo>
                  <a:pt x="1974394" y="16364"/>
                </a:lnTo>
                <a:lnTo>
                  <a:pt x="1971556" y="13947"/>
                </a:lnTo>
                <a:lnTo>
                  <a:pt x="1968605" y="11602"/>
                </a:lnTo>
                <a:lnTo>
                  <a:pt x="1965137" y="9839"/>
                </a:lnTo>
                <a:lnTo>
                  <a:pt x="1963972" y="70184"/>
                </a:lnTo>
                <a:lnTo>
                  <a:pt x="1976980" y="70153"/>
                </a:lnTo>
                <a:close/>
              </a:path>
              <a:path w="3277635" h="2793039">
                <a:moveTo>
                  <a:pt x="1963972" y="70184"/>
                </a:moveTo>
                <a:lnTo>
                  <a:pt x="1965137" y="9839"/>
                </a:lnTo>
                <a:lnTo>
                  <a:pt x="1961641" y="20758"/>
                </a:lnTo>
                <a:lnTo>
                  <a:pt x="1957917" y="22059"/>
                </a:lnTo>
                <a:lnTo>
                  <a:pt x="1954684" y="71124"/>
                </a:lnTo>
                <a:lnTo>
                  <a:pt x="1963972" y="70184"/>
                </a:lnTo>
                <a:close/>
              </a:path>
              <a:path w="3277635" h="2793039">
                <a:moveTo>
                  <a:pt x="1950429" y="24618"/>
                </a:moveTo>
                <a:lnTo>
                  <a:pt x="1954877" y="23078"/>
                </a:lnTo>
                <a:lnTo>
                  <a:pt x="1958986" y="21660"/>
                </a:lnTo>
                <a:lnTo>
                  <a:pt x="1961619" y="20755"/>
                </a:lnTo>
                <a:lnTo>
                  <a:pt x="1960748" y="9170"/>
                </a:lnTo>
                <a:lnTo>
                  <a:pt x="1955032" y="10105"/>
                </a:lnTo>
                <a:lnTo>
                  <a:pt x="1950429" y="24618"/>
                </a:lnTo>
                <a:close/>
              </a:path>
              <a:path w="3277635" h="2793039">
                <a:moveTo>
                  <a:pt x="1946396" y="26040"/>
                </a:moveTo>
                <a:lnTo>
                  <a:pt x="1943204" y="79684"/>
                </a:lnTo>
                <a:lnTo>
                  <a:pt x="1944960" y="74874"/>
                </a:lnTo>
                <a:lnTo>
                  <a:pt x="1948538" y="72759"/>
                </a:lnTo>
                <a:lnTo>
                  <a:pt x="1946396" y="26040"/>
                </a:lnTo>
                <a:close/>
              </a:path>
              <a:path w="3277635" h="2793039">
                <a:moveTo>
                  <a:pt x="1942918" y="50264"/>
                </a:moveTo>
                <a:lnTo>
                  <a:pt x="1947585" y="13154"/>
                </a:lnTo>
                <a:lnTo>
                  <a:pt x="1938002" y="18829"/>
                </a:lnTo>
                <a:lnTo>
                  <a:pt x="1927809" y="15082"/>
                </a:lnTo>
                <a:lnTo>
                  <a:pt x="1932309" y="72014"/>
                </a:lnTo>
                <a:lnTo>
                  <a:pt x="1934869" y="47464"/>
                </a:lnTo>
                <a:lnTo>
                  <a:pt x="1939124" y="48470"/>
                </a:lnTo>
                <a:lnTo>
                  <a:pt x="1942918" y="50264"/>
                </a:lnTo>
                <a:close/>
              </a:path>
              <a:path w="3277635" h="2793039">
                <a:moveTo>
                  <a:pt x="1905608" y="91195"/>
                </a:moveTo>
                <a:lnTo>
                  <a:pt x="1909077" y="95322"/>
                </a:lnTo>
                <a:lnTo>
                  <a:pt x="1917101" y="98915"/>
                </a:lnTo>
                <a:lnTo>
                  <a:pt x="1914182" y="78662"/>
                </a:lnTo>
                <a:lnTo>
                  <a:pt x="1913042" y="82090"/>
                </a:lnTo>
                <a:lnTo>
                  <a:pt x="1910218" y="85838"/>
                </a:lnTo>
                <a:lnTo>
                  <a:pt x="1905608" y="91195"/>
                </a:lnTo>
                <a:close/>
              </a:path>
              <a:path w="3277635" h="2793039">
                <a:moveTo>
                  <a:pt x="1995629" y="30562"/>
                </a:moveTo>
                <a:lnTo>
                  <a:pt x="1999455" y="36004"/>
                </a:lnTo>
                <a:lnTo>
                  <a:pt x="2005454" y="39921"/>
                </a:lnTo>
                <a:lnTo>
                  <a:pt x="2010146" y="37978"/>
                </a:lnTo>
                <a:lnTo>
                  <a:pt x="2013300" y="32114"/>
                </a:lnTo>
                <a:lnTo>
                  <a:pt x="2014687" y="24266"/>
                </a:lnTo>
                <a:lnTo>
                  <a:pt x="2014076" y="16374"/>
                </a:lnTo>
                <a:lnTo>
                  <a:pt x="2011238" y="10376"/>
                </a:lnTo>
                <a:lnTo>
                  <a:pt x="2005942" y="8210"/>
                </a:lnTo>
                <a:lnTo>
                  <a:pt x="2001061" y="11645"/>
                </a:lnTo>
                <a:lnTo>
                  <a:pt x="1995629" y="30562"/>
                </a:lnTo>
                <a:close/>
              </a:path>
              <a:path w="3277635" h="2793039">
                <a:moveTo>
                  <a:pt x="1992715" y="16531"/>
                </a:moveTo>
                <a:lnTo>
                  <a:pt x="1986280" y="18936"/>
                </a:lnTo>
                <a:lnTo>
                  <a:pt x="1988998" y="40457"/>
                </a:lnTo>
                <a:lnTo>
                  <a:pt x="1992468" y="36210"/>
                </a:lnTo>
                <a:lnTo>
                  <a:pt x="1995174" y="32703"/>
                </a:lnTo>
                <a:lnTo>
                  <a:pt x="1995629" y="30562"/>
                </a:lnTo>
                <a:lnTo>
                  <a:pt x="2001061" y="11645"/>
                </a:lnTo>
                <a:lnTo>
                  <a:pt x="1992715" y="16531"/>
                </a:lnTo>
                <a:close/>
              </a:path>
              <a:path w="3277635" h="2793039">
                <a:moveTo>
                  <a:pt x="1986280" y="18936"/>
                </a:moveTo>
                <a:lnTo>
                  <a:pt x="1981351" y="19369"/>
                </a:lnTo>
                <a:lnTo>
                  <a:pt x="1983354" y="84157"/>
                </a:lnTo>
                <a:lnTo>
                  <a:pt x="1985706" y="48676"/>
                </a:lnTo>
                <a:lnTo>
                  <a:pt x="1986248" y="44821"/>
                </a:lnTo>
                <a:lnTo>
                  <a:pt x="1988998" y="40457"/>
                </a:lnTo>
                <a:lnTo>
                  <a:pt x="1986280" y="18936"/>
                </a:lnTo>
                <a:close/>
              </a:path>
              <a:path w="3277635" h="2793039">
                <a:moveTo>
                  <a:pt x="1981351" y="19369"/>
                </a:moveTo>
                <a:lnTo>
                  <a:pt x="1977524" y="18341"/>
                </a:lnTo>
                <a:lnTo>
                  <a:pt x="1979493" y="83923"/>
                </a:lnTo>
                <a:lnTo>
                  <a:pt x="1983354" y="84157"/>
                </a:lnTo>
                <a:lnTo>
                  <a:pt x="1981351" y="19369"/>
                </a:lnTo>
                <a:close/>
              </a:path>
              <a:path w="3277635" h="2793039">
                <a:moveTo>
                  <a:pt x="1971866" y="83187"/>
                </a:moveTo>
                <a:lnTo>
                  <a:pt x="1975377" y="83770"/>
                </a:lnTo>
                <a:lnTo>
                  <a:pt x="1973554" y="73749"/>
                </a:lnTo>
                <a:lnTo>
                  <a:pt x="1970095" y="78687"/>
                </a:lnTo>
                <a:lnTo>
                  <a:pt x="1969819" y="81663"/>
                </a:lnTo>
                <a:lnTo>
                  <a:pt x="1971866" y="83187"/>
                </a:lnTo>
                <a:close/>
              </a:path>
              <a:path w="3277635" h="2793039">
                <a:moveTo>
                  <a:pt x="1979075" y="96111"/>
                </a:moveTo>
                <a:lnTo>
                  <a:pt x="1982426" y="94096"/>
                </a:lnTo>
                <a:lnTo>
                  <a:pt x="1989849" y="89609"/>
                </a:lnTo>
                <a:lnTo>
                  <a:pt x="1988856" y="51396"/>
                </a:lnTo>
                <a:lnTo>
                  <a:pt x="1985706" y="48676"/>
                </a:lnTo>
                <a:lnTo>
                  <a:pt x="1983354" y="84157"/>
                </a:lnTo>
                <a:lnTo>
                  <a:pt x="1986102" y="84982"/>
                </a:lnTo>
                <a:lnTo>
                  <a:pt x="1986878" y="86909"/>
                </a:lnTo>
                <a:lnTo>
                  <a:pt x="1984822" y="90448"/>
                </a:lnTo>
                <a:lnTo>
                  <a:pt x="1979075" y="96111"/>
                </a:lnTo>
                <a:close/>
              </a:path>
              <a:path w="3277635" h="2793039">
                <a:moveTo>
                  <a:pt x="1995030" y="87799"/>
                </a:moveTo>
                <a:lnTo>
                  <a:pt x="1996080" y="90684"/>
                </a:lnTo>
                <a:lnTo>
                  <a:pt x="1999722" y="90377"/>
                </a:lnTo>
                <a:lnTo>
                  <a:pt x="2005891" y="88978"/>
                </a:lnTo>
                <a:lnTo>
                  <a:pt x="2015114" y="86212"/>
                </a:lnTo>
                <a:lnTo>
                  <a:pt x="2015420" y="50424"/>
                </a:lnTo>
                <a:lnTo>
                  <a:pt x="2012178" y="50935"/>
                </a:lnTo>
                <a:lnTo>
                  <a:pt x="2014591" y="71793"/>
                </a:lnTo>
                <a:lnTo>
                  <a:pt x="2008851" y="73531"/>
                </a:lnTo>
                <a:lnTo>
                  <a:pt x="2003036" y="72953"/>
                </a:lnTo>
                <a:lnTo>
                  <a:pt x="1997705" y="84970"/>
                </a:lnTo>
                <a:lnTo>
                  <a:pt x="1995030" y="87799"/>
                </a:lnTo>
                <a:close/>
              </a:path>
              <a:path w="3277635" h="2793039">
                <a:moveTo>
                  <a:pt x="1943204" y="79684"/>
                </a:moveTo>
                <a:lnTo>
                  <a:pt x="1939692" y="83290"/>
                </a:lnTo>
                <a:lnTo>
                  <a:pt x="1943452" y="85070"/>
                </a:lnTo>
                <a:lnTo>
                  <a:pt x="1944811" y="83836"/>
                </a:lnTo>
                <a:lnTo>
                  <a:pt x="1943204" y="79684"/>
                </a:lnTo>
                <a:close/>
              </a:path>
              <a:path w="3277635" h="2793039">
                <a:moveTo>
                  <a:pt x="1938628" y="72645"/>
                </a:moveTo>
                <a:lnTo>
                  <a:pt x="1942855" y="51496"/>
                </a:lnTo>
                <a:lnTo>
                  <a:pt x="1935534" y="50816"/>
                </a:lnTo>
                <a:lnTo>
                  <a:pt x="1934869" y="47464"/>
                </a:lnTo>
                <a:lnTo>
                  <a:pt x="1932309" y="72014"/>
                </a:lnTo>
                <a:lnTo>
                  <a:pt x="1938628" y="72645"/>
                </a:lnTo>
                <a:close/>
              </a:path>
              <a:path w="3277635" h="2793039">
                <a:moveTo>
                  <a:pt x="1926926" y="6084"/>
                </a:moveTo>
                <a:lnTo>
                  <a:pt x="1926595" y="6309"/>
                </a:lnTo>
                <a:lnTo>
                  <a:pt x="1933437" y="7594"/>
                </a:lnTo>
                <a:lnTo>
                  <a:pt x="1934051" y="4252"/>
                </a:lnTo>
                <a:lnTo>
                  <a:pt x="1926926" y="6084"/>
                </a:lnTo>
                <a:close/>
              </a:path>
              <a:path w="3277635" h="2793039">
                <a:moveTo>
                  <a:pt x="2243653" y="6282"/>
                </a:moveTo>
                <a:lnTo>
                  <a:pt x="2238398" y="6703"/>
                </a:lnTo>
                <a:lnTo>
                  <a:pt x="2239537" y="8410"/>
                </a:lnTo>
                <a:lnTo>
                  <a:pt x="2244571" y="7904"/>
                </a:lnTo>
                <a:lnTo>
                  <a:pt x="2247832" y="6692"/>
                </a:lnTo>
                <a:lnTo>
                  <a:pt x="2243653" y="6282"/>
                </a:lnTo>
                <a:close/>
              </a:path>
              <a:path w="3277635" h="2793039">
                <a:moveTo>
                  <a:pt x="1706571" y="94048"/>
                </a:moveTo>
                <a:lnTo>
                  <a:pt x="1710267" y="92712"/>
                </a:lnTo>
                <a:lnTo>
                  <a:pt x="1713549" y="89136"/>
                </a:lnTo>
                <a:lnTo>
                  <a:pt x="1715870" y="84809"/>
                </a:lnTo>
                <a:lnTo>
                  <a:pt x="1716678" y="81220"/>
                </a:lnTo>
                <a:lnTo>
                  <a:pt x="1715424" y="79860"/>
                </a:lnTo>
                <a:lnTo>
                  <a:pt x="1711557" y="82218"/>
                </a:lnTo>
                <a:lnTo>
                  <a:pt x="1706571" y="94048"/>
                </a:lnTo>
                <a:close/>
              </a:path>
              <a:path w="3277635" h="2793039">
                <a:moveTo>
                  <a:pt x="1704529" y="89784"/>
                </a:moveTo>
                <a:lnTo>
                  <a:pt x="1703014" y="91653"/>
                </a:lnTo>
                <a:lnTo>
                  <a:pt x="1706571" y="94048"/>
                </a:lnTo>
                <a:lnTo>
                  <a:pt x="1711557" y="82218"/>
                </a:lnTo>
                <a:lnTo>
                  <a:pt x="1704529" y="89784"/>
                </a:lnTo>
                <a:close/>
              </a:path>
              <a:path w="3277635" h="2793039">
                <a:moveTo>
                  <a:pt x="2314938" y="21036"/>
                </a:moveTo>
                <a:lnTo>
                  <a:pt x="2309533" y="19746"/>
                </a:lnTo>
                <a:lnTo>
                  <a:pt x="2309055" y="18158"/>
                </a:lnTo>
                <a:lnTo>
                  <a:pt x="2302113" y="15719"/>
                </a:lnTo>
                <a:lnTo>
                  <a:pt x="2297094" y="19056"/>
                </a:lnTo>
                <a:lnTo>
                  <a:pt x="2293889" y="73303"/>
                </a:lnTo>
                <a:lnTo>
                  <a:pt x="2294985" y="75894"/>
                </a:lnTo>
                <a:lnTo>
                  <a:pt x="2297947" y="84440"/>
                </a:lnTo>
                <a:lnTo>
                  <a:pt x="2304396" y="76643"/>
                </a:lnTo>
                <a:lnTo>
                  <a:pt x="2313744" y="73894"/>
                </a:lnTo>
                <a:lnTo>
                  <a:pt x="2314938" y="21036"/>
                </a:lnTo>
                <a:close/>
              </a:path>
              <a:path w="3277635" h="2793039">
                <a:moveTo>
                  <a:pt x="2272676" y="77555"/>
                </a:moveTo>
                <a:lnTo>
                  <a:pt x="2275413" y="73013"/>
                </a:lnTo>
                <a:lnTo>
                  <a:pt x="2279984" y="70736"/>
                </a:lnTo>
                <a:lnTo>
                  <a:pt x="2285307" y="70305"/>
                </a:lnTo>
                <a:lnTo>
                  <a:pt x="2290303" y="71300"/>
                </a:lnTo>
                <a:lnTo>
                  <a:pt x="2293889" y="73303"/>
                </a:lnTo>
                <a:lnTo>
                  <a:pt x="2297094" y="19056"/>
                </a:lnTo>
                <a:lnTo>
                  <a:pt x="2280960" y="19419"/>
                </a:lnTo>
                <a:lnTo>
                  <a:pt x="2279924" y="19683"/>
                </a:lnTo>
                <a:lnTo>
                  <a:pt x="2272676" y="77555"/>
                </a:lnTo>
                <a:close/>
              </a:path>
              <a:path w="3277635" h="2793039">
                <a:moveTo>
                  <a:pt x="2260720" y="35491"/>
                </a:moveTo>
                <a:lnTo>
                  <a:pt x="2262260" y="72688"/>
                </a:lnTo>
                <a:lnTo>
                  <a:pt x="2265192" y="88100"/>
                </a:lnTo>
                <a:lnTo>
                  <a:pt x="2272519" y="83001"/>
                </a:lnTo>
                <a:lnTo>
                  <a:pt x="2272676" y="77555"/>
                </a:lnTo>
                <a:lnTo>
                  <a:pt x="2269407" y="22211"/>
                </a:lnTo>
                <a:lnTo>
                  <a:pt x="2262550" y="23544"/>
                </a:lnTo>
                <a:lnTo>
                  <a:pt x="2260720" y="35491"/>
                </a:lnTo>
                <a:close/>
              </a:path>
              <a:path w="3277635" h="2793039">
                <a:moveTo>
                  <a:pt x="2370963" y="12015"/>
                </a:moveTo>
                <a:lnTo>
                  <a:pt x="2364334" y="9196"/>
                </a:lnTo>
                <a:lnTo>
                  <a:pt x="2356394" y="51030"/>
                </a:lnTo>
                <a:lnTo>
                  <a:pt x="2349603" y="63748"/>
                </a:lnTo>
                <a:lnTo>
                  <a:pt x="2356993" y="94406"/>
                </a:lnTo>
                <a:lnTo>
                  <a:pt x="2357328" y="92178"/>
                </a:lnTo>
                <a:lnTo>
                  <a:pt x="2356489" y="89172"/>
                </a:lnTo>
                <a:lnTo>
                  <a:pt x="2357980" y="54151"/>
                </a:lnTo>
                <a:lnTo>
                  <a:pt x="2367075" y="41437"/>
                </a:lnTo>
                <a:lnTo>
                  <a:pt x="2370963" y="12015"/>
                </a:lnTo>
                <a:close/>
              </a:path>
              <a:path w="3277635" h="2793039">
                <a:moveTo>
                  <a:pt x="2356394" y="51030"/>
                </a:moveTo>
                <a:lnTo>
                  <a:pt x="2353028" y="12272"/>
                </a:lnTo>
                <a:lnTo>
                  <a:pt x="2342834" y="16077"/>
                </a:lnTo>
                <a:lnTo>
                  <a:pt x="2340808" y="75125"/>
                </a:lnTo>
                <a:lnTo>
                  <a:pt x="2344290" y="97946"/>
                </a:lnTo>
                <a:lnTo>
                  <a:pt x="2345710" y="98143"/>
                </a:lnTo>
                <a:lnTo>
                  <a:pt x="2356993" y="94406"/>
                </a:lnTo>
                <a:lnTo>
                  <a:pt x="2349603" y="63748"/>
                </a:lnTo>
                <a:lnTo>
                  <a:pt x="2341882" y="73329"/>
                </a:lnTo>
                <a:lnTo>
                  <a:pt x="2342341" y="69892"/>
                </a:lnTo>
                <a:lnTo>
                  <a:pt x="2348043" y="60503"/>
                </a:lnTo>
                <a:lnTo>
                  <a:pt x="2356394" y="51030"/>
                </a:lnTo>
                <a:close/>
              </a:path>
              <a:path w="3277635" h="2793039">
                <a:moveTo>
                  <a:pt x="2340808" y="75125"/>
                </a:moveTo>
                <a:lnTo>
                  <a:pt x="2339603" y="79237"/>
                </a:lnTo>
                <a:lnTo>
                  <a:pt x="2340147" y="88576"/>
                </a:lnTo>
                <a:lnTo>
                  <a:pt x="2344290" y="97946"/>
                </a:lnTo>
                <a:lnTo>
                  <a:pt x="2340808" y="75125"/>
                </a:lnTo>
                <a:close/>
              </a:path>
              <a:path w="3277635" h="2793039">
                <a:moveTo>
                  <a:pt x="2367075" y="41437"/>
                </a:moveTo>
                <a:lnTo>
                  <a:pt x="2365662" y="44547"/>
                </a:lnTo>
                <a:lnTo>
                  <a:pt x="2367909" y="87024"/>
                </a:lnTo>
                <a:lnTo>
                  <a:pt x="2376153" y="89543"/>
                </a:lnTo>
                <a:lnTo>
                  <a:pt x="2379785" y="44573"/>
                </a:lnTo>
                <a:lnTo>
                  <a:pt x="2380855" y="41518"/>
                </a:lnTo>
                <a:lnTo>
                  <a:pt x="2381584" y="38196"/>
                </a:lnTo>
                <a:lnTo>
                  <a:pt x="2381135" y="35589"/>
                </a:lnTo>
                <a:lnTo>
                  <a:pt x="2378669" y="34683"/>
                </a:lnTo>
                <a:lnTo>
                  <a:pt x="2373349" y="36461"/>
                </a:lnTo>
                <a:lnTo>
                  <a:pt x="2367846" y="40826"/>
                </a:lnTo>
                <a:lnTo>
                  <a:pt x="2367075" y="41437"/>
                </a:lnTo>
                <a:close/>
              </a:path>
              <a:path w="3277635" h="2793039">
                <a:moveTo>
                  <a:pt x="2357980" y="54151"/>
                </a:moveTo>
                <a:lnTo>
                  <a:pt x="2356489" y="89172"/>
                </a:lnTo>
                <a:lnTo>
                  <a:pt x="2357245" y="85284"/>
                </a:lnTo>
                <a:lnTo>
                  <a:pt x="2361329" y="85086"/>
                </a:lnTo>
                <a:lnTo>
                  <a:pt x="2365662" y="44547"/>
                </a:lnTo>
                <a:lnTo>
                  <a:pt x="2367075" y="41437"/>
                </a:lnTo>
                <a:lnTo>
                  <a:pt x="2357980" y="54151"/>
                </a:lnTo>
                <a:close/>
              </a:path>
              <a:path w="3277635" h="2793039">
                <a:moveTo>
                  <a:pt x="2349603" y="63748"/>
                </a:moveTo>
                <a:lnTo>
                  <a:pt x="2356394" y="51030"/>
                </a:lnTo>
                <a:lnTo>
                  <a:pt x="2348043" y="60503"/>
                </a:lnTo>
                <a:lnTo>
                  <a:pt x="2342341" y="69892"/>
                </a:lnTo>
                <a:lnTo>
                  <a:pt x="2341882" y="73329"/>
                </a:lnTo>
                <a:lnTo>
                  <a:pt x="2349603" y="63748"/>
                </a:lnTo>
                <a:close/>
              </a:path>
              <a:path w="3277635" h="2793039">
                <a:moveTo>
                  <a:pt x="2367075" y="41437"/>
                </a:moveTo>
                <a:lnTo>
                  <a:pt x="2367846" y="40826"/>
                </a:lnTo>
                <a:lnTo>
                  <a:pt x="2371300" y="34940"/>
                </a:lnTo>
                <a:lnTo>
                  <a:pt x="2373544" y="25339"/>
                </a:lnTo>
                <a:lnTo>
                  <a:pt x="2371045" y="15749"/>
                </a:lnTo>
                <a:lnTo>
                  <a:pt x="2370963" y="12015"/>
                </a:lnTo>
                <a:lnTo>
                  <a:pt x="2367075" y="41437"/>
                </a:lnTo>
                <a:close/>
              </a:path>
              <a:path w="3277635" h="2793039">
                <a:moveTo>
                  <a:pt x="2340808" y="75125"/>
                </a:moveTo>
                <a:lnTo>
                  <a:pt x="2342834" y="16077"/>
                </a:lnTo>
                <a:lnTo>
                  <a:pt x="2336045" y="15162"/>
                </a:lnTo>
                <a:lnTo>
                  <a:pt x="2327754" y="12217"/>
                </a:lnTo>
                <a:lnTo>
                  <a:pt x="2323082" y="15545"/>
                </a:lnTo>
                <a:lnTo>
                  <a:pt x="2322241" y="17507"/>
                </a:lnTo>
                <a:lnTo>
                  <a:pt x="2325718" y="92499"/>
                </a:lnTo>
                <a:lnTo>
                  <a:pt x="2334018" y="89949"/>
                </a:lnTo>
                <a:lnTo>
                  <a:pt x="2336165" y="82889"/>
                </a:lnTo>
                <a:lnTo>
                  <a:pt x="2340808" y="75125"/>
                </a:lnTo>
                <a:close/>
              </a:path>
              <a:path w="3277635" h="2793039">
                <a:moveTo>
                  <a:pt x="2309055" y="18158"/>
                </a:moveTo>
                <a:lnTo>
                  <a:pt x="2311837" y="16608"/>
                </a:lnTo>
                <a:lnTo>
                  <a:pt x="2316214" y="15431"/>
                </a:lnTo>
                <a:lnTo>
                  <a:pt x="2320517" y="14965"/>
                </a:lnTo>
                <a:lnTo>
                  <a:pt x="2323082" y="15545"/>
                </a:lnTo>
                <a:lnTo>
                  <a:pt x="2327754" y="12217"/>
                </a:lnTo>
                <a:lnTo>
                  <a:pt x="2315426" y="9556"/>
                </a:lnTo>
                <a:lnTo>
                  <a:pt x="2309055" y="18158"/>
                </a:lnTo>
                <a:close/>
              </a:path>
              <a:path w="3277635" h="2793039">
                <a:moveTo>
                  <a:pt x="2315426" y="9556"/>
                </a:moveTo>
                <a:lnTo>
                  <a:pt x="2296416" y="9586"/>
                </a:lnTo>
                <a:lnTo>
                  <a:pt x="2300412" y="11770"/>
                </a:lnTo>
                <a:lnTo>
                  <a:pt x="2302113" y="15719"/>
                </a:lnTo>
                <a:lnTo>
                  <a:pt x="2309055" y="18158"/>
                </a:lnTo>
                <a:lnTo>
                  <a:pt x="2315426" y="9556"/>
                </a:lnTo>
                <a:close/>
              </a:path>
              <a:path w="3277635" h="2793039">
                <a:moveTo>
                  <a:pt x="2489967" y="92568"/>
                </a:moveTo>
                <a:lnTo>
                  <a:pt x="2494365" y="90646"/>
                </a:lnTo>
                <a:lnTo>
                  <a:pt x="2493768" y="66898"/>
                </a:lnTo>
                <a:lnTo>
                  <a:pt x="2487012" y="65561"/>
                </a:lnTo>
                <a:lnTo>
                  <a:pt x="2482145" y="62287"/>
                </a:lnTo>
                <a:lnTo>
                  <a:pt x="2480559" y="58033"/>
                </a:lnTo>
                <a:lnTo>
                  <a:pt x="2483673" y="85850"/>
                </a:lnTo>
                <a:lnTo>
                  <a:pt x="2488417" y="87712"/>
                </a:lnTo>
                <a:lnTo>
                  <a:pt x="2490787" y="89494"/>
                </a:lnTo>
                <a:lnTo>
                  <a:pt x="2489967" y="92568"/>
                </a:lnTo>
                <a:close/>
              </a:path>
              <a:path w="3277635" h="2793039">
                <a:moveTo>
                  <a:pt x="2477355" y="77916"/>
                </a:moveTo>
                <a:lnTo>
                  <a:pt x="2473438" y="83525"/>
                </a:lnTo>
                <a:lnTo>
                  <a:pt x="2475973" y="83993"/>
                </a:lnTo>
                <a:lnTo>
                  <a:pt x="2483673" y="85850"/>
                </a:lnTo>
                <a:lnTo>
                  <a:pt x="2480559" y="58033"/>
                </a:lnTo>
                <a:lnTo>
                  <a:pt x="2480696" y="16532"/>
                </a:lnTo>
                <a:lnTo>
                  <a:pt x="2474512" y="14323"/>
                </a:lnTo>
                <a:lnTo>
                  <a:pt x="2474289" y="73535"/>
                </a:lnTo>
                <a:lnTo>
                  <a:pt x="2477355" y="77916"/>
                </a:lnTo>
                <a:close/>
              </a:path>
              <a:path w="3277635" h="2793039">
                <a:moveTo>
                  <a:pt x="2474512" y="14323"/>
                </a:moveTo>
                <a:lnTo>
                  <a:pt x="2480696" y="16532"/>
                </a:lnTo>
                <a:lnTo>
                  <a:pt x="2483653" y="16128"/>
                </a:lnTo>
                <a:lnTo>
                  <a:pt x="2488267" y="16116"/>
                </a:lnTo>
                <a:lnTo>
                  <a:pt x="2492622" y="16416"/>
                </a:lnTo>
                <a:lnTo>
                  <a:pt x="2492893" y="17624"/>
                </a:lnTo>
                <a:lnTo>
                  <a:pt x="2492800" y="50424"/>
                </a:lnTo>
                <a:lnTo>
                  <a:pt x="2500063" y="51273"/>
                </a:lnTo>
                <a:lnTo>
                  <a:pt x="2499187" y="7606"/>
                </a:lnTo>
                <a:lnTo>
                  <a:pt x="2491937" y="8744"/>
                </a:lnTo>
                <a:lnTo>
                  <a:pt x="2486521" y="10626"/>
                </a:lnTo>
                <a:lnTo>
                  <a:pt x="2481268" y="12676"/>
                </a:lnTo>
                <a:lnTo>
                  <a:pt x="2474512" y="14323"/>
                </a:lnTo>
                <a:close/>
              </a:path>
              <a:path w="3277635" h="2793039">
                <a:moveTo>
                  <a:pt x="2451166" y="79695"/>
                </a:moveTo>
                <a:lnTo>
                  <a:pt x="2458396" y="73232"/>
                </a:lnTo>
                <a:lnTo>
                  <a:pt x="2467036" y="71576"/>
                </a:lnTo>
                <a:lnTo>
                  <a:pt x="2474289" y="73535"/>
                </a:lnTo>
                <a:lnTo>
                  <a:pt x="2474512" y="14323"/>
                </a:lnTo>
                <a:lnTo>
                  <a:pt x="2464585" y="14992"/>
                </a:lnTo>
                <a:lnTo>
                  <a:pt x="2451166" y="79695"/>
                </a:lnTo>
                <a:close/>
              </a:path>
              <a:path w="3277635" h="2793039">
                <a:moveTo>
                  <a:pt x="2443580" y="9138"/>
                </a:moveTo>
                <a:lnTo>
                  <a:pt x="2444253" y="88661"/>
                </a:lnTo>
                <a:lnTo>
                  <a:pt x="2449267" y="83985"/>
                </a:lnTo>
                <a:lnTo>
                  <a:pt x="2451166" y="79695"/>
                </a:lnTo>
                <a:lnTo>
                  <a:pt x="2464585" y="14992"/>
                </a:lnTo>
                <a:lnTo>
                  <a:pt x="2449818" y="14109"/>
                </a:lnTo>
                <a:lnTo>
                  <a:pt x="2446737" y="10308"/>
                </a:lnTo>
                <a:lnTo>
                  <a:pt x="2443580" y="9138"/>
                </a:lnTo>
                <a:close/>
              </a:path>
              <a:path w="3277635" h="2793039">
                <a:moveTo>
                  <a:pt x="2441097" y="11967"/>
                </a:moveTo>
                <a:lnTo>
                  <a:pt x="2437855" y="16875"/>
                </a:lnTo>
                <a:lnTo>
                  <a:pt x="2438075" y="77940"/>
                </a:lnTo>
                <a:lnTo>
                  <a:pt x="2440787" y="91316"/>
                </a:lnTo>
                <a:lnTo>
                  <a:pt x="2444253" y="88661"/>
                </a:lnTo>
                <a:lnTo>
                  <a:pt x="2443580" y="9138"/>
                </a:lnTo>
                <a:lnTo>
                  <a:pt x="2441097" y="11967"/>
                </a:lnTo>
                <a:close/>
              </a:path>
              <a:path w="3277635" h="2793039">
                <a:moveTo>
                  <a:pt x="2425527" y="72270"/>
                </a:moveTo>
                <a:lnTo>
                  <a:pt x="2430645" y="70995"/>
                </a:lnTo>
                <a:lnTo>
                  <a:pt x="2434200" y="71217"/>
                </a:lnTo>
                <a:lnTo>
                  <a:pt x="2437656" y="74983"/>
                </a:lnTo>
                <a:lnTo>
                  <a:pt x="2438075" y="77940"/>
                </a:lnTo>
                <a:lnTo>
                  <a:pt x="2437855" y="16875"/>
                </a:lnTo>
                <a:lnTo>
                  <a:pt x="2432422" y="21940"/>
                </a:lnTo>
                <a:lnTo>
                  <a:pt x="2425527" y="72270"/>
                </a:lnTo>
                <a:close/>
              </a:path>
              <a:path w="3277635" h="2793039">
                <a:moveTo>
                  <a:pt x="2423368" y="25242"/>
                </a:moveTo>
                <a:lnTo>
                  <a:pt x="2409260" y="24860"/>
                </a:lnTo>
                <a:lnTo>
                  <a:pt x="2409563" y="80489"/>
                </a:lnTo>
                <a:lnTo>
                  <a:pt x="2418586" y="75337"/>
                </a:lnTo>
                <a:lnTo>
                  <a:pt x="2425527" y="72270"/>
                </a:lnTo>
                <a:lnTo>
                  <a:pt x="2432422" y="21940"/>
                </a:lnTo>
                <a:lnTo>
                  <a:pt x="2423368" y="25242"/>
                </a:lnTo>
                <a:close/>
              </a:path>
              <a:path w="3277635" h="2793039">
                <a:moveTo>
                  <a:pt x="2412512" y="20308"/>
                </a:moveTo>
                <a:lnTo>
                  <a:pt x="2413324" y="5367"/>
                </a:lnTo>
                <a:lnTo>
                  <a:pt x="2408873" y="6323"/>
                </a:lnTo>
                <a:lnTo>
                  <a:pt x="2403642" y="8522"/>
                </a:lnTo>
                <a:lnTo>
                  <a:pt x="2398170" y="11649"/>
                </a:lnTo>
                <a:lnTo>
                  <a:pt x="2393217" y="74794"/>
                </a:lnTo>
                <a:lnTo>
                  <a:pt x="2392252" y="79191"/>
                </a:lnTo>
                <a:lnTo>
                  <a:pt x="2394306" y="90103"/>
                </a:lnTo>
                <a:lnTo>
                  <a:pt x="2402550" y="85033"/>
                </a:lnTo>
                <a:lnTo>
                  <a:pt x="2409563" y="80489"/>
                </a:lnTo>
                <a:lnTo>
                  <a:pt x="2409260" y="24860"/>
                </a:lnTo>
                <a:lnTo>
                  <a:pt x="2412512" y="20308"/>
                </a:lnTo>
                <a:close/>
              </a:path>
              <a:path w="3277635" h="2793039">
                <a:moveTo>
                  <a:pt x="2392997" y="15388"/>
                </a:moveTo>
                <a:lnTo>
                  <a:pt x="2388666" y="19423"/>
                </a:lnTo>
                <a:lnTo>
                  <a:pt x="2390551" y="32201"/>
                </a:lnTo>
                <a:lnTo>
                  <a:pt x="2390992" y="71584"/>
                </a:lnTo>
                <a:lnTo>
                  <a:pt x="2392959" y="71714"/>
                </a:lnTo>
                <a:lnTo>
                  <a:pt x="2393217" y="74794"/>
                </a:lnTo>
                <a:lnTo>
                  <a:pt x="2398170" y="11649"/>
                </a:lnTo>
                <a:lnTo>
                  <a:pt x="2392997" y="15388"/>
                </a:lnTo>
                <a:close/>
              </a:path>
              <a:path w="3277635" h="2793039">
                <a:moveTo>
                  <a:pt x="2386117" y="30142"/>
                </a:moveTo>
                <a:lnTo>
                  <a:pt x="2390551" y="32201"/>
                </a:lnTo>
                <a:lnTo>
                  <a:pt x="2388666" y="19423"/>
                </a:lnTo>
                <a:lnTo>
                  <a:pt x="2385715" y="23437"/>
                </a:lnTo>
                <a:lnTo>
                  <a:pt x="2384685" y="27116"/>
                </a:lnTo>
                <a:lnTo>
                  <a:pt x="2386117" y="30142"/>
                </a:lnTo>
                <a:close/>
              </a:path>
              <a:path w="3277635" h="2793039">
                <a:moveTo>
                  <a:pt x="2512385" y="84180"/>
                </a:moveTo>
                <a:lnTo>
                  <a:pt x="2505273" y="81586"/>
                </a:lnTo>
                <a:lnTo>
                  <a:pt x="2501522" y="79302"/>
                </a:lnTo>
                <a:lnTo>
                  <a:pt x="2502445" y="75650"/>
                </a:lnTo>
                <a:lnTo>
                  <a:pt x="2506291" y="74274"/>
                </a:lnTo>
                <a:lnTo>
                  <a:pt x="2511840" y="73192"/>
                </a:lnTo>
                <a:lnTo>
                  <a:pt x="2507378" y="59926"/>
                </a:lnTo>
                <a:lnTo>
                  <a:pt x="2501021" y="65339"/>
                </a:lnTo>
                <a:lnTo>
                  <a:pt x="2501643" y="87878"/>
                </a:lnTo>
                <a:lnTo>
                  <a:pt x="2512385" y="84180"/>
                </a:lnTo>
                <a:close/>
              </a:path>
              <a:path w="3277635" h="2793039">
                <a:moveTo>
                  <a:pt x="2501021" y="65339"/>
                </a:moveTo>
                <a:lnTo>
                  <a:pt x="2493768" y="66898"/>
                </a:lnTo>
                <a:lnTo>
                  <a:pt x="2494365" y="90646"/>
                </a:lnTo>
                <a:lnTo>
                  <a:pt x="2501643" y="87878"/>
                </a:lnTo>
                <a:lnTo>
                  <a:pt x="2501021" y="65339"/>
                </a:lnTo>
                <a:close/>
              </a:path>
              <a:path w="3277635" h="2793039">
                <a:moveTo>
                  <a:pt x="2517895" y="16833"/>
                </a:moveTo>
                <a:lnTo>
                  <a:pt x="2513870" y="14902"/>
                </a:lnTo>
                <a:lnTo>
                  <a:pt x="2511849" y="7949"/>
                </a:lnTo>
                <a:lnTo>
                  <a:pt x="2509937" y="7783"/>
                </a:lnTo>
                <a:lnTo>
                  <a:pt x="2500063" y="51273"/>
                </a:lnTo>
                <a:lnTo>
                  <a:pt x="2509373" y="52389"/>
                </a:lnTo>
                <a:lnTo>
                  <a:pt x="2511840" y="73192"/>
                </a:lnTo>
                <a:lnTo>
                  <a:pt x="2518678" y="72402"/>
                </a:lnTo>
                <a:lnTo>
                  <a:pt x="2517895" y="16833"/>
                </a:lnTo>
                <a:close/>
              </a:path>
              <a:path w="3277635" h="2793039">
                <a:moveTo>
                  <a:pt x="2484978" y="18370"/>
                </a:moveTo>
                <a:lnTo>
                  <a:pt x="2481312" y="17412"/>
                </a:lnTo>
                <a:lnTo>
                  <a:pt x="2483647" y="53760"/>
                </a:lnTo>
                <a:lnTo>
                  <a:pt x="2492800" y="50424"/>
                </a:lnTo>
                <a:lnTo>
                  <a:pt x="2492893" y="17624"/>
                </a:lnTo>
                <a:lnTo>
                  <a:pt x="2484978" y="18370"/>
                </a:lnTo>
                <a:close/>
              </a:path>
              <a:path w="3277635" h="2793039">
                <a:moveTo>
                  <a:pt x="2480696" y="16532"/>
                </a:moveTo>
                <a:lnTo>
                  <a:pt x="2480559" y="58033"/>
                </a:lnTo>
                <a:lnTo>
                  <a:pt x="2483647" y="53760"/>
                </a:lnTo>
                <a:lnTo>
                  <a:pt x="2481312" y="17412"/>
                </a:lnTo>
                <a:lnTo>
                  <a:pt x="2480696" y="16532"/>
                </a:lnTo>
                <a:close/>
              </a:path>
              <a:path w="3277635" h="2793039">
                <a:moveTo>
                  <a:pt x="2549279" y="11093"/>
                </a:moveTo>
                <a:lnTo>
                  <a:pt x="2541486" y="9194"/>
                </a:lnTo>
                <a:lnTo>
                  <a:pt x="2535623" y="11103"/>
                </a:lnTo>
                <a:lnTo>
                  <a:pt x="2533657" y="16707"/>
                </a:lnTo>
                <a:lnTo>
                  <a:pt x="2532798" y="19156"/>
                </a:lnTo>
                <a:lnTo>
                  <a:pt x="2532157" y="11236"/>
                </a:lnTo>
                <a:lnTo>
                  <a:pt x="2528022" y="13127"/>
                </a:lnTo>
                <a:lnTo>
                  <a:pt x="2534562" y="71676"/>
                </a:lnTo>
                <a:lnTo>
                  <a:pt x="2533651" y="16745"/>
                </a:lnTo>
                <a:lnTo>
                  <a:pt x="2534562" y="71676"/>
                </a:lnTo>
                <a:lnTo>
                  <a:pt x="2542780" y="71733"/>
                </a:lnTo>
                <a:lnTo>
                  <a:pt x="2549279" y="11093"/>
                </a:lnTo>
                <a:close/>
              </a:path>
              <a:path w="3277635" h="2793039">
                <a:moveTo>
                  <a:pt x="2534361" y="11818"/>
                </a:moveTo>
                <a:lnTo>
                  <a:pt x="2532157" y="11236"/>
                </a:lnTo>
                <a:lnTo>
                  <a:pt x="2532798" y="19156"/>
                </a:lnTo>
                <a:lnTo>
                  <a:pt x="2533657" y="16707"/>
                </a:lnTo>
                <a:lnTo>
                  <a:pt x="2534361" y="11818"/>
                </a:lnTo>
                <a:close/>
              </a:path>
              <a:path w="3277635" h="2793039">
                <a:moveTo>
                  <a:pt x="2584331" y="8158"/>
                </a:moveTo>
                <a:lnTo>
                  <a:pt x="2579414" y="8701"/>
                </a:lnTo>
                <a:lnTo>
                  <a:pt x="2575748" y="9592"/>
                </a:lnTo>
                <a:lnTo>
                  <a:pt x="2573355" y="12529"/>
                </a:lnTo>
                <a:lnTo>
                  <a:pt x="2573160" y="16250"/>
                </a:lnTo>
                <a:lnTo>
                  <a:pt x="2569743" y="77568"/>
                </a:lnTo>
                <a:lnTo>
                  <a:pt x="2573336" y="78141"/>
                </a:lnTo>
                <a:lnTo>
                  <a:pt x="2574537" y="81454"/>
                </a:lnTo>
                <a:lnTo>
                  <a:pt x="2579532" y="85295"/>
                </a:lnTo>
                <a:lnTo>
                  <a:pt x="2584331" y="8158"/>
                </a:lnTo>
                <a:close/>
              </a:path>
              <a:path w="3277635" h="2793039">
                <a:moveTo>
                  <a:pt x="2550628" y="72064"/>
                </a:moveTo>
                <a:lnTo>
                  <a:pt x="2557693" y="72666"/>
                </a:lnTo>
                <a:lnTo>
                  <a:pt x="2563560" y="73534"/>
                </a:lnTo>
                <a:lnTo>
                  <a:pt x="2567815" y="74665"/>
                </a:lnTo>
                <a:lnTo>
                  <a:pt x="2569743" y="77568"/>
                </a:lnTo>
                <a:lnTo>
                  <a:pt x="2573160" y="16250"/>
                </a:lnTo>
                <a:lnTo>
                  <a:pt x="2566223" y="16959"/>
                </a:lnTo>
                <a:lnTo>
                  <a:pt x="2557894" y="14460"/>
                </a:lnTo>
                <a:lnTo>
                  <a:pt x="2550628" y="72064"/>
                </a:lnTo>
                <a:close/>
              </a:path>
              <a:path w="3277635" h="2793039">
                <a:moveTo>
                  <a:pt x="2549279" y="11093"/>
                </a:moveTo>
                <a:lnTo>
                  <a:pt x="2542780" y="71733"/>
                </a:lnTo>
                <a:lnTo>
                  <a:pt x="2550628" y="72064"/>
                </a:lnTo>
                <a:lnTo>
                  <a:pt x="2557894" y="14460"/>
                </a:lnTo>
                <a:lnTo>
                  <a:pt x="2549279" y="11093"/>
                </a:lnTo>
                <a:close/>
              </a:path>
              <a:path w="3277635" h="2793039">
                <a:moveTo>
                  <a:pt x="2517895" y="16833"/>
                </a:moveTo>
                <a:lnTo>
                  <a:pt x="2518678" y="72402"/>
                </a:lnTo>
                <a:lnTo>
                  <a:pt x="2526390" y="71897"/>
                </a:lnTo>
                <a:lnTo>
                  <a:pt x="2534562" y="71676"/>
                </a:lnTo>
                <a:lnTo>
                  <a:pt x="2528022" y="13127"/>
                </a:lnTo>
                <a:lnTo>
                  <a:pt x="2522941" y="15618"/>
                </a:lnTo>
                <a:lnTo>
                  <a:pt x="2517895" y="16833"/>
                </a:lnTo>
                <a:close/>
              </a:path>
              <a:path w="3277635" h="2793039">
                <a:moveTo>
                  <a:pt x="2508679" y="57830"/>
                </a:moveTo>
                <a:lnTo>
                  <a:pt x="2507378" y="59926"/>
                </a:lnTo>
                <a:lnTo>
                  <a:pt x="2511840" y="73192"/>
                </a:lnTo>
                <a:lnTo>
                  <a:pt x="2509373" y="52389"/>
                </a:lnTo>
                <a:lnTo>
                  <a:pt x="2508679" y="57830"/>
                </a:lnTo>
                <a:close/>
              </a:path>
              <a:path w="3277635" h="2793039">
                <a:moveTo>
                  <a:pt x="2569829" y="77698"/>
                </a:moveTo>
                <a:lnTo>
                  <a:pt x="2569743" y="77568"/>
                </a:lnTo>
                <a:lnTo>
                  <a:pt x="2565078" y="77705"/>
                </a:lnTo>
                <a:lnTo>
                  <a:pt x="2559995" y="78543"/>
                </a:lnTo>
                <a:lnTo>
                  <a:pt x="2555181" y="80072"/>
                </a:lnTo>
                <a:lnTo>
                  <a:pt x="2560420" y="81733"/>
                </a:lnTo>
                <a:lnTo>
                  <a:pt x="2566760" y="79592"/>
                </a:lnTo>
                <a:lnTo>
                  <a:pt x="2569829" y="77698"/>
                </a:lnTo>
                <a:close/>
              </a:path>
              <a:path w="3277635" h="2793039">
                <a:moveTo>
                  <a:pt x="2551313" y="82283"/>
                </a:moveTo>
                <a:lnTo>
                  <a:pt x="2549802" y="84226"/>
                </a:lnTo>
                <a:lnTo>
                  <a:pt x="2550395" y="84116"/>
                </a:lnTo>
                <a:lnTo>
                  <a:pt x="2560420" y="81733"/>
                </a:lnTo>
                <a:lnTo>
                  <a:pt x="2555181" y="80072"/>
                </a:lnTo>
                <a:lnTo>
                  <a:pt x="2551313" y="82283"/>
                </a:lnTo>
                <a:close/>
              </a:path>
              <a:path w="3277635" h="2793039">
                <a:moveTo>
                  <a:pt x="2587593" y="74998"/>
                </a:moveTo>
                <a:lnTo>
                  <a:pt x="2579532" y="85295"/>
                </a:lnTo>
                <a:lnTo>
                  <a:pt x="2574537" y="81454"/>
                </a:lnTo>
                <a:lnTo>
                  <a:pt x="2570796" y="84213"/>
                </a:lnTo>
                <a:lnTo>
                  <a:pt x="2563257" y="87719"/>
                </a:lnTo>
                <a:lnTo>
                  <a:pt x="2551243" y="91981"/>
                </a:lnTo>
                <a:lnTo>
                  <a:pt x="2549126" y="88715"/>
                </a:lnTo>
                <a:lnTo>
                  <a:pt x="2549069" y="85167"/>
                </a:lnTo>
                <a:lnTo>
                  <a:pt x="2549802" y="84226"/>
                </a:lnTo>
                <a:lnTo>
                  <a:pt x="2536271" y="86737"/>
                </a:lnTo>
                <a:lnTo>
                  <a:pt x="2537500" y="93594"/>
                </a:lnTo>
                <a:lnTo>
                  <a:pt x="2543234" y="95015"/>
                </a:lnTo>
                <a:lnTo>
                  <a:pt x="2550275" y="96204"/>
                </a:lnTo>
                <a:lnTo>
                  <a:pt x="2558137" y="97123"/>
                </a:lnTo>
                <a:lnTo>
                  <a:pt x="2566334" y="97731"/>
                </a:lnTo>
                <a:lnTo>
                  <a:pt x="2574378" y="97991"/>
                </a:lnTo>
                <a:lnTo>
                  <a:pt x="2581785" y="97865"/>
                </a:lnTo>
                <a:lnTo>
                  <a:pt x="2587593" y="74998"/>
                </a:lnTo>
                <a:close/>
              </a:path>
              <a:path w="3277635" h="2793039">
                <a:moveTo>
                  <a:pt x="2536271" y="86737"/>
                </a:moveTo>
                <a:lnTo>
                  <a:pt x="2533006" y="88324"/>
                </a:lnTo>
                <a:lnTo>
                  <a:pt x="2533560" y="91979"/>
                </a:lnTo>
                <a:lnTo>
                  <a:pt x="2537500" y="93594"/>
                </a:lnTo>
                <a:lnTo>
                  <a:pt x="2536271" y="86737"/>
                </a:lnTo>
                <a:close/>
              </a:path>
              <a:path w="3277635" h="2793039">
                <a:moveTo>
                  <a:pt x="2437212" y="87588"/>
                </a:moveTo>
                <a:lnTo>
                  <a:pt x="2437460" y="91735"/>
                </a:lnTo>
                <a:lnTo>
                  <a:pt x="2440787" y="91316"/>
                </a:lnTo>
                <a:lnTo>
                  <a:pt x="2438075" y="77940"/>
                </a:lnTo>
                <a:lnTo>
                  <a:pt x="2437969" y="81222"/>
                </a:lnTo>
                <a:lnTo>
                  <a:pt x="2437594" y="84536"/>
                </a:lnTo>
                <a:lnTo>
                  <a:pt x="2437212" y="87588"/>
                </a:lnTo>
                <a:close/>
              </a:path>
              <a:path w="3277635" h="2793039">
                <a:moveTo>
                  <a:pt x="2416588" y="13126"/>
                </a:moveTo>
                <a:lnTo>
                  <a:pt x="2417722" y="8453"/>
                </a:lnTo>
                <a:lnTo>
                  <a:pt x="2416454" y="5972"/>
                </a:lnTo>
                <a:lnTo>
                  <a:pt x="2413324" y="5367"/>
                </a:lnTo>
                <a:lnTo>
                  <a:pt x="2412512" y="20308"/>
                </a:lnTo>
                <a:lnTo>
                  <a:pt x="2416588" y="13126"/>
                </a:lnTo>
                <a:close/>
              </a:path>
              <a:path w="3277635" h="2793039">
                <a:moveTo>
                  <a:pt x="2388868" y="34439"/>
                </a:moveTo>
                <a:lnTo>
                  <a:pt x="2382917" y="42293"/>
                </a:lnTo>
                <a:lnTo>
                  <a:pt x="2385229" y="91088"/>
                </a:lnTo>
                <a:lnTo>
                  <a:pt x="2394306" y="90103"/>
                </a:lnTo>
                <a:lnTo>
                  <a:pt x="2392252" y="79191"/>
                </a:lnTo>
                <a:lnTo>
                  <a:pt x="2390552" y="83272"/>
                </a:lnTo>
                <a:lnTo>
                  <a:pt x="2386896" y="83958"/>
                </a:lnTo>
                <a:lnTo>
                  <a:pt x="2385914" y="77298"/>
                </a:lnTo>
                <a:lnTo>
                  <a:pt x="2388868" y="34439"/>
                </a:lnTo>
                <a:close/>
              </a:path>
              <a:path w="3277635" h="2793039">
                <a:moveTo>
                  <a:pt x="2388868" y="34439"/>
                </a:moveTo>
                <a:lnTo>
                  <a:pt x="2385914" y="77298"/>
                </a:lnTo>
                <a:lnTo>
                  <a:pt x="2386828" y="76036"/>
                </a:lnTo>
                <a:lnTo>
                  <a:pt x="2390992" y="71584"/>
                </a:lnTo>
                <a:lnTo>
                  <a:pt x="2390551" y="32201"/>
                </a:lnTo>
                <a:lnTo>
                  <a:pt x="2388868" y="34439"/>
                </a:lnTo>
                <a:close/>
              </a:path>
              <a:path w="3277635" h="2793039">
                <a:moveTo>
                  <a:pt x="2385229" y="91088"/>
                </a:moveTo>
                <a:lnTo>
                  <a:pt x="2382917" y="42293"/>
                </a:lnTo>
                <a:lnTo>
                  <a:pt x="2379978" y="45945"/>
                </a:lnTo>
                <a:lnTo>
                  <a:pt x="2379785" y="44573"/>
                </a:lnTo>
                <a:lnTo>
                  <a:pt x="2376153" y="89543"/>
                </a:lnTo>
                <a:lnTo>
                  <a:pt x="2385229" y="91088"/>
                </a:lnTo>
                <a:close/>
              </a:path>
              <a:path w="3277635" h="2793039">
                <a:moveTo>
                  <a:pt x="2322241" y="17507"/>
                </a:moveTo>
                <a:lnTo>
                  <a:pt x="2316327" y="21188"/>
                </a:lnTo>
                <a:lnTo>
                  <a:pt x="2319683" y="83614"/>
                </a:lnTo>
                <a:lnTo>
                  <a:pt x="2320546" y="86130"/>
                </a:lnTo>
                <a:lnTo>
                  <a:pt x="2321299" y="92635"/>
                </a:lnTo>
                <a:lnTo>
                  <a:pt x="2325718" y="92499"/>
                </a:lnTo>
                <a:lnTo>
                  <a:pt x="2322241" y="17507"/>
                </a:lnTo>
                <a:close/>
              </a:path>
              <a:path w="3277635" h="2793039">
                <a:moveTo>
                  <a:pt x="2315908" y="85177"/>
                </a:moveTo>
                <a:lnTo>
                  <a:pt x="2319683" y="83614"/>
                </a:lnTo>
                <a:lnTo>
                  <a:pt x="2316327" y="21188"/>
                </a:lnTo>
                <a:lnTo>
                  <a:pt x="2315831" y="76207"/>
                </a:lnTo>
                <a:lnTo>
                  <a:pt x="2312120" y="78778"/>
                </a:lnTo>
                <a:lnTo>
                  <a:pt x="2308467" y="89631"/>
                </a:lnTo>
                <a:lnTo>
                  <a:pt x="2315908" y="85177"/>
                </a:lnTo>
                <a:close/>
              </a:path>
              <a:path w="3277635" h="2793039">
                <a:moveTo>
                  <a:pt x="2314938" y="21036"/>
                </a:moveTo>
                <a:lnTo>
                  <a:pt x="2313744" y="73894"/>
                </a:lnTo>
                <a:lnTo>
                  <a:pt x="2315831" y="76207"/>
                </a:lnTo>
                <a:lnTo>
                  <a:pt x="2316327" y="21188"/>
                </a:lnTo>
                <a:lnTo>
                  <a:pt x="2314938" y="21036"/>
                </a:lnTo>
                <a:close/>
              </a:path>
              <a:path w="3277635" h="2793039">
                <a:moveTo>
                  <a:pt x="2312120" y="78778"/>
                </a:moveTo>
                <a:lnTo>
                  <a:pt x="2304396" y="76643"/>
                </a:lnTo>
                <a:lnTo>
                  <a:pt x="2304785" y="83058"/>
                </a:lnTo>
                <a:lnTo>
                  <a:pt x="2307635" y="84259"/>
                </a:lnTo>
                <a:lnTo>
                  <a:pt x="2308276" y="89753"/>
                </a:lnTo>
                <a:lnTo>
                  <a:pt x="2308467" y="89631"/>
                </a:lnTo>
                <a:lnTo>
                  <a:pt x="2312120" y="78778"/>
                </a:lnTo>
                <a:close/>
              </a:path>
              <a:path w="3277635" h="2793039">
                <a:moveTo>
                  <a:pt x="2294985" y="75894"/>
                </a:moveTo>
                <a:lnTo>
                  <a:pt x="2292510" y="78653"/>
                </a:lnTo>
                <a:lnTo>
                  <a:pt x="2285381" y="81162"/>
                </a:lnTo>
                <a:lnTo>
                  <a:pt x="2272519" y="83001"/>
                </a:lnTo>
                <a:lnTo>
                  <a:pt x="2265192" y="88100"/>
                </a:lnTo>
                <a:lnTo>
                  <a:pt x="2285342" y="86691"/>
                </a:lnTo>
                <a:lnTo>
                  <a:pt x="2297947" y="84440"/>
                </a:lnTo>
                <a:lnTo>
                  <a:pt x="2294985" y="75894"/>
                </a:lnTo>
                <a:close/>
              </a:path>
              <a:path w="3277635" h="2793039">
                <a:moveTo>
                  <a:pt x="2265192" y="88100"/>
                </a:moveTo>
                <a:lnTo>
                  <a:pt x="2262260" y="72688"/>
                </a:lnTo>
                <a:lnTo>
                  <a:pt x="2260590" y="77288"/>
                </a:lnTo>
                <a:lnTo>
                  <a:pt x="2252366" y="83027"/>
                </a:lnTo>
                <a:lnTo>
                  <a:pt x="2245400" y="87655"/>
                </a:lnTo>
                <a:lnTo>
                  <a:pt x="2265192" y="88100"/>
                </a:lnTo>
                <a:close/>
              </a:path>
              <a:path w="3277635" h="2793039">
                <a:moveTo>
                  <a:pt x="2004301" y="48274"/>
                </a:moveTo>
                <a:lnTo>
                  <a:pt x="2006963" y="46898"/>
                </a:lnTo>
                <a:lnTo>
                  <a:pt x="2004402" y="45286"/>
                </a:lnTo>
                <a:lnTo>
                  <a:pt x="1999394" y="44268"/>
                </a:lnTo>
                <a:lnTo>
                  <a:pt x="1994715" y="44671"/>
                </a:lnTo>
                <a:lnTo>
                  <a:pt x="1993638" y="48589"/>
                </a:lnTo>
                <a:lnTo>
                  <a:pt x="2004301" y="48274"/>
                </a:lnTo>
                <a:close/>
              </a:path>
              <a:path w="3277635" h="2793039">
                <a:moveTo>
                  <a:pt x="2200948" y="85820"/>
                </a:moveTo>
                <a:lnTo>
                  <a:pt x="2203739" y="89652"/>
                </a:lnTo>
                <a:lnTo>
                  <a:pt x="2209448" y="92113"/>
                </a:lnTo>
                <a:lnTo>
                  <a:pt x="2220207" y="86425"/>
                </a:lnTo>
                <a:lnTo>
                  <a:pt x="2216246" y="25712"/>
                </a:lnTo>
                <a:lnTo>
                  <a:pt x="2213641" y="25101"/>
                </a:lnTo>
                <a:lnTo>
                  <a:pt x="2213128" y="23631"/>
                </a:lnTo>
                <a:lnTo>
                  <a:pt x="2213933" y="78870"/>
                </a:lnTo>
                <a:lnTo>
                  <a:pt x="2215770" y="80138"/>
                </a:lnTo>
                <a:lnTo>
                  <a:pt x="2213581" y="82835"/>
                </a:lnTo>
                <a:lnTo>
                  <a:pt x="2208767" y="84286"/>
                </a:lnTo>
                <a:lnTo>
                  <a:pt x="2200948" y="85820"/>
                </a:lnTo>
                <a:close/>
              </a:path>
              <a:path w="3277635" h="2793039">
                <a:moveTo>
                  <a:pt x="2201419" y="75258"/>
                </a:moveTo>
                <a:lnTo>
                  <a:pt x="2206363" y="76441"/>
                </a:lnTo>
                <a:lnTo>
                  <a:pt x="2210666" y="77641"/>
                </a:lnTo>
                <a:lnTo>
                  <a:pt x="2213933" y="78870"/>
                </a:lnTo>
                <a:lnTo>
                  <a:pt x="2213128" y="23631"/>
                </a:lnTo>
                <a:lnTo>
                  <a:pt x="2212777" y="11245"/>
                </a:lnTo>
                <a:lnTo>
                  <a:pt x="2207617" y="10994"/>
                </a:lnTo>
                <a:lnTo>
                  <a:pt x="2201419" y="75258"/>
                </a:lnTo>
                <a:close/>
              </a:path>
              <a:path w="3277635" h="2793039">
                <a:moveTo>
                  <a:pt x="2200394" y="11282"/>
                </a:moveTo>
                <a:lnTo>
                  <a:pt x="2190687" y="12252"/>
                </a:lnTo>
                <a:lnTo>
                  <a:pt x="2192500" y="36536"/>
                </a:lnTo>
                <a:lnTo>
                  <a:pt x="2193755" y="63468"/>
                </a:lnTo>
                <a:lnTo>
                  <a:pt x="2196226" y="74082"/>
                </a:lnTo>
                <a:lnTo>
                  <a:pt x="2201419" y="75258"/>
                </a:lnTo>
                <a:lnTo>
                  <a:pt x="2207617" y="10994"/>
                </a:lnTo>
                <a:lnTo>
                  <a:pt x="2200394" y="11282"/>
                </a:lnTo>
                <a:close/>
              </a:path>
              <a:path w="3277635" h="2793039">
                <a:moveTo>
                  <a:pt x="2190687" y="12252"/>
                </a:moveTo>
                <a:lnTo>
                  <a:pt x="2178071" y="14045"/>
                </a:lnTo>
                <a:lnTo>
                  <a:pt x="2183644" y="34808"/>
                </a:lnTo>
                <a:lnTo>
                  <a:pt x="2186509" y="31105"/>
                </a:lnTo>
                <a:lnTo>
                  <a:pt x="2190231" y="32832"/>
                </a:lnTo>
                <a:lnTo>
                  <a:pt x="2192500" y="36536"/>
                </a:lnTo>
                <a:lnTo>
                  <a:pt x="2190687" y="12252"/>
                </a:lnTo>
                <a:close/>
              </a:path>
              <a:path w="3277635" h="2793039">
                <a:moveTo>
                  <a:pt x="2162620" y="62918"/>
                </a:moveTo>
                <a:lnTo>
                  <a:pt x="2166471" y="62190"/>
                </a:lnTo>
                <a:lnTo>
                  <a:pt x="2172386" y="61999"/>
                </a:lnTo>
                <a:lnTo>
                  <a:pt x="2181202" y="62406"/>
                </a:lnTo>
                <a:lnTo>
                  <a:pt x="2183428" y="36069"/>
                </a:lnTo>
                <a:lnTo>
                  <a:pt x="2183644" y="34808"/>
                </a:lnTo>
                <a:lnTo>
                  <a:pt x="2178071" y="14045"/>
                </a:lnTo>
                <a:lnTo>
                  <a:pt x="2173408" y="7464"/>
                </a:lnTo>
                <a:lnTo>
                  <a:pt x="2166480" y="7378"/>
                </a:lnTo>
                <a:lnTo>
                  <a:pt x="2162620" y="62918"/>
                </a:lnTo>
                <a:close/>
              </a:path>
              <a:path w="3277635" h="2793039">
                <a:moveTo>
                  <a:pt x="2155099" y="67733"/>
                </a:moveTo>
                <a:lnTo>
                  <a:pt x="2157770" y="65749"/>
                </a:lnTo>
                <a:lnTo>
                  <a:pt x="2159999" y="64124"/>
                </a:lnTo>
                <a:lnTo>
                  <a:pt x="2162620" y="62918"/>
                </a:lnTo>
                <a:lnTo>
                  <a:pt x="2166480" y="7378"/>
                </a:lnTo>
                <a:lnTo>
                  <a:pt x="2158245" y="7935"/>
                </a:lnTo>
                <a:lnTo>
                  <a:pt x="2155099" y="67733"/>
                </a:lnTo>
                <a:close/>
              </a:path>
              <a:path w="3277635" h="2793039">
                <a:moveTo>
                  <a:pt x="2155099" y="67733"/>
                </a:moveTo>
                <a:lnTo>
                  <a:pt x="2158245" y="7935"/>
                </a:lnTo>
                <a:lnTo>
                  <a:pt x="2149387" y="9021"/>
                </a:lnTo>
                <a:lnTo>
                  <a:pt x="2140588" y="10519"/>
                </a:lnTo>
                <a:lnTo>
                  <a:pt x="2133143" y="70927"/>
                </a:lnTo>
                <a:lnTo>
                  <a:pt x="2128712" y="76971"/>
                </a:lnTo>
                <a:lnTo>
                  <a:pt x="2136072" y="75245"/>
                </a:lnTo>
                <a:lnTo>
                  <a:pt x="2145086" y="72540"/>
                </a:lnTo>
                <a:lnTo>
                  <a:pt x="2151150" y="70016"/>
                </a:lnTo>
                <a:lnTo>
                  <a:pt x="2155099" y="67733"/>
                </a:lnTo>
                <a:close/>
              </a:path>
              <a:path w="3277635" h="2793039">
                <a:moveTo>
                  <a:pt x="2119901" y="83473"/>
                </a:moveTo>
                <a:lnTo>
                  <a:pt x="2125107" y="78609"/>
                </a:lnTo>
                <a:lnTo>
                  <a:pt x="2129683" y="73918"/>
                </a:lnTo>
                <a:lnTo>
                  <a:pt x="2132980" y="70405"/>
                </a:lnTo>
                <a:lnTo>
                  <a:pt x="2133143" y="70927"/>
                </a:lnTo>
                <a:lnTo>
                  <a:pt x="2140588" y="10519"/>
                </a:lnTo>
                <a:lnTo>
                  <a:pt x="2132533" y="12315"/>
                </a:lnTo>
                <a:lnTo>
                  <a:pt x="2127350" y="21713"/>
                </a:lnTo>
                <a:lnTo>
                  <a:pt x="2119901" y="83473"/>
                </a:lnTo>
                <a:close/>
              </a:path>
              <a:path w="3277635" h="2793039">
                <a:moveTo>
                  <a:pt x="2125907" y="14292"/>
                </a:moveTo>
                <a:lnTo>
                  <a:pt x="2121391" y="16336"/>
                </a:lnTo>
                <a:lnTo>
                  <a:pt x="2121429" y="20162"/>
                </a:lnTo>
                <a:lnTo>
                  <a:pt x="2127350" y="21713"/>
                </a:lnTo>
                <a:lnTo>
                  <a:pt x="2132533" y="12315"/>
                </a:lnTo>
                <a:lnTo>
                  <a:pt x="2125907" y="14292"/>
                </a:lnTo>
                <a:close/>
              </a:path>
              <a:path w="3277635" h="2793039">
                <a:moveTo>
                  <a:pt x="2235953" y="29488"/>
                </a:moveTo>
                <a:lnTo>
                  <a:pt x="2232522" y="28474"/>
                </a:lnTo>
                <a:lnTo>
                  <a:pt x="2234522" y="36303"/>
                </a:lnTo>
                <a:lnTo>
                  <a:pt x="2237994" y="34087"/>
                </a:lnTo>
                <a:lnTo>
                  <a:pt x="2239109" y="32246"/>
                </a:lnTo>
                <a:lnTo>
                  <a:pt x="2235953" y="29488"/>
                </a:lnTo>
                <a:close/>
              </a:path>
              <a:path w="3277635" h="2793039">
                <a:moveTo>
                  <a:pt x="2228415" y="27638"/>
                </a:moveTo>
                <a:lnTo>
                  <a:pt x="2224053" y="26932"/>
                </a:lnTo>
                <a:lnTo>
                  <a:pt x="2225461" y="39936"/>
                </a:lnTo>
                <a:lnTo>
                  <a:pt x="2228275" y="38940"/>
                </a:lnTo>
                <a:lnTo>
                  <a:pt x="2234522" y="36303"/>
                </a:lnTo>
                <a:lnTo>
                  <a:pt x="2232522" y="28474"/>
                </a:lnTo>
                <a:lnTo>
                  <a:pt x="2228415" y="27638"/>
                </a:lnTo>
                <a:close/>
              </a:path>
              <a:path w="3277635" h="2793039">
                <a:moveTo>
                  <a:pt x="2225043" y="92282"/>
                </a:moveTo>
                <a:lnTo>
                  <a:pt x="2232207" y="86316"/>
                </a:lnTo>
                <a:lnTo>
                  <a:pt x="2225461" y="39936"/>
                </a:lnTo>
                <a:lnTo>
                  <a:pt x="2224116" y="85379"/>
                </a:lnTo>
                <a:lnTo>
                  <a:pt x="2222854" y="87334"/>
                </a:lnTo>
                <a:lnTo>
                  <a:pt x="2218563" y="90381"/>
                </a:lnTo>
                <a:lnTo>
                  <a:pt x="2218121" y="95953"/>
                </a:lnTo>
                <a:lnTo>
                  <a:pt x="2225043" y="92282"/>
                </a:lnTo>
                <a:close/>
              </a:path>
              <a:path w="3277635" h="2793039">
                <a:moveTo>
                  <a:pt x="2224053" y="26932"/>
                </a:moveTo>
                <a:lnTo>
                  <a:pt x="2219857" y="26306"/>
                </a:lnTo>
                <a:lnTo>
                  <a:pt x="2220207" y="86425"/>
                </a:lnTo>
                <a:lnTo>
                  <a:pt x="2224116" y="85379"/>
                </a:lnTo>
                <a:lnTo>
                  <a:pt x="2225461" y="39936"/>
                </a:lnTo>
                <a:lnTo>
                  <a:pt x="2224053" y="26932"/>
                </a:lnTo>
                <a:close/>
              </a:path>
              <a:path w="3277635" h="2793039">
                <a:moveTo>
                  <a:pt x="2251117" y="26556"/>
                </a:moveTo>
                <a:lnTo>
                  <a:pt x="2256202" y="29564"/>
                </a:lnTo>
                <a:lnTo>
                  <a:pt x="2257815" y="22117"/>
                </a:lnTo>
                <a:lnTo>
                  <a:pt x="2261742" y="18396"/>
                </a:lnTo>
                <a:lnTo>
                  <a:pt x="2265626" y="14091"/>
                </a:lnTo>
                <a:lnTo>
                  <a:pt x="2264574" y="10601"/>
                </a:lnTo>
                <a:lnTo>
                  <a:pt x="2260669" y="9599"/>
                </a:lnTo>
                <a:lnTo>
                  <a:pt x="2253695" y="9325"/>
                </a:lnTo>
                <a:lnTo>
                  <a:pt x="2251117" y="26556"/>
                </a:lnTo>
                <a:close/>
              </a:path>
              <a:path w="3277635" h="2793039">
                <a:moveTo>
                  <a:pt x="2251117" y="26556"/>
                </a:moveTo>
                <a:lnTo>
                  <a:pt x="2253695" y="9325"/>
                </a:lnTo>
                <a:lnTo>
                  <a:pt x="2244069" y="12250"/>
                </a:lnTo>
                <a:lnTo>
                  <a:pt x="2236254" y="14400"/>
                </a:lnTo>
                <a:lnTo>
                  <a:pt x="2230609" y="15671"/>
                </a:lnTo>
                <a:lnTo>
                  <a:pt x="2226710" y="16207"/>
                </a:lnTo>
                <a:lnTo>
                  <a:pt x="2224135" y="16148"/>
                </a:lnTo>
                <a:lnTo>
                  <a:pt x="2230407" y="20075"/>
                </a:lnTo>
                <a:lnTo>
                  <a:pt x="2233861" y="20379"/>
                </a:lnTo>
                <a:lnTo>
                  <a:pt x="2239172" y="21711"/>
                </a:lnTo>
                <a:lnTo>
                  <a:pt x="2245182" y="23855"/>
                </a:lnTo>
                <a:lnTo>
                  <a:pt x="2251117" y="26556"/>
                </a:lnTo>
                <a:close/>
              </a:path>
              <a:path w="3277635" h="2793039">
                <a:moveTo>
                  <a:pt x="2221681" y="21505"/>
                </a:moveTo>
                <a:lnTo>
                  <a:pt x="2230407" y="20075"/>
                </a:lnTo>
                <a:lnTo>
                  <a:pt x="2224135" y="16148"/>
                </a:lnTo>
                <a:lnTo>
                  <a:pt x="2220118" y="13820"/>
                </a:lnTo>
                <a:lnTo>
                  <a:pt x="2216298" y="11895"/>
                </a:lnTo>
                <a:lnTo>
                  <a:pt x="2216061" y="22674"/>
                </a:lnTo>
                <a:lnTo>
                  <a:pt x="2221681" y="21505"/>
                </a:lnTo>
                <a:close/>
              </a:path>
              <a:path w="3277635" h="2793039">
                <a:moveTo>
                  <a:pt x="2216298" y="11895"/>
                </a:moveTo>
                <a:lnTo>
                  <a:pt x="2212777" y="11245"/>
                </a:lnTo>
                <a:lnTo>
                  <a:pt x="2213128" y="23631"/>
                </a:lnTo>
                <a:lnTo>
                  <a:pt x="2216061" y="22674"/>
                </a:lnTo>
                <a:lnTo>
                  <a:pt x="2216298" y="11895"/>
                </a:lnTo>
                <a:close/>
              </a:path>
              <a:path w="3277635" h="2793039">
                <a:moveTo>
                  <a:pt x="2259661" y="32626"/>
                </a:moveTo>
                <a:lnTo>
                  <a:pt x="2260720" y="35491"/>
                </a:lnTo>
                <a:lnTo>
                  <a:pt x="2262550" y="23544"/>
                </a:lnTo>
                <a:lnTo>
                  <a:pt x="2258740" y="23855"/>
                </a:lnTo>
                <a:lnTo>
                  <a:pt x="2257815" y="22117"/>
                </a:lnTo>
                <a:lnTo>
                  <a:pt x="2256202" y="29564"/>
                </a:lnTo>
                <a:lnTo>
                  <a:pt x="2259661" y="32626"/>
                </a:lnTo>
                <a:close/>
              </a:path>
              <a:path w="3277635" h="2793039">
                <a:moveTo>
                  <a:pt x="2232207" y="86316"/>
                </a:moveTo>
                <a:lnTo>
                  <a:pt x="2239929" y="79742"/>
                </a:lnTo>
                <a:lnTo>
                  <a:pt x="2248527" y="74251"/>
                </a:lnTo>
                <a:lnTo>
                  <a:pt x="2258316" y="71530"/>
                </a:lnTo>
                <a:lnTo>
                  <a:pt x="2262260" y="72688"/>
                </a:lnTo>
                <a:lnTo>
                  <a:pt x="2260720" y="35491"/>
                </a:lnTo>
                <a:lnTo>
                  <a:pt x="2258605" y="37907"/>
                </a:lnTo>
                <a:lnTo>
                  <a:pt x="2252540" y="39621"/>
                </a:lnTo>
                <a:lnTo>
                  <a:pt x="2241750" y="40381"/>
                </a:lnTo>
                <a:lnTo>
                  <a:pt x="2232207" y="86316"/>
                </a:lnTo>
                <a:close/>
              </a:path>
              <a:path w="3277635" h="2793039">
                <a:moveTo>
                  <a:pt x="2213380" y="92610"/>
                </a:moveTo>
                <a:lnTo>
                  <a:pt x="2209448" y="92113"/>
                </a:lnTo>
                <a:lnTo>
                  <a:pt x="2211125" y="95639"/>
                </a:lnTo>
                <a:lnTo>
                  <a:pt x="2218121" y="95953"/>
                </a:lnTo>
                <a:lnTo>
                  <a:pt x="2218563" y="90381"/>
                </a:lnTo>
                <a:lnTo>
                  <a:pt x="2213380" y="92610"/>
                </a:lnTo>
                <a:close/>
              </a:path>
              <a:path w="3277635" h="2793039">
                <a:moveTo>
                  <a:pt x="2362067" y="92569"/>
                </a:moveTo>
                <a:lnTo>
                  <a:pt x="2357880" y="95280"/>
                </a:lnTo>
                <a:lnTo>
                  <a:pt x="2358348" y="97006"/>
                </a:lnTo>
                <a:lnTo>
                  <a:pt x="2365485" y="94210"/>
                </a:lnTo>
                <a:lnTo>
                  <a:pt x="2362067" y="92569"/>
                </a:lnTo>
                <a:close/>
              </a:path>
              <a:path w="3277635" h="2793039">
                <a:moveTo>
                  <a:pt x="2721349" y="2701171"/>
                </a:moveTo>
                <a:lnTo>
                  <a:pt x="2716640" y="2702898"/>
                </a:lnTo>
                <a:lnTo>
                  <a:pt x="2717638" y="2707679"/>
                </a:lnTo>
                <a:lnTo>
                  <a:pt x="2718782" y="2708386"/>
                </a:lnTo>
                <a:lnTo>
                  <a:pt x="2726612" y="2706498"/>
                </a:lnTo>
                <a:lnTo>
                  <a:pt x="2730465" y="2700152"/>
                </a:lnTo>
                <a:lnTo>
                  <a:pt x="2721349" y="2701171"/>
                </a:lnTo>
                <a:close/>
              </a:path>
              <a:path w="3277635" h="2793039">
                <a:moveTo>
                  <a:pt x="2755863" y="2712605"/>
                </a:moveTo>
                <a:lnTo>
                  <a:pt x="2757656" y="2715431"/>
                </a:lnTo>
                <a:lnTo>
                  <a:pt x="2758204" y="2750615"/>
                </a:lnTo>
                <a:lnTo>
                  <a:pt x="2766063" y="2752123"/>
                </a:lnTo>
                <a:lnTo>
                  <a:pt x="2775476" y="2754859"/>
                </a:lnTo>
                <a:lnTo>
                  <a:pt x="2767205" y="2702278"/>
                </a:lnTo>
                <a:lnTo>
                  <a:pt x="2757981" y="2705004"/>
                </a:lnTo>
                <a:lnTo>
                  <a:pt x="2755863" y="2712605"/>
                </a:lnTo>
                <a:close/>
              </a:path>
              <a:path w="3277635" h="2793039">
                <a:moveTo>
                  <a:pt x="2710774" y="84737"/>
                </a:moveTo>
                <a:lnTo>
                  <a:pt x="2712878" y="83328"/>
                </a:lnTo>
                <a:lnTo>
                  <a:pt x="2708288" y="82511"/>
                </a:lnTo>
                <a:lnTo>
                  <a:pt x="2700345" y="84121"/>
                </a:lnTo>
                <a:lnTo>
                  <a:pt x="2698637" y="84902"/>
                </a:lnTo>
                <a:lnTo>
                  <a:pt x="2710774" y="84737"/>
                </a:lnTo>
                <a:close/>
              </a:path>
              <a:path w="3277635" h="2793039">
                <a:moveTo>
                  <a:pt x="2886885" y="96040"/>
                </a:moveTo>
                <a:lnTo>
                  <a:pt x="2890296" y="95299"/>
                </a:lnTo>
                <a:lnTo>
                  <a:pt x="2890114" y="92894"/>
                </a:lnTo>
                <a:lnTo>
                  <a:pt x="2884669" y="91262"/>
                </a:lnTo>
                <a:lnTo>
                  <a:pt x="2884078" y="91129"/>
                </a:lnTo>
                <a:lnTo>
                  <a:pt x="2882375" y="96453"/>
                </a:lnTo>
                <a:lnTo>
                  <a:pt x="2886885" y="96040"/>
                </a:lnTo>
                <a:close/>
              </a:path>
              <a:path w="3277635" h="2793039">
                <a:moveTo>
                  <a:pt x="2871857" y="94495"/>
                </a:moveTo>
                <a:lnTo>
                  <a:pt x="2873758" y="96227"/>
                </a:lnTo>
                <a:lnTo>
                  <a:pt x="2877690" y="96520"/>
                </a:lnTo>
                <a:lnTo>
                  <a:pt x="2882375" y="96453"/>
                </a:lnTo>
                <a:lnTo>
                  <a:pt x="2884078" y="91129"/>
                </a:lnTo>
                <a:lnTo>
                  <a:pt x="2875739" y="93024"/>
                </a:lnTo>
                <a:lnTo>
                  <a:pt x="2871857" y="94495"/>
                </a:lnTo>
                <a:close/>
              </a:path>
              <a:path w="3277635" h="2793039">
                <a:moveTo>
                  <a:pt x="2676826" y="96308"/>
                </a:moveTo>
                <a:lnTo>
                  <a:pt x="2681543" y="96526"/>
                </a:lnTo>
                <a:lnTo>
                  <a:pt x="2685903" y="96214"/>
                </a:lnTo>
                <a:lnTo>
                  <a:pt x="2688887" y="95300"/>
                </a:lnTo>
                <a:lnTo>
                  <a:pt x="2689481" y="93712"/>
                </a:lnTo>
                <a:lnTo>
                  <a:pt x="2686666" y="91378"/>
                </a:lnTo>
                <a:lnTo>
                  <a:pt x="2683456" y="89818"/>
                </a:lnTo>
                <a:lnTo>
                  <a:pt x="2676826" y="96308"/>
                </a:lnTo>
                <a:close/>
              </a:path>
              <a:path w="3277635" h="2793039">
                <a:moveTo>
                  <a:pt x="2674712" y="91595"/>
                </a:moveTo>
                <a:lnTo>
                  <a:pt x="2670694" y="93205"/>
                </a:lnTo>
                <a:lnTo>
                  <a:pt x="2672768" y="95634"/>
                </a:lnTo>
                <a:lnTo>
                  <a:pt x="2676826" y="96308"/>
                </a:lnTo>
                <a:lnTo>
                  <a:pt x="2683456" y="89818"/>
                </a:lnTo>
                <a:lnTo>
                  <a:pt x="2674712" y="91595"/>
                </a:lnTo>
                <a:close/>
              </a:path>
              <a:path w="3277635" h="2793039">
                <a:moveTo>
                  <a:pt x="2477284" y="94285"/>
                </a:moveTo>
                <a:lnTo>
                  <a:pt x="2479443" y="90465"/>
                </a:lnTo>
                <a:lnTo>
                  <a:pt x="2476790" y="88233"/>
                </a:lnTo>
                <a:lnTo>
                  <a:pt x="2470060" y="93334"/>
                </a:lnTo>
                <a:lnTo>
                  <a:pt x="2469581" y="93948"/>
                </a:lnTo>
                <a:lnTo>
                  <a:pt x="2477284" y="94285"/>
                </a:lnTo>
                <a:close/>
              </a:path>
              <a:path w="3277635" h="2793039">
                <a:moveTo>
                  <a:pt x="2940557" y="73828"/>
                </a:moveTo>
                <a:lnTo>
                  <a:pt x="2933000" y="78478"/>
                </a:lnTo>
                <a:lnTo>
                  <a:pt x="2933485" y="93195"/>
                </a:lnTo>
                <a:lnTo>
                  <a:pt x="2938780" y="92106"/>
                </a:lnTo>
                <a:lnTo>
                  <a:pt x="2944563" y="88213"/>
                </a:lnTo>
                <a:lnTo>
                  <a:pt x="2941089" y="87594"/>
                </a:lnTo>
                <a:lnTo>
                  <a:pt x="2935755" y="86180"/>
                </a:lnTo>
                <a:lnTo>
                  <a:pt x="2933420" y="84918"/>
                </a:lnTo>
                <a:lnTo>
                  <a:pt x="2940557" y="73828"/>
                </a:lnTo>
                <a:close/>
              </a:path>
              <a:path w="3277635" h="2793039">
                <a:moveTo>
                  <a:pt x="2933485" y="93195"/>
                </a:moveTo>
                <a:lnTo>
                  <a:pt x="2933000" y="78478"/>
                </a:lnTo>
                <a:lnTo>
                  <a:pt x="2925877" y="81644"/>
                </a:lnTo>
                <a:lnTo>
                  <a:pt x="2921048" y="83654"/>
                </a:lnTo>
                <a:lnTo>
                  <a:pt x="2918258" y="84644"/>
                </a:lnTo>
                <a:lnTo>
                  <a:pt x="2922296" y="8813"/>
                </a:lnTo>
                <a:lnTo>
                  <a:pt x="2911920" y="10972"/>
                </a:lnTo>
                <a:lnTo>
                  <a:pt x="2913746" y="82044"/>
                </a:lnTo>
                <a:lnTo>
                  <a:pt x="2919025" y="85758"/>
                </a:lnTo>
                <a:lnTo>
                  <a:pt x="2923887" y="89321"/>
                </a:lnTo>
                <a:lnTo>
                  <a:pt x="2928614" y="92033"/>
                </a:lnTo>
                <a:lnTo>
                  <a:pt x="2933485" y="93195"/>
                </a:lnTo>
                <a:close/>
              </a:path>
              <a:path w="3277635" h="2793039">
                <a:moveTo>
                  <a:pt x="2945757" y="68684"/>
                </a:moveTo>
                <a:lnTo>
                  <a:pt x="2948381" y="67518"/>
                </a:lnTo>
                <a:lnTo>
                  <a:pt x="2948906" y="68327"/>
                </a:lnTo>
                <a:lnTo>
                  <a:pt x="2945773" y="70490"/>
                </a:lnTo>
                <a:lnTo>
                  <a:pt x="2940557" y="73828"/>
                </a:lnTo>
                <a:lnTo>
                  <a:pt x="2936022" y="82871"/>
                </a:lnTo>
                <a:lnTo>
                  <a:pt x="2940097" y="82096"/>
                </a:lnTo>
                <a:lnTo>
                  <a:pt x="2945448" y="81494"/>
                </a:lnTo>
                <a:lnTo>
                  <a:pt x="2951104" y="81106"/>
                </a:lnTo>
                <a:lnTo>
                  <a:pt x="2949980" y="9495"/>
                </a:lnTo>
                <a:lnTo>
                  <a:pt x="2945757" y="68684"/>
                </a:lnTo>
                <a:close/>
              </a:path>
              <a:path w="3277635" h="2793039">
                <a:moveTo>
                  <a:pt x="2942793" y="11366"/>
                </a:moveTo>
                <a:lnTo>
                  <a:pt x="2933533" y="14634"/>
                </a:lnTo>
                <a:lnTo>
                  <a:pt x="2934141" y="74571"/>
                </a:lnTo>
                <a:lnTo>
                  <a:pt x="2938379" y="72348"/>
                </a:lnTo>
                <a:lnTo>
                  <a:pt x="2942337" y="70340"/>
                </a:lnTo>
                <a:lnTo>
                  <a:pt x="2945757" y="68684"/>
                </a:lnTo>
                <a:lnTo>
                  <a:pt x="2949980" y="9495"/>
                </a:lnTo>
                <a:lnTo>
                  <a:pt x="2942793" y="11366"/>
                </a:lnTo>
                <a:close/>
              </a:path>
              <a:path w="3277635" h="2793039">
                <a:moveTo>
                  <a:pt x="2930183" y="10752"/>
                </a:moveTo>
                <a:lnTo>
                  <a:pt x="2922296" y="8813"/>
                </a:lnTo>
                <a:lnTo>
                  <a:pt x="2922320" y="81162"/>
                </a:lnTo>
                <a:lnTo>
                  <a:pt x="2925854" y="79116"/>
                </a:lnTo>
                <a:lnTo>
                  <a:pt x="2929880" y="76873"/>
                </a:lnTo>
                <a:lnTo>
                  <a:pt x="2934141" y="74571"/>
                </a:lnTo>
                <a:lnTo>
                  <a:pt x="2933533" y="14634"/>
                </a:lnTo>
                <a:lnTo>
                  <a:pt x="2930183" y="10752"/>
                </a:lnTo>
                <a:close/>
              </a:path>
              <a:path w="3277635" h="2793039">
                <a:moveTo>
                  <a:pt x="2922296" y="8813"/>
                </a:moveTo>
                <a:lnTo>
                  <a:pt x="2918258" y="84644"/>
                </a:lnTo>
                <a:lnTo>
                  <a:pt x="2919536" y="82875"/>
                </a:lnTo>
                <a:lnTo>
                  <a:pt x="2922320" y="81162"/>
                </a:lnTo>
                <a:lnTo>
                  <a:pt x="2922296" y="8813"/>
                </a:lnTo>
                <a:close/>
              </a:path>
              <a:path w="3277635" h="2793039">
                <a:moveTo>
                  <a:pt x="2877578" y="72907"/>
                </a:moveTo>
                <a:lnTo>
                  <a:pt x="2881471" y="75797"/>
                </a:lnTo>
                <a:lnTo>
                  <a:pt x="2882865" y="79669"/>
                </a:lnTo>
                <a:lnTo>
                  <a:pt x="2892611" y="76991"/>
                </a:lnTo>
                <a:lnTo>
                  <a:pt x="2900819" y="76961"/>
                </a:lnTo>
                <a:lnTo>
                  <a:pt x="2907771" y="78878"/>
                </a:lnTo>
                <a:lnTo>
                  <a:pt x="2913746" y="82044"/>
                </a:lnTo>
                <a:lnTo>
                  <a:pt x="2911920" y="10972"/>
                </a:lnTo>
                <a:lnTo>
                  <a:pt x="2899151" y="14794"/>
                </a:lnTo>
                <a:lnTo>
                  <a:pt x="2884086" y="17846"/>
                </a:lnTo>
                <a:lnTo>
                  <a:pt x="2881638" y="16154"/>
                </a:lnTo>
                <a:lnTo>
                  <a:pt x="2877578" y="72907"/>
                </a:lnTo>
                <a:close/>
              </a:path>
              <a:path w="3277635" h="2793039">
                <a:moveTo>
                  <a:pt x="2962529" y="12456"/>
                </a:moveTo>
                <a:lnTo>
                  <a:pt x="2959042" y="9239"/>
                </a:lnTo>
                <a:lnTo>
                  <a:pt x="2960022" y="23662"/>
                </a:lnTo>
                <a:lnTo>
                  <a:pt x="2961268" y="20705"/>
                </a:lnTo>
                <a:lnTo>
                  <a:pt x="2962253" y="17734"/>
                </a:lnTo>
                <a:lnTo>
                  <a:pt x="2962748" y="14926"/>
                </a:lnTo>
                <a:lnTo>
                  <a:pt x="2962529" y="12456"/>
                </a:lnTo>
                <a:close/>
              </a:path>
              <a:path w="3277635" h="2793039">
                <a:moveTo>
                  <a:pt x="2951322" y="77399"/>
                </a:moveTo>
                <a:lnTo>
                  <a:pt x="2954628" y="75514"/>
                </a:lnTo>
                <a:lnTo>
                  <a:pt x="2956972" y="30684"/>
                </a:lnTo>
                <a:lnTo>
                  <a:pt x="2958740" y="26428"/>
                </a:lnTo>
                <a:lnTo>
                  <a:pt x="2960022" y="23662"/>
                </a:lnTo>
                <a:lnTo>
                  <a:pt x="2959042" y="9239"/>
                </a:lnTo>
                <a:lnTo>
                  <a:pt x="2955321" y="8845"/>
                </a:lnTo>
                <a:lnTo>
                  <a:pt x="2951322" y="77399"/>
                </a:lnTo>
                <a:close/>
              </a:path>
              <a:path w="3277635" h="2793039">
                <a:moveTo>
                  <a:pt x="2976758" y="2709010"/>
                </a:moveTo>
                <a:lnTo>
                  <a:pt x="2978974" y="2710981"/>
                </a:lnTo>
                <a:lnTo>
                  <a:pt x="2988245" y="2708477"/>
                </a:lnTo>
                <a:lnTo>
                  <a:pt x="2987709" y="2705545"/>
                </a:lnTo>
                <a:lnTo>
                  <a:pt x="2984375" y="2703924"/>
                </a:lnTo>
                <a:lnTo>
                  <a:pt x="2979281" y="2702415"/>
                </a:lnTo>
                <a:lnTo>
                  <a:pt x="2976758" y="2709010"/>
                </a:lnTo>
                <a:close/>
              </a:path>
              <a:path w="3277635" h="2793039">
                <a:moveTo>
                  <a:pt x="2959818" y="2707605"/>
                </a:moveTo>
                <a:lnTo>
                  <a:pt x="2964811" y="2703233"/>
                </a:lnTo>
                <a:lnTo>
                  <a:pt x="2969402" y="2705141"/>
                </a:lnTo>
                <a:lnTo>
                  <a:pt x="2976758" y="2709010"/>
                </a:lnTo>
                <a:lnTo>
                  <a:pt x="2979281" y="2702415"/>
                </a:lnTo>
                <a:lnTo>
                  <a:pt x="2972814" y="2701044"/>
                </a:lnTo>
                <a:lnTo>
                  <a:pt x="2965359" y="2699839"/>
                </a:lnTo>
                <a:lnTo>
                  <a:pt x="2959818" y="2707605"/>
                </a:lnTo>
                <a:close/>
              </a:path>
              <a:path w="3277635" h="2793039">
                <a:moveTo>
                  <a:pt x="2917425" y="2769898"/>
                </a:moveTo>
                <a:lnTo>
                  <a:pt x="2925309" y="2773501"/>
                </a:lnTo>
                <a:lnTo>
                  <a:pt x="2926113" y="2778417"/>
                </a:lnTo>
                <a:lnTo>
                  <a:pt x="2935148" y="2787286"/>
                </a:lnTo>
                <a:lnTo>
                  <a:pt x="2945772" y="2786475"/>
                </a:lnTo>
                <a:lnTo>
                  <a:pt x="2947834" y="2709918"/>
                </a:lnTo>
                <a:lnTo>
                  <a:pt x="2956345" y="2716585"/>
                </a:lnTo>
                <a:lnTo>
                  <a:pt x="2958186" y="2711177"/>
                </a:lnTo>
                <a:lnTo>
                  <a:pt x="2959818" y="2707605"/>
                </a:lnTo>
                <a:lnTo>
                  <a:pt x="2957303" y="2698829"/>
                </a:lnTo>
                <a:lnTo>
                  <a:pt x="2949031" y="2698040"/>
                </a:lnTo>
                <a:lnTo>
                  <a:pt x="2943024" y="2719410"/>
                </a:lnTo>
                <a:lnTo>
                  <a:pt x="2939818" y="2721750"/>
                </a:lnTo>
                <a:lnTo>
                  <a:pt x="2933816" y="2721694"/>
                </a:lnTo>
                <a:lnTo>
                  <a:pt x="2925955" y="2719774"/>
                </a:lnTo>
                <a:lnTo>
                  <a:pt x="2917425" y="2769898"/>
                </a:lnTo>
                <a:close/>
              </a:path>
              <a:path w="3277635" h="2793039">
                <a:moveTo>
                  <a:pt x="2969762" y="2715621"/>
                </a:moveTo>
                <a:lnTo>
                  <a:pt x="2971257" y="2717655"/>
                </a:lnTo>
                <a:lnTo>
                  <a:pt x="2975421" y="2717397"/>
                </a:lnTo>
                <a:lnTo>
                  <a:pt x="2978938" y="2716384"/>
                </a:lnTo>
                <a:lnTo>
                  <a:pt x="2980322" y="2712180"/>
                </a:lnTo>
                <a:lnTo>
                  <a:pt x="2978974" y="2710981"/>
                </a:lnTo>
                <a:lnTo>
                  <a:pt x="2978540" y="2711098"/>
                </a:lnTo>
                <a:lnTo>
                  <a:pt x="2972519" y="2713481"/>
                </a:lnTo>
                <a:lnTo>
                  <a:pt x="2969762" y="2715621"/>
                </a:lnTo>
                <a:close/>
              </a:path>
              <a:path w="3277635" h="2793039">
                <a:moveTo>
                  <a:pt x="2951104" y="81106"/>
                </a:moveTo>
                <a:lnTo>
                  <a:pt x="2951764" y="80379"/>
                </a:lnTo>
                <a:lnTo>
                  <a:pt x="2951322" y="77399"/>
                </a:lnTo>
                <a:lnTo>
                  <a:pt x="2955321" y="8845"/>
                </a:lnTo>
                <a:lnTo>
                  <a:pt x="2949980" y="9495"/>
                </a:lnTo>
                <a:lnTo>
                  <a:pt x="2951104" y="81106"/>
                </a:lnTo>
                <a:close/>
              </a:path>
              <a:path w="3277635" h="2793039">
                <a:moveTo>
                  <a:pt x="2980202" y="81799"/>
                </a:moveTo>
                <a:lnTo>
                  <a:pt x="2976249" y="81256"/>
                </a:lnTo>
                <a:lnTo>
                  <a:pt x="2976338" y="86305"/>
                </a:lnTo>
                <a:lnTo>
                  <a:pt x="2979895" y="84705"/>
                </a:lnTo>
                <a:lnTo>
                  <a:pt x="2982456" y="83519"/>
                </a:lnTo>
                <a:lnTo>
                  <a:pt x="2980202" y="81799"/>
                </a:lnTo>
                <a:close/>
              </a:path>
              <a:path w="3277635" h="2793039">
                <a:moveTo>
                  <a:pt x="2976249" y="81256"/>
                </a:moveTo>
                <a:lnTo>
                  <a:pt x="2970985" y="80916"/>
                </a:lnTo>
                <a:lnTo>
                  <a:pt x="2964842" y="80775"/>
                </a:lnTo>
                <a:lnTo>
                  <a:pt x="2958251" y="80828"/>
                </a:lnTo>
                <a:lnTo>
                  <a:pt x="2951643" y="81069"/>
                </a:lnTo>
                <a:lnTo>
                  <a:pt x="2951104" y="81106"/>
                </a:lnTo>
                <a:lnTo>
                  <a:pt x="2956337" y="90081"/>
                </a:lnTo>
                <a:lnTo>
                  <a:pt x="2963881" y="91571"/>
                </a:lnTo>
                <a:lnTo>
                  <a:pt x="2976338" y="86305"/>
                </a:lnTo>
                <a:lnTo>
                  <a:pt x="2976249" y="81256"/>
                </a:lnTo>
                <a:close/>
              </a:path>
              <a:path w="3277635" h="2793039">
                <a:moveTo>
                  <a:pt x="2949852" y="89155"/>
                </a:moveTo>
                <a:lnTo>
                  <a:pt x="2956337" y="90081"/>
                </a:lnTo>
                <a:lnTo>
                  <a:pt x="2951104" y="81106"/>
                </a:lnTo>
                <a:lnTo>
                  <a:pt x="2944780" y="88068"/>
                </a:lnTo>
                <a:lnTo>
                  <a:pt x="2944563" y="88213"/>
                </a:lnTo>
                <a:lnTo>
                  <a:pt x="2949852" y="89155"/>
                </a:lnTo>
                <a:close/>
              </a:path>
              <a:path w="3277635" h="2793039">
                <a:moveTo>
                  <a:pt x="2619051" y="79036"/>
                </a:moveTo>
                <a:lnTo>
                  <a:pt x="2617279" y="76491"/>
                </a:lnTo>
                <a:lnTo>
                  <a:pt x="2613513" y="76870"/>
                </a:lnTo>
                <a:lnTo>
                  <a:pt x="2608933" y="77961"/>
                </a:lnTo>
                <a:lnTo>
                  <a:pt x="2604371" y="79474"/>
                </a:lnTo>
                <a:lnTo>
                  <a:pt x="2610889" y="83187"/>
                </a:lnTo>
                <a:lnTo>
                  <a:pt x="2615395" y="82542"/>
                </a:lnTo>
                <a:lnTo>
                  <a:pt x="2619051" y="79036"/>
                </a:lnTo>
                <a:close/>
              </a:path>
              <a:path w="3277635" h="2793039">
                <a:moveTo>
                  <a:pt x="2602907" y="83928"/>
                </a:moveTo>
                <a:lnTo>
                  <a:pt x="2610889" y="83187"/>
                </a:lnTo>
                <a:lnTo>
                  <a:pt x="2604371" y="79474"/>
                </a:lnTo>
                <a:lnTo>
                  <a:pt x="2600656" y="81119"/>
                </a:lnTo>
                <a:lnTo>
                  <a:pt x="2599094" y="83636"/>
                </a:lnTo>
                <a:lnTo>
                  <a:pt x="2602907" y="83928"/>
                </a:lnTo>
                <a:close/>
              </a:path>
              <a:path w="3277635" h="2793039">
                <a:moveTo>
                  <a:pt x="2645258" y="21546"/>
                </a:moveTo>
                <a:lnTo>
                  <a:pt x="2648330" y="21720"/>
                </a:lnTo>
                <a:lnTo>
                  <a:pt x="2651160" y="84888"/>
                </a:lnTo>
                <a:lnTo>
                  <a:pt x="2657860" y="83197"/>
                </a:lnTo>
                <a:lnTo>
                  <a:pt x="2659493" y="89616"/>
                </a:lnTo>
                <a:lnTo>
                  <a:pt x="2660488" y="93325"/>
                </a:lnTo>
                <a:lnTo>
                  <a:pt x="2660906" y="92632"/>
                </a:lnTo>
                <a:lnTo>
                  <a:pt x="2661675" y="89118"/>
                </a:lnTo>
                <a:lnTo>
                  <a:pt x="2661570" y="75361"/>
                </a:lnTo>
                <a:lnTo>
                  <a:pt x="2660015" y="75613"/>
                </a:lnTo>
                <a:lnTo>
                  <a:pt x="2660844" y="13535"/>
                </a:lnTo>
                <a:lnTo>
                  <a:pt x="2656680" y="9587"/>
                </a:lnTo>
                <a:lnTo>
                  <a:pt x="2649858" y="12359"/>
                </a:lnTo>
                <a:lnTo>
                  <a:pt x="2645258" y="21546"/>
                </a:lnTo>
                <a:close/>
              </a:path>
              <a:path w="3277635" h="2793039">
                <a:moveTo>
                  <a:pt x="2641391" y="17894"/>
                </a:moveTo>
                <a:lnTo>
                  <a:pt x="2632150" y="23143"/>
                </a:lnTo>
                <a:lnTo>
                  <a:pt x="2635377" y="25582"/>
                </a:lnTo>
                <a:lnTo>
                  <a:pt x="2636847" y="23957"/>
                </a:lnTo>
                <a:lnTo>
                  <a:pt x="2640786" y="22452"/>
                </a:lnTo>
                <a:lnTo>
                  <a:pt x="2645258" y="21546"/>
                </a:lnTo>
                <a:lnTo>
                  <a:pt x="2649858" y="12359"/>
                </a:lnTo>
                <a:lnTo>
                  <a:pt x="2641391" y="17894"/>
                </a:lnTo>
                <a:close/>
              </a:path>
              <a:path w="3277635" h="2793039">
                <a:moveTo>
                  <a:pt x="2706112" y="21713"/>
                </a:moveTo>
                <a:lnTo>
                  <a:pt x="2707332" y="20934"/>
                </a:lnTo>
                <a:lnTo>
                  <a:pt x="2719634" y="16328"/>
                </a:lnTo>
                <a:lnTo>
                  <a:pt x="2731381" y="12537"/>
                </a:lnTo>
                <a:lnTo>
                  <a:pt x="2729736" y="10680"/>
                </a:lnTo>
                <a:lnTo>
                  <a:pt x="2721693" y="8084"/>
                </a:lnTo>
                <a:lnTo>
                  <a:pt x="2709963" y="8379"/>
                </a:lnTo>
                <a:lnTo>
                  <a:pt x="2706112" y="21713"/>
                </a:lnTo>
                <a:close/>
              </a:path>
              <a:path w="3277635" h="2793039">
                <a:moveTo>
                  <a:pt x="2703446" y="25275"/>
                </a:moveTo>
                <a:lnTo>
                  <a:pt x="2706112" y="21713"/>
                </a:lnTo>
                <a:lnTo>
                  <a:pt x="2709963" y="8379"/>
                </a:lnTo>
                <a:lnTo>
                  <a:pt x="2696281" y="10317"/>
                </a:lnTo>
                <a:lnTo>
                  <a:pt x="2697657" y="72591"/>
                </a:lnTo>
                <a:lnTo>
                  <a:pt x="2701592" y="70451"/>
                </a:lnTo>
                <a:lnTo>
                  <a:pt x="2706366" y="68441"/>
                </a:lnTo>
                <a:lnTo>
                  <a:pt x="2709455" y="25108"/>
                </a:lnTo>
                <a:lnTo>
                  <a:pt x="2703446" y="25275"/>
                </a:lnTo>
                <a:close/>
              </a:path>
              <a:path w="3277635" h="2793039">
                <a:moveTo>
                  <a:pt x="2696281" y="10317"/>
                </a:moveTo>
                <a:lnTo>
                  <a:pt x="2682378" y="12654"/>
                </a:lnTo>
                <a:lnTo>
                  <a:pt x="2684439" y="56656"/>
                </a:lnTo>
                <a:lnTo>
                  <a:pt x="2687312" y="55415"/>
                </a:lnTo>
                <a:lnTo>
                  <a:pt x="2688900" y="81264"/>
                </a:lnTo>
                <a:lnTo>
                  <a:pt x="2692763" y="81718"/>
                </a:lnTo>
                <a:lnTo>
                  <a:pt x="2694891" y="76559"/>
                </a:lnTo>
                <a:lnTo>
                  <a:pt x="2697657" y="72591"/>
                </a:lnTo>
                <a:lnTo>
                  <a:pt x="2696281" y="10317"/>
                </a:lnTo>
                <a:close/>
              </a:path>
              <a:path w="3277635" h="2793039">
                <a:moveTo>
                  <a:pt x="2682378" y="12654"/>
                </a:moveTo>
                <a:lnTo>
                  <a:pt x="2669988" y="14142"/>
                </a:lnTo>
                <a:lnTo>
                  <a:pt x="2670456" y="66733"/>
                </a:lnTo>
                <a:lnTo>
                  <a:pt x="2674300" y="63795"/>
                </a:lnTo>
                <a:lnTo>
                  <a:pt x="2678094" y="60995"/>
                </a:lnTo>
                <a:lnTo>
                  <a:pt x="2681564" y="58545"/>
                </a:lnTo>
                <a:lnTo>
                  <a:pt x="2684439" y="56656"/>
                </a:lnTo>
                <a:lnTo>
                  <a:pt x="2682378" y="12654"/>
                </a:lnTo>
                <a:close/>
              </a:path>
              <a:path w="3277635" h="2793039">
                <a:moveTo>
                  <a:pt x="2669988" y="14142"/>
                </a:moveTo>
                <a:lnTo>
                  <a:pt x="2660844" y="13535"/>
                </a:lnTo>
                <a:lnTo>
                  <a:pt x="2663703" y="72171"/>
                </a:lnTo>
                <a:lnTo>
                  <a:pt x="2666832" y="69595"/>
                </a:lnTo>
                <a:lnTo>
                  <a:pt x="2670456" y="66733"/>
                </a:lnTo>
                <a:lnTo>
                  <a:pt x="2669988" y="14142"/>
                </a:lnTo>
                <a:close/>
              </a:path>
              <a:path w="3277635" h="2793039">
                <a:moveTo>
                  <a:pt x="2648330" y="21720"/>
                </a:moveTo>
                <a:lnTo>
                  <a:pt x="2648066" y="23451"/>
                </a:lnTo>
                <a:lnTo>
                  <a:pt x="2642532" y="27220"/>
                </a:lnTo>
                <a:lnTo>
                  <a:pt x="2638311" y="26848"/>
                </a:lnTo>
                <a:lnTo>
                  <a:pt x="2635377" y="25582"/>
                </a:lnTo>
                <a:lnTo>
                  <a:pt x="2641768" y="86263"/>
                </a:lnTo>
                <a:lnTo>
                  <a:pt x="2651160" y="84888"/>
                </a:lnTo>
                <a:lnTo>
                  <a:pt x="2648330" y="21720"/>
                </a:lnTo>
                <a:close/>
              </a:path>
              <a:path w="3277635" h="2793039">
                <a:moveTo>
                  <a:pt x="2632150" y="23143"/>
                </a:moveTo>
                <a:lnTo>
                  <a:pt x="2621158" y="25356"/>
                </a:lnTo>
                <a:lnTo>
                  <a:pt x="2623642" y="82615"/>
                </a:lnTo>
                <a:lnTo>
                  <a:pt x="2624400" y="88328"/>
                </a:lnTo>
                <a:lnTo>
                  <a:pt x="2631300" y="87481"/>
                </a:lnTo>
                <a:lnTo>
                  <a:pt x="2641768" y="86263"/>
                </a:lnTo>
                <a:lnTo>
                  <a:pt x="2635377" y="25582"/>
                </a:lnTo>
                <a:lnTo>
                  <a:pt x="2632150" y="23143"/>
                </a:lnTo>
                <a:close/>
              </a:path>
              <a:path w="3277635" h="2793039">
                <a:moveTo>
                  <a:pt x="2596740" y="7993"/>
                </a:moveTo>
                <a:lnTo>
                  <a:pt x="2596911" y="77546"/>
                </a:lnTo>
                <a:lnTo>
                  <a:pt x="2606807" y="73531"/>
                </a:lnTo>
                <a:lnTo>
                  <a:pt x="2614673" y="73897"/>
                </a:lnTo>
                <a:lnTo>
                  <a:pt x="2620341" y="77355"/>
                </a:lnTo>
                <a:lnTo>
                  <a:pt x="2623642" y="82615"/>
                </a:lnTo>
                <a:lnTo>
                  <a:pt x="2621158" y="25356"/>
                </a:lnTo>
                <a:lnTo>
                  <a:pt x="2607437" y="21779"/>
                </a:lnTo>
                <a:lnTo>
                  <a:pt x="2603641" y="8314"/>
                </a:lnTo>
                <a:lnTo>
                  <a:pt x="2596740" y="7993"/>
                </a:lnTo>
                <a:close/>
              </a:path>
              <a:path w="3277635" h="2793039">
                <a:moveTo>
                  <a:pt x="2731721" y="74015"/>
                </a:moveTo>
                <a:lnTo>
                  <a:pt x="2733232" y="83936"/>
                </a:lnTo>
                <a:lnTo>
                  <a:pt x="2737995" y="83412"/>
                </a:lnTo>
                <a:lnTo>
                  <a:pt x="2743330" y="93802"/>
                </a:lnTo>
                <a:lnTo>
                  <a:pt x="2749558" y="80941"/>
                </a:lnTo>
                <a:lnTo>
                  <a:pt x="2750450" y="76492"/>
                </a:lnTo>
                <a:lnTo>
                  <a:pt x="2753481" y="73147"/>
                </a:lnTo>
                <a:lnTo>
                  <a:pt x="2752788" y="29585"/>
                </a:lnTo>
                <a:lnTo>
                  <a:pt x="2746588" y="28092"/>
                </a:lnTo>
                <a:lnTo>
                  <a:pt x="2739433" y="25621"/>
                </a:lnTo>
                <a:lnTo>
                  <a:pt x="2735112" y="71129"/>
                </a:lnTo>
                <a:lnTo>
                  <a:pt x="2731721" y="74015"/>
                </a:lnTo>
                <a:close/>
              </a:path>
              <a:path w="3277635" h="2793039">
                <a:moveTo>
                  <a:pt x="2735112" y="71129"/>
                </a:moveTo>
                <a:lnTo>
                  <a:pt x="2739433" y="25621"/>
                </a:lnTo>
                <a:lnTo>
                  <a:pt x="2732712" y="22819"/>
                </a:lnTo>
                <a:lnTo>
                  <a:pt x="2727814" y="20336"/>
                </a:lnTo>
                <a:lnTo>
                  <a:pt x="2726519" y="20888"/>
                </a:lnTo>
                <a:lnTo>
                  <a:pt x="2729718" y="71072"/>
                </a:lnTo>
                <a:lnTo>
                  <a:pt x="2733623" y="69968"/>
                </a:lnTo>
                <a:lnTo>
                  <a:pt x="2735112" y="71129"/>
                </a:lnTo>
                <a:close/>
              </a:path>
              <a:path w="3277635" h="2793039">
                <a:moveTo>
                  <a:pt x="2698094" y="81018"/>
                </a:moveTo>
                <a:lnTo>
                  <a:pt x="2704407" y="79474"/>
                </a:lnTo>
                <a:lnTo>
                  <a:pt x="2711213" y="77397"/>
                </a:lnTo>
                <a:lnTo>
                  <a:pt x="2718025" y="75097"/>
                </a:lnTo>
                <a:lnTo>
                  <a:pt x="2724356" y="72886"/>
                </a:lnTo>
                <a:lnTo>
                  <a:pt x="2729718" y="71072"/>
                </a:lnTo>
                <a:lnTo>
                  <a:pt x="2726519" y="20888"/>
                </a:lnTo>
                <a:lnTo>
                  <a:pt x="2720163" y="66438"/>
                </a:lnTo>
                <a:lnTo>
                  <a:pt x="2716378" y="68867"/>
                </a:lnTo>
                <a:lnTo>
                  <a:pt x="2708900" y="72648"/>
                </a:lnTo>
                <a:lnTo>
                  <a:pt x="2698094" y="81018"/>
                </a:lnTo>
                <a:close/>
              </a:path>
              <a:path w="3277635" h="2793039">
                <a:moveTo>
                  <a:pt x="2711331" y="66735"/>
                </a:moveTo>
                <a:lnTo>
                  <a:pt x="2715841" y="65507"/>
                </a:lnTo>
                <a:lnTo>
                  <a:pt x="2719248" y="64932"/>
                </a:lnTo>
                <a:lnTo>
                  <a:pt x="2720163" y="66438"/>
                </a:lnTo>
                <a:lnTo>
                  <a:pt x="2726519" y="20888"/>
                </a:lnTo>
                <a:lnTo>
                  <a:pt x="2718894" y="23037"/>
                </a:lnTo>
                <a:lnTo>
                  <a:pt x="2711331" y="66735"/>
                </a:lnTo>
                <a:close/>
              </a:path>
              <a:path w="3277635" h="2793039">
                <a:moveTo>
                  <a:pt x="2709455" y="25108"/>
                </a:moveTo>
                <a:lnTo>
                  <a:pt x="2706366" y="68441"/>
                </a:lnTo>
                <a:lnTo>
                  <a:pt x="2711331" y="66735"/>
                </a:lnTo>
                <a:lnTo>
                  <a:pt x="2718894" y="23037"/>
                </a:lnTo>
                <a:lnTo>
                  <a:pt x="2709455" y="25108"/>
                </a:lnTo>
                <a:close/>
              </a:path>
              <a:path w="3277635" h="2793039">
                <a:moveTo>
                  <a:pt x="2724924" y="78852"/>
                </a:moveTo>
                <a:lnTo>
                  <a:pt x="2714231" y="85951"/>
                </a:lnTo>
                <a:lnTo>
                  <a:pt x="2720258" y="94582"/>
                </a:lnTo>
                <a:lnTo>
                  <a:pt x="2724660" y="87065"/>
                </a:lnTo>
                <a:lnTo>
                  <a:pt x="2733232" y="83936"/>
                </a:lnTo>
                <a:lnTo>
                  <a:pt x="2731721" y="74015"/>
                </a:lnTo>
                <a:lnTo>
                  <a:pt x="2724924" y="78852"/>
                </a:lnTo>
                <a:close/>
              </a:path>
              <a:path w="3277635" h="2793039">
                <a:moveTo>
                  <a:pt x="2714231" y="85951"/>
                </a:moveTo>
                <a:lnTo>
                  <a:pt x="2710714" y="90068"/>
                </a:lnTo>
                <a:lnTo>
                  <a:pt x="2712980" y="93084"/>
                </a:lnTo>
                <a:lnTo>
                  <a:pt x="2720258" y="94582"/>
                </a:lnTo>
                <a:lnTo>
                  <a:pt x="2714231" y="85951"/>
                </a:lnTo>
                <a:close/>
              </a:path>
              <a:path w="3277635" h="2793039">
                <a:moveTo>
                  <a:pt x="2698094" y="81018"/>
                </a:moveTo>
                <a:lnTo>
                  <a:pt x="2708900" y="72648"/>
                </a:lnTo>
                <a:lnTo>
                  <a:pt x="2697083" y="77954"/>
                </a:lnTo>
                <a:lnTo>
                  <a:pt x="2694891" y="76559"/>
                </a:lnTo>
                <a:lnTo>
                  <a:pt x="2692763" y="81718"/>
                </a:lnTo>
                <a:lnTo>
                  <a:pt x="2698094" y="81018"/>
                </a:lnTo>
                <a:close/>
              </a:path>
              <a:path w="3277635" h="2793039">
                <a:moveTo>
                  <a:pt x="2686877" y="78478"/>
                </a:moveTo>
                <a:lnTo>
                  <a:pt x="2688900" y="81264"/>
                </a:lnTo>
                <a:lnTo>
                  <a:pt x="2687312" y="55415"/>
                </a:lnTo>
                <a:lnTo>
                  <a:pt x="2684533" y="58969"/>
                </a:lnTo>
                <a:lnTo>
                  <a:pt x="2680344" y="63074"/>
                </a:lnTo>
                <a:lnTo>
                  <a:pt x="2678501" y="64339"/>
                </a:lnTo>
                <a:lnTo>
                  <a:pt x="2675397" y="77464"/>
                </a:lnTo>
                <a:lnTo>
                  <a:pt x="2686877" y="78478"/>
                </a:lnTo>
                <a:close/>
              </a:path>
              <a:path w="3277635" h="2793039">
                <a:moveTo>
                  <a:pt x="2661675" y="89118"/>
                </a:moveTo>
                <a:lnTo>
                  <a:pt x="2663727" y="84365"/>
                </a:lnTo>
                <a:lnTo>
                  <a:pt x="2667990" y="79953"/>
                </a:lnTo>
                <a:lnTo>
                  <a:pt x="2675397" y="77464"/>
                </a:lnTo>
                <a:lnTo>
                  <a:pt x="2678501" y="64339"/>
                </a:lnTo>
                <a:lnTo>
                  <a:pt x="2670548" y="69715"/>
                </a:lnTo>
                <a:lnTo>
                  <a:pt x="2664995" y="73318"/>
                </a:lnTo>
                <a:lnTo>
                  <a:pt x="2661675" y="89118"/>
                </a:lnTo>
                <a:close/>
              </a:path>
              <a:path w="3277635" h="2793039">
                <a:moveTo>
                  <a:pt x="2766898" y="69873"/>
                </a:moveTo>
                <a:lnTo>
                  <a:pt x="2769975" y="71086"/>
                </a:lnTo>
                <a:lnTo>
                  <a:pt x="2770936" y="73475"/>
                </a:lnTo>
                <a:lnTo>
                  <a:pt x="2768930" y="77056"/>
                </a:lnTo>
                <a:lnTo>
                  <a:pt x="2763106" y="81844"/>
                </a:lnTo>
                <a:lnTo>
                  <a:pt x="2752613" y="87852"/>
                </a:lnTo>
                <a:lnTo>
                  <a:pt x="2751656" y="86477"/>
                </a:lnTo>
                <a:lnTo>
                  <a:pt x="2749558" y="80941"/>
                </a:lnTo>
                <a:lnTo>
                  <a:pt x="2743330" y="93802"/>
                </a:lnTo>
                <a:lnTo>
                  <a:pt x="2755863" y="91915"/>
                </a:lnTo>
                <a:lnTo>
                  <a:pt x="2766885" y="89291"/>
                </a:lnTo>
                <a:lnTo>
                  <a:pt x="2774767" y="86123"/>
                </a:lnTo>
                <a:lnTo>
                  <a:pt x="2773628" y="12332"/>
                </a:lnTo>
                <a:lnTo>
                  <a:pt x="2766898" y="69873"/>
                </a:lnTo>
                <a:close/>
              </a:path>
              <a:path w="3277635" h="2793039">
                <a:moveTo>
                  <a:pt x="2763040" y="24792"/>
                </a:moveTo>
                <a:lnTo>
                  <a:pt x="2761485" y="28565"/>
                </a:lnTo>
                <a:lnTo>
                  <a:pt x="2762556" y="69822"/>
                </a:lnTo>
                <a:lnTo>
                  <a:pt x="2766898" y="69873"/>
                </a:lnTo>
                <a:lnTo>
                  <a:pt x="2773628" y="12332"/>
                </a:lnTo>
                <a:lnTo>
                  <a:pt x="2761040" y="10645"/>
                </a:lnTo>
                <a:lnTo>
                  <a:pt x="2759128" y="25614"/>
                </a:lnTo>
                <a:lnTo>
                  <a:pt x="2763040" y="24792"/>
                </a:lnTo>
                <a:close/>
              </a:path>
              <a:path w="3277635" h="2793039">
                <a:moveTo>
                  <a:pt x="2752788" y="29585"/>
                </a:moveTo>
                <a:lnTo>
                  <a:pt x="2753481" y="73147"/>
                </a:lnTo>
                <a:lnTo>
                  <a:pt x="2757800" y="70918"/>
                </a:lnTo>
                <a:lnTo>
                  <a:pt x="2758637" y="26040"/>
                </a:lnTo>
                <a:lnTo>
                  <a:pt x="2759128" y="25614"/>
                </a:lnTo>
                <a:lnTo>
                  <a:pt x="2761040" y="10645"/>
                </a:lnTo>
                <a:lnTo>
                  <a:pt x="2756768" y="27039"/>
                </a:lnTo>
                <a:lnTo>
                  <a:pt x="2756644" y="29450"/>
                </a:lnTo>
                <a:lnTo>
                  <a:pt x="2752788" y="29585"/>
                </a:lnTo>
                <a:close/>
              </a:path>
              <a:path w="3277635" h="2793039">
                <a:moveTo>
                  <a:pt x="2751771" y="21701"/>
                </a:moveTo>
                <a:lnTo>
                  <a:pt x="2756768" y="27039"/>
                </a:lnTo>
                <a:lnTo>
                  <a:pt x="2761040" y="10645"/>
                </a:lnTo>
                <a:lnTo>
                  <a:pt x="2749911" y="10538"/>
                </a:lnTo>
                <a:lnTo>
                  <a:pt x="2742806" y="14634"/>
                </a:lnTo>
                <a:lnTo>
                  <a:pt x="2751771" y="21701"/>
                </a:lnTo>
                <a:close/>
              </a:path>
              <a:path w="3277635" h="2793039">
                <a:moveTo>
                  <a:pt x="2860600" y="15046"/>
                </a:moveTo>
                <a:lnTo>
                  <a:pt x="2843805" y="15035"/>
                </a:lnTo>
                <a:lnTo>
                  <a:pt x="2845105" y="21170"/>
                </a:lnTo>
                <a:lnTo>
                  <a:pt x="2851142" y="22780"/>
                </a:lnTo>
                <a:lnTo>
                  <a:pt x="2853029" y="27003"/>
                </a:lnTo>
                <a:lnTo>
                  <a:pt x="2860983" y="70385"/>
                </a:lnTo>
                <a:lnTo>
                  <a:pt x="2873476" y="15379"/>
                </a:lnTo>
                <a:lnTo>
                  <a:pt x="2860600" y="15046"/>
                </a:lnTo>
                <a:close/>
              </a:path>
              <a:path w="3277635" h="2793039">
                <a:moveTo>
                  <a:pt x="2813052" y="87991"/>
                </a:moveTo>
                <a:lnTo>
                  <a:pt x="2818047" y="89586"/>
                </a:lnTo>
                <a:lnTo>
                  <a:pt x="2818108" y="30308"/>
                </a:lnTo>
                <a:lnTo>
                  <a:pt x="2821419" y="26740"/>
                </a:lnTo>
                <a:lnTo>
                  <a:pt x="2828310" y="23677"/>
                </a:lnTo>
                <a:lnTo>
                  <a:pt x="2836850" y="21644"/>
                </a:lnTo>
                <a:lnTo>
                  <a:pt x="2845105" y="21170"/>
                </a:lnTo>
                <a:lnTo>
                  <a:pt x="2843805" y="15035"/>
                </a:lnTo>
                <a:lnTo>
                  <a:pt x="2823884" y="15224"/>
                </a:lnTo>
                <a:lnTo>
                  <a:pt x="2821331" y="16444"/>
                </a:lnTo>
                <a:lnTo>
                  <a:pt x="2814821" y="19620"/>
                </a:lnTo>
                <a:lnTo>
                  <a:pt x="2813052" y="87991"/>
                </a:lnTo>
                <a:close/>
              </a:path>
              <a:path w="3277635" h="2793039">
                <a:moveTo>
                  <a:pt x="2811330" y="21378"/>
                </a:moveTo>
                <a:lnTo>
                  <a:pt x="2812196" y="20338"/>
                </a:lnTo>
                <a:lnTo>
                  <a:pt x="2814514" y="12437"/>
                </a:lnTo>
                <a:lnTo>
                  <a:pt x="2810784" y="10765"/>
                </a:lnTo>
                <a:lnTo>
                  <a:pt x="2813052" y="87991"/>
                </a:lnTo>
                <a:lnTo>
                  <a:pt x="2814821" y="19620"/>
                </a:lnTo>
                <a:lnTo>
                  <a:pt x="2811330" y="21378"/>
                </a:lnTo>
                <a:close/>
              </a:path>
              <a:path w="3277635" h="2793039">
                <a:moveTo>
                  <a:pt x="2810784" y="10765"/>
                </a:moveTo>
                <a:lnTo>
                  <a:pt x="2803975" y="9655"/>
                </a:lnTo>
                <a:lnTo>
                  <a:pt x="2804988" y="80909"/>
                </a:lnTo>
                <a:lnTo>
                  <a:pt x="2808290" y="84162"/>
                </a:lnTo>
                <a:lnTo>
                  <a:pt x="2808615" y="86794"/>
                </a:lnTo>
                <a:lnTo>
                  <a:pt x="2813052" y="87991"/>
                </a:lnTo>
                <a:lnTo>
                  <a:pt x="2810784" y="10765"/>
                </a:lnTo>
                <a:close/>
              </a:path>
              <a:path w="3277635" h="2793039">
                <a:moveTo>
                  <a:pt x="2777878" y="82608"/>
                </a:moveTo>
                <a:lnTo>
                  <a:pt x="2781103" y="79404"/>
                </a:lnTo>
                <a:lnTo>
                  <a:pt x="2786872" y="77147"/>
                </a:lnTo>
                <a:lnTo>
                  <a:pt x="2793376" y="76948"/>
                </a:lnTo>
                <a:lnTo>
                  <a:pt x="2799716" y="78353"/>
                </a:lnTo>
                <a:lnTo>
                  <a:pt x="2804988" y="80909"/>
                </a:lnTo>
                <a:lnTo>
                  <a:pt x="2803975" y="9655"/>
                </a:lnTo>
                <a:lnTo>
                  <a:pt x="2793409" y="9325"/>
                </a:lnTo>
                <a:lnTo>
                  <a:pt x="2792910" y="9959"/>
                </a:lnTo>
                <a:lnTo>
                  <a:pt x="2785106" y="12977"/>
                </a:lnTo>
                <a:lnTo>
                  <a:pt x="2777878" y="82608"/>
                </a:lnTo>
                <a:close/>
              </a:path>
              <a:path w="3277635" h="2793039">
                <a:moveTo>
                  <a:pt x="2785106" y="12977"/>
                </a:moveTo>
                <a:lnTo>
                  <a:pt x="2773628" y="12332"/>
                </a:lnTo>
                <a:lnTo>
                  <a:pt x="2774767" y="86123"/>
                </a:lnTo>
                <a:lnTo>
                  <a:pt x="2777878" y="82608"/>
                </a:lnTo>
                <a:lnTo>
                  <a:pt x="2785106" y="12977"/>
                </a:lnTo>
                <a:close/>
              </a:path>
              <a:path w="3277635" h="2793039">
                <a:moveTo>
                  <a:pt x="2737995" y="83412"/>
                </a:moveTo>
                <a:lnTo>
                  <a:pt x="2736841" y="85500"/>
                </a:lnTo>
                <a:lnTo>
                  <a:pt x="2732448" y="88163"/>
                </a:lnTo>
                <a:lnTo>
                  <a:pt x="2727495" y="89364"/>
                </a:lnTo>
                <a:lnTo>
                  <a:pt x="2724660" y="87065"/>
                </a:lnTo>
                <a:lnTo>
                  <a:pt x="2730918" y="94756"/>
                </a:lnTo>
                <a:lnTo>
                  <a:pt x="2743330" y="93802"/>
                </a:lnTo>
                <a:lnTo>
                  <a:pt x="2737995" y="83412"/>
                </a:lnTo>
                <a:close/>
              </a:path>
              <a:path w="3277635" h="2793039">
                <a:moveTo>
                  <a:pt x="2873476" y="15379"/>
                </a:moveTo>
                <a:lnTo>
                  <a:pt x="2860983" y="70385"/>
                </a:lnTo>
                <a:lnTo>
                  <a:pt x="2870334" y="71042"/>
                </a:lnTo>
                <a:lnTo>
                  <a:pt x="2877578" y="72907"/>
                </a:lnTo>
                <a:lnTo>
                  <a:pt x="2881638" y="16154"/>
                </a:lnTo>
                <a:lnTo>
                  <a:pt x="2873476" y="15379"/>
                </a:lnTo>
                <a:close/>
              </a:path>
              <a:path w="3277635" h="2793039">
                <a:moveTo>
                  <a:pt x="2850769" y="71118"/>
                </a:moveTo>
                <a:lnTo>
                  <a:pt x="2860983" y="70385"/>
                </a:lnTo>
                <a:lnTo>
                  <a:pt x="2853029" y="27003"/>
                </a:lnTo>
                <a:lnTo>
                  <a:pt x="2848832" y="34365"/>
                </a:lnTo>
                <a:lnTo>
                  <a:pt x="2844998" y="42718"/>
                </a:lnTo>
                <a:lnTo>
                  <a:pt x="2840935" y="73425"/>
                </a:lnTo>
                <a:lnTo>
                  <a:pt x="2850769" y="71118"/>
                </a:lnTo>
                <a:close/>
              </a:path>
              <a:path w="3277635" h="2793039">
                <a:moveTo>
                  <a:pt x="2835458" y="44553"/>
                </a:moveTo>
                <a:lnTo>
                  <a:pt x="2825106" y="40263"/>
                </a:lnTo>
                <a:lnTo>
                  <a:pt x="2826005" y="89621"/>
                </a:lnTo>
                <a:lnTo>
                  <a:pt x="2827382" y="83488"/>
                </a:lnTo>
                <a:lnTo>
                  <a:pt x="2832725" y="77487"/>
                </a:lnTo>
                <a:lnTo>
                  <a:pt x="2840935" y="73425"/>
                </a:lnTo>
                <a:lnTo>
                  <a:pt x="2844998" y="42718"/>
                </a:lnTo>
                <a:lnTo>
                  <a:pt x="2835458" y="44553"/>
                </a:lnTo>
                <a:close/>
              </a:path>
              <a:path w="3277635" h="2793039">
                <a:moveTo>
                  <a:pt x="2826005" y="89621"/>
                </a:moveTo>
                <a:lnTo>
                  <a:pt x="2825106" y="40263"/>
                </a:lnTo>
                <a:lnTo>
                  <a:pt x="2818804" y="32660"/>
                </a:lnTo>
                <a:lnTo>
                  <a:pt x="2818108" y="30308"/>
                </a:lnTo>
                <a:lnTo>
                  <a:pt x="2818047" y="89586"/>
                </a:lnTo>
                <a:lnTo>
                  <a:pt x="2826005" y="89621"/>
                </a:lnTo>
                <a:close/>
              </a:path>
              <a:path w="3277635" h="2793039">
                <a:moveTo>
                  <a:pt x="2880771" y="79528"/>
                </a:moveTo>
                <a:lnTo>
                  <a:pt x="2874235" y="83919"/>
                </a:lnTo>
                <a:lnTo>
                  <a:pt x="2882865" y="79669"/>
                </a:lnTo>
                <a:lnTo>
                  <a:pt x="2881471" y="75797"/>
                </a:lnTo>
                <a:lnTo>
                  <a:pt x="2880771" y="79528"/>
                </a:lnTo>
                <a:close/>
              </a:path>
              <a:path w="3277635" h="2793039">
                <a:moveTo>
                  <a:pt x="2788709" y="92594"/>
                </a:moveTo>
                <a:lnTo>
                  <a:pt x="2797362" y="93561"/>
                </a:lnTo>
                <a:lnTo>
                  <a:pt x="2805379" y="90941"/>
                </a:lnTo>
                <a:lnTo>
                  <a:pt x="2808721" y="87657"/>
                </a:lnTo>
                <a:lnTo>
                  <a:pt x="2808615" y="86794"/>
                </a:lnTo>
                <a:lnTo>
                  <a:pt x="2808307" y="86711"/>
                </a:lnTo>
                <a:lnTo>
                  <a:pt x="2801097" y="87620"/>
                </a:lnTo>
                <a:lnTo>
                  <a:pt x="2788709" y="92594"/>
                </a:lnTo>
                <a:close/>
              </a:path>
              <a:path w="3277635" h="2793039">
                <a:moveTo>
                  <a:pt x="2758637" y="26040"/>
                </a:moveTo>
                <a:lnTo>
                  <a:pt x="2757800" y="70918"/>
                </a:lnTo>
                <a:lnTo>
                  <a:pt x="2762556" y="69822"/>
                </a:lnTo>
                <a:lnTo>
                  <a:pt x="2761485" y="28565"/>
                </a:lnTo>
                <a:lnTo>
                  <a:pt x="2758637" y="26040"/>
                </a:lnTo>
                <a:close/>
              </a:path>
              <a:path w="3277635" h="2793039">
                <a:moveTo>
                  <a:pt x="2794252" y="85614"/>
                </a:moveTo>
                <a:lnTo>
                  <a:pt x="2798297" y="84557"/>
                </a:lnTo>
                <a:lnTo>
                  <a:pt x="2796532" y="82654"/>
                </a:lnTo>
                <a:lnTo>
                  <a:pt x="2791537" y="81027"/>
                </a:lnTo>
                <a:lnTo>
                  <a:pt x="2785893" y="80796"/>
                </a:lnTo>
                <a:lnTo>
                  <a:pt x="2782181" y="83083"/>
                </a:lnTo>
                <a:lnTo>
                  <a:pt x="2781815" y="84705"/>
                </a:lnTo>
                <a:lnTo>
                  <a:pt x="2794252" y="85614"/>
                </a:lnTo>
                <a:close/>
              </a:path>
              <a:path w="3277635" h="2793039">
                <a:moveTo>
                  <a:pt x="2637918" y="92112"/>
                </a:moveTo>
                <a:lnTo>
                  <a:pt x="2626785" y="96701"/>
                </a:lnTo>
                <a:lnTo>
                  <a:pt x="2627869" y="96255"/>
                </a:lnTo>
                <a:lnTo>
                  <a:pt x="2637551" y="92264"/>
                </a:lnTo>
                <a:lnTo>
                  <a:pt x="2637918" y="92112"/>
                </a:lnTo>
                <a:close/>
              </a:path>
              <a:path w="3277635" h="2793039">
                <a:moveTo>
                  <a:pt x="2579532" y="85295"/>
                </a:moveTo>
                <a:lnTo>
                  <a:pt x="2580697" y="81506"/>
                </a:lnTo>
                <a:lnTo>
                  <a:pt x="2584953" y="74146"/>
                </a:lnTo>
                <a:lnTo>
                  <a:pt x="2588326" y="71629"/>
                </a:lnTo>
                <a:lnTo>
                  <a:pt x="2587593" y="74998"/>
                </a:lnTo>
                <a:lnTo>
                  <a:pt x="2581785" y="97865"/>
                </a:lnTo>
                <a:lnTo>
                  <a:pt x="2588066" y="97312"/>
                </a:lnTo>
                <a:lnTo>
                  <a:pt x="2585575" y="86803"/>
                </a:lnTo>
                <a:lnTo>
                  <a:pt x="2596911" y="77546"/>
                </a:lnTo>
                <a:lnTo>
                  <a:pt x="2590205" y="7931"/>
                </a:lnTo>
                <a:lnTo>
                  <a:pt x="2584331" y="8158"/>
                </a:lnTo>
                <a:lnTo>
                  <a:pt x="2579532" y="85295"/>
                </a:lnTo>
                <a:close/>
              </a:path>
              <a:path w="3277635" h="2793039">
                <a:moveTo>
                  <a:pt x="2633458" y="18061"/>
                </a:moveTo>
                <a:lnTo>
                  <a:pt x="2636561" y="16718"/>
                </a:lnTo>
                <a:lnTo>
                  <a:pt x="2636182" y="14053"/>
                </a:lnTo>
                <a:lnTo>
                  <a:pt x="2633291" y="12788"/>
                </a:lnTo>
                <a:lnTo>
                  <a:pt x="2628993" y="11608"/>
                </a:lnTo>
                <a:lnTo>
                  <a:pt x="2627767" y="19371"/>
                </a:lnTo>
                <a:lnTo>
                  <a:pt x="2633458" y="18061"/>
                </a:lnTo>
                <a:close/>
              </a:path>
              <a:path w="3277635" h="2793039">
                <a:moveTo>
                  <a:pt x="2623584" y="10542"/>
                </a:moveTo>
                <a:lnTo>
                  <a:pt x="2617358" y="9618"/>
                </a:lnTo>
                <a:lnTo>
                  <a:pt x="2619192" y="20620"/>
                </a:lnTo>
                <a:lnTo>
                  <a:pt x="2627767" y="19371"/>
                </a:lnTo>
                <a:lnTo>
                  <a:pt x="2628993" y="11608"/>
                </a:lnTo>
                <a:lnTo>
                  <a:pt x="2623584" y="10542"/>
                </a:lnTo>
                <a:close/>
              </a:path>
              <a:path w="3277635" h="2793039">
                <a:moveTo>
                  <a:pt x="2610612" y="8866"/>
                </a:moveTo>
                <a:lnTo>
                  <a:pt x="2603641" y="8314"/>
                </a:lnTo>
                <a:lnTo>
                  <a:pt x="2607437" y="21779"/>
                </a:lnTo>
                <a:lnTo>
                  <a:pt x="2619192" y="20620"/>
                </a:lnTo>
                <a:lnTo>
                  <a:pt x="2617358" y="9618"/>
                </a:lnTo>
                <a:lnTo>
                  <a:pt x="2610612" y="8866"/>
                </a:lnTo>
                <a:close/>
              </a:path>
              <a:path w="3277635" h="2793039">
                <a:moveTo>
                  <a:pt x="2609573" y="91771"/>
                </a:moveTo>
                <a:lnTo>
                  <a:pt x="2610937" y="93939"/>
                </a:lnTo>
                <a:lnTo>
                  <a:pt x="2617659" y="96308"/>
                </a:lnTo>
                <a:lnTo>
                  <a:pt x="2622470" y="93381"/>
                </a:lnTo>
                <a:lnTo>
                  <a:pt x="2624408" y="88387"/>
                </a:lnTo>
                <a:lnTo>
                  <a:pt x="2621369" y="88700"/>
                </a:lnTo>
                <a:lnTo>
                  <a:pt x="2613588" y="90078"/>
                </a:lnTo>
                <a:lnTo>
                  <a:pt x="2609573" y="91771"/>
                </a:lnTo>
                <a:close/>
              </a:path>
              <a:path w="3277635" h="2793039">
                <a:moveTo>
                  <a:pt x="2592313" y="2713649"/>
                </a:moveTo>
                <a:lnTo>
                  <a:pt x="2586856" y="2714103"/>
                </a:lnTo>
                <a:lnTo>
                  <a:pt x="2587094" y="2714834"/>
                </a:lnTo>
                <a:lnTo>
                  <a:pt x="2589259" y="2715773"/>
                </a:lnTo>
                <a:lnTo>
                  <a:pt x="2592191" y="2718010"/>
                </a:lnTo>
                <a:lnTo>
                  <a:pt x="2592484" y="2772582"/>
                </a:lnTo>
                <a:lnTo>
                  <a:pt x="2596572" y="2713013"/>
                </a:lnTo>
                <a:lnTo>
                  <a:pt x="2592313" y="2713649"/>
                </a:lnTo>
                <a:close/>
              </a:path>
              <a:path w="3277635" h="2793039">
                <a:moveTo>
                  <a:pt x="2628994" y="2781088"/>
                </a:moveTo>
                <a:lnTo>
                  <a:pt x="2632342" y="2778113"/>
                </a:lnTo>
                <a:lnTo>
                  <a:pt x="2632355" y="2777525"/>
                </a:lnTo>
                <a:lnTo>
                  <a:pt x="2635435" y="2782231"/>
                </a:lnTo>
                <a:lnTo>
                  <a:pt x="2638990" y="2785220"/>
                </a:lnTo>
                <a:lnTo>
                  <a:pt x="2643775" y="2782090"/>
                </a:lnTo>
                <a:lnTo>
                  <a:pt x="2646777" y="2779563"/>
                </a:lnTo>
                <a:lnTo>
                  <a:pt x="2651365" y="2778789"/>
                </a:lnTo>
                <a:lnTo>
                  <a:pt x="2650146" y="2718345"/>
                </a:lnTo>
                <a:lnTo>
                  <a:pt x="2643475" y="2718316"/>
                </a:lnTo>
                <a:lnTo>
                  <a:pt x="2635586" y="2716934"/>
                </a:lnTo>
                <a:lnTo>
                  <a:pt x="2632415" y="2774715"/>
                </a:lnTo>
                <a:lnTo>
                  <a:pt x="2629925" y="2773813"/>
                </a:lnTo>
                <a:lnTo>
                  <a:pt x="2628994" y="2781088"/>
                </a:lnTo>
                <a:close/>
              </a:path>
              <a:path w="3277635" h="2793039">
                <a:moveTo>
                  <a:pt x="2628337" y="2771009"/>
                </a:moveTo>
                <a:lnTo>
                  <a:pt x="2628994" y="2781088"/>
                </a:lnTo>
                <a:lnTo>
                  <a:pt x="2629925" y="2773813"/>
                </a:lnTo>
                <a:lnTo>
                  <a:pt x="2632415" y="2774715"/>
                </a:lnTo>
                <a:lnTo>
                  <a:pt x="2635586" y="2716934"/>
                </a:lnTo>
                <a:lnTo>
                  <a:pt x="2626923" y="2714591"/>
                </a:lnTo>
                <a:lnTo>
                  <a:pt x="2623246" y="2783523"/>
                </a:lnTo>
                <a:lnTo>
                  <a:pt x="2628994" y="2781088"/>
                </a:lnTo>
                <a:lnTo>
                  <a:pt x="2628337" y="2771009"/>
                </a:lnTo>
                <a:close/>
              </a:path>
              <a:path w="3277635" h="2793039">
                <a:moveTo>
                  <a:pt x="2617926" y="2711679"/>
                </a:moveTo>
                <a:lnTo>
                  <a:pt x="2609040" y="2708588"/>
                </a:lnTo>
                <a:lnTo>
                  <a:pt x="2612743" y="2711274"/>
                </a:lnTo>
                <a:lnTo>
                  <a:pt x="2615034" y="2712587"/>
                </a:lnTo>
                <a:lnTo>
                  <a:pt x="2615974" y="2785305"/>
                </a:lnTo>
                <a:lnTo>
                  <a:pt x="2623246" y="2783523"/>
                </a:lnTo>
                <a:lnTo>
                  <a:pt x="2626923" y="2714591"/>
                </a:lnTo>
                <a:lnTo>
                  <a:pt x="2617926" y="2711679"/>
                </a:lnTo>
                <a:close/>
              </a:path>
              <a:path w="3277635" h="2793039">
                <a:moveTo>
                  <a:pt x="2609040" y="2708588"/>
                </a:moveTo>
                <a:lnTo>
                  <a:pt x="2600706" y="2705710"/>
                </a:lnTo>
                <a:lnTo>
                  <a:pt x="2608062" y="2724660"/>
                </a:lnTo>
                <a:lnTo>
                  <a:pt x="2608590" y="2716735"/>
                </a:lnTo>
                <a:lnTo>
                  <a:pt x="2609142" y="2715893"/>
                </a:lnTo>
                <a:lnTo>
                  <a:pt x="2612743" y="2711274"/>
                </a:lnTo>
                <a:lnTo>
                  <a:pt x="2609040" y="2708588"/>
                </a:lnTo>
                <a:close/>
              </a:path>
              <a:path w="3277635" h="2793039">
                <a:moveTo>
                  <a:pt x="2609867" y="2727755"/>
                </a:moveTo>
                <a:lnTo>
                  <a:pt x="2608605" y="2727980"/>
                </a:lnTo>
                <a:lnTo>
                  <a:pt x="2608062" y="2724660"/>
                </a:lnTo>
                <a:lnTo>
                  <a:pt x="2600706" y="2705710"/>
                </a:lnTo>
                <a:lnTo>
                  <a:pt x="2599196" y="2712199"/>
                </a:lnTo>
                <a:lnTo>
                  <a:pt x="2596572" y="2713013"/>
                </a:lnTo>
                <a:lnTo>
                  <a:pt x="2600363" y="2786444"/>
                </a:lnTo>
                <a:lnTo>
                  <a:pt x="2608055" y="2786317"/>
                </a:lnTo>
                <a:lnTo>
                  <a:pt x="2615974" y="2785305"/>
                </a:lnTo>
                <a:lnTo>
                  <a:pt x="2609867" y="2727755"/>
                </a:lnTo>
                <a:close/>
              </a:path>
              <a:path w="3277635" h="2793039">
                <a:moveTo>
                  <a:pt x="2581750" y="2704157"/>
                </a:moveTo>
                <a:lnTo>
                  <a:pt x="2582499" y="2707005"/>
                </a:lnTo>
                <a:lnTo>
                  <a:pt x="2584570" y="2707282"/>
                </a:lnTo>
                <a:lnTo>
                  <a:pt x="2592871" y="2708749"/>
                </a:lnTo>
                <a:lnTo>
                  <a:pt x="2597783" y="2710062"/>
                </a:lnTo>
                <a:lnTo>
                  <a:pt x="2599196" y="2712199"/>
                </a:lnTo>
                <a:lnTo>
                  <a:pt x="2600706" y="2705710"/>
                </a:lnTo>
                <a:lnTo>
                  <a:pt x="2593368" y="2703437"/>
                </a:lnTo>
                <a:lnTo>
                  <a:pt x="2587467" y="2702159"/>
                </a:lnTo>
                <a:lnTo>
                  <a:pt x="2583447" y="2702269"/>
                </a:lnTo>
                <a:lnTo>
                  <a:pt x="2581750" y="2704157"/>
                </a:lnTo>
                <a:close/>
              </a:path>
              <a:path w="3277635" h="2793039">
                <a:moveTo>
                  <a:pt x="2676049" y="2779778"/>
                </a:moveTo>
                <a:lnTo>
                  <a:pt x="2681896" y="2783299"/>
                </a:lnTo>
                <a:lnTo>
                  <a:pt x="2688034" y="2785664"/>
                </a:lnTo>
                <a:lnTo>
                  <a:pt x="2694329" y="2786348"/>
                </a:lnTo>
                <a:lnTo>
                  <a:pt x="2700645" y="2784828"/>
                </a:lnTo>
                <a:lnTo>
                  <a:pt x="2706849" y="2780580"/>
                </a:lnTo>
                <a:lnTo>
                  <a:pt x="2720045" y="2785560"/>
                </a:lnTo>
                <a:lnTo>
                  <a:pt x="2718591" y="2708432"/>
                </a:lnTo>
                <a:lnTo>
                  <a:pt x="2708561" y="2706252"/>
                </a:lnTo>
                <a:lnTo>
                  <a:pt x="2709532" y="2717470"/>
                </a:lnTo>
                <a:lnTo>
                  <a:pt x="2708684" y="2720960"/>
                </a:lnTo>
                <a:lnTo>
                  <a:pt x="2704767" y="2723284"/>
                </a:lnTo>
                <a:lnTo>
                  <a:pt x="2698577" y="2724535"/>
                </a:lnTo>
                <a:lnTo>
                  <a:pt x="2690909" y="2724810"/>
                </a:lnTo>
                <a:lnTo>
                  <a:pt x="2682559" y="2724204"/>
                </a:lnTo>
                <a:lnTo>
                  <a:pt x="2676049" y="2779778"/>
                </a:lnTo>
                <a:close/>
              </a:path>
              <a:path w="3277635" h="2793039">
                <a:moveTo>
                  <a:pt x="2708561" y="2706252"/>
                </a:moveTo>
                <a:lnTo>
                  <a:pt x="2697279" y="2705592"/>
                </a:lnTo>
                <a:lnTo>
                  <a:pt x="2698838" y="2706604"/>
                </a:lnTo>
                <a:lnTo>
                  <a:pt x="2706515" y="2712716"/>
                </a:lnTo>
                <a:lnTo>
                  <a:pt x="2709532" y="2717470"/>
                </a:lnTo>
                <a:lnTo>
                  <a:pt x="2708561" y="2706252"/>
                </a:lnTo>
                <a:close/>
              </a:path>
              <a:path w="3277635" h="2793039">
                <a:moveTo>
                  <a:pt x="2658436" y="2711295"/>
                </a:moveTo>
                <a:lnTo>
                  <a:pt x="2658064" y="2712782"/>
                </a:lnTo>
                <a:lnTo>
                  <a:pt x="2658265" y="2764622"/>
                </a:lnTo>
                <a:lnTo>
                  <a:pt x="2661601" y="2767523"/>
                </a:lnTo>
                <a:lnTo>
                  <a:pt x="2665766" y="2771366"/>
                </a:lnTo>
                <a:lnTo>
                  <a:pt x="2670627" y="2775625"/>
                </a:lnTo>
                <a:lnTo>
                  <a:pt x="2666998" y="2720729"/>
                </a:lnTo>
                <a:lnTo>
                  <a:pt x="2661377" y="2718052"/>
                </a:lnTo>
                <a:lnTo>
                  <a:pt x="2658258" y="2714876"/>
                </a:lnTo>
                <a:lnTo>
                  <a:pt x="2658436" y="2711295"/>
                </a:lnTo>
                <a:close/>
              </a:path>
              <a:path w="3277635" h="2793039">
                <a:moveTo>
                  <a:pt x="2658426" y="2781563"/>
                </a:moveTo>
                <a:lnTo>
                  <a:pt x="2655912" y="2772919"/>
                </a:lnTo>
                <a:lnTo>
                  <a:pt x="2654582" y="2766811"/>
                </a:lnTo>
                <a:lnTo>
                  <a:pt x="2654621" y="2763742"/>
                </a:lnTo>
                <a:lnTo>
                  <a:pt x="2658265" y="2764622"/>
                </a:lnTo>
                <a:lnTo>
                  <a:pt x="2655156" y="2716631"/>
                </a:lnTo>
                <a:lnTo>
                  <a:pt x="2651365" y="2778789"/>
                </a:lnTo>
                <a:lnTo>
                  <a:pt x="2658426" y="2781563"/>
                </a:lnTo>
                <a:close/>
              </a:path>
              <a:path w="3277635" h="2793039">
                <a:moveTo>
                  <a:pt x="2615974" y="2785305"/>
                </a:moveTo>
                <a:lnTo>
                  <a:pt x="2615034" y="2712587"/>
                </a:lnTo>
                <a:lnTo>
                  <a:pt x="2614431" y="2716401"/>
                </a:lnTo>
                <a:lnTo>
                  <a:pt x="2613134" y="2720906"/>
                </a:lnTo>
                <a:lnTo>
                  <a:pt x="2611495" y="2725044"/>
                </a:lnTo>
                <a:lnTo>
                  <a:pt x="2609867" y="2727755"/>
                </a:lnTo>
                <a:lnTo>
                  <a:pt x="2615974" y="2785305"/>
                </a:lnTo>
                <a:close/>
              </a:path>
              <a:path w="3277635" h="2793039">
                <a:moveTo>
                  <a:pt x="2593775" y="2785570"/>
                </a:moveTo>
                <a:lnTo>
                  <a:pt x="2600363" y="2786444"/>
                </a:lnTo>
                <a:lnTo>
                  <a:pt x="2596572" y="2713013"/>
                </a:lnTo>
                <a:lnTo>
                  <a:pt x="2592484" y="2772582"/>
                </a:lnTo>
                <a:lnTo>
                  <a:pt x="2589391" y="2775796"/>
                </a:lnTo>
                <a:lnTo>
                  <a:pt x="2589167" y="2783582"/>
                </a:lnTo>
                <a:lnTo>
                  <a:pt x="2593775" y="2785570"/>
                </a:lnTo>
                <a:close/>
              </a:path>
              <a:path w="3277635" h="2793039">
                <a:moveTo>
                  <a:pt x="2592191" y="2718010"/>
                </a:moveTo>
                <a:lnTo>
                  <a:pt x="2591480" y="2719844"/>
                </a:lnTo>
                <a:lnTo>
                  <a:pt x="2587818" y="2721281"/>
                </a:lnTo>
                <a:lnTo>
                  <a:pt x="2581896" y="2722324"/>
                </a:lnTo>
                <a:lnTo>
                  <a:pt x="2574404" y="2722980"/>
                </a:lnTo>
                <a:lnTo>
                  <a:pt x="2566034" y="2723254"/>
                </a:lnTo>
                <a:lnTo>
                  <a:pt x="2557478" y="2723150"/>
                </a:lnTo>
                <a:lnTo>
                  <a:pt x="2549426" y="2722675"/>
                </a:lnTo>
                <a:lnTo>
                  <a:pt x="2542569" y="2721833"/>
                </a:lnTo>
                <a:lnTo>
                  <a:pt x="2537599" y="2720629"/>
                </a:lnTo>
                <a:lnTo>
                  <a:pt x="2543797" y="2785701"/>
                </a:lnTo>
                <a:lnTo>
                  <a:pt x="2551736" y="2785331"/>
                </a:lnTo>
                <a:lnTo>
                  <a:pt x="2560463" y="2782299"/>
                </a:lnTo>
                <a:lnTo>
                  <a:pt x="2569439" y="2778058"/>
                </a:lnTo>
                <a:lnTo>
                  <a:pt x="2578127" y="2774057"/>
                </a:lnTo>
                <a:lnTo>
                  <a:pt x="2585987" y="2771748"/>
                </a:lnTo>
                <a:lnTo>
                  <a:pt x="2592484" y="2772582"/>
                </a:lnTo>
                <a:lnTo>
                  <a:pt x="2592191" y="2718010"/>
                </a:lnTo>
                <a:close/>
              </a:path>
              <a:path w="3277635" h="2793039">
                <a:moveTo>
                  <a:pt x="2537184" y="2781959"/>
                </a:moveTo>
                <a:lnTo>
                  <a:pt x="2543797" y="2785701"/>
                </a:lnTo>
                <a:lnTo>
                  <a:pt x="2537599" y="2720629"/>
                </a:lnTo>
                <a:lnTo>
                  <a:pt x="2536084" y="2717158"/>
                </a:lnTo>
                <a:lnTo>
                  <a:pt x="2533083" y="2706003"/>
                </a:lnTo>
                <a:lnTo>
                  <a:pt x="2532528" y="2772976"/>
                </a:lnTo>
                <a:lnTo>
                  <a:pt x="2537184" y="2781959"/>
                </a:lnTo>
                <a:close/>
              </a:path>
              <a:path w="3277635" h="2793039">
                <a:moveTo>
                  <a:pt x="2533083" y="2706003"/>
                </a:moveTo>
                <a:lnTo>
                  <a:pt x="2527968" y="2707666"/>
                </a:lnTo>
                <a:lnTo>
                  <a:pt x="2523443" y="2706970"/>
                </a:lnTo>
                <a:lnTo>
                  <a:pt x="2520282" y="2702381"/>
                </a:lnTo>
                <a:lnTo>
                  <a:pt x="2519990" y="2702599"/>
                </a:lnTo>
                <a:lnTo>
                  <a:pt x="2521116" y="2764035"/>
                </a:lnTo>
                <a:lnTo>
                  <a:pt x="2532528" y="2772976"/>
                </a:lnTo>
                <a:lnTo>
                  <a:pt x="2533083" y="2706003"/>
                </a:lnTo>
                <a:close/>
              </a:path>
              <a:path w="3277635" h="2793039">
                <a:moveTo>
                  <a:pt x="2521116" y="2764035"/>
                </a:moveTo>
                <a:lnTo>
                  <a:pt x="2519990" y="2702599"/>
                </a:lnTo>
                <a:lnTo>
                  <a:pt x="2517674" y="2747940"/>
                </a:lnTo>
                <a:lnTo>
                  <a:pt x="2516603" y="2742370"/>
                </a:lnTo>
                <a:lnTo>
                  <a:pt x="2515463" y="2738833"/>
                </a:lnTo>
                <a:lnTo>
                  <a:pt x="2519990" y="2702599"/>
                </a:lnTo>
                <a:lnTo>
                  <a:pt x="2510457" y="2711181"/>
                </a:lnTo>
                <a:lnTo>
                  <a:pt x="2504455" y="2719844"/>
                </a:lnTo>
                <a:lnTo>
                  <a:pt x="2503494" y="2723008"/>
                </a:lnTo>
                <a:lnTo>
                  <a:pt x="2505389" y="2724776"/>
                </a:lnTo>
                <a:lnTo>
                  <a:pt x="2510830" y="2730594"/>
                </a:lnTo>
                <a:lnTo>
                  <a:pt x="2514389" y="2735451"/>
                </a:lnTo>
                <a:lnTo>
                  <a:pt x="2515327" y="2739284"/>
                </a:lnTo>
                <a:lnTo>
                  <a:pt x="2518176" y="2761108"/>
                </a:lnTo>
                <a:lnTo>
                  <a:pt x="2518274" y="2755194"/>
                </a:lnTo>
                <a:lnTo>
                  <a:pt x="2521116" y="2764035"/>
                </a:lnTo>
                <a:close/>
              </a:path>
              <a:path w="3277635" h="2793039">
                <a:moveTo>
                  <a:pt x="2585575" y="86803"/>
                </a:moveTo>
                <a:lnTo>
                  <a:pt x="2588066" y="97312"/>
                </a:lnTo>
                <a:lnTo>
                  <a:pt x="2592736" y="96294"/>
                </a:lnTo>
                <a:lnTo>
                  <a:pt x="2595308" y="94773"/>
                </a:lnTo>
                <a:lnTo>
                  <a:pt x="2595297" y="92710"/>
                </a:lnTo>
                <a:lnTo>
                  <a:pt x="2592214" y="90067"/>
                </a:lnTo>
                <a:lnTo>
                  <a:pt x="2585575" y="86803"/>
                </a:lnTo>
                <a:close/>
              </a:path>
              <a:path w="3277635" h="2793039">
                <a:moveTo>
                  <a:pt x="3178949" y="75827"/>
                </a:moveTo>
                <a:lnTo>
                  <a:pt x="3171397" y="78413"/>
                </a:lnTo>
                <a:lnTo>
                  <a:pt x="3176037" y="80753"/>
                </a:lnTo>
                <a:lnTo>
                  <a:pt x="3179843" y="78079"/>
                </a:lnTo>
                <a:lnTo>
                  <a:pt x="3178949" y="75827"/>
                </a:lnTo>
                <a:close/>
              </a:path>
              <a:path w="3277635" h="2793039">
                <a:moveTo>
                  <a:pt x="3035112" y="88758"/>
                </a:moveTo>
                <a:lnTo>
                  <a:pt x="3027973" y="91391"/>
                </a:lnTo>
                <a:lnTo>
                  <a:pt x="3032865" y="93669"/>
                </a:lnTo>
                <a:lnTo>
                  <a:pt x="3036467" y="90884"/>
                </a:lnTo>
                <a:lnTo>
                  <a:pt x="3035112" y="88758"/>
                </a:lnTo>
                <a:close/>
              </a:path>
              <a:path w="3277635" h="2793039">
                <a:moveTo>
                  <a:pt x="3194319" y="110678"/>
                </a:moveTo>
                <a:lnTo>
                  <a:pt x="3191213" y="111990"/>
                </a:lnTo>
                <a:lnTo>
                  <a:pt x="3192387" y="119935"/>
                </a:lnTo>
                <a:lnTo>
                  <a:pt x="3194880" y="115872"/>
                </a:lnTo>
                <a:lnTo>
                  <a:pt x="3196008" y="112065"/>
                </a:lnTo>
                <a:lnTo>
                  <a:pt x="3194319" y="110678"/>
                </a:lnTo>
                <a:close/>
              </a:path>
              <a:path w="3277635" h="2793039">
                <a:moveTo>
                  <a:pt x="3202970" y="2435904"/>
                </a:moveTo>
                <a:lnTo>
                  <a:pt x="3204750" y="2440825"/>
                </a:lnTo>
                <a:lnTo>
                  <a:pt x="3204147" y="2393266"/>
                </a:lnTo>
                <a:lnTo>
                  <a:pt x="3204608" y="2387235"/>
                </a:lnTo>
                <a:lnTo>
                  <a:pt x="3206108" y="2387587"/>
                </a:lnTo>
                <a:lnTo>
                  <a:pt x="3205830" y="2398708"/>
                </a:lnTo>
                <a:lnTo>
                  <a:pt x="3204750" y="2440825"/>
                </a:lnTo>
                <a:lnTo>
                  <a:pt x="3205570" y="2448269"/>
                </a:lnTo>
                <a:lnTo>
                  <a:pt x="3207784" y="2516982"/>
                </a:lnTo>
                <a:lnTo>
                  <a:pt x="3207018" y="2361123"/>
                </a:lnTo>
                <a:lnTo>
                  <a:pt x="3201913" y="2410888"/>
                </a:lnTo>
                <a:lnTo>
                  <a:pt x="3203877" y="2413558"/>
                </a:lnTo>
                <a:lnTo>
                  <a:pt x="3202970" y="2435904"/>
                </a:lnTo>
                <a:close/>
              </a:path>
              <a:path w="3277635" h="2793039">
                <a:moveTo>
                  <a:pt x="3188894" y="2401802"/>
                </a:moveTo>
                <a:lnTo>
                  <a:pt x="3189211" y="2423640"/>
                </a:lnTo>
                <a:lnTo>
                  <a:pt x="3193349" y="2427377"/>
                </a:lnTo>
                <a:lnTo>
                  <a:pt x="3197120" y="2430072"/>
                </a:lnTo>
                <a:lnTo>
                  <a:pt x="3200377" y="2432617"/>
                </a:lnTo>
                <a:lnTo>
                  <a:pt x="3202970" y="2435904"/>
                </a:lnTo>
                <a:lnTo>
                  <a:pt x="3203877" y="2413558"/>
                </a:lnTo>
                <a:lnTo>
                  <a:pt x="3202513" y="2412654"/>
                </a:lnTo>
                <a:lnTo>
                  <a:pt x="3199919" y="2410218"/>
                </a:lnTo>
                <a:lnTo>
                  <a:pt x="3196540" y="2407218"/>
                </a:lnTo>
                <a:lnTo>
                  <a:pt x="3192742" y="2404223"/>
                </a:lnTo>
                <a:lnTo>
                  <a:pt x="3188894" y="2401802"/>
                </a:lnTo>
                <a:close/>
              </a:path>
              <a:path w="3277635" h="2793039">
                <a:moveTo>
                  <a:pt x="3185362" y="2400526"/>
                </a:moveTo>
                <a:lnTo>
                  <a:pt x="3182513" y="2400962"/>
                </a:lnTo>
                <a:lnTo>
                  <a:pt x="3184855" y="2417971"/>
                </a:lnTo>
                <a:lnTo>
                  <a:pt x="3189211" y="2423640"/>
                </a:lnTo>
                <a:lnTo>
                  <a:pt x="3188894" y="2401802"/>
                </a:lnTo>
                <a:lnTo>
                  <a:pt x="3185362" y="2400526"/>
                </a:lnTo>
                <a:close/>
              </a:path>
              <a:path w="3277635" h="2793039">
                <a:moveTo>
                  <a:pt x="3180714" y="2403681"/>
                </a:moveTo>
                <a:lnTo>
                  <a:pt x="3180332" y="2409251"/>
                </a:lnTo>
                <a:lnTo>
                  <a:pt x="3180430" y="2409478"/>
                </a:lnTo>
                <a:lnTo>
                  <a:pt x="3184855" y="2417971"/>
                </a:lnTo>
                <a:lnTo>
                  <a:pt x="3182513" y="2400962"/>
                </a:lnTo>
                <a:lnTo>
                  <a:pt x="3180714" y="2403681"/>
                </a:lnTo>
                <a:close/>
              </a:path>
              <a:path w="3277635" h="2793039">
                <a:moveTo>
                  <a:pt x="3204037" y="288404"/>
                </a:moveTo>
                <a:lnTo>
                  <a:pt x="3205055" y="283104"/>
                </a:lnTo>
                <a:lnTo>
                  <a:pt x="3206243" y="283142"/>
                </a:lnTo>
                <a:lnTo>
                  <a:pt x="3205830" y="294090"/>
                </a:lnTo>
                <a:lnTo>
                  <a:pt x="3205089" y="339215"/>
                </a:lnTo>
                <a:lnTo>
                  <a:pt x="3205605" y="345788"/>
                </a:lnTo>
                <a:lnTo>
                  <a:pt x="3207881" y="409218"/>
                </a:lnTo>
                <a:lnTo>
                  <a:pt x="3207469" y="254406"/>
                </a:lnTo>
                <a:lnTo>
                  <a:pt x="3204037" y="288404"/>
                </a:lnTo>
                <a:close/>
              </a:path>
              <a:path w="3277635" h="2793039">
                <a:moveTo>
                  <a:pt x="3205830" y="294090"/>
                </a:moveTo>
                <a:lnTo>
                  <a:pt x="3204963" y="293467"/>
                </a:lnTo>
                <a:lnTo>
                  <a:pt x="3204037" y="288404"/>
                </a:lnTo>
                <a:lnTo>
                  <a:pt x="3200893" y="258358"/>
                </a:lnTo>
                <a:lnTo>
                  <a:pt x="3195704" y="264745"/>
                </a:lnTo>
                <a:lnTo>
                  <a:pt x="3193960" y="271509"/>
                </a:lnTo>
                <a:lnTo>
                  <a:pt x="3198940" y="313315"/>
                </a:lnTo>
                <a:lnTo>
                  <a:pt x="3203796" y="312048"/>
                </a:lnTo>
                <a:lnTo>
                  <a:pt x="3205089" y="339215"/>
                </a:lnTo>
                <a:lnTo>
                  <a:pt x="3205830" y="294090"/>
                </a:lnTo>
                <a:close/>
              </a:path>
              <a:path w="3277635" h="2793039">
                <a:moveTo>
                  <a:pt x="3199056" y="337624"/>
                </a:moveTo>
                <a:lnTo>
                  <a:pt x="3201705" y="335967"/>
                </a:lnTo>
                <a:lnTo>
                  <a:pt x="3203753" y="336219"/>
                </a:lnTo>
                <a:lnTo>
                  <a:pt x="3205089" y="339215"/>
                </a:lnTo>
                <a:lnTo>
                  <a:pt x="3203796" y="312048"/>
                </a:lnTo>
                <a:lnTo>
                  <a:pt x="3203247" y="312823"/>
                </a:lnTo>
                <a:lnTo>
                  <a:pt x="3199056" y="337624"/>
                </a:lnTo>
                <a:close/>
              </a:path>
              <a:path w="3277635" h="2793039">
                <a:moveTo>
                  <a:pt x="3188603" y="345702"/>
                </a:moveTo>
                <a:lnTo>
                  <a:pt x="3192395" y="343326"/>
                </a:lnTo>
                <a:lnTo>
                  <a:pt x="3195916" y="340355"/>
                </a:lnTo>
                <a:lnTo>
                  <a:pt x="3199056" y="337624"/>
                </a:lnTo>
                <a:lnTo>
                  <a:pt x="3203247" y="312823"/>
                </a:lnTo>
                <a:lnTo>
                  <a:pt x="3199033" y="315577"/>
                </a:lnTo>
                <a:lnTo>
                  <a:pt x="3192895" y="320246"/>
                </a:lnTo>
                <a:lnTo>
                  <a:pt x="3188603" y="345702"/>
                </a:lnTo>
                <a:close/>
              </a:path>
              <a:path w="3277635" h="2793039">
                <a:moveTo>
                  <a:pt x="3180332" y="345107"/>
                </a:moveTo>
                <a:lnTo>
                  <a:pt x="3180646" y="345331"/>
                </a:lnTo>
                <a:lnTo>
                  <a:pt x="3184650" y="346649"/>
                </a:lnTo>
                <a:lnTo>
                  <a:pt x="3188603" y="345702"/>
                </a:lnTo>
                <a:lnTo>
                  <a:pt x="3192895" y="320246"/>
                </a:lnTo>
                <a:lnTo>
                  <a:pt x="3186573" y="326767"/>
                </a:lnTo>
                <a:lnTo>
                  <a:pt x="3181805" y="335075"/>
                </a:lnTo>
                <a:lnTo>
                  <a:pt x="3180332" y="345107"/>
                </a:lnTo>
                <a:close/>
              </a:path>
              <a:path w="3277635" h="2793039">
                <a:moveTo>
                  <a:pt x="3208630" y="975256"/>
                </a:moveTo>
                <a:lnTo>
                  <a:pt x="3211027" y="979307"/>
                </a:lnTo>
                <a:lnTo>
                  <a:pt x="3212481" y="983456"/>
                </a:lnTo>
                <a:lnTo>
                  <a:pt x="3212532" y="986537"/>
                </a:lnTo>
                <a:lnTo>
                  <a:pt x="3210720" y="987381"/>
                </a:lnTo>
                <a:lnTo>
                  <a:pt x="3209651" y="1216800"/>
                </a:lnTo>
                <a:lnTo>
                  <a:pt x="3206006" y="1215275"/>
                </a:lnTo>
                <a:lnTo>
                  <a:pt x="3205368" y="1248174"/>
                </a:lnTo>
                <a:lnTo>
                  <a:pt x="3205660" y="1256687"/>
                </a:lnTo>
                <a:lnTo>
                  <a:pt x="3206969" y="1320697"/>
                </a:lnTo>
                <a:lnTo>
                  <a:pt x="3210138" y="1319369"/>
                </a:lnTo>
                <a:lnTo>
                  <a:pt x="3215761" y="1318372"/>
                </a:lnTo>
                <a:lnTo>
                  <a:pt x="3214549" y="943852"/>
                </a:lnTo>
                <a:lnTo>
                  <a:pt x="3211403" y="942984"/>
                </a:lnTo>
                <a:lnTo>
                  <a:pt x="3208630" y="975256"/>
                </a:lnTo>
                <a:close/>
              </a:path>
              <a:path w="3277635" h="2793039">
                <a:moveTo>
                  <a:pt x="3206006" y="1215275"/>
                </a:moveTo>
                <a:lnTo>
                  <a:pt x="3199145" y="1211448"/>
                </a:lnTo>
                <a:lnTo>
                  <a:pt x="3202152" y="1229812"/>
                </a:lnTo>
                <a:lnTo>
                  <a:pt x="3203620" y="1234037"/>
                </a:lnTo>
                <a:lnTo>
                  <a:pt x="3204690" y="1240391"/>
                </a:lnTo>
                <a:lnTo>
                  <a:pt x="3205368" y="1248174"/>
                </a:lnTo>
                <a:lnTo>
                  <a:pt x="3206006" y="1215275"/>
                </a:lnTo>
                <a:close/>
              </a:path>
              <a:path w="3277635" h="2793039">
                <a:moveTo>
                  <a:pt x="3196508" y="1231790"/>
                </a:moveTo>
                <a:lnTo>
                  <a:pt x="3196519" y="1232067"/>
                </a:lnTo>
                <a:lnTo>
                  <a:pt x="3197244" y="1231963"/>
                </a:lnTo>
                <a:lnTo>
                  <a:pt x="3198003" y="1230543"/>
                </a:lnTo>
                <a:lnTo>
                  <a:pt x="3202152" y="1229812"/>
                </a:lnTo>
                <a:lnTo>
                  <a:pt x="3199145" y="1211448"/>
                </a:lnTo>
                <a:lnTo>
                  <a:pt x="3197165" y="1209186"/>
                </a:lnTo>
                <a:lnTo>
                  <a:pt x="3196508" y="1231790"/>
                </a:lnTo>
                <a:close/>
              </a:path>
              <a:path w="3277635" h="2793039">
                <a:moveTo>
                  <a:pt x="3197165" y="1209186"/>
                </a:moveTo>
                <a:lnTo>
                  <a:pt x="3193698" y="1204745"/>
                </a:lnTo>
                <a:lnTo>
                  <a:pt x="3194595" y="1218605"/>
                </a:lnTo>
                <a:lnTo>
                  <a:pt x="3195412" y="1221593"/>
                </a:lnTo>
                <a:lnTo>
                  <a:pt x="3196051" y="1226135"/>
                </a:lnTo>
                <a:lnTo>
                  <a:pt x="3196508" y="1231790"/>
                </a:lnTo>
                <a:lnTo>
                  <a:pt x="3197165" y="1209186"/>
                </a:lnTo>
                <a:close/>
              </a:path>
              <a:path w="3277635" h="2793039">
                <a:moveTo>
                  <a:pt x="3193698" y="1204745"/>
                </a:moveTo>
                <a:lnTo>
                  <a:pt x="3193977" y="1202633"/>
                </a:lnTo>
                <a:lnTo>
                  <a:pt x="3194177" y="1199434"/>
                </a:lnTo>
                <a:lnTo>
                  <a:pt x="3191134" y="1223374"/>
                </a:lnTo>
                <a:lnTo>
                  <a:pt x="3192451" y="1219054"/>
                </a:lnTo>
                <a:lnTo>
                  <a:pt x="3194595" y="1218605"/>
                </a:lnTo>
                <a:lnTo>
                  <a:pt x="3193698" y="1204745"/>
                </a:lnTo>
                <a:close/>
              </a:path>
              <a:path w="3277635" h="2793039">
                <a:moveTo>
                  <a:pt x="3205953" y="862270"/>
                </a:moveTo>
                <a:lnTo>
                  <a:pt x="3203168" y="865558"/>
                </a:lnTo>
                <a:lnTo>
                  <a:pt x="3203307" y="881049"/>
                </a:lnTo>
                <a:lnTo>
                  <a:pt x="3204336" y="887524"/>
                </a:lnTo>
                <a:lnTo>
                  <a:pt x="3204863" y="938132"/>
                </a:lnTo>
                <a:lnTo>
                  <a:pt x="3209013" y="938304"/>
                </a:lnTo>
                <a:lnTo>
                  <a:pt x="3206100" y="710491"/>
                </a:lnTo>
                <a:lnTo>
                  <a:pt x="3205947" y="809319"/>
                </a:lnTo>
                <a:lnTo>
                  <a:pt x="3205890" y="817542"/>
                </a:lnTo>
                <a:lnTo>
                  <a:pt x="3205559" y="825736"/>
                </a:lnTo>
                <a:lnTo>
                  <a:pt x="3204957" y="833483"/>
                </a:lnTo>
                <a:lnTo>
                  <a:pt x="3204088" y="840368"/>
                </a:lnTo>
                <a:lnTo>
                  <a:pt x="3202957" y="845973"/>
                </a:lnTo>
                <a:lnTo>
                  <a:pt x="3202016" y="862897"/>
                </a:lnTo>
                <a:lnTo>
                  <a:pt x="3205953" y="862270"/>
                </a:lnTo>
                <a:close/>
              </a:path>
              <a:path w="3277635" h="2793039">
                <a:moveTo>
                  <a:pt x="3205947" y="809319"/>
                </a:moveTo>
                <a:lnTo>
                  <a:pt x="3206100" y="710491"/>
                </a:lnTo>
                <a:lnTo>
                  <a:pt x="3203682" y="715788"/>
                </a:lnTo>
                <a:lnTo>
                  <a:pt x="3200016" y="721170"/>
                </a:lnTo>
                <a:lnTo>
                  <a:pt x="3195747" y="726388"/>
                </a:lnTo>
                <a:lnTo>
                  <a:pt x="3191522" y="731192"/>
                </a:lnTo>
                <a:lnTo>
                  <a:pt x="3187986" y="735333"/>
                </a:lnTo>
                <a:lnTo>
                  <a:pt x="3193638" y="740274"/>
                </a:lnTo>
                <a:lnTo>
                  <a:pt x="3196144" y="738067"/>
                </a:lnTo>
                <a:lnTo>
                  <a:pt x="3202914" y="735084"/>
                </a:lnTo>
                <a:lnTo>
                  <a:pt x="3205815" y="738669"/>
                </a:lnTo>
                <a:lnTo>
                  <a:pt x="3205947" y="809319"/>
                </a:lnTo>
                <a:close/>
              </a:path>
              <a:path w="3277635" h="2793039">
                <a:moveTo>
                  <a:pt x="3187986" y="735333"/>
                </a:moveTo>
                <a:lnTo>
                  <a:pt x="3185784" y="738561"/>
                </a:lnTo>
                <a:lnTo>
                  <a:pt x="3187964" y="741281"/>
                </a:lnTo>
                <a:lnTo>
                  <a:pt x="3193638" y="740274"/>
                </a:lnTo>
                <a:lnTo>
                  <a:pt x="3187986" y="735333"/>
                </a:lnTo>
                <a:close/>
              </a:path>
              <a:path w="3277635" h="2793039">
                <a:moveTo>
                  <a:pt x="3206324" y="2122324"/>
                </a:moveTo>
                <a:lnTo>
                  <a:pt x="3205972" y="2126910"/>
                </a:lnTo>
                <a:lnTo>
                  <a:pt x="3205389" y="2130367"/>
                </a:lnTo>
                <a:lnTo>
                  <a:pt x="3203807" y="2128995"/>
                </a:lnTo>
                <a:lnTo>
                  <a:pt x="3202946" y="2121713"/>
                </a:lnTo>
                <a:lnTo>
                  <a:pt x="3203899" y="2099680"/>
                </a:lnTo>
                <a:lnTo>
                  <a:pt x="3199800" y="2082953"/>
                </a:lnTo>
                <a:lnTo>
                  <a:pt x="3200056" y="2098645"/>
                </a:lnTo>
                <a:lnTo>
                  <a:pt x="3203100" y="2140977"/>
                </a:lnTo>
                <a:lnTo>
                  <a:pt x="3205263" y="2148655"/>
                </a:lnTo>
                <a:lnTo>
                  <a:pt x="3206015" y="2159860"/>
                </a:lnTo>
                <a:lnTo>
                  <a:pt x="3206324" y="2122324"/>
                </a:lnTo>
                <a:close/>
              </a:path>
              <a:path w="3277635" h="2793039">
                <a:moveTo>
                  <a:pt x="3199901" y="2135949"/>
                </a:moveTo>
                <a:lnTo>
                  <a:pt x="3203100" y="2140977"/>
                </a:lnTo>
                <a:lnTo>
                  <a:pt x="3200056" y="2098645"/>
                </a:lnTo>
                <a:lnTo>
                  <a:pt x="3198746" y="2105402"/>
                </a:lnTo>
                <a:lnTo>
                  <a:pt x="3197386" y="2122116"/>
                </a:lnTo>
                <a:lnTo>
                  <a:pt x="3196042" y="2132692"/>
                </a:lnTo>
                <a:lnTo>
                  <a:pt x="3199901" y="2135949"/>
                </a:lnTo>
                <a:close/>
              </a:path>
              <a:path w="3277635" h="2793039">
                <a:moveTo>
                  <a:pt x="3192328" y="2121232"/>
                </a:moveTo>
                <a:lnTo>
                  <a:pt x="3191508" y="2119149"/>
                </a:lnTo>
                <a:lnTo>
                  <a:pt x="3191899" y="2130329"/>
                </a:lnTo>
                <a:lnTo>
                  <a:pt x="3196042" y="2132692"/>
                </a:lnTo>
                <a:lnTo>
                  <a:pt x="3197386" y="2122116"/>
                </a:lnTo>
                <a:lnTo>
                  <a:pt x="3192328" y="2121232"/>
                </a:lnTo>
                <a:close/>
              </a:path>
              <a:path w="3277635" h="2793039">
                <a:moveTo>
                  <a:pt x="3191159" y="2114783"/>
                </a:moveTo>
                <a:lnTo>
                  <a:pt x="3193934" y="2115849"/>
                </a:lnTo>
                <a:lnTo>
                  <a:pt x="3193815" y="2109963"/>
                </a:lnTo>
                <a:lnTo>
                  <a:pt x="3186976" y="2111990"/>
                </a:lnTo>
                <a:lnTo>
                  <a:pt x="3187850" y="2127983"/>
                </a:lnTo>
                <a:lnTo>
                  <a:pt x="3191899" y="2130329"/>
                </a:lnTo>
                <a:lnTo>
                  <a:pt x="3191508" y="2119149"/>
                </a:lnTo>
                <a:lnTo>
                  <a:pt x="3191159" y="2114783"/>
                </a:lnTo>
                <a:close/>
              </a:path>
              <a:path w="3277635" h="2793039">
                <a:moveTo>
                  <a:pt x="3201218" y="2355400"/>
                </a:moveTo>
                <a:lnTo>
                  <a:pt x="3197435" y="2353170"/>
                </a:lnTo>
                <a:lnTo>
                  <a:pt x="3197696" y="2405376"/>
                </a:lnTo>
                <a:lnTo>
                  <a:pt x="3201913" y="2410888"/>
                </a:lnTo>
                <a:lnTo>
                  <a:pt x="3207018" y="2361123"/>
                </a:lnTo>
                <a:lnTo>
                  <a:pt x="3201218" y="2355400"/>
                </a:lnTo>
                <a:close/>
              </a:path>
              <a:path w="3277635" h="2793039">
                <a:moveTo>
                  <a:pt x="3197696" y="2405376"/>
                </a:moveTo>
                <a:lnTo>
                  <a:pt x="3197435" y="2353170"/>
                </a:lnTo>
                <a:lnTo>
                  <a:pt x="3194160" y="2356037"/>
                </a:lnTo>
                <a:lnTo>
                  <a:pt x="3193787" y="2359560"/>
                </a:lnTo>
                <a:lnTo>
                  <a:pt x="3193670" y="2363426"/>
                </a:lnTo>
                <a:lnTo>
                  <a:pt x="3193369" y="2366849"/>
                </a:lnTo>
                <a:lnTo>
                  <a:pt x="3192557" y="2380242"/>
                </a:lnTo>
                <a:lnTo>
                  <a:pt x="3191409" y="2397176"/>
                </a:lnTo>
                <a:lnTo>
                  <a:pt x="3197696" y="2405376"/>
                </a:lnTo>
                <a:close/>
              </a:path>
              <a:path w="3277635" h="2793039">
                <a:moveTo>
                  <a:pt x="3189487" y="2376986"/>
                </a:moveTo>
                <a:lnTo>
                  <a:pt x="3186927" y="2378206"/>
                </a:lnTo>
                <a:lnTo>
                  <a:pt x="3187316" y="2381902"/>
                </a:lnTo>
                <a:lnTo>
                  <a:pt x="3188730" y="2388061"/>
                </a:lnTo>
                <a:lnTo>
                  <a:pt x="3191409" y="2397176"/>
                </a:lnTo>
                <a:lnTo>
                  <a:pt x="3192557" y="2380242"/>
                </a:lnTo>
                <a:lnTo>
                  <a:pt x="3189487" y="2376986"/>
                </a:lnTo>
                <a:close/>
              </a:path>
              <a:path w="3277635" h="2793039">
                <a:moveTo>
                  <a:pt x="3181512" y="294346"/>
                </a:moveTo>
                <a:lnTo>
                  <a:pt x="3188348" y="295617"/>
                </a:lnTo>
                <a:lnTo>
                  <a:pt x="3192366" y="296389"/>
                </a:lnTo>
                <a:lnTo>
                  <a:pt x="3198940" y="313315"/>
                </a:lnTo>
                <a:lnTo>
                  <a:pt x="3193960" y="271509"/>
                </a:lnTo>
                <a:lnTo>
                  <a:pt x="3193665" y="278250"/>
                </a:lnTo>
                <a:lnTo>
                  <a:pt x="3192823" y="284570"/>
                </a:lnTo>
                <a:lnTo>
                  <a:pt x="3189437" y="290068"/>
                </a:lnTo>
                <a:lnTo>
                  <a:pt x="3181512" y="294346"/>
                </a:lnTo>
                <a:close/>
              </a:path>
              <a:path w="3277635" h="2793039">
                <a:moveTo>
                  <a:pt x="3191409" y="315447"/>
                </a:moveTo>
                <a:lnTo>
                  <a:pt x="3198940" y="313315"/>
                </a:lnTo>
                <a:lnTo>
                  <a:pt x="3192366" y="296389"/>
                </a:lnTo>
                <a:lnTo>
                  <a:pt x="3189760" y="298113"/>
                </a:lnTo>
                <a:lnTo>
                  <a:pt x="3187424" y="300972"/>
                </a:lnTo>
                <a:lnTo>
                  <a:pt x="3187259" y="306432"/>
                </a:lnTo>
                <a:lnTo>
                  <a:pt x="3191409" y="315447"/>
                </a:lnTo>
                <a:close/>
              </a:path>
              <a:path w="3277635" h="2793039">
                <a:moveTo>
                  <a:pt x="3206058" y="2114672"/>
                </a:moveTo>
                <a:lnTo>
                  <a:pt x="3206375" y="2117836"/>
                </a:lnTo>
                <a:lnTo>
                  <a:pt x="3207590" y="2243082"/>
                </a:lnTo>
                <a:lnTo>
                  <a:pt x="3208448" y="2249683"/>
                </a:lnTo>
                <a:lnTo>
                  <a:pt x="3208381" y="2258578"/>
                </a:lnTo>
                <a:lnTo>
                  <a:pt x="3207469" y="2361627"/>
                </a:lnTo>
                <a:lnTo>
                  <a:pt x="3207018" y="2361123"/>
                </a:lnTo>
                <a:lnTo>
                  <a:pt x="3207784" y="2516982"/>
                </a:lnTo>
                <a:lnTo>
                  <a:pt x="3208468" y="2290794"/>
                </a:lnTo>
                <a:lnTo>
                  <a:pt x="3209325" y="2116925"/>
                </a:lnTo>
                <a:lnTo>
                  <a:pt x="3207045" y="2110789"/>
                </a:lnTo>
                <a:lnTo>
                  <a:pt x="3206058" y="2114672"/>
                </a:lnTo>
                <a:close/>
              </a:path>
              <a:path w="3277635" h="2793039">
                <a:moveTo>
                  <a:pt x="3202946" y="2121713"/>
                </a:moveTo>
                <a:lnTo>
                  <a:pt x="3204037" y="2117217"/>
                </a:lnTo>
                <a:lnTo>
                  <a:pt x="3205302" y="2114057"/>
                </a:lnTo>
                <a:lnTo>
                  <a:pt x="3206058" y="2114672"/>
                </a:lnTo>
                <a:lnTo>
                  <a:pt x="3207045" y="2110789"/>
                </a:lnTo>
                <a:lnTo>
                  <a:pt x="3203899" y="2099680"/>
                </a:lnTo>
                <a:lnTo>
                  <a:pt x="3202946" y="2121713"/>
                </a:lnTo>
                <a:close/>
              </a:path>
              <a:path w="3277635" h="2793039">
                <a:moveTo>
                  <a:pt x="3198988" y="2040444"/>
                </a:moveTo>
                <a:lnTo>
                  <a:pt x="3199402" y="2020967"/>
                </a:lnTo>
                <a:lnTo>
                  <a:pt x="3196195" y="2043150"/>
                </a:lnTo>
                <a:lnTo>
                  <a:pt x="3200056" y="2098645"/>
                </a:lnTo>
                <a:lnTo>
                  <a:pt x="3199800" y="2082953"/>
                </a:lnTo>
                <a:lnTo>
                  <a:pt x="3198948" y="2063046"/>
                </a:lnTo>
                <a:lnTo>
                  <a:pt x="3198706" y="2049091"/>
                </a:lnTo>
                <a:lnTo>
                  <a:pt x="3198988" y="2040444"/>
                </a:lnTo>
                <a:close/>
              </a:path>
              <a:path w="3277635" h="2793039">
                <a:moveTo>
                  <a:pt x="3196036" y="2090029"/>
                </a:moveTo>
                <a:lnTo>
                  <a:pt x="3200056" y="2098645"/>
                </a:lnTo>
                <a:lnTo>
                  <a:pt x="3196195" y="2043150"/>
                </a:lnTo>
                <a:lnTo>
                  <a:pt x="3194183" y="2042253"/>
                </a:lnTo>
                <a:lnTo>
                  <a:pt x="3189836" y="2040983"/>
                </a:lnTo>
                <a:lnTo>
                  <a:pt x="3188824" y="2068207"/>
                </a:lnTo>
                <a:lnTo>
                  <a:pt x="3185838" y="2080515"/>
                </a:lnTo>
                <a:lnTo>
                  <a:pt x="3196036" y="2090029"/>
                </a:lnTo>
                <a:close/>
              </a:path>
              <a:path w="3277635" h="2793039">
                <a:moveTo>
                  <a:pt x="3188824" y="2068207"/>
                </a:moveTo>
                <a:lnTo>
                  <a:pt x="3185125" y="2069231"/>
                </a:lnTo>
                <a:lnTo>
                  <a:pt x="3182034" y="2066381"/>
                </a:lnTo>
                <a:lnTo>
                  <a:pt x="3180174" y="2043215"/>
                </a:lnTo>
                <a:lnTo>
                  <a:pt x="3177870" y="2049652"/>
                </a:lnTo>
                <a:lnTo>
                  <a:pt x="3179256" y="2061596"/>
                </a:lnTo>
                <a:lnTo>
                  <a:pt x="3185838" y="2080515"/>
                </a:lnTo>
                <a:lnTo>
                  <a:pt x="3188824" y="2068207"/>
                </a:lnTo>
                <a:close/>
              </a:path>
              <a:path w="3277635" h="2793039">
                <a:moveTo>
                  <a:pt x="3206624" y="705529"/>
                </a:moveTo>
                <a:lnTo>
                  <a:pt x="3206100" y="710491"/>
                </a:lnTo>
                <a:lnTo>
                  <a:pt x="3209013" y="938304"/>
                </a:lnTo>
                <a:lnTo>
                  <a:pt x="3210745" y="762143"/>
                </a:lnTo>
                <a:lnTo>
                  <a:pt x="3213145" y="616004"/>
                </a:lnTo>
                <a:lnTo>
                  <a:pt x="3205891" y="669018"/>
                </a:lnTo>
                <a:lnTo>
                  <a:pt x="3204609" y="701150"/>
                </a:lnTo>
                <a:lnTo>
                  <a:pt x="3206624" y="705529"/>
                </a:lnTo>
                <a:close/>
              </a:path>
              <a:path w="3277635" h="2793039">
                <a:moveTo>
                  <a:pt x="3203307" y="881049"/>
                </a:moveTo>
                <a:lnTo>
                  <a:pt x="3203168" y="865558"/>
                </a:lnTo>
                <a:lnTo>
                  <a:pt x="3192328" y="870271"/>
                </a:lnTo>
                <a:lnTo>
                  <a:pt x="3193564" y="860515"/>
                </a:lnTo>
                <a:lnTo>
                  <a:pt x="3189999" y="857324"/>
                </a:lnTo>
                <a:lnTo>
                  <a:pt x="3190820" y="878023"/>
                </a:lnTo>
                <a:lnTo>
                  <a:pt x="3198341" y="877657"/>
                </a:lnTo>
                <a:lnTo>
                  <a:pt x="3203307" y="881049"/>
                </a:lnTo>
                <a:close/>
              </a:path>
              <a:path w="3277635" h="2793039">
                <a:moveTo>
                  <a:pt x="3214337" y="747841"/>
                </a:moveTo>
                <a:lnTo>
                  <a:pt x="3221263" y="612439"/>
                </a:lnTo>
                <a:lnTo>
                  <a:pt x="3218377" y="609167"/>
                </a:lnTo>
                <a:lnTo>
                  <a:pt x="3208723" y="454594"/>
                </a:lnTo>
                <a:lnTo>
                  <a:pt x="3207323" y="458620"/>
                </a:lnTo>
                <a:lnTo>
                  <a:pt x="3206093" y="535324"/>
                </a:lnTo>
                <a:lnTo>
                  <a:pt x="3204793" y="541141"/>
                </a:lnTo>
                <a:lnTo>
                  <a:pt x="3206902" y="555695"/>
                </a:lnTo>
                <a:lnTo>
                  <a:pt x="3207358" y="558751"/>
                </a:lnTo>
                <a:lnTo>
                  <a:pt x="3208667" y="615659"/>
                </a:lnTo>
                <a:lnTo>
                  <a:pt x="3213145" y="616004"/>
                </a:lnTo>
                <a:lnTo>
                  <a:pt x="3214337" y="747841"/>
                </a:lnTo>
                <a:close/>
              </a:path>
              <a:path w="3277635" h="2793039">
                <a:moveTo>
                  <a:pt x="3191055" y="582976"/>
                </a:moveTo>
                <a:lnTo>
                  <a:pt x="3194621" y="564706"/>
                </a:lnTo>
                <a:lnTo>
                  <a:pt x="3199565" y="558127"/>
                </a:lnTo>
                <a:lnTo>
                  <a:pt x="3203148" y="554826"/>
                </a:lnTo>
                <a:lnTo>
                  <a:pt x="3206902" y="555695"/>
                </a:lnTo>
                <a:lnTo>
                  <a:pt x="3204793" y="541141"/>
                </a:lnTo>
                <a:lnTo>
                  <a:pt x="3197344" y="545405"/>
                </a:lnTo>
                <a:lnTo>
                  <a:pt x="3191055" y="582976"/>
                </a:lnTo>
                <a:close/>
              </a:path>
              <a:path w="3277635" h="2793039">
                <a:moveTo>
                  <a:pt x="3192554" y="589624"/>
                </a:moveTo>
                <a:lnTo>
                  <a:pt x="3193890" y="593823"/>
                </a:lnTo>
                <a:lnTo>
                  <a:pt x="3194574" y="596708"/>
                </a:lnTo>
                <a:lnTo>
                  <a:pt x="3194123" y="599415"/>
                </a:lnTo>
                <a:lnTo>
                  <a:pt x="3192050" y="603080"/>
                </a:lnTo>
                <a:lnTo>
                  <a:pt x="3187870" y="608838"/>
                </a:lnTo>
                <a:lnTo>
                  <a:pt x="3190306" y="609500"/>
                </a:lnTo>
                <a:lnTo>
                  <a:pt x="3194040" y="612318"/>
                </a:lnTo>
                <a:lnTo>
                  <a:pt x="3196948" y="625495"/>
                </a:lnTo>
                <a:lnTo>
                  <a:pt x="3194621" y="564706"/>
                </a:lnTo>
                <a:lnTo>
                  <a:pt x="3192554" y="589624"/>
                </a:lnTo>
                <a:close/>
              </a:path>
              <a:path w="3277635" h="2793039">
                <a:moveTo>
                  <a:pt x="3189968" y="544200"/>
                </a:moveTo>
                <a:lnTo>
                  <a:pt x="3189504" y="557789"/>
                </a:lnTo>
                <a:lnTo>
                  <a:pt x="3189876" y="572743"/>
                </a:lnTo>
                <a:lnTo>
                  <a:pt x="3191055" y="582976"/>
                </a:lnTo>
                <a:lnTo>
                  <a:pt x="3197344" y="545405"/>
                </a:lnTo>
                <a:lnTo>
                  <a:pt x="3189968" y="544200"/>
                </a:lnTo>
                <a:close/>
              </a:path>
              <a:path w="3277635" h="2793039">
                <a:moveTo>
                  <a:pt x="3194621" y="2651532"/>
                </a:moveTo>
                <a:lnTo>
                  <a:pt x="3197157" y="2651974"/>
                </a:lnTo>
                <a:lnTo>
                  <a:pt x="3203080" y="2655122"/>
                </a:lnTo>
                <a:lnTo>
                  <a:pt x="3206318" y="2660080"/>
                </a:lnTo>
                <a:lnTo>
                  <a:pt x="3207086" y="2566107"/>
                </a:lnTo>
                <a:lnTo>
                  <a:pt x="3205870" y="2569412"/>
                </a:lnTo>
                <a:lnTo>
                  <a:pt x="3206093" y="2640359"/>
                </a:lnTo>
                <a:lnTo>
                  <a:pt x="3204346" y="2644342"/>
                </a:lnTo>
                <a:lnTo>
                  <a:pt x="3199716" y="2640334"/>
                </a:lnTo>
                <a:lnTo>
                  <a:pt x="3194621" y="2651532"/>
                </a:lnTo>
                <a:close/>
              </a:path>
              <a:path w="3277635" h="2793039">
                <a:moveTo>
                  <a:pt x="3194291" y="2631102"/>
                </a:moveTo>
                <a:lnTo>
                  <a:pt x="3189968" y="2623638"/>
                </a:lnTo>
                <a:lnTo>
                  <a:pt x="3191572" y="2667658"/>
                </a:lnTo>
                <a:lnTo>
                  <a:pt x="3193616" y="2678225"/>
                </a:lnTo>
                <a:lnTo>
                  <a:pt x="3194591" y="2683945"/>
                </a:lnTo>
                <a:lnTo>
                  <a:pt x="3194621" y="2651532"/>
                </a:lnTo>
                <a:lnTo>
                  <a:pt x="3199716" y="2640334"/>
                </a:lnTo>
                <a:lnTo>
                  <a:pt x="3194291" y="2631102"/>
                </a:lnTo>
                <a:close/>
              </a:path>
              <a:path w="3277635" h="2793039">
                <a:moveTo>
                  <a:pt x="3189968" y="2623638"/>
                </a:moveTo>
                <a:lnTo>
                  <a:pt x="3189747" y="2627879"/>
                </a:lnTo>
                <a:lnTo>
                  <a:pt x="3189827" y="2651218"/>
                </a:lnTo>
                <a:lnTo>
                  <a:pt x="3191572" y="2667658"/>
                </a:lnTo>
                <a:lnTo>
                  <a:pt x="3189968" y="2623638"/>
                </a:lnTo>
                <a:close/>
              </a:path>
              <a:path w="3277635" h="2793039">
                <a:moveTo>
                  <a:pt x="3202016" y="862897"/>
                </a:moveTo>
                <a:lnTo>
                  <a:pt x="3202957" y="845973"/>
                </a:lnTo>
                <a:lnTo>
                  <a:pt x="3201568" y="849881"/>
                </a:lnTo>
                <a:lnTo>
                  <a:pt x="3200079" y="850701"/>
                </a:lnTo>
                <a:lnTo>
                  <a:pt x="3199591" y="855121"/>
                </a:lnTo>
                <a:lnTo>
                  <a:pt x="3198350" y="858704"/>
                </a:lnTo>
                <a:lnTo>
                  <a:pt x="3196344" y="860739"/>
                </a:lnTo>
                <a:lnTo>
                  <a:pt x="3193564" y="860515"/>
                </a:lnTo>
                <a:lnTo>
                  <a:pt x="3192688" y="869924"/>
                </a:lnTo>
                <a:lnTo>
                  <a:pt x="3202016" y="862897"/>
                </a:lnTo>
                <a:close/>
              </a:path>
              <a:path w="3277635" h="2793039">
                <a:moveTo>
                  <a:pt x="3190820" y="878023"/>
                </a:moveTo>
                <a:lnTo>
                  <a:pt x="3189999" y="857324"/>
                </a:lnTo>
                <a:lnTo>
                  <a:pt x="3185641" y="850453"/>
                </a:lnTo>
                <a:lnTo>
                  <a:pt x="3185655" y="833010"/>
                </a:lnTo>
                <a:lnTo>
                  <a:pt x="3184148" y="838325"/>
                </a:lnTo>
                <a:lnTo>
                  <a:pt x="3185251" y="893868"/>
                </a:lnTo>
                <a:lnTo>
                  <a:pt x="3187767" y="887779"/>
                </a:lnTo>
                <a:lnTo>
                  <a:pt x="3190820" y="878023"/>
                </a:lnTo>
                <a:close/>
              </a:path>
              <a:path w="3277635" h="2793039">
                <a:moveTo>
                  <a:pt x="3205891" y="669018"/>
                </a:moveTo>
                <a:lnTo>
                  <a:pt x="3203758" y="672051"/>
                </a:lnTo>
                <a:lnTo>
                  <a:pt x="3200663" y="675575"/>
                </a:lnTo>
                <a:lnTo>
                  <a:pt x="3197294" y="678916"/>
                </a:lnTo>
                <a:lnTo>
                  <a:pt x="3194336" y="681398"/>
                </a:lnTo>
                <a:lnTo>
                  <a:pt x="3199410" y="697605"/>
                </a:lnTo>
                <a:lnTo>
                  <a:pt x="3204609" y="701150"/>
                </a:lnTo>
                <a:lnTo>
                  <a:pt x="3205891" y="669018"/>
                </a:lnTo>
                <a:close/>
              </a:path>
              <a:path w="3277635" h="2793039">
                <a:moveTo>
                  <a:pt x="3192589" y="695550"/>
                </a:moveTo>
                <a:lnTo>
                  <a:pt x="3199410" y="697605"/>
                </a:lnTo>
                <a:lnTo>
                  <a:pt x="3194336" y="681398"/>
                </a:lnTo>
                <a:lnTo>
                  <a:pt x="3192395" y="681086"/>
                </a:lnTo>
                <a:lnTo>
                  <a:pt x="3190930" y="662406"/>
                </a:lnTo>
                <a:lnTo>
                  <a:pt x="3189176" y="669998"/>
                </a:lnTo>
                <a:lnTo>
                  <a:pt x="3188585" y="695171"/>
                </a:lnTo>
                <a:lnTo>
                  <a:pt x="3192589" y="695550"/>
                </a:lnTo>
                <a:close/>
              </a:path>
              <a:path w="3277635" h="2793039">
                <a:moveTo>
                  <a:pt x="3205891" y="669018"/>
                </a:moveTo>
                <a:lnTo>
                  <a:pt x="3205039" y="620085"/>
                </a:lnTo>
                <a:lnTo>
                  <a:pt x="3202347" y="621885"/>
                </a:lnTo>
                <a:lnTo>
                  <a:pt x="3199008" y="625175"/>
                </a:lnTo>
                <a:lnTo>
                  <a:pt x="3192800" y="652127"/>
                </a:lnTo>
                <a:lnTo>
                  <a:pt x="3192308" y="656141"/>
                </a:lnTo>
                <a:lnTo>
                  <a:pt x="3190930" y="662406"/>
                </a:lnTo>
                <a:lnTo>
                  <a:pt x="3192395" y="681086"/>
                </a:lnTo>
                <a:lnTo>
                  <a:pt x="3194783" y="676942"/>
                </a:lnTo>
                <a:lnTo>
                  <a:pt x="3200325" y="669238"/>
                </a:lnTo>
                <a:lnTo>
                  <a:pt x="3204535" y="667130"/>
                </a:lnTo>
                <a:lnTo>
                  <a:pt x="3205891" y="669018"/>
                </a:lnTo>
                <a:close/>
              </a:path>
              <a:path w="3277635" h="2793039">
                <a:moveTo>
                  <a:pt x="3187556" y="677994"/>
                </a:moveTo>
                <a:lnTo>
                  <a:pt x="3186577" y="685470"/>
                </a:lnTo>
                <a:lnTo>
                  <a:pt x="3186750" y="691504"/>
                </a:lnTo>
                <a:lnTo>
                  <a:pt x="3188585" y="695171"/>
                </a:lnTo>
                <a:lnTo>
                  <a:pt x="3189176" y="669998"/>
                </a:lnTo>
                <a:lnTo>
                  <a:pt x="3187556" y="677994"/>
                </a:lnTo>
                <a:close/>
              </a:path>
              <a:path w="3277635" h="2793039">
                <a:moveTo>
                  <a:pt x="3204430" y="788640"/>
                </a:moveTo>
                <a:lnTo>
                  <a:pt x="3205221" y="794451"/>
                </a:lnTo>
                <a:lnTo>
                  <a:pt x="3205725" y="801483"/>
                </a:lnTo>
                <a:lnTo>
                  <a:pt x="3205947" y="809319"/>
                </a:lnTo>
                <a:lnTo>
                  <a:pt x="3205815" y="738669"/>
                </a:lnTo>
                <a:lnTo>
                  <a:pt x="3205615" y="746063"/>
                </a:lnTo>
                <a:lnTo>
                  <a:pt x="3204430" y="788640"/>
                </a:lnTo>
                <a:close/>
              </a:path>
              <a:path w="3277635" h="2793039">
                <a:moveTo>
                  <a:pt x="3196036" y="792480"/>
                </a:moveTo>
                <a:lnTo>
                  <a:pt x="3198320" y="785937"/>
                </a:lnTo>
                <a:lnTo>
                  <a:pt x="3200298" y="782698"/>
                </a:lnTo>
                <a:lnTo>
                  <a:pt x="3203349" y="784466"/>
                </a:lnTo>
                <a:lnTo>
                  <a:pt x="3204430" y="788640"/>
                </a:lnTo>
                <a:lnTo>
                  <a:pt x="3205615" y="746063"/>
                </a:lnTo>
                <a:lnTo>
                  <a:pt x="3203083" y="754509"/>
                </a:lnTo>
                <a:lnTo>
                  <a:pt x="3198987" y="761252"/>
                </a:lnTo>
                <a:lnTo>
                  <a:pt x="3196036" y="792480"/>
                </a:lnTo>
                <a:close/>
              </a:path>
              <a:path w="3277635" h="2793039">
                <a:moveTo>
                  <a:pt x="3194097" y="763534"/>
                </a:moveTo>
                <a:lnTo>
                  <a:pt x="3191896" y="775913"/>
                </a:lnTo>
                <a:lnTo>
                  <a:pt x="3193441" y="802744"/>
                </a:lnTo>
                <a:lnTo>
                  <a:pt x="3196036" y="792480"/>
                </a:lnTo>
                <a:lnTo>
                  <a:pt x="3198987" y="761252"/>
                </a:lnTo>
                <a:lnTo>
                  <a:pt x="3194097" y="763534"/>
                </a:lnTo>
                <a:close/>
              </a:path>
              <a:path w="3277635" h="2793039">
                <a:moveTo>
                  <a:pt x="3183445" y="790542"/>
                </a:moveTo>
                <a:lnTo>
                  <a:pt x="3186084" y="792009"/>
                </a:lnTo>
                <a:lnTo>
                  <a:pt x="3189098" y="795807"/>
                </a:lnTo>
                <a:lnTo>
                  <a:pt x="3193441" y="802744"/>
                </a:lnTo>
                <a:lnTo>
                  <a:pt x="3191896" y="775913"/>
                </a:lnTo>
                <a:lnTo>
                  <a:pt x="3189654" y="784217"/>
                </a:lnTo>
                <a:lnTo>
                  <a:pt x="3187546" y="789078"/>
                </a:lnTo>
                <a:lnTo>
                  <a:pt x="3183445" y="790542"/>
                </a:lnTo>
                <a:close/>
              </a:path>
              <a:path w="3277635" h="2793039">
                <a:moveTo>
                  <a:pt x="3198237" y="2295249"/>
                </a:moveTo>
                <a:lnTo>
                  <a:pt x="3198961" y="2298658"/>
                </a:lnTo>
                <a:lnTo>
                  <a:pt x="3202329" y="2328784"/>
                </a:lnTo>
                <a:lnTo>
                  <a:pt x="3204598" y="2332409"/>
                </a:lnTo>
                <a:lnTo>
                  <a:pt x="3206375" y="2338677"/>
                </a:lnTo>
                <a:lnTo>
                  <a:pt x="3207233" y="2270171"/>
                </a:lnTo>
                <a:lnTo>
                  <a:pt x="3204847" y="2284864"/>
                </a:lnTo>
                <a:lnTo>
                  <a:pt x="3205637" y="2317193"/>
                </a:lnTo>
                <a:lnTo>
                  <a:pt x="3204978" y="2323324"/>
                </a:lnTo>
                <a:lnTo>
                  <a:pt x="3203921" y="2317508"/>
                </a:lnTo>
                <a:lnTo>
                  <a:pt x="3204847" y="2284864"/>
                </a:lnTo>
                <a:lnTo>
                  <a:pt x="3198237" y="2295249"/>
                </a:lnTo>
                <a:close/>
              </a:path>
              <a:path w="3277635" h="2793039">
                <a:moveTo>
                  <a:pt x="3207469" y="254406"/>
                </a:moveTo>
                <a:lnTo>
                  <a:pt x="3207881" y="409218"/>
                </a:lnTo>
                <a:lnTo>
                  <a:pt x="3207981" y="155684"/>
                </a:lnTo>
                <a:lnTo>
                  <a:pt x="3206785" y="167226"/>
                </a:lnTo>
                <a:lnTo>
                  <a:pt x="3205303" y="212782"/>
                </a:lnTo>
                <a:lnTo>
                  <a:pt x="3204978" y="220056"/>
                </a:lnTo>
                <a:lnTo>
                  <a:pt x="3204301" y="218305"/>
                </a:lnTo>
                <a:lnTo>
                  <a:pt x="3205210" y="230396"/>
                </a:lnTo>
                <a:lnTo>
                  <a:pt x="3206348" y="233090"/>
                </a:lnTo>
                <a:lnTo>
                  <a:pt x="3207153" y="237784"/>
                </a:lnTo>
                <a:lnTo>
                  <a:pt x="3207552" y="244787"/>
                </a:lnTo>
                <a:lnTo>
                  <a:pt x="3207469" y="254406"/>
                </a:lnTo>
                <a:close/>
              </a:path>
              <a:path w="3277635" h="2793039">
                <a:moveTo>
                  <a:pt x="3204301" y="218305"/>
                </a:moveTo>
                <a:lnTo>
                  <a:pt x="3205303" y="212782"/>
                </a:lnTo>
                <a:lnTo>
                  <a:pt x="3204847" y="181805"/>
                </a:lnTo>
                <a:lnTo>
                  <a:pt x="3203385" y="182628"/>
                </a:lnTo>
                <a:lnTo>
                  <a:pt x="3202237" y="229775"/>
                </a:lnTo>
                <a:lnTo>
                  <a:pt x="3205210" y="230396"/>
                </a:lnTo>
                <a:lnTo>
                  <a:pt x="3204301" y="218305"/>
                </a:lnTo>
                <a:close/>
              </a:path>
              <a:path w="3277635" h="2793039">
                <a:moveTo>
                  <a:pt x="3197965" y="224423"/>
                </a:moveTo>
                <a:lnTo>
                  <a:pt x="3197180" y="207376"/>
                </a:lnTo>
                <a:lnTo>
                  <a:pt x="3195971" y="231194"/>
                </a:lnTo>
                <a:lnTo>
                  <a:pt x="3197158" y="236138"/>
                </a:lnTo>
                <a:lnTo>
                  <a:pt x="3198834" y="233456"/>
                </a:lnTo>
                <a:lnTo>
                  <a:pt x="3202237" y="229775"/>
                </a:lnTo>
                <a:lnTo>
                  <a:pt x="3203385" y="182628"/>
                </a:lnTo>
                <a:lnTo>
                  <a:pt x="3198876" y="203341"/>
                </a:lnTo>
                <a:lnTo>
                  <a:pt x="3197965" y="224423"/>
                </a:lnTo>
                <a:lnTo>
                  <a:pt x="3196886" y="229664"/>
                </a:lnTo>
                <a:lnTo>
                  <a:pt x="3196304" y="230055"/>
                </a:lnTo>
                <a:lnTo>
                  <a:pt x="3197965" y="224423"/>
                </a:lnTo>
                <a:close/>
              </a:path>
              <a:path w="3277635" h="2793039">
                <a:moveTo>
                  <a:pt x="3189160" y="200432"/>
                </a:moveTo>
                <a:lnTo>
                  <a:pt x="3192130" y="200953"/>
                </a:lnTo>
                <a:lnTo>
                  <a:pt x="3195032" y="201494"/>
                </a:lnTo>
                <a:lnTo>
                  <a:pt x="3198876" y="203341"/>
                </a:lnTo>
                <a:lnTo>
                  <a:pt x="3203385" y="182628"/>
                </a:lnTo>
                <a:lnTo>
                  <a:pt x="3194527" y="187916"/>
                </a:lnTo>
                <a:lnTo>
                  <a:pt x="3189160" y="200432"/>
                </a:lnTo>
                <a:close/>
              </a:path>
              <a:path w="3277635" h="2793039">
                <a:moveTo>
                  <a:pt x="3188676" y="191998"/>
                </a:moveTo>
                <a:lnTo>
                  <a:pt x="3185393" y="195047"/>
                </a:lnTo>
                <a:lnTo>
                  <a:pt x="3186562" y="199756"/>
                </a:lnTo>
                <a:lnTo>
                  <a:pt x="3189160" y="200432"/>
                </a:lnTo>
                <a:lnTo>
                  <a:pt x="3194527" y="187916"/>
                </a:lnTo>
                <a:lnTo>
                  <a:pt x="3188676" y="191998"/>
                </a:lnTo>
                <a:close/>
              </a:path>
              <a:path w="3277635" h="2793039">
                <a:moveTo>
                  <a:pt x="3203203" y="450667"/>
                </a:moveTo>
                <a:lnTo>
                  <a:pt x="3204586" y="447943"/>
                </a:lnTo>
                <a:lnTo>
                  <a:pt x="3204113" y="440857"/>
                </a:lnTo>
                <a:lnTo>
                  <a:pt x="3203113" y="440356"/>
                </a:lnTo>
                <a:lnTo>
                  <a:pt x="3202054" y="443764"/>
                </a:lnTo>
                <a:lnTo>
                  <a:pt x="3201631" y="451596"/>
                </a:lnTo>
                <a:lnTo>
                  <a:pt x="3203203" y="450667"/>
                </a:lnTo>
                <a:close/>
              </a:path>
              <a:path w="3277635" h="2793039">
                <a:moveTo>
                  <a:pt x="3072654" y="74002"/>
                </a:moveTo>
                <a:lnTo>
                  <a:pt x="3081650" y="72402"/>
                </a:lnTo>
                <a:lnTo>
                  <a:pt x="3084145" y="45416"/>
                </a:lnTo>
                <a:lnTo>
                  <a:pt x="3089466" y="37709"/>
                </a:lnTo>
                <a:lnTo>
                  <a:pt x="3092126" y="70799"/>
                </a:lnTo>
                <a:lnTo>
                  <a:pt x="3103399" y="69281"/>
                </a:lnTo>
                <a:lnTo>
                  <a:pt x="3114780" y="67933"/>
                </a:lnTo>
                <a:lnTo>
                  <a:pt x="3125584" y="66843"/>
                </a:lnTo>
                <a:lnTo>
                  <a:pt x="3135124" y="66097"/>
                </a:lnTo>
                <a:lnTo>
                  <a:pt x="3142713" y="65783"/>
                </a:lnTo>
                <a:lnTo>
                  <a:pt x="3147666" y="65987"/>
                </a:lnTo>
                <a:lnTo>
                  <a:pt x="3151113" y="71283"/>
                </a:lnTo>
                <a:lnTo>
                  <a:pt x="3155699" y="71621"/>
                </a:lnTo>
                <a:lnTo>
                  <a:pt x="3153095" y="5895"/>
                </a:lnTo>
                <a:lnTo>
                  <a:pt x="3146185" y="6311"/>
                </a:lnTo>
                <a:lnTo>
                  <a:pt x="3137497" y="8832"/>
                </a:lnTo>
                <a:lnTo>
                  <a:pt x="3127525" y="13032"/>
                </a:lnTo>
                <a:lnTo>
                  <a:pt x="3116766" y="18486"/>
                </a:lnTo>
                <a:lnTo>
                  <a:pt x="3105716" y="24766"/>
                </a:lnTo>
                <a:lnTo>
                  <a:pt x="3094871" y="31447"/>
                </a:lnTo>
                <a:lnTo>
                  <a:pt x="3091157" y="33883"/>
                </a:lnTo>
                <a:lnTo>
                  <a:pt x="3084727" y="38101"/>
                </a:lnTo>
                <a:lnTo>
                  <a:pt x="3076804" y="53096"/>
                </a:lnTo>
                <a:lnTo>
                  <a:pt x="3072654" y="74002"/>
                </a:lnTo>
                <a:close/>
              </a:path>
              <a:path w="3277635" h="2793039">
                <a:moveTo>
                  <a:pt x="3076804" y="53096"/>
                </a:moveTo>
                <a:lnTo>
                  <a:pt x="3084727" y="38101"/>
                </a:lnTo>
                <a:lnTo>
                  <a:pt x="3077278" y="13836"/>
                </a:lnTo>
                <a:lnTo>
                  <a:pt x="3067637" y="16537"/>
                </a:lnTo>
                <a:lnTo>
                  <a:pt x="3059673" y="56755"/>
                </a:lnTo>
                <a:lnTo>
                  <a:pt x="3055618" y="68345"/>
                </a:lnTo>
                <a:lnTo>
                  <a:pt x="3057605" y="91224"/>
                </a:lnTo>
                <a:lnTo>
                  <a:pt x="3066074" y="82314"/>
                </a:lnTo>
                <a:lnTo>
                  <a:pt x="3061426" y="77915"/>
                </a:lnTo>
                <a:lnTo>
                  <a:pt x="3067333" y="60741"/>
                </a:lnTo>
                <a:lnTo>
                  <a:pt x="3063456" y="53643"/>
                </a:lnTo>
                <a:lnTo>
                  <a:pt x="3068524" y="49626"/>
                </a:lnTo>
                <a:lnTo>
                  <a:pt x="3075779" y="44303"/>
                </a:lnTo>
                <a:lnTo>
                  <a:pt x="3076804" y="53096"/>
                </a:lnTo>
                <a:close/>
              </a:path>
              <a:path w="3277635" h="2793039">
                <a:moveTo>
                  <a:pt x="3065828" y="75512"/>
                </a:moveTo>
                <a:lnTo>
                  <a:pt x="3072654" y="74002"/>
                </a:lnTo>
                <a:lnTo>
                  <a:pt x="3076804" y="53096"/>
                </a:lnTo>
                <a:lnTo>
                  <a:pt x="3075779" y="44303"/>
                </a:lnTo>
                <a:lnTo>
                  <a:pt x="3068524" y="49626"/>
                </a:lnTo>
                <a:lnTo>
                  <a:pt x="3067333" y="60741"/>
                </a:lnTo>
                <a:lnTo>
                  <a:pt x="3065828" y="75512"/>
                </a:lnTo>
                <a:close/>
              </a:path>
              <a:path w="3277635" h="2793039">
                <a:moveTo>
                  <a:pt x="3055618" y="68345"/>
                </a:moveTo>
                <a:lnTo>
                  <a:pt x="3059673" y="56755"/>
                </a:lnTo>
                <a:lnTo>
                  <a:pt x="3058105" y="19223"/>
                </a:lnTo>
                <a:lnTo>
                  <a:pt x="3049353" y="21536"/>
                </a:lnTo>
                <a:lnTo>
                  <a:pt x="3042052" y="23115"/>
                </a:lnTo>
                <a:lnTo>
                  <a:pt x="3036874" y="23600"/>
                </a:lnTo>
                <a:lnTo>
                  <a:pt x="3034491" y="22631"/>
                </a:lnTo>
                <a:lnTo>
                  <a:pt x="3041549" y="75902"/>
                </a:lnTo>
                <a:lnTo>
                  <a:pt x="3048690" y="72066"/>
                </a:lnTo>
                <a:lnTo>
                  <a:pt x="3050825" y="67526"/>
                </a:lnTo>
                <a:lnTo>
                  <a:pt x="3055005" y="61222"/>
                </a:lnTo>
                <a:lnTo>
                  <a:pt x="3055618" y="68345"/>
                </a:lnTo>
                <a:close/>
              </a:path>
              <a:path w="3277635" h="2793039">
                <a:moveTo>
                  <a:pt x="3043879" y="88902"/>
                </a:moveTo>
                <a:lnTo>
                  <a:pt x="3044315" y="93998"/>
                </a:lnTo>
                <a:lnTo>
                  <a:pt x="3046571" y="96654"/>
                </a:lnTo>
                <a:lnTo>
                  <a:pt x="3050912" y="96014"/>
                </a:lnTo>
                <a:lnTo>
                  <a:pt x="3055618" y="68345"/>
                </a:lnTo>
                <a:lnTo>
                  <a:pt x="3055005" y="61222"/>
                </a:lnTo>
                <a:lnTo>
                  <a:pt x="3050825" y="67526"/>
                </a:lnTo>
                <a:lnTo>
                  <a:pt x="3048690" y="72066"/>
                </a:lnTo>
                <a:lnTo>
                  <a:pt x="3047400" y="74810"/>
                </a:lnTo>
                <a:lnTo>
                  <a:pt x="3044996" y="82221"/>
                </a:lnTo>
                <a:lnTo>
                  <a:pt x="3043879" y="88902"/>
                </a:lnTo>
                <a:close/>
              </a:path>
              <a:path w="3277635" h="2793039">
                <a:moveTo>
                  <a:pt x="3100133" y="9249"/>
                </a:moveTo>
                <a:lnTo>
                  <a:pt x="3094197" y="9833"/>
                </a:lnTo>
                <a:lnTo>
                  <a:pt x="3094502" y="22237"/>
                </a:lnTo>
                <a:lnTo>
                  <a:pt x="3099787" y="17491"/>
                </a:lnTo>
                <a:lnTo>
                  <a:pt x="3103600" y="12719"/>
                </a:lnTo>
                <a:lnTo>
                  <a:pt x="3103491" y="10091"/>
                </a:lnTo>
                <a:lnTo>
                  <a:pt x="3100133" y="9249"/>
                </a:lnTo>
                <a:close/>
              </a:path>
              <a:path w="3277635" h="2793039">
                <a:moveTo>
                  <a:pt x="3077278" y="13836"/>
                </a:moveTo>
                <a:lnTo>
                  <a:pt x="3084727" y="38101"/>
                </a:lnTo>
                <a:lnTo>
                  <a:pt x="3091157" y="33883"/>
                </a:lnTo>
                <a:lnTo>
                  <a:pt x="3092882" y="29980"/>
                </a:lnTo>
                <a:lnTo>
                  <a:pt x="3094502" y="22237"/>
                </a:lnTo>
                <a:lnTo>
                  <a:pt x="3094197" y="9833"/>
                </a:lnTo>
                <a:lnTo>
                  <a:pt x="3086355" y="11482"/>
                </a:lnTo>
                <a:lnTo>
                  <a:pt x="3077278" y="13836"/>
                </a:lnTo>
                <a:close/>
              </a:path>
              <a:path w="3277635" h="2793039">
                <a:moveTo>
                  <a:pt x="3025013" y="83404"/>
                </a:moveTo>
                <a:lnTo>
                  <a:pt x="3041549" y="75902"/>
                </a:lnTo>
                <a:lnTo>
                  <a:pt x="3034491" y="22631"/>
                </a:lnTo>
                <a:lnTo>
                  <a:pt x="3041615" y="19755"/>
                </a:lnTo>
                <a:lnTo>
                  <a:pt x="3049868" y="15704"/>
                </a:lnTo>
                <a:lnTo>
                  <a:pt x="3053825" y="12647"/>
                </a:lnTo>
                <a:lnTo>
                  <a:pt x="3054124" y="10511"/>
                </a:lnTo>
                <a:lnTo>
                  <a:pt x="3051405" y="9226"/>
                </a:lnTo>
                <a:lnTo>
                  <a:pt x="3046306" y="8720"/>
                </a:lnTo>
                <a:lnTo>
                  <a:pt x="3039467" y="8923"/>
                </a:lnTo>
                <a:lnTo>
                  <a:pt x="3031526" y="9763"/>
                </a:lnTo>
                <a:lnTo>
                  <a:pt x="3025013" y="83404"/>
                </a:lnTo>
                <a:close/>
              </a:path>
              <a:path w="3277635" h="2793039">
                <a:moveTo>
                  <a:pt x="3025013" y="83404"/>
                </a:moveTo>
                <a:lnTo>
                  <a:pt x="3031526" y="9763"/>
                </a:lnTo>
                <a:lnTo>
                  <a:pt x="3023124" y="11169"/>
                </a:lnTo>
                <a:lnTo>
                  <a:pt x="3014899" y="13070"/>
                </a:lnTo>
                <a:lnTo>
                  <a:pt x="3010572" y="76117"/>
                </a:lnTo>
                <a:lnTo>
                  <a:pt x="3006807" y="78039"/>
                </a:lnTo>
                <a:lnTo>
                  <a:pt x="3005898" y="90845"/>
                </a:lnTo>
                <a:lnTo>
                  <a:pt x="3025013" y="83404"/>
                </a:lnTo>
                <a:close/>
              </a:path>
              <a:path w="3277635" h="2793039">
                <a:moveTo>
                  <a:pt x="3006807" y="78039"/>
                </a:moveTo>
                <a:lnTo>
                  <a:pt x="2998466" y="80313"/>
                </a:lnTo>
                <a:lnTo>
                  <a:pt x="2999963" y="87617"/>
                </a:lnTo>
                <a:lnTo>
                  <a:pt x="3002751" y="87471"/>
                </a:lnTo>
                <a:lnTo>
                  <a:pt x="3003365" y="89862"/>
                </a:lnTo>
                <a:lnTo>
                  <a:pt x="3005898" y="90845"/>
                </a:lnTo>
                <a:lnTo>
                  <a:pt x="3006807" y="78039"/>
                </a:lnTo>
                <a:close/>
              </a:path>
              <a:path w="3277635" h="2793039">
                <a:moveTo>
                  <a:pt x="2996227" y="81462"/>
                </a:moveTo>
                <a:lnTo>
                  <a:pt x="2986427" y="86588"/>
                </a:lnTo>
                <a:lnTo>
                  <a:pt x="2986980" y="90822"/>
                </a:lnTo>
                <a:lnTo>
                  <a:pt x="2991636" y="89510"/>
                </a:lnTo>
                <a:lnTo>
                  <a:pt x="2996111" y="88369"/>
                </a:lnTo>
                <a:lnTo>
                  <a:pt x="2999963" y="87617"/>
                </a:lnTo>
                <a:lnTo>
                  <a:pt x="2998466" y="80313"/>
                </a:lnTo>
                <a:lnTo>
                  <a:pt x="2996227" y="81462"/>
                </a:lnTo>
                <a:close/>
              </a:path>
              <a:path w="3277635" h="2793039">
                <a:moveTo>
                  <a:pt x="2986980" y="90822"/>
                </a:moveTo>
                <a:lnTo>
                  <a:pt x="2986427" y="86588"/>
                </a:lnTo>
                <a:lnTo>
                  <a:pt x="2979981" y="90149"/>
                </a:lnTo>
                <a:lnTo>
                  <a:pt x="2976447" y="92363"/>
                </a:lnTo>
                <a:lnTo>
                  <a:pt x="2976344" y="93618"/>
                </a:lnTo>
                <a:lnTo>
                  <a:pt x="2978892" y="93093"/>
                </a:lnTo>
                <a:lnTo>
                  <a:pt x="2982585" y="92089"/>
                </a:lnTo>
                <a:lnTo>
                  <a:pt x="2986980" y="90822"/>
                </a:lnTo>
                <a:close/>
              </a:path>
              <a:path w="3277635" h="2793039">
                <a:moveTo>
                  <a:pt x="3137338" y="86521"/>
                </a:moveTo>
                <a:lnTo>
                  <a:pt x="3138685" y="84448"/>
                </a:lnTo>
                <a:lnTo>
                  <a:pt x="3142331" y="81781"/>
                </a:lnTo>
                <a:lnTo>
                  <a:pt x="3146006" y="80029"/>
                </a:lnTo>
                <a:lnTo>
                  <a:pt x="3147444" y="80698"/>
                </a:lnTo>
                <a:lnTo>
                  <a:pt x="3150859" y="88409"/>
                </a:lnTo>
                <a:lnTo>
                  <a:pt x="3155344" y="83830"/>
                </a:lnTo>
                <a:lnTo>
                  <a:pt x="3160288" y="79348"/>
                </a:lnTo>
                <a:lnTo>
                  <a:pt x="3157205" y="73802"/>
                </a:lnTo>
                <a:lnTo>
                  <a:pt x="3149404" y="74677"/>
                </a:lnTo>
                <a:lnTo>
                  <a:pt x="3146107" y="73818"/>
                </a:lnTo>
                <a:lnTo>
                  <a:pt x="3142826" y="72456"/>
                </a:lnTo>
                <a:lnTo>
                  <a:pt x="3139836" y="70578"/>
                </a:lnTo>
                <a:lnTo>
                  <a:pt x="3137338" y="86521"/>
                </a:lnTo>
                <a:close/>
              </a:path>
              <a:path w="3277635" h="2793039">
                <a:moveTo>
                  <a:pt x="3189092" y="22058"/>
                </a:moveTo>
                <a:lnTo>
                  <a:pt x="3193217" y="20230"/>
                </a:lnTo>
                <a:lnTo>
                  <a:pt x="3196743" y="18473"/>
                </a:lnTo>
                <a:lnTo>
                  <a:pt x="3199330" y="16826"/>
                </a:lnTo>
                <a:lnTo>
                  <a:pt x="3200641" y="15331"/>
                </a:lnTo>
                <a:lnTo>
                  <a:pt x="3198077" y="12959"/>
                </a:lnTo>
                <a:lnTo>
                  <a:pt x="3193525" y="12165"/>
                </a:lnTo>
                <a:lnTo>
                  <a:pt x="3189092" y="22058"/>
                </a:lnTo>
                <a:close/>
              </a:path>
              <a:path w="3277635" h="2793039">
                <a:moveTo>
                  <a:pt x="3186341" y="11685"/>
                </a:moveTo>
                <a:lnTo>
                  <a:pt x="3178913" y="14528"/>
                </a:lnTo>
                <a:lnTo>
                  <a:pt x="3180398" y="25761"/>
                </a:lnTo>
                <a:lnTo>
                  <a:pt x="3184706" y="23915"/>
                </a:lnTo>
                <a:lnTo>
                  <a:pt x="3189092" y="22058"/>
                </a:lnTo>
                <a:lnTo>
                  <a:pt x="3193525" y="12165"/>
                </a:lnTo>
                <a:lnTo>
                  <a:pt x="3186341" y="11685"/>
                </a:lnTo>
                <a:close/>
              </a:path>
              <a:path w="3277635" h="2793039">
                <a:moveTo>
                  <a:pt x="3178913" y="14528"/>
                </a:moveTo>
                <a:lnTo>
                  <a:pt x="3166410" y="20518"/>
                </a:lnTo>
                <a:lnTo>
                  <a:pt x="3170719" y="32209"/>
                </a:lnTo>
                <a:lnTo>
                  <a:pt x="3173371" y="29253"/>
                </a:lnTo>
                <a:lnTo>
                  <a:pt x="3176507" y="27554"/>
                </a:lnTo>
                <a:lnTo>
                  <a:pt x="3180398" y="25761"/>
                </a:lnTo>
                <a:lnTo>
                  <a:pt x="3178913" y="14528"/>
                </a:lnTo>
                <a:close/>
              </a:path>
              <a:path w="3277635" h="2793039">
                <a:moveTo>
                  <a:pt x="3175153" y="34302"/>
                </a:moveTo>
                <a:lnTo>
                  <a:pt x="3171881" y="33384"/>
                </a:lnTo>
                <a:lnTo>
                  <a:pt x="3170719" y="32209"/>
                </a:lnTo>
                <a:lnTo>
                  <a:pt x="3166410" y="20518"/>
                </a:lnTo>
                <a:lnTo>
                  <a:pt x="3160011" y="72953"/>
                </a:lnTo>
                <a:lnTo>
                  <a:pt x="3157205" y="73802"/>
                </a:lnTo>
                <a:lnTo>
                  <a:pt x="3160288" y="79348"/>
                </a:lnTo>
                <a:lnTo>
                  <a:pt x="3166684" y="75475"/>
                </a:lnTo>
                <a:lnTo>
                  <a:pt x="3175527" y="72724"/>
                </a:lnTo>
                <a:lnTo>
                  <a:pt x="3175153" y="34302"/>
                </a:lnTo>
                <a:close/>
              </a:path>
              <a:path w="3277635" h="2793039">
                <a:moveTo>
                  <a:pt x="3159087" y="72201"/>
                </a:moveTo>
                <a:lnTo>
                  <a:pt x="3160011" y="72953"/>
                </a:lnTo>
                <a:lnTo>
                  <a:pt x="3166410" y="20518"/>
                </a:lnTo>
                <a:lnTo>
                  <a:pt x="3158571" y="20271"/>
                </a:lnTo>
                <a:lnTo>
                  <a:pt x="3157731" y="8012"/>
                </a:lnTo>
                <a:lnTo>
                  <a:pt x="3155699" y="71621"/>
                </a:lnTo>
                <a:lnTo>
                  <a:pt x="3159087" y="72201"/>
                </a:lnTo>
                <a:close/>
              </a:path>
              <a:path w="3277635" h="2793039">
                <a:moveTo>
                  <a:pt x="3084145" y="45416"/>
                </a:moveTo>
                <a:lnTo>
                  <a:pt x="3081650" y="72402"/>
                </a:lnTo>
                <a:lnTo>
                  <a:pt x="3092126" y="70799"/>
                </a:lnTo>
                <a:lnTo>
                  <a:pt x="3089466" y="37709"/>
                </a:lnTo>
                <a:lnTo>
                  <a:pt x="3084145" y="45416"/>
                </a:lnTo>
                <a:close/>
              </a:path>
              <a:path w="3277635" h="2793039">
                <a:moveTo>
                  <a:pt x="3067333" y="60741"/>
                </a:moveTo>
                <a:lnTo>
                  <a:pt x="3061426" y="77915"/>
                </a:lnTo>
                <a:lnTo>
                  <a:pt x="3061856" y="76845"/>
                </a:lnTo>
                <a:lnTo>
                  <a:pt x="3065828" y="75512"/>
                </a:lnTo>
                <a:lnTo>
                  <a:pt x="3067333" y="60741"/>
                </a:lnTo>
                <a:close/>
              </a:path>
              <a:path w="3277635" h="2793039">
                <a:moveTo>
                  <a:pt x="3145838" y="92570"/>
                </a:moveTo>
                <a:lnTo>
                  <a:pt x="3150859" y="88409"/>
                </a:lnTo>
                <a:lnTo>
                  <a:pt x="3147444" y="80698"/>
                </a:lnTo>
                <a:lnTo>
                  <a:pt x="3144377" y="85295"/>
                </a:lnTo>
                <a:lnTo>
                  <a:pt x="3140555" y="86494"/>
                </a:lnTo>
                <a:lnTo>
                  <a:pt x="3139287" y="95801"/>
                </a:lnTo>
                <a:lnTo>
                  <a:pt x="3145838" y="92570"/>
                </a:lnTo>
                <a:close/>
              </a:path>
              <a:path w="3277635" h="2793039">
                <a:moveTo>
                  <a:pt x="3118280" y="79571"/>
                </a:moveTo>
                <a:lnTo>
                  <a:pt x="3126897" y="77465"/>
                </a:lnTo>
                <a:lnTo>
                  <a:pt x="3131925" y="79618"/>
                </a:lnTo>
                <a:lnTo>
                  <a:pt x="3133702" y="84635"/>
                </a:lnTo>
                <a:lnTo>
                  <a:pt x="3139287" y="95801"/>
                </a:lnTo>
                <a:lnTo>
                  <a:pt x="3140555" y="86494"/>
                </a:lnTo>
                <a:lnTo>
                  <a:pt x="3137338" y="86521"/>
                </a:lnTo>
                <a:lnTo>
                  <a:pt x="3139836" y="70578"/>
                </a:lnTo>
                <a:lnTo>
                  <a:pt x="3127376" y="73724"/>
                </a:lnTo>
                <a:lnTo>
                  <a:pt x="3118280" y="79571"/>
                </a:lnTo>
                <a:close/>
              </a:path>
              <a:path w="3277635" h="2793039">
                <a:moveTo>
                  <a:pt x="3132567" y="91122"/>
                </a:moveTo>
                <a:lnTo>
                  <a:pt x="3128857" y="97684"/>
                </a:lnTo>
                <a:lnTo>
                  <a:pt x="3130211" y="97588"/>
                </a:lnTo>
                <a:lnTo>
                  <a:pt x="3139287" y="95801"/>
                </a:lnTo>
                <a:lnTo>
                  <a:pt x="3133702" y="84635"/>
                </a:lnTo>
                <a:lnTo>
                  <a:pt x="3132567" y="91122"/>
                </a:lnTo>
                <a:close/>
              </a:path>
              <a:path w="3277635" h="2793039">
                <a:moveTo>
                  <a:pt x="3146914" y="68298"/>
                </a:moveTo>
                <a:lnTo>
                  <a:pt x="3139836" y="70578"/>
                </a:lnTo>
                <a:lnTo>
                  <a:pt x="3143411" y="71628"/>
                </a:lnTo>
                <a:lnTo>
                  <a:pt x="3146595" y="71261"/>
                </a:lnTo>
                <a:lnTo>
                  <a:pt x="3151113" y="71283"/>
                </a:lnTo>
                <a:lnTo>
                  <a:pt x="3147666" y="65987"/>
                </a:lnTo>
                <a:lnTo>
                  <a:pt x="3146914" y="68298"/>
                </a:lnTo>
                <a:close/>
              </a:path>
              <a:path w="3277635" h="2793039">
                <a:moveTo>
                  <a:pt x="3108847" y="77823"/>
                </a:moveTo>
                <a:lnTo>
                  <a:pt x="3088247" y="78675"/>
                </a:lnTo>
                <a:lnTo>
                  <a:pt x="3089348" y="89757"/>
                </a:lnTo>
                <a:lnTo>
                  <a:pt x="3100187" y="91785"/>
                </a:lnTo>
                <a:lnTo>
                  <a:pt x="3105736" y="87333"/>
                </a:lnTo>
                <a:lnTo>
                  <a:pt x="3118280" y="79571"/>
                </a:lnTo>
                <a:lnTo>
                  <a:pt x="3127376" y="73724"/>
                </a:lnTo>
                <a:lnTo>
                  <a:pt x="3108847" y="77823"/>
                </a:lnTo>
                <a:close/>
              </a:path>
              <a:path w="3277635" h="2793039">
                <a:moveTo>
                  <a:pt x="3088247" y="78675"/>
                </a:moveTo>
                <a:lnTo>
                  <a:pt x="3073935" y="78917"/>
                </a:lnTo>
                <a:lnTo>
                  <a:pt x="3078261" y="93096"/>
                </a:lnTo>
                <a:lnTo>
                  <a:pt x="3078889" y="92626"/>
                </a:lnTo>
                <a:lnTo>
                  <a:pt x="3086900" y="88326"/>
                </a:lnTo>
                <a:lnTo>
                  <a:pt x="3089348" y="89757"/>
                </a:lnTo>
                <a:lnTo>
                  <a:pt x="3088247" y="78675"/>
                </a:lnTo>
                <a:close/>
              </a:path>
              <a:path w="3277635" h="2793039">
                <a:moveTo>
                  <a:pt x="3069221" y="99726"/>
                </a:moveTo>
                <a:lnTo>
                  <a:pt x="3066916" y="81428"/>
                </a:lnTo>
                <a:lnTo>
                  <a:pt x="3066119" y="82261"/>
                </a:lnTo>
                <a:lnTo>
                  <a:pt x="3066916" y="81428"/>
                </a:lnTo>
                <a:lnTo>
                  <a:pt x="3069221" y="99726"/>
                </a:lnTo>
                <a:lnTo>
                  <a:pt x="3081525" y="97516"/>
                </a:lnTo>
                <a:lnTo>
                  <a:pt x="3100187" y="91785"/>
                </a:lnTo>
                <a:lnTo>
                  <a:pt x="3089348" y="89757"/>
                </a:lnTo>
                <a:lnTo>
                  <a:pt x="3087727" y="93385"/>
                </a:lnTo>
                <a:lnTo>
                  <a:pt x="3083533" y="95676"/>
                </a:lnTo>
                <a:lnTo>
                  <a:pt x="3078261" y="93096"/>
                </a:lnTo>
                <a:lnTo>
                  <a:pt x="3073935" y="78917"/>
                </a:lnTo>
                <a:lnTo>
                  <a:pt x="3065223" y="78635"/>
                </a:lnTo>
                <a:lnTo>
                  <a:pt x="3066074" y="82314"/>
                </a:lnTo>
                <a:lnTo>
                  <a:pt x="3069221" y="99726"/>
                </a:lnTo>
                <a:close/>
              </a:path>
              <a:path w="3277635" h="2793039">
                <a:moveTo>
                  <a:pt x="3181774" y="406240"/>
                </a:moveTo>
                <a:lnTo>
                  <a:pt x="3182470" y="411971"/>
                </a:lnTo>
                <a:lnTo>
                  <a:pt x="3183504" y="410790"/>
                </a:lnTo>
                <a:lnTo>
                  <a:pt x="3184316" y="406450"/>
                </a:lnTo>
                <a:lnTo>
                  <a:pt x="3184349" y="402700"/>
                </a:lnTo>
                <a:lnTo>
                  <a:pt x="3183046" y="403293"/>
                </a:lnTo>
                <a:lnTo>
                  <a:pt x="3181774" y="406240"/>
                </a:lnTo>
                <a:close/>
              </a:path>
              <a:path w="3277635" h="2793039">
                <a:moveTo>
                  <a:pt x="3274700" y="329097"/>
                </a:moveTo>
                <a:lnTo>
                  <a:pt x="3272755" y="333268"/>
                </a:lnTo>
                <a:lnTo>
                  <a:pt x="3273392" y="339376"/>
                </a:lnTo>
                <a:lnTo>
                  <a:pt x="3274345" y="338788"/>
                </a:lnTo>
                <a:lnTo>
                  <a:pt x="3275175" y="334729"/>
                </a:lnTo>
                <a:lnTo>
                  <a:pt x="3275440" y="330424"/>
                </a:lnTo>
                <a:lnTo>
                  <a:pt x="3274700" y="329097"/>
                </a:lnTo>
                <a:close/>
              </a:path>
              <a:path w="3277635" h="2793039">
                <a:moveTo>
                  <a:pt x="3203190" y="1495348"/>
                </a:moveTo>
                <a:lnTo>
                  <a:pt x="3203323" y="1501938"/>
                </a:lnTo>
                <a:lnTo>
                  <a:pt x="3204114" y="1517212"/>
                </a:lnTo>
                <a:lnTo>
                  <a:pt x="3203499" y="1525452"/>
                </a:lnTo>
                <a:lnTo>
                  <a:pt x="3201391" y="1534459"/>
                </a:lnTo>
                <a:lnTo>
                  <a:pt x="3198345" y="1542798"/>
                </a:lnTo>
                <a:lnTo>
                  <a:pt x="3202866" y="1565146"/>
                </a:lnTo>
                <a:lnTo>
                  <a:pt x="3205078" y="1586729"/>
                </a:lnTo>
                <a:lnTo>
                  <a:pt x="3204263" y="1488271"/>
                </a:lnTo>
                <a:lnTo>
                  <a:pt x="3203190" y="1495348"/>
                </a:lnTo>
                <a:close/>
              </a:path>
              <a:path w="3277635" h="2793039">
                <a:moveTo>
                  <a:pt x="3197335" y="1557077"/>
                </a:moveTo>
                <a:lnTo>
                  <a:pt x="3202866" y="1565146"/>
                </a:lnTo>
                <a:lnTo>
                  <a:pt x="3198345" y="1542798"/>
                </a:lnTo>
                <a:lnTo>
                  <a:pt x="3194910" y="1549035"/>
                </a:lnTo>
                <a:lnTo>
                  <a:pt x="3192212" y="1551262"/>
                </a:lnTo>
                <a:lnTo>
                  <a:pt x="3197335" y="1557077"/>
                </a:lnTo>
                <a:close/>
              </a:path>
              <a:path w="3277635" h="2793039">
                <a:moveTo>
                  <a:pt x="3202347" y="621885"/>
                </a:moveTo>
                <a:lnTo>
                  <a:pt x="3208667" y="615659"/>
                </a:lnTo>
                <a:lnTo>
                  <a:pt x="3204765" y="571725"/>
                </a:lnTo>
                <a:lnTo>
                  <a:pt x="3203056" y="575463"/>
                </a:lnTo>
                <a:lnTo>
                  <a:pt x="3201164" y="577981"/>
                </a:lnTo>
                <a:lnTo>
                  <a:pt x="3203128" y="590082"/>
                </a:lnTo>
                <a:lnTo>
                  <a:pt x="3203267" y="595471"/>
                </a:lnTo>
                <a:lnTo>
                  <a:pt x="3202347" y="621885"/>
                </a:lnTo>
                <a:close/>
              </a:path>
              <a:path w="3277635" h="2793039">
                <a:moveTo>
                  <a:pt x="3195817" y="572640"/>
                </a:moveTo>
                <a:lnTo>
                  <a:pt x="3196948" y="625495"/>
                </a:lnTo>
                <a:lnTo>
                  <a:pt x="3198757" y="597607"/>
                </a:lnTo>
                <a:lnTo>
                  <a:pt x="3200980" y="587763"/>
                </a:lnTo>
                <a:lnTo>
                  <a:pt x="3203128" y="590082"/>
                </a:lnTo>
                <a:lnTo>
                  <a:pt x="3201164" y="577981"/>
                </a:lnTo>
                <a:lnTo>
                  <a:pt x="3197401" y="577126"/>
                </a:lnTo>
                <a:lnTo>
                  <a:pt x="3195817" y="572640"/>
                </a:lnTo>
                <a:close/>
              </a:path>
              <a:path w="3277635" h="2793039">
                <a:moveTo>
                  <a:pt x="3197943" y="1922258"/>
                </a:moveTo>
                <a:lnTo>
                  <a:pt x="3198758" y="1923639"/>
                </a:lnTo>
                <a:lnTo>
                  <a:pt x="3202824" y="1925325"/>
                </a:lnTo>
                <a:lnTo>
                  <a:pt x="3203558" y="1923744"/>
                </a:lnTo>
                <a:lnTo>
                  <a:pt x="3203343" y="1923616"/>
                </a:lnTo>
                <a:lnTo>
                  <a:pt x="3199111" y="1922295"/>
                </a:lnTo>
                <a:lnTo>
                  <a:pt x="3197943" y="1922258"/>
                </a:lnTo>
                <a:close/>
              </a:path>
              <a:path w="3277635" h="2793039">
                <a:moveTo>
                  <a:pt x="3202749" y="1618997"/>
                </a:moveTo>
                <a:lnTo>
                  <a:pt x="3203603" y="1622412"/>
                </a:lnTo>
                <a:lnTo>
                  <a:pt x="3204061" y="1628887"/>
                </a:lnTo>
                <a:lnTo>
                  <a:pt x="3201971" y="1628328"/>
                </a:lnTo>
                <a:lnTo>
                  <a:pt x="3199567" y="1624190"/>
                </a:lnTo>
                <a:lnTo>
                  <a:pt x="3199082" y="1619928"/>
                </a:lnTo>
                <a:lnTo>
                  <a:pt x="3200555" y="1659695"/>
                </a:lnTo>
                <a:lnTo>
                  <a:pt x="3206200" y="1663001"/>
                </a:lnTo>
                <a:lnTo>
                  <a:pt x="3205328" y="1605350"/>
                </a:lnTo>
                <a:lnTo>
                  <a:pt x="3202749" y="1618997"/>
                </a:lnTo>
                <a:close/>
              </a:path>
              <a:path w="3277635" h="2793039">
                <a:moveTo>
                  <a:pt x="3199570" y="1605048"/>
                </a:moveTo>
                <a:lnTo>
                  <a:pt x="3192431" y="1607247"/>
                </a:lnTo>
                <a:lnTo>
                  <a:pt x="3195887" y="1643803"/>
                </a:lnTo>
                <a:lnTo>
                  <a:pt x="3199082" y="1619928"/>
                </a:lnTo>
                <a:lnTo>
                  <a:pt x="3202749" y="1618997"/>
                </a:lnTo>
                <a:lnTo>
                  <a:pt x="3205328" y="1605350"/>
                </a:lnTo>
                <a:lnTo>
                  <a:pt x="3199570" y="1605048"/>
                </a:lnTo>
                <a:close/>
              </a:path>
              <a:path w="3277635" h="2793039">
                <a:moveTo>
                  <a:pt x="3187138" y="1654634"/>
                </a:moveTo>
                <a:lnTo>
                  <a:pt x="3187530" y="1658386"/>
                </a:lnTo>
                <a:lnTo>
                  <a:pt x="3192013" y="1662468"/>
                </a:lnTo>
                <a:lnTo>
                  <a:pt x="3195322" y="1659459"/>
                </a:lnTo>
                <a:lnTo>
                  <a:pt x="3200555" y="1659695"/>
                </a:lnTo>
                <a:lnTo>
                  <a:pt x="3199082" y="1619928"/>
                </a:lnTo>
                <a:lnTo>
                  <a:pt x="3195887" y="1643803"/>
                </a:lnTo>
                <a:lnTo>
                  <a:pt x="3198471" y="1648186"/>
                </a:lnTo>
                <a:lnTo>
                  <a:pt x="3197554" y="1649602"/>
                </a:lnTo>
                <a:lnTo>
                  <a:pt x="3192589" y="1645014"/>
                </a:lnTo>
                <a:lnTo>
                  <a:pt x="3190770" y="1647558"/>
                </a:lnTo>
                <a:lnTo>
                  <a:pt x="3187138" y="1654634"/>
                </a:lnTo>
                <a:close/>
              </a:path>
              <a:path w="3277635" h="2793039">
                <a:moveTo>
                  <a:pt x="3182338" y="1620676"/>
                </a:moveTo>
                <a:lnTo>
                  <a:pt x="3184744" y="1625677"/>
                </a:lnTo>
                <a:lnTo>
                  <a:pt x="3188292" y="1631738"/>
                </a:lnTo>
                <a:lnTo>
                  <a:pt x="3192250" y="1638050"/>
                </a:lnTo>
                <a:lnTo>
                  <a:pt x="3195887" y="1643803"/>
                </a:lnTo>
                <a:lnTo>
                  <a:pt x="3192431" y="1607247"/>
                </a:lnTo>
                <a:lnTo>
                  <a:pt x="3186298" y="1618232"/>
                </a:lnTo>
                <a:lnTo>
                  <a:pt x="3182338" y="1620676"/>
                </a:lnTo>
                <a:close/>
              </a:path>
              <a:path w="3277635" h="2793039">
                <a:moveTo>
                  <a:pt x="3193776" y="1489032"/>
                </a:moveTo>
                <a:lnTo>
                  <a:pt x="3196669" y="1488610"/>
                </a:lnTo>
                <a:lnTo>
                  <a:pt x="3202618" y="1491673"/>
                </a:lnTo>
                <a:lnTo>
                  <a:pt x="3203190" y="1495348"/>
                </a:lnTo>
                <a:lnTo>
                  <a:pt x="3204263" y="1488271"/>
                </a:lnTo>
                <a:lnTo>
                  <a:pt x="3197786" y="1486892"/>
                </a:lnTo>
                <a:lnTo>
                  <a:pt x="3193776" y="1489032"/>
                </a:lnTo>
                <a:close/>
              </a:path>
              <a:path w="3277635" h="2793039">
                <a:moveTo>
                  <a:pt x="3199451" y="1503138"/>
                </a:moveTo>
                <a:lnTo>
                  <a:pt x="3196775" y="1499993"/>
                </a:lnTo>
                <a:lnTo>
                  <a:pt x="3194494" y="1495845"/>
                </a:lnTo>
                <a:lnTo>
                  <a:pt x="3193272" y="1491818"/>
                </a:lnTo>
                <a:lnTo>
                  <a:pt x="3193776" y="1489032"/>
                </a:lnTo>
                <a:lnTo>
                  <a:pt x="3197786" y="1486892"/>
                </a:lnTo>
                <a:lnTo>
                  <a:pt x="3187608" y="1483157"/>
                </a:lnTo>
                <a:lnTo>
                  <a:pt x="3188116" y="1511352"/>
                </a:lnTo>
                <a:lnTo>
                  <a:pt x="3193386" y="1515500"/>
                </a:lnTo>
                <a:lnTo>
                  <a:pt x="3197951" y="1515261"/>
                </a:lnTo>
                <a:lnTo>
                  <a:pt x="3199451" y="1503138"/>
                </a:lnTo>
                <a:close/>
              </a:path>
              <a:path w="3277635" h="2793039">
                <a:moveTo>
                  <a:pt x="3183632" y="1504368"/>
                </a:moveTo>
                <a:lnTo>
                  <a:pt x="3188116" y="1511352"/>
                </a:lnTo>
                <a:lnTo>
                  <a:pt x="3187608" y="1483157"/>
                </a:lnTo>
                <a:lnTo>
                  <a:pt x="3182974" y="1488109"/>
                </a:lnTo>
                <a:lnTo>
                  <a:pt x="3181421" y="1496103"/>
                </a:lnTo>
                <a:lnTo>
                  <a:pt x="3183632" y="1504368"/>
                </a:lnTo>
                <a:close/>
              </a:path>
              <a:path w="3277635" h="2793039">
                <a:moveTo>
                  <a:pt x="3204020" y="1899110"/>
                </a:moveTo>
                <a:lnTo>
                  <a:pt x="3204645" y="1906258"/>
                </a:lnTo>
                <a:lnTo>
                  <a:pt x="3204878" y="1912847"/>
                </a:lnTo>
                <a:lnTo>
                  <a:pt x="3207102" y="1925858"/>
                </a:lnTo>
                <a:lnTo>
                  <a:pt x="3209724" y="1928747"/>
                </a:lnTo>
                <a:lnTo>
                  <a:pt x="3210543" y="1932011"/>
                </a:lnTo>
                <a:lnTo>
                  <a:pt x="3214820" y="2021407"/>
                </a:lnTo>
                <a:lnTo>
                  <a:pt x="3215792" y="1842479"/>
                </a:lnTo>
                <a:lnTo>
                  <a:pt x="3215883" y="1838139"/>
                </a:lnTo>
                <a:lnTo>
                  <a:pt x="3216281" y="1833460"/>
                </a:lnTo>
                <a:lnTo>
                  <a:pt x="3217014" y="1740362"/>
                </a:lnTo>
                <a:lnTo>
                  <a:pt x="3214597" y="1804745"/>
                </a:lnTo>
                <a:lnTo>
                  <a:pt x="3212810" y="1808354"/>
                </a:lnTo>
                <a:lnTo>
                  <a:pt x="3210264" y="1810719"/>
                </a:lnTo>
                <a:lnTo>
                  <a:pt x="3207909" y="1876761"/>
                </a:lnTo>
                <a:lnTo>
                  <a:pt x="3207070" y="1876650"/>
                </a:lnTo>
                <a:lnTo>
                  <a:pt x="3204815" y="1873459"/>
                </a:lnTo>
                <a:lnTo>
                  <a:pt x="3204020" y="1899110"/>
                </a:lnTo>
                <a:close/>
              </a:path>
              <a:path w="3277635" h="2793039">
                <a:moveTo>
                  <a:pt x="3200201" y="1878235"/>
                </a:moveTo>
                <a:lnTo>
                  <a:pt x="3201758" y="1884705"/>
                </a:lnTo>
                <a:lnTo>
                  <a:pt x="3203044" y="1891794"/>
                </a:lnTo>
                <a:lnTo>
                  <a:pt x="3204020" y="1899110"/>
                </a:lnTo>
                <a:lnTo>
                  <a:pt x="3204815" y="1873459"/>
                </a:lnTo>
                <a:lnTo>
                  <a:pt x="3202186" y="1869496"/>
                </a:lnTo>
                <a:lnTo>
                  <a:pt x="3200201" y="1878235"/>
                </a:lnTo>
                <a:close/>
              </a:path>
              <a:path w="3277635" h="2793039">
                <a:moveTo>
                  <a:pt x="3201877" y="1840246"/>
                </a:moveTo>
                <a:lnTo>
                  <a:pt x="3197110" y="1835376"/>
                </a:lnTo>
                <a:lnTo>
                  <a:pt x="3198414" y="1872778"/>
                </a:lnTo>
                <a:lnTo>
                  <a:pt x="3200201" y="1878235"/>
                </a:lnTo>
                <a:lnTo>
                  <a:pt x="3202186" y="1869496"/>
                </a:lnTo>
                <a:lnTo>
                  <a:pt x="3199822" y="1865750"/>
                </a:lnTo>
                <a:lnTo>
                  <a:pt x="3198359" y="1863208"/>
                </a:lnTo>
                <a:lnTo>
                  <a:pt x="3201877" y="1840246"/>
                </a:lnTo>
                <a:close/>
              </a:path>
              <a:path w="3277635" h="2793039">
                <a:moveTo>
                  <a:pt x="3197110" y="1835376"/>
                </a:moveTo>
                <a:lnTo>
                  <a:pt x="3194157" y="1833419"/>
                </a:lnTo>
                <a:lnTo>
                  <a:pt x="3194838" y="1849921"/>
                </a:lnTo>
                <a:lnTo>
                  <a:pt x="3195713" y="1854997"/>
                </a:lnTo>
                <a:lnTo>
                  <a:pt x="3196051" y="1859505"/>
                </a:lnTo>
                <a:lnTo>
                  <a:pt x="3196437" y="1868726"/>
                </a:lnTo>
                <a:lnTo>
                  <a:pt x="3198414" y="1872778"/>
                </a:lnTo>
                <a:lnTo>
                  <a:pt x="3197110" y="1835376"/>
                </a:lnTo>
                <a:close/>
              </a:path>
              <a:path w="3277635" h="2793039">
                <a:moveTo>
                  <a:pt x="3194157" y="1833419"/>
                </a:moveTo>
                <a:lnTo>
                  <a:pt x="3192347" y="1836254"/>
                </a:lnTo>
                <a:lnTo>
                  <a:pt x="3192819" y="1840052"/>
                </a:lnTo>
                <a:lnTo>
                  <a:pt x="3193762" y="1844773"/>
                </a:lnTo>
                <a:lnTo>
                  <a:pt x="3194838" y="1849921"/>
                </a:lnTo>
                <a:lnTo>
                  <a:pt x="3194157" y="1833419"/>
                </a:lnTo>
                <a:close/>
              </a:path>
              <a:path w="3277635" h="2793039">
                <a:moveTo>
                  <a:pt x="3205691" y="1419342"/>
                </a:moveTo>
                <a:lnTo>
                  <a:pt x="3206006" y="1426858"/>
                </a:lnTo>
                <a:lnTo>
                  <a:pt x="3207076" y="1452497"/>
                </a:lnTo>
                <a:lnTo>
                  <a:pt x="3208855" y="1458239"/>
                </a:lnTo>
                <a:lnTo>
                  <a:pt x="3212758" y="1406248"/>
                </a:lnTo>
                <a:lnTo>
                  <a:pt x="3213228" y="1403385"/>
                </a:lnTo>
                <a:lnTo>
                  <a:pt x="3217898" y="1327000"/>
                </a:lnTo>
                <a:lnTo>
                  <a:pt x="3208645" y="1322215"/>
                </a:lnTo>
                <a:lnTo>
                  <a:pt x="3206969" y="1320697"/>
                </a:lnTo>
                <a:lnTo>
                  <a:pt x="3205691" y="1419342"/>
                </a:lnTo>
                <a:close/>
              </a:path>
              <a:path w="3277635" h="2793039">
                <a:moveTo>
                  <a:pt x="3204694" y="1321651"/>
                </a:moveTo>
                <a:lnTo>
                  <a:pt x="3199888" y="1325805"/>
                </a:lnTo>
                <a:lnTo>
                  <a:pt x="3201569" y="1395159"/>
                </a:lnTo>
                <a:lnTo>
                  <a:pt x="3201832" y="1395548"/>
                </a:lnTo>
                <a:lnTo>
                  <a:pt x="3202078" y="1403248"/>
                </a:lnTo>
                <a:lnTo>
                  <a:pt x="3204316" y="1411235"/>
                </a:lnTo>
                <a:lnTo>
                  <a:pt x="3205691" y="1419342"/>
                </a:lnTo>
                <a:lnTo>
                  <a:pt x="3206969" y="1320697"/>
                </a:lnTo>
                <a:lnTo>
                  <a:pt x="3204694" y="1321651"/>
                </a:lnTo>
                <a:close/>
              </a:path>
              <a:path w="3277635" h="2793039">
                <a:moveTo>
                  <a:pt x="3196270" y="1372856"/>
                </a:moveTo>
                <a:lnTo>
                  <a:pt x="3201569" y="1395159"/>
                </a:lnTo>
                <a:lnTo>
                  <a:pt x="3199888" y="1325805"/>
                </a:lnTo>
                <a:lnTo>
                  <a:pt x="3196182" y="1332416"/>
                </a:lnTo>
                <a:lnTo>
                  <a:pt x="3194037" y="1342070"/>
                </a:lnTo>
                <a:lnTo>
                  <a:pt x="3193912" y="1355355"/>
                </a:lnTo>
                <a:lnTo>
                  <a:pt x="3196270" y="1372856"/>
                </a:lnTo>
                <a:close/>
              </a:path>
              <a:path w="3277635" h="2793039">
                <a:moveTo>
                  <a:pt x="3200510" y="991719"/>
                </a:moveTo>
                <a:lnTo>
                  <a:pt x="3203894" y="997643"/>
                </a:lnTo>
                <a:lnTo>
                  <a:pt x="3206674" y="1002559"/>
                </a:lnTo>
                <a:lnTo>
                  <a:pt x="3207847" y="1006047"/>
                </a:lnTo>
                <a:lnTo>
                  <a:pt x="3207813" y="1037131"/>
                </a:lnTo>
                <a:lnTo>
                  <a:pt x="3206693" y="1041688"/>
                </a:lnTo>
                <a:lnTo>
                  <a:pt x="3204633" y="1115777"/>
                </a:lnTo>
                <a:lnTo>
                  <a:pt x="3206505" y="1122159"/>
                </a:lnTo>
                <a:lnTo>
                  <a:pt x="3207222" y="1130078"/>
                </a:lnTo>
                <a:lnTo>
                  <a:pt x="3209622" y="1214831"/>
                </a:lnTo>
                <a:lnTo>
                  <a:pt x="3210720" y="987381"/>
                </a:lnTo>
                <a:lnTo>
                  <a:pt x="3206586" y="984819"/>
                </a:lnTo>
                <a:lnTo>
                  <a:pt x="3200510" y="991719"/>
                </a:lnTo>
                <a:close/>
              </a:path>
              <a:path w="3277635" h="2793039">
                <a:moveTo>
                  <a:pt x="3199396" y="1063157"/>
                </a:moveTo>
                <a:lnTo>
                  <a:pt x="3200707" y="1066872"/>
                </a:lnTo>
                <a:lnTo>
                  <a:pt x="3201491" y="1111834"/>
                </a:lnTo>
                <a:lnTo>
                  <a:pt x="3204633" y="1115777"/>
                </a:lnTo>
                <a:lnTo>
                  <a:pt x="3206693" y="1041688"/>
                </a:lnTo>
                <a:lnTo>
                  <a:pt x="3204345" y="1045508"/>
                </a:lnTo>
                <a:lnTo>
                  <a:pt x="3200752" y="1047703"/>
                </a:lnTo>
                <a:lnTo>
                  <a:pt x="3199396" y="1063157"/>
                </a:lnTo>
                <a:close/>
              </a:path>
              <a:path w="3277635" h="2793039">
                <a:moveTo>
                  <a:pt x="3201491" y="1111834"/>
                </a:moveTo>
                <a:lnTo>
                  <a:pt x="3200707" y="1066872"/>
                </a:lnTo>
                <a:lnTo>
                  <a:pt x="3200583" y="1072542"/>
                </a:lnTo>
                <a:lnTo>
                  <a:pt x="3199312" y="1079285"/>
                </a:lnTo>
                <a:lnTo>
                  <a:pt x="3197183" y="1086216"/>
                </a:lnTo>
                <a:lnTo>
                  <a:pt x="3196963" y="1111237"/>
                </a:lnTo>
                <a:lnTo>
                  <a:pt x="3201491" y="1111834"/>
                </a:lnTo>
                <a:close/>
              </a:path>
              <a:path w="3277635" h="2793039">
                <a:moveTo>
                  <a:pt x="3197183" y="1086216"/>
                </a:moveTo>
                <a:lnTo>
                  <a:pt x="3194484" y="1092452"/>
                </a:lnTo>
                <a:lnTo>
                  <a:pt x="3191506" y="1097109"/>
                </a:lnTo>
                <a:lnTo>
                  <a:pt x="3190756" y="1098542"/>
                </a:lnTo>
                <a:lnTo>
                  <a:pt x="3188579" y="1107246"/>
                </a:lnTo>
                <a:lnTo>
                  <a:pt x="3190935" y="1114890"/>
                </a:lnTo>
                <a:lnTo>
                  <a:pt x="3196963" y="1111237"/>
                </a:lnTo>
                <a:lnTo>
                  <a:pt x="3197183" y="1086216"/>
                </a:lnTo>
                <a:close/>
              </a:path>
              <a:path w="3277635" h="2793039">
                <a:moveTo>
                  <a:pt x="3212421" y="2569724"/>
                </a:moveTo>
                <a:lnTo>
                  <a:pt x="3210995" y="2565518"/>
                </a:lnTo>
                <a:lnTo>
                  <a:pt x="3209638" y="2563772"/>
                </a:lnTo>
                <a:lnTo>
                  <a:pt x="3207086" y="2566107"/>
                </a:lnTo>
                <a:lnTo>
                  <a:pt x="3206318" y="2660080"/>
                </a:lnTo>
                <a:lnTo>
                  <a:pt x="3207357" y="2665731"/>
                </a:lnTo>
                <a:lnTo>
                  <a:pt x="3215269" y="2730668"/>
                </a:lnTo>
                <a:lnTo>
                  <a:pt x="3212421" y="2569724"/>
                </a:lnTo>
                <a:close/>
              </a:path>
              <a:path w="3277635" h="2793039">
                <a:moveTo>
                  <a:pt x="3205870" y="2569412"/>
                </a:moveTo>
                <a:lnTo>
                  <a:pt x="3204679" y="2573624"/>
                </a:lnTo>
                <a:lnTo>
                  <a:pt x="3203503" y="2578356"/>
                </a:lnTo>
                <a:lnTo>
                  <a:pt x="3202331" y="2583220"/>
                </a:lnTo>
                <a:lnTo>
                  <a:pt x="3201152" y="2587827"/>
                </a:lnTo>
                <a:lnTo>
                  <a:pt x="3203449" y="2630184"/>
                </a:lnTo>
                <a:lnTo>
                  <a:pt x="3206093" y="2640359"/>
                </a:lnTo>
                <a:lnTo>
                  <a:pt x="3205870" y="2569412"/>
                </a:lnTo>
                <a:close/>
              </a:path>
              <a:path w="3277635" h="2793039">
                <a:moveTo>
                  <a:pt x="3201152" y="2587827"/>
                </a:moveTo>
                <a:lnTo>
                  <a:pt x="3199956" y="2591789"/>
                </a:lnTo>
                <a:lnTo>
                  <a:pt x="3198731" y="2594720"/>
                </a:lnTo>
                <a:lnTo>
                  <a:pt x="3197467" y="2596229"/>
                </a:lnTo>
                <a:lnTo>
                  <a:pt x="3194778" y="2593434"/>
                </a:lnTo>
                <a:lnTo>
                  <a:pt x="3198103" y="2620504"/>
                </a:lnTo>
                <a:lnTo>
                  <a:pt x="3203449" y="2630184"/>
                </a:lnTo>
                <a:lnTo>
                  <a:pt x="3201152" y="2587827"/>
                </a:lnTo>
                <a:close/>
              </a:path>
              <a:path w="3277635" h="2793039">
                <a:moveTo>
                  <a:pt x="3191887" y="2603238"/>
                </a:moveTo>
                <a:lnTo>
                  <a:pt x="3189633" y="2600627"/>
                </a:lnTo>
                <a:lnTo>
                  <a:pt x="3186811" y="2595731"/>
                </a:lnTo>
                <a:lnTo>
                  <a:pt x="3184932" y="2590582"/>
                </a:lnTo>
                <a:lnTo>
                  <a:pt x="3185510" y="2587209"/>
                </a:lnTo>
                <a:lnTo>
                  <a:pt x="3188642" y="2593481"/>
                </a:lnTo>
                <a:lnTo>
                  <a:pt x="3192061" y="2601533"/>
                </a:lnTo>
                <a:lnTo>
                  <a:pt x="3198103" y="2620504"/>
                </a:lnTo>
                <a:lnTo>
                  <a:pt x="3194778" y="2593434"/>
                </a:lnTo>
                <a:lnTo>
                  <a:pt x="3193332" y="2588354"/>
                </a:lnTo>
                <a:lnTo>
                  <a:pt x="3191803" y="2580301"/>
                </a:lnTo>
                <a:lnTo>
                  <a:pt x="3186868" y="2582770"/>
                </a:lnTo>
                <a:lnTo>
                  <a:pt x="3181857" y="2595363"/>
                </a:lnTo>
                <a:lnTo>
                  <a:pt x="3185706" y="2603002"/>
                </a:lnTo>
                <a:lnTo>
                  <a:pt x="3191654" y="2611413"/>
                </a:lnTo>
                <a:lnTo>
                  <a:pt x="3191887" y="2603238"/>
                </a:lnTo>
                <a:close/>
              </a:path>
              <a:path w="3277635" h="2793039">
                <a:moveTo>
                  <a:pt x="3191887" y="2603238"/>
                </a:moveTo>
                <a:lnTo>
                  <a:pt x="3191654" y="2611413"/>
                </a:lnTo>
                <a:lnTo>
                  <a:pt x="3198103" y="2620504"/>
                </a:lnTo>
                <a:lnTo>
                  <a:pt x="3192061" y="2601533"/>
                </a:lnTo>
                <a:lnTo>
                  <a:pt x="3191887" y="2603238"/>
                </a:lnTo>
                <a:close/>
              </a:path>
              <a:path w="3277635" h="2793039">
                <a:moveTo>
                  <a:pt x="3207413" y="2348209"/>
                </a:moveTo>
                <a:lnTo>
                  <a:pt x="3207469" y="2361627"/>
                </a:lnTo>
                <a:lnTo>
                  <a:pt x="3208381" y="2258578"/>
                </a:lnTo>
                <a:lnTo>
                  <a:pt x="3207233" y="2270171"/>
                </a:lnTo>
                <a:lnTo>
                  <a:pt x="3206375" y="2338677"/>
                </a:lnTo>
                <a:lnTo>
                  <a:pt x="3207413" y="2348209"/>
                </a:lnTo>
                <a:close/>
              </a:path>
              <a:path w="3277635" h="2793039">
                <a:moveTo>
                  <a:pt x="3197509" y="2277472"/>
                </a:moveTo>
                <a:lnTo>
                  <a:pt x="3191988" y="2272236"/>
                </a:lnTo>
                <a:lnTo>
                  <a:pt x="3192696" y="2284817"/>
                </a:lnTo>
                <a:lnTo>
                  <a:pt x="3194883" y="2288702"/>
                </a:lnTo>
                <a:lnTo>
                  <a:pt x="3196793" y="2292254"/>
                </a:lnTo>
                <a:lnTo>
                  <a:pt x="3198237" y="2295249"/>
                </a:lnTo>
                <a:lnTo>
                  <a:pt x="3204847" y="2284864"/>
                </a:lnTo>
                <a:lnTo>
                  <a:pt x="3197509" y="2277472"/>
                </a:lnTo>
                <a:close/>
              </a:path>
              <a:path w="3277635" h="2793039">
                <a:moveTo>
                  <a:pt x="3184991" y="2270482"/>
                </a:moveTo>
                <a:lnTo>
                  <a:pt x="3186380" y="2273433"/>
                </a:lnTo>
                <a:lnTo>
                  <a:pt x="3188254" y="2276957"/>
                </a:lnTo>
                <a:lnTo>
                  <a:pt x="3190423" y="2280827"/>
                </a:lnTo>
                <a:lnTo>
                  <a:pt x="3192696" y="2284817"/>
                </a:lnTo>
                <a:lnTo>
                  <a:pt x="3191988" y="2272236"/>
                </a:lnTo>
                <a:lnTo>
                  <a:pt x="3188095" y="2268930"/>
                </a:lnTo>
                <a:lnTo>
                  <a:pt x="3184991" y="2270482"/>
                </a:lnTo>
                <a:close/>
              </a:path>
              <a:path w="3277635" h="2793039">
                <a:moveTo>
                  <a:pt x="3195539" y="1034319"/>
                </a:moveTo>
                <a:lnTo>
                  <a:pt x="3200324" y="1029263"/>
                </a:lnTo>
                <a:lnTo>
                  <a:pt x="3203960" y="1027903"/>
                </a:lnTo>
                <a:lnTo>
                  <a:pt x="3206431" y="1029352"/>
                </a:lnTo>
                <a:lnTo>
                  <a:pt x="3207720" y="1032724"/>
                </a:lnTo>
                <a:lnTo>
                  <a:pt x="3207813" y="1037131"/>
                </a:lnTo>
                <a:lnTo>
                  <a:pt x="3207847" y="1006047"/>
                </a:lnTo>
                <a:lnTo>
                  <a:pt x="3206407" y="1007686"/>
                </a:lnTo>
                <a:lnTo>
                  <a:pt x="3201351" y="1007058"/>
                </a:lnTo>
                <a:lnTo>
                  <a:pt x="3195539" y="1034319"/>
                </a:lnTo>
                <a:close/>
              </a:path>
              <a:path w="3277635" h="2793039">
                <a:moveTo>
                  <a:pt x="3187251" y="1056690"/>
                </a:moveTo>
                <a:lnTo>
                  <a:pt x="3190859" y="1063114"/>
                </a:lnTo>
                <a:lnTo>
                  <a:pt x="3189771" y="1043674"/>
                </a:lnTo>
                <a:lnTo>
                  <a:pt x="3195539" y="1034319"/>
                </a:lnTo>
                <a:lnTo>
                  <a:pt x="3201351" y="1007058"/>
                </a:lnTo>
                <a:lnTo>
                  <a:pt x="3191672" y="1003740"/>
                </a:lnTo>
                <a:lnTo>
                  <a:pt x="3194355" y="1023857"/>
                </a:lnTo>
                <a:lnTo>
                  <a:pt x="3191497" y="1025433"/>
                </a:lnTo>
                <a:lnTo>
                  <a:pt x="3188420" y="1022262"/>
                </a:lnTo>
                <a:lnTo>
                  <a:pt x="3187251" y="1056690"/>
                </a:lnTo>
                <a:close/>
              </a:path>
              <a:path w="3277635" h="2793039">
                <a:moveTo>
                  <a:pt x="3187251" y="1056690"/>
                </a:moveTo>
                <a:lnTo>
                  <a:pt x="3188420" y="1022262"/>
                </a:lnTo>
                <a:lnTo>
                  <a:pt x="3190557" y="1015273"/>
                </a:lnTo>
                <a:lnTo>
                  <a:pt x="3191562" y="1016608"/>
                </a:lnTo>
                <a:lnTo>
                  <a:pt x="3194355" y="1023857"/>
                </a:lnTo>
                <a:lnTo>
                  <a:pt x="3191672" y="1003740"/>
                </a:lnTo>
                <a:lnTo>
                  <a:pt x="3188969" y="1004009"/>
                </a:lnTo>
                <a:lnTo>
                  <a:pt x="3187251" y="1056690"/>
                </a:lnTo>
                <a:close/>
              </a:path>
              <a:path w="3277635" h="2793039">
                <a:moveTo>
                  <a:pt x="3184890" y="1009521"/>
                </a:moveTo>
                <a:lnTo>
                  <a:pt x="3183009" y="1019875"/>
                </a:lnTo>
                <a:lnTo>
                  <a:pt x="3184520" y="1045790"/>
                </a:lnTo>
                <a:lnTo>
                  <a:pt x="3187251" y="1056690"/>
                </a:lnTo>
                <a:lnTo>
                  <a:pt x="3188969" y="1004009"/>
                </a:lnTo>
                <a:lnTo>
                  <a:pt x="3184890" y="1009521"/>
                </a:lnTo>
                <a:close/>
              </a:path>
              <a:path w="3277635" h="2793039">
                <a:moveTo>
                  <a:pt x="3199948" y="954415"/>
                </a:moveTo>
                <a:lnTo>
                  <a:pt x="3200252" y="959742"/>
                </a:lnTo>
                <a:lnTo>
                  <a:pt x="3200371" y="975380"/>
                </a:lnTo>
                <a:lnTo>
                  <a:pt x="3202842" y="972125"/>
                </a:lnTo>
                <a:lnTo>
                  <a:pt x="3205748" y="972473"/>
                </a:lnTo>
                <a:lnTo>
                  <a:pt x="3208630" y="975256"/>
                </a:lnTo>
                <a:lnTo>
                  <a:pt x="3211403" y="942984"/>
                </a:lnTo>
                <a:lnTo>
                  <a:pt x="3204533" y="940755"/>
                </a:lnTo>
                <a:lnTo>
                  <a:pt x="3201741" y="939265"/>
                </a:lnTo>
                <a:lnTo>
                  <a:pt x="3202383" y="895825"/>
                </a:lnTo>
                <a:lnTo>
                  <a:pt x="3199948" y="954415"/>
                </a:lnTo>
                <a:close/>
              </a:path>
              <a:path w="3277635" h="2793039">
                <a:moveTo>
                  <a:pt x="3214663" y="2547053"/>
                </a:moveTo>
                <a:lnTo>
                  <a:pt x="3215418" y="2551010"/>
                </a:lnTo>
                <a:lnTo>
                  <a:pt x="3215626" y="2556936"/>
                </a:lnTo>
                <a:lnTo>
                  <a:pt x="3215269" y="2730668"/>
                </a:lnTo>
                <a:lnTo>
                  <a:pt x="3212433" y="2731594"/>
                </a:lnTo>
                <a:lnTo>
                  <a:pt x="3210508" y="2769586"/>
                </a:lnTo>
                <a:lnTo>
                  <a:pt x="3219492" y="2770354"/>
                </a:lnTo>
                <a:lnTo>
                  <a:pt x="3212670" y="2749334"/>
                </a:lnTo>
                <a:lnTo>
                  <a:pt x="3219780" y="2740226"/>
                </a:lnTo>
                <a:lnTo>
                  <a:pt x="3223939" y="2739646"/>
                </a:lnTo>
                <a:lnTo>
                  <a:pt x="3215733" y="2452010"/>
                </a:lnTo>
                <a:lnTo>
                  <a:pt x="3214663" y="2547053"/>
                </a:lnTo>
                <a:close/>
              </a:path>
              <a:path w="3277635" h="2793039">
                <a:moveTo>
                  <a:pt x="3214663" y="2547053"/>
                </a:moveTo>
                <a:lnTo>
                  <a:pt x="3215733" y="2452010"/>
                </a:lnTo>
                <a:lnTo>
                  <a:pt x="3213360" y="2445478"/>
                </a:lnTo>
                <a:lnTo>
                  <a:pt x="3211270" y="2437033"/>
                </a:lnTo>
                <a:lnTo>
                  <a:pt x="3209829" y="2428052"/>
                </a:lnTo>
                <a:lnTo>
                  <a:pt x="3211757" y="2541658"/>
                </a:lnTo>
                <a:lnTo>
                  <a:pt x="3213422" y="2544217"/>
                </a:lnTo>
                <a:lnTo>
                  <a:pt x="3214663" y="2547053"/>
                </a:lnTo>
                <a:close/>
              </a:path>
              <a:path w="3277635" h="2793039">
                <a:moveTo>
                  <a:pt x="3209829" y="2428052"/>
                </a:moveTo>
                <a:lnTo>
                  <a:pt x="3210995" y="2430731"/>
                </a:lnTo>
                <a:lnTo>
                  <a:pt x="3211271" y="2297091"/>
                </a:lnTo>
                <a:lnTo>
                  <a:pt x="3208468" y="2290794"/>
                </a:lnTo>
                <a:lnTo>
                  <a:pt x="3209729" y="2538530"/>
                </a:lnTo>
                <a:lnTo>
                  <a:pt x="3211757" y="2541658"/>
                </a:lnTo>
                <a:lnTo>
                  <a:pt x="3209829" y="2428052"/>
                </a:lnTo>
                <a:close/>
              </a:path>
              <a:path w="3277635" h="2793039">
                <a:moveTo>
                  <a:pt x="3211840" y="2111913"/>
                </a:moveTo>
                <a:lnTo>
                  <a:pt x="3212014" y="2290943"/>
                </a:lnTo>
                <a:lnTo>
                  <a:pt x="3215257" y="2294290"/>
                </a:lnTo>
                <a:lnTo>
                  <a:pt x="3217303" y="2297559"/>
                </a:lnTo>
                <a:lnTo>
                  <a:pt x="3220906" y="2435369"/>
                </a:lnTo>
                <a:lnTo>
                  <a:pt x="3223939" y="2739646"/>
                </a:lnTo>
                <a:lnTo>
                  <a:pt x="3225292" y="2381637"/>
                </a:lnTo>
                <a:lnTo>
                  <a:pt x="3226143" y="2329750"/>
                </a:lnTo>
                <a:lnTo>
                  <a:pt x="3226806" y="2322413"/>
                </a:lnTo>
                <a:lnTo>
                  <a:pt x="3226455" y="2028699"/>
                </a:lnTo>
                <a:lnTo>
                  <a:pt x="3224829" y="2028375"/>
                </a:lnTo>
                <a:lnTo>
                  <a:pt x="3220928" y="2031718"/>
                </a:lnTo>
                <a:lnTo>
                  <a:pt x="3219989" y="2035326"/>
                </a:lnTo>
                <a:lnTo>
                  <a:pt x="3217230" y="2034366"/>
                </a:lnTo>
                <a:lnTo>
                  <a:pt x="3213078" y="2030914"/>
                </a:lnTo>
                <a:lnTo>
                  <a:pt x="3211840" y="2111913"/>
                </a:lnTo>
                <a:close/>
              </a:path>
              <a:path w="3277635" h="2793039">
                <a:moveTo>
                  <a:pt x="3213078" y="2030914"/>
                </a:moveTo>
                <a:lnTo>
                  <a:pt x="3217230" y="2034366"/>
                </a:lnTo>
                <a:lnTo>
                  <a:pt x="3214820" y="2021407"/>
                </a:lnTo>
                <a:lnTo>
                  <a:pt x="3207992" y="2025597"/>
                </a:lnTo>
                <a:lnTo>
                  <a:pt x="3208342" y="2074583"/>
                </a:lnTo>
                <a:lnTo>
                  <a:pt x="3209690" y="2085271"/>
                </a:lnTo>
                <a:lnTo>
                  <a:pt x="3210780" y="2095484"/>
                </a:lnTo>
                <a:lnTo>
                  <a:pt x="3211526" y="2104579"/>
                </a:lnTo>
                <a:lnTo>
                  <a:pt x="3211840" y="2111913"/>
                </a:lnTo>
                <a:lnTo>
                  <a:pt x="3213078" y="2030914"/>
                </a:lnTo>
                <a:close/>
              </a:path>
              <a:path w="3277635" h="2793039">
                <a:moveTo>
                  <a:pt x="3207992" y="2025597"/>
                </a:moveTo>
                <a:lnTo>
                  <a:pt x="3214820" y="2021407"/>
                </a:lnTo>
                <a:lnTo>
                  <a:pt x="3207509" y="2020502"/>
                </a:lnTo>
                <a:lnTo>
                  <a:pt x="3203848" y="2020712"/>
                </a:lnTo>
                <a:lnTo>
                  <a:pt x="3205221" y="2054352"/>
                </a:lnTo>
                <a:lnTo>
                  <a:pt x="3206824" y="2064063"/>
                </a:lnTo>
                <a:lnTo>
                  <a:pt x="3208342" y="2074583"/>
                </a:lnTo>
                <a:lnTo>
                  <a:pt x="3207992" y="2025597"/>
                </a:lnTo>
                <a:close/>
              </a:path>
              <a:path w="3277635" h="2793039">
                <a:moveTo>
                  <a:pt x="3203848" y="2020712"/>
                </a:moveTo>
                <a:lnTo>
                  <a:pt x="3199402" y="2020967"/>
                </a:lnTo>
                <a:lnTo>
                  <a:pt x="3199708" y="2036464"/>
                </a:lnTo>
                <a:lnTo>
                  <a:pt x="3200778" y="2036507"/>
                </a:lnTo>
                <a:lnTo>
                  <a:pt x="3202111" y="2039932"/>
                </a:lnTo>
                <a:lnTo>
                  <a:pt x="3203621" y="2046094"/>
                </a:lnTo>
                <a:lnTo>
                  <a:pt x="3205221" y="2054352"/>
                </a:lnTo>
                <a:lnTo>
                  <a:pt x="3203848" y="2020712"/>
                </a:lnTo>
                <a:close/>
              </a:path>
              <a:path w="3277635" h="2793039">
                <a:moveTo>
                  <a:pt x="3191608" y="2022633"/>
                </a:moveTo>
                <a:lnTo>
                  <a:pt x="3185238" y="2025335"/>
                </a:lnTo>
                <a:lnTo>
                  <a:pt x="3185770" y="2037979"/>
                </a:lnTo>
                <a:lnTo>
                  <a:pt x="3196195" y="2043150"/>
                </a:lnTo>
                <a:lnTo>
                  <a:pt x="3199402" y="2020967"/>
                </a:lnTo>
                <a:lnTo>
                  <a:pt x="3191608" y="2022633"/>
                </a:lnTo>
                <a:close/>
              </a:path>
              <a:path w="3277635" h="2793039">
                <a:moveTo>
                  <a:pt x="3181402" y="2028904"/>
                </a:moveTo>
                <a:lnTo>
                  <a:pt x="3181209" y="2033175"/>
                </a:lnTo>
                <a:lnTo>
                  <a:pt x="3185770" y="2037979"/>
                </a:lnTo>
                <a:lnTo>
                  <a:pt x="3185238" y="2025335"/>
                </a:lnTo>
                <a:lnTo>
                  <a:pt x="3181402" y="2028904"/>
                </a:lnTo>
                <a:close/>
              </a:path>
              <a:path w="3277635" h="2793039">
                <a:moveTo>
                  <a:pt x="3216519" y="2299058"/>
                </a:moveTo>
                <a:lnTo>
                  <a:pt x="3211271" y="2297091"/>
                </a:lnTo>
                <a:lnTo>
                  <a:pt x="3215828" y="2433691"/>
                </a:lnTo>
                <a:lnTo>
                  <a:pt x="3220906" y="2435369"/>
                </a:lnTo>
                <a:lnTo>
                  <a:pt x="3217303" y="2297559"/>
                </a:lnTo>
                <a:lnTo>
                  <a:pt x="3216519" y="2299058"/>
                </a:lnTo>
                <a:close/>
              </a:path>
              <a:path w="3277635" h="2793039">
                <a:moveTo>
                  <a:pt x="3202081" y="2517266"/>
                </a:moveTo>
                <a:lnTo>
                  <a:pt x="3204830" y="2527180"/>
                </a:lnTo>
                <a:lnTo>
                  <a:pt x="3207400" y="2533986"/>
                </a:lnTo>
                <a:lnTo>
                  <a:pt x="3209729" y="2538530"/>
                </a:lnTo>
                <a:lnTo>
                  <a:pt x="3208468" y="2290794"/>
                </a:lnTo>
                <a:lnTo>
                  <a:pt x="3207784" y="2516982"/>
                </a:lnTo>
                <a:lnTo>
                  <a:pt x="3206374" y="2516100"/>
                </a:lnTo>
                <a:lnTo>
                  <a:pt x="3202081" y="2517266"/>
                </a:lnTo>
                <a:close/>
              </a:path>
              <a:path w="3277635" h="2793039">
                <a:moveTo>
                  <a:pt x="3235170" y="1085219"/>
                </a:moveTo>
                <a:lnTo>
                  <a:pt x="3232951" y="1082333"/>
                </a:lnTo>
                <a:lnTo>
                  <a:pt x="3229625" y="1316967"/>
                </a:lnTo>
                <a:lnTo>
                  <a:pt x="3229095" y="1317228"/>
                </a:lnTo>
                <a:lnTo>
                  <a:pt x="3225700" y="1317888"/>
                </a:lnTo>
                <a:lnTo>
                  <a:pt x="3221224" y="940665"/>
                </a:lnTo>
                <a:lnTo>
                  <a:pt x="3220343" y="942852"/>
                </a:lnTo>
                <a:lnTo>
                  <a:pt x="3221102" y="1318074"/>
                </a:lnTo>
                <a:lnTo>
                  <a:pt x="3227211" y="1328461"/>
                </a:lnTo>
                <a:lnTo>
                  <a:pt x="3236571" y="1326795"/>
                </a:lnTo>
                <a:lnTo>
                  <a:pt x="3237703" y="1311314"/>
                </a:lnTo>
                <a:lnTo>
                  <a:pt x="3235170" y="1085219"/>
                </a:lnTo>
                <a:close/>
              </a:path>
              <a:path w="3277635" h="2793039">
                <a:moveTo>
                  <a:pt x="3220343" y="942852"/>
                </a:moveTo>
                <a:lnTo>
                  <a:pt x="3215761" y="1318372"/>
                </a:lnTo>
                <a:lnTo>
                  <a:pt x="3217898" y="1327000"/>
                </a:lnTo>
                <a:lnTo>
                  <a:pt x="3220003" y="1455535"/>
                </a:lnTo>
                <a:lnTo>
                  <a:pt x="3220486" y="1451964"/>
                </a:lnTo>
                <a:lnTo>
                  <a:pt x="3227211" y="1328461"/>
                </a:lnTo>
                <a:lnTo>
                  <a:pt x="3221102" y="1318074"/>
                </a:lnTo>
                <a:lnTo>
                  <a:pt x="3220343" y="942852"/>
                </a:lnTo>
                <a:close/>
              </a:path>
              <a:path w="3277635" h="2793039">
                <a:moveTo>
                  <a:pt x="3199669" y="977685"/>
                </a:moveTo>
                <a:lnTo>
                  <a:pt x="3200371" y="975380"/>
                </a:lnTo>
                <a:lnTo>
                  <a:pt x="3200252" y="959742"/>
                </a:lnTo>
                <a:lnTo>
                  <a:pt x="3199145" y="968199"/>
                </a:lnTo>
                <a:lnTo>
                  <a:pt x="3197527" y="985208"/>
                </a:lnTo>
                <a:lnTo>
                  <a:pt x="3200510" y="991719"/>
                </a:lnTo>
                <a:lnTo>
                  <a:pt x="3206586" y="984819"/>
                </a:lnTo>
                <a:lnTo>
                  <a:pt x="3199669" y="977685"/>
                </a:lnTo>
                <a:close/>
              </a:path>
              <a:path w="3277635" h="2793039">
                <a:moveTo>
                  <a:pt x="3196783" y="972103"/>
                </a:moveTo>
                <a:lnTo>
                  <a:pt x="3195950" y="978529"/>
                </a:lnTo>
                <a:lnTo>
                  <a:pt x="3197527" y="985208"/>
                </a:lnTo>
                <a:lnTo>
                  <a:pt x="3199145" y="968199"/>
                </a:lnTo>
                <a:lnTo>
                  <a:pt x="3196783" y="972103"/>
                </a:lnTo>
                <a:close/>
              </a:path>
              <a:path w="3277635" h="2793039">
                <a:moveTo>
                  <a:pt x="3208468" y="2290794"/>
                </a:moveTo>
                <a:lnTo>
                  <a:pt x="3209207" y="2289213"/>
                </a:lnTo>
                <a:lnTo>
                  <a:pt x="3212014" y="2290943"/>
                </a:lnTo>
                <a:lnTo>
                  <a:pt x="3211840" y="2111913"/>
                </a:lnTo>
                <a:lnTo>
                  <a:pt x="3211636" y="2116844"/>
                </a:lnTo>
                <a:lnTo>
                  <a:pt x="3209325" y="2116925"/>
                </a:lnTo>
                <a:lnTo>
                  <a:pt x="3208468" y="2290794"/>
                </a:lnTo>
                <a:close/>
              </a:path>
              <a:path w="3277635" h="2793039">
                <a:moveTo>
                  <a:pt x="3206375" y="2117836"/>
                </a:moveTo>
                <a:lnTo>
                  <a:pt x="3206324" y="2122324"/>
                </a:lnTo>
                <a:lnTo>
                  <a:pt x="3206015" y="2159860"/>
                </a:lnTo>
                <a:lnTo>
                  <a:pt x="3204978" y="2175469"/>
                </a:lnTo>
                <a:lnTo>
                  <a:pt x="3203761" y="2176254"/>
                </a:lnTo>
                <a:lnTo>
                  <a:pt x="3205964" y="2238372"/>
                </a:lnTo>
                <a:lnTo>
                  <a:pt x="3207590" y="2243082"/>
                </a:lnTo>
                <a:lnTo>
                  <a:pt x="3206375" y="2117836"/>
                </a:lnTo>
                <a:close/>
              </a:path>
              <a:path w="3277635" h="2793039">
                <a:moveTo>
                  <a:pt x="3188799" y="2227238"/>
                </a:moveTo>
                <a:lnTo>
                  <a:pt x="3191761" y="2229071"/>
                </a:lnTo>
                <a:lnTo>
                  <a:pt x="3194890" y="2230376"/>
                </a:lnTo>
                <a:lnTo>
                  <a:pt x="3198031" y="2231555"/>
                </a:lnTo>
                <a:lnTo>
                  <a:pt x="3201028" y="2233011"/>
                </a:lnTo>
                <a:lnTo>
                  <a:pt x="3203724" y="2235150"/>
                </a:lnTo>
                <a:lnTo>
                  <a:pt x="3205964" y="2238372"/>
                </a:lnTo>
                <a:lnTo>
                  <a:pt x="3203761" y="2176254"/>
                </a:lnTo>
                <a:lnTo>
                  <a:pt x="3200259" y="2218169"/>
                </a:lnTo>
                <a:lnTo>
                  <a:pt x="3197924" y="2219581"/>
                </a:lnTo>
                <a:lnTo>
                  <a:pt x="3193322" y="2214000"/>
                </a:lnTo>
                <a:lnTo>
                  <a:pt x="3188799" y="2227238"/>
                </a:lnTo>
                <a:close/>
              </a:path>
              <a:path w="3277635" h="2793039">
                <a:moveTo>
                  <a:pt x="3191820" y="2179687"/>
                </a:moveTo>
                <a:lnTo>
                  <a:pt x="3193461" y="2183218"/>
                </a:lnTo>
                <a:lnTo>
                  <a:pt x="3195695" y="2190606"/>
                </a:lnTo>
                <a:lnTo>
                  <a:pt x="3198029" y="2202000"/>
                </a:lnTo>
                <a:lnTo>
                  <a:pt x="3200259" y="2218169"/>
                </a:lnTo>
                <a:lnTo>
                  <a:pt x="3203761" y="2176254"/>
                </a:lnTo>
                <a:lnTo>
                  <a:pt x="3197824" y="2179218"/>
                </a:lnTo>
                <a:lnTo>
                  <a:pt x="3193626" y="2180049"/>
                </a:lnTo>
                <a:lnTo>
                  <a:pt x="3191820" y="2179687"/>
                </a:lnTo>
                <a:close/>
              </a:path>
              <a:path w="3277635" h="2793039">
                <a:moveTo>
                  <a:pt x="3206969" y="1320697"/>
                </a:moveTo>
                <a:lnTo>
                  <a:pt x="3205660" y="1256687"/>
                </a:lnTo>
                <a:lnTo>
                  <a:pt x="3205569" y="1265232"/>
                </a:lnTo>
                <a:lnTo>
                  <a:pt x="3205102" y="1273109"/>
                </a:lnTo>
                <a:lnTo>
                  <a:pt x="3204265" y="1279620"/>
                </a:lnTo>
                <a:lnTo>
                  <a:pt x="3203061" y="1284065"/>
                </a:lnTo>
                <a:lnTo>
                  <a:pt x="3199578" y="1283960"/>
                </a:lnTo>
                <a:lnTo>
                  <a:pt x="3199463" y="1313903"/>
                </a:lnTo>
                <a:lnTo>
                  <a:pt x="3206969" y="1320697"/>
                </a:lnTo>
                <a:close/>
              </a:path>
              <a:path w="3277635" h="2793039">
                <a:moveTo>
                  <a:pt x="3199578" y="1283960"/>
                </a:moveTo>
                <a:lnTo>
                  <a:pt x="3197309" y="1278013"/>
                </a:lnTo>
                <a:lnTo>
                  <a:pt x="3194285" y="1275337"/>
                </a:lnTo>
                <a:lnTo>
                  <a:pt x="3190184" y="1288926"/>
                </a:lnTo>
                <a:lnTo>
                  <a:pt x="3188974" y="1291955"/>
                </a:lnTo>
                <a:lnTo>
                  <a:pt x="3190364" y="1301865"/>
                </a:lnTo>
                <a:lnTo>
                  <a:pt x="3199463" y="1313903"/>
                </a:lnTo>
                <a:lnTo>
                  <a:pt x="3199578" y="1283960"/>
                </a:lnTo>
                <a:close/>
              </a:path>
              <a:path w="3277635" h="2793039">
                <a:moveTo>
                  <a:pt x="3185361" y="1274059"/>
                </a:moveTo>
                <a:lnTo>
                  <a:pt x="3187438" y="1279051"/>
                </a:lnTo>
                <a:lnTo>
                  <a:pt x="3189359" y="1284316"/>
                </a:lnTo>
                <a:lnTo>
                  <a:pt x="3190184" y="1288926"/>
                </a:lnTo>
                <a:lnTo>
                  <a:pt x="3194285" y="1275337"/>
                </a:lnTo>
                <a:lnTo>
                  <a:pt x="3187590" y="1269978"/>
                </a:lnTo>
                <a:lnTo>
                  <a:pt x="3185361" y="1274059"/>
                </a:lnTo>
                <a:close/>
              </a:path>
              <a:path w="3277635" h="2793039">
                <a:moveTo>
                  <a:pt x="3184497" y="1268596"/>
                </a:moveTo>
                <a:lnTo>
                  <a:pt x="3184068" y="1270265"/>
                </a:lnTo>
                <a:lnTo>
                  <a:pt x="3185361" y="1274059"/>
                </a:lnTo>
                <a:lnTo>
                  <a:pt x="3187590" y="1269978"/>
                </a:lnTo>
                <a:lnTo>
                  <a:pt x="3184497" y="1268596"/>
                </a:lnTo>
                <a:close/>
              </a:path>
              <a:path w="3277635" h="2793039">
                <a:moveTo>
                  <a:pt x="3207110" y="1212280"/>
                </a:moveTo>
                <a:lnTo>
                  <a:pt x="3209622" y="1214831"/>
                </a:lnTo>
                <a:lnTo>
                  <a:pt x="3207222" y="1130078"/>
                </a:lnTo>
                <a:lnTo>
                  <a:pt x="3206898" y="1138629"/>
                </a:lnTo>
                <a:lnTo>
                  <a:pt x="3205649" y="1146905"/>
                </a:lnTo>
                <a:lnTo>
                  <a:pt x="3203708" y="1209313"/>
                </a:lnTo>
                <a:lnTo>
                  <a:pt x="3207110" y="1212280"/>
                </a:lnTo>
                <a:close/>
              </a:path>
              <a:path w="3277635" h="2793039">
                <a:moveTo>
                  <a:pt x="3193704" y="1159186"/>
                </a:moveTo>
                <a:lnTo>
                  <a:pt x="3196311" y="1161264"/>
                </a:lnTo>
                <a:lnTo>
                  <a:pt x="3199928" y="1167085"/>
                </a:lnTo>
                <a:lnTo>
                  <a:pt x="3200932" y="1174196"/>
                </a:lnTo>
                <a:lnTo>
                  <a:pt x="3203708" y="1209313"/>
                </a:lnTo>
                <a:lnTo>
                  <a:pt x="3205649" y="1146905"/>
                </a:lnTo>
                <a:lnTo>
                  <a:pt x="3203590" y="1154004"/>
                </a:lnTo>
                <a:lnTo>
                  <a:pt x="3200837" y="1159020"/>
                </a:lnTo>
                <a:lnTo>
                  <a:pt x="3197503" y="1161049"/>
                </a:lnTo>
                <a:lnTo>
                  <a:pt x="3193704" y="1159186"/>
                </a:lnTo>
                <a:close/>
              </a:path>
              <a:path w="3277635" h="2793039">
                <a:moveTo>
                  <a:pt x="3199998" y="1206402"/>
                </a:moveTo>
                <a:lnTo>
                  <a:pt x="3203708" y="1209313"/>
                </a:lnTo>
                <a:lnTo>
                  <a:pt x="3200932" y="1174196"/>
                </a:lnTo>
                <a:lnTo>
                  <a:pt x="3199914" y="1182213"/>
                </a:lnTo>
                <a:lnTo>
                  <a:pt x="3197466" y="1190753"/>
                </a:lnTo>
                <a:lnTo>
                  <a:pt x="3196560" y="1204018"/>
                </a:lnTo>
                <a:lnTo>
                  <a:pt x="3199998" y="1206402"/>
                </a:lnTo>
                <a:close/>
              </a:path>
              <a:path w="3277635" h="2793039">
                <a:moveTo>
                  <a:pt x="3194177" y="1199434"/>
                </a:moveTo>
                <a:lnTo>
                  <a:pt x="3193977" y="1202633"/>
                </a:lnTo>
                <a:lnTo>
                  <a:pt x="3196560" y="1204018"/>
                </a:lnTo>
                <a:lnTo>
                  <a:pt x="3197466" y="1190753"/>
                </a:lnTo>
                <a:lnTo>
                  <a:pt x="3194177" y="1199434"/>
                </a:lnTo>
                <a:close/>
              </a:path>
              <a:path w="3277635" h="2793039">
                <a:moveTo>
                  <a:pt x="3190639" y="1207872"/>
                </a:moveTo>
                <a:lnTo>
                  <a:pt x="3187442" y="1215685"/>
                </a:lnTo>
                <a:lnTo>
                  <a:pt x="3189400" y="1232849"/>
                </a:lnTo>
                <a:lnTo>
                  <a:pt x="3189662" y="1231012"/>
                </a:lnTo>
                <a:lnTo>
                  <a:pt x="3191134" y="1223374"/>
                </a:lnTo>
                <a:lnTo>
                  <a:pt x="3194177" y="1199434"/>
                </a:lnTo>
                <a:lnTo>
                  <a:pt x="3190639" y="1207872"/>
                </a:lnTo>
                <a:close/>
              </a:path>
              <a:path w="3277635" h="2793039">
                <a:moveTo>
                  <a:pt x="3185803" y="1231541"/>
                </a:moveTo>
                <a:lnTo>
                  <a:pt x="3189400" y="1232849"/>
                </a:lnTo>
                <a:lnTo>
                  <a:pt x="3187442" y="1215685"/>
                </a:lnTo>
                <a:lnTo>
                  <a:pt x="3185177" y="1222489"/>
                </a:lnTo>
                <a:lnTo>
                  <a:pt x="3184434" y="1227902"/>
                </a:lnTo>
                <a:lnTo>
                  <a:pt x="3185803" y="1231541"/>
                </a:lnTo>
                <a:close/>
              </a:path>
              <a:path w="3277635" h="2793039">
                <a:moveTo>
                  <a:pt x="3205281" y="2459130"/>
                </a:moveTo>
                <a:lnTo>
                  <a:pt x="3203733" y="2474298"/>
                </a:lnTo>
                <a:lnTo>
                  <a:pt x="3205028" y="2513903"/>
                </a:lnTo>
                <a:lnTo>
                  <a:pt x="3207784" y="2516982"/>
                </a:lnTo>
                <a:lnTo>
                  <a:pt x="3205570" y="2448269"/>
                </a:lnTo>
                <a:lnTo>
                  <a:pt x="3205281" y="2459130"/>
                </a:lnTo>
                <a:close/>
              </a:path>
              <a:path w="3277635" h="2793039">
                <a:moveTo>
                  <a:pt x="3186812" y="2461167"/>
                </a:moveTo>
                <a:lnTo>
                  <a:pt x="3187089" y="2468256"/>
                </a:lnTo>
                <a:lnTo>
                  <a:pt x="3188214" y="2475439"/>
                </a:lnTo>
                <a:lnTo>
                  <a:pt x="3190214" y="2481882"/>
                </a:lnTo>
                <a:lnTo>
                  <a:pt x="3193114" y="2486752"/>
                </a:lnTo>
                <a:lnTo>
                  <a:pt x="3196487" y="2503934"/>
                </a:lnTo>
                <a:lnTo>
                  <a:pt x="3201004" y="2509339"/>
                </a:lnTo>
                <a:lnTo>
                  <a:pt x="3205028" y="2513903"/>
                </a:lnTo>
                <a:lnTo>
                  <a:pt x="3203733" y="2474298"/>
                </a:lnTo>
                <a:lnTo>
                  <a:pt x="3201533" y="2467281"/>
                </a:lnTo>
                <a:lnTo>
                  <a:pt x="3197259" y="2456303"/>
                </a:lnTo>
                <a:lnTo>
                  <a:pt x="3193678" y="2450420"/>
                </a:lnTo>
                <a:lnTo>
                  <a:pt x="3190817" y="2448799"/>
                </a:lnTo>
                <a:lnTo>
                  <a:pt x="3188702" y="2450605"/>
                </a:lnTo>
                <a:lnTo>
                  <a:pt x="3187359" y="2455005"/>
                </a:lnTo>
                <a:lnTo>
                  <a:pt x="3186812" y="2461167"/>
                </a:lnTo>
                <a:close/>
              </a:path>
              <a:path w="3277635" h="2793039">
                <a:moveTo>
                  <a:pt x="3193114" y="2486752"/>
                </a:moveTo>
                <a:lnTo>
                  <a:pt x="3189069" y="2486815"/>
                </a:lnTo>
                <a:lnTo>
                  <a:pt x="3189093" y="2493183"/>
                </a:lnTo>
                <a:lnTo>
                  <a:pt x="3192258" y="2498333"/>
                </a:lnTo>
                <a:lnTo>
                  <a:pt x="3196487" y="2503934"/>
                </a:lnTo>
                <a:lnTo>
                  <a:pt x="3193114" y="2486752"/>
                </a:lnTo>
                <a:close/>
              </a:path>
              <a:path w="3277635" h="2793039">
                <a:moveTo>
                  <a:pt x="3207207" y="1846556"/>
                </a:moveTo>
                <a:lnTo>
                  <a:pt x="3201877" y="1840246"/>
                </a:lnTo>
                <a:lnTo>
                  <a:pt x="3205765" y="1872695"/>
                </a:lnTo>
                <a:lnTo>
                  <a:pt x="3207909" y="1876761"/>
                </a:lnTo>
                <a:lnTo>
                  <a:pt x="3207653" y="1814752"/>
                </a:lnTo>
                <a:lnTo>
                  <a:pt x="3205755" y="1821422"/>
                </a:lnTo>
                <a:lnTo>
                  <a:pt x="3205347" y="1831700"/>
                </a:lnTo>
                <a:lnTo>
                  <a:pt x="3207207" y="1846556"/>
                </a:lnTo>
                <a:close/>
              </a:path>
              <a:path w="3277635" h="2793039">
                <a:moveTo>
                  <a:pt x="3212713" y="1705313"/>
                </a:moveTo>
                <a:lnTo>
                  <a:pt x="3211291" y="1702258"/>
                </a:lnTo>
                <a:lnTo>
                  <a:pt x="3209327" y="1697611"/>
                </a:lnTo>
                <a:lnTo>
                  <a:pt x="3206885" y="1728423"/>
                </a:lnTo>
                <a:lnTo>
                  <a:pt x="3205582" y="1732200"/>
                </a:lnTo>
                <a:lnTo>
                  <a:pt x="3202094" y="1733754"/>
                </a:lnTo>
                <a:lnTo>
                  <a:pt x="3198099" y="1742566"/>
                </a:lnTo>
                <a:lnTo>
                  <a:pt x="3201882" y="1749288"/>
                </a:lnTo>
                <a:lnTo>
                  <a:pt x="3204568" y="1759217"/>
                </a:lnTo>
                <a:lnTo>
                  <a:pt x="3205633" y="1773048"/>
                </a:lnTo>
                <a:lnTo>
                  <a:pt x="3207248" y="1779015"/>
                </a:lnTo>
                <a:lnTo>
                  <a:pt x="3212283" y="1801563"/>
                </a:lnTo>
                <a:lnTo>
                  <a:pt x="3212713" y="1705313"/>
                </a:lnTo>
                <a:close/>
              </a:path>
              <a:path w="3277635" h="2793039">
                <a:moveTo>
                  <a:pt x="3206080" y="1697936"/>
                </a:moveTo>
                <a:lnTo>
                  <a:pt x="3202199" y="1696671"/>
                </a:lnTo>
                <a:lnTo>
                  <a:pt x="3204431" y="1722530"/>
                </a:lnTo>
                <a:lnTo>
                  <a:pt x="3206885" y="1728423"/>
                </a:lnTo>
                <a:lnTo>
                  <a:pt x="3209327" y="1697611"/>
                </a:lnTo>
                <a:lnTo>
                  <a:pt x="3206080" y="1697936"/>
                </a:lnTo>
                <a:close/>
              </a:path>
              <a:path w="3277635" h="2793039">
                <a:moveTo>
                  <a:pt x="3198039" y="1694580"/>
                </a:moveTo>
                <a:lnTo>
                  <a:pt x="3193952" y="1692425"/>
                </a:lnTo>
                <a:lnTo>
                  <a:pt x="3194260" y="1723985"/>
                </a:lnTo>
                <a:lnTo>
                  <a:pt x="3197768" y="1715556"/>
                </a:lnTo>
                <a:lnTo>
                  <a:pt x="3204431" y="1722530"/>
                </a:lnTo>
                <a:lnTo>
                  <a:pt x="3202199" y="1696671"/>
                </a:lnTo>
                <a:lnTo>
                  <a:pt x="3198039" y="1694580"/>
                </a:lnTo>
                <a:close/>
              </a:path>
              <a:path w="3277635" h="2793039">
                <a:moveTo>
                  <a:pt x="3205078" y="1586729"/>
                </a:moveTo>
                <a:lnTo>
                  <a:pt x="3207338" y="1603144"/>
                </a:lnTo>
                <a:lnTo>
                  <a:pt x="3211599" y="1668421"/>
                </a:lnTo>
                <a:lnTo>
                  <a:pt x="3209724" y="1463022"/>
                </a:lnTo>
                <a:lnTo>
                  <a:pt x="3207204" y="1462981"/>
                </a:lnTo>
                <a:lnTo>
                  <a:pt x="3208381" y="1485198"/>
                </a:lnTo>
                <a:lnTo>
                  <a:pt x="3207607" y="1487603"/>
                </a:lnTo>
                <a:lnTo>
                  <a:pt x="3205078" y="1586729"/>
                </a:lnTo>
                <a:close/>
              </a:path>
              <a:path w="3277635" h="2793039">
                <a:moveTo>
                  <a:pt x="3201569" y="1571230"/>
                </a:moveTo>
                <a:lnTo>
                  <a:pt x="3195555" y="1572901"/>
                </a:lnTo>
                <a:lnTo>
                  <a:pt x="3195923" y="1574328"/>
                </a:lnTo>
                <a:lnTo>
                  <a:pt x="3200185" y="1578031"/>
                </a:lnTo>
                <a:lnTo>
                  <a:pt x="3205078" y="1586729"/>
                </a:lnTo>
                <a:lnTo>
                  <a:pt x="3202866" y="1565146"/>
                </a:lnTo>
                <a:lnTo>
                  <a:pt x="3201569" y="1571230"/>
                </a:lnTo>
                <a:close/>
              </a:path>
              <a:path w="3277635" h="2793039">
                <a:moveTo>
                  <a:pt x="3208381" y="1485198"/>
                </a:moveTo>
                <a:lnTo>
                  <a:pt x="3207204" y="1462981"/>
                </a:lnTo>
                <a:lnTo>
                  <a:pt x="3204831" y="1459882"/>
                </a:lnTo>
                <a:lnTo>
                  <a:pt x="3202395" y="1455880"/>
                </a:lnTo>
                <a:lnTo>
                  <a:pt x="3200405" y="1451837"/>
                </a:lnTo>
                <a:lnTo>
                  <a:pt x="3199369" y="1448616"/>
                </a:lnTo>
                <a:lnTo>
                  <a:pt x="3200941" y="1470666"/>
                </a:lnTo>
                <a:lnTo>
                  <a:pt x="3204483" y="1476419"/>
                </a:lnTo>
                <a:lnTo>
                  <a:pt x="3207152" y="1481366"/>
                </a:lnTo>
                <a:lnTo>
                  <a:pt x="3208381" y="1485198"/>
                </a:lnTo>
                <a:close/>
              </a:path>
              <a:path w="3277635" h="2793039">
                <a:moveTo>
                  <a:pt x="3198619" y="1438765"/>
                </a:moveTo>
                <a:lnTo>
                  <a:pt x="3192721" y="1436819"/>
                </a:lnTo>
                <a:lnTo>
                  <a:pt x="3193497" y="1457984"/>
                </a:lnTo>
                <a:lnTo>
                  <a:pt x="3197091" y="1464418"/>
                </a:lnTo>
                <a:lnTo>
                  <a:pt x="3200941" y="1470666"/>
                </a:lnTo>
                <a:lnTo>
                  <a:pt x="3199369" y="1448616"/>
                </a:lnTo>
                <a:lnTo>
                  <a:pt x="3202668" y="1437280"/>
                </a:lnTo>
                <a:lnTo>
                  <a:pt x="3198619" y="1438765"/>
                </a:lnTo>
                <a:close/>
              </a:path>
              <a:path w="3277635" h="2793039">
                <a:moveTo>
                  <a:pt x="3190725" y="1451676"/>
                </a:moveTo>
                <a:lnTo>
                  <a:pt x="3193497" y="1457984"/>
                </a:lnTo>
                <a:lnTo>
                  <a:pt x="3192721" y="1436819"/>
                </a:lnTo>
                <a:lnTo>
                  <a:pt x="3189908" y="1440677"/>
                </a:lnTo>
                <a:lnTo>
                  <a:pt x="3189340" y="1445804"/>
                </a:lnTo>
                <a:lnTo>
                  <a:pt x="3190725" y="1451676"/>
                </a:lnTo>
                <a:close/>
              </a:path>
              <a:path w="3277635" h="2793039">
                <a:moveTo>
                  <a:pt x="3207338" y="1603144"/>
                </a:moveTo>
                <a:lnTo>
                  <a:pt x="3205328" y="1605350"/>
                </a:lnTo>
                <a:lnTo>
                  <a:pt x="3206200" y="1663001"/>
                </a:lnTo>
                <a:lnTo>
                  <a:pt x="3211599" y="1668421"/>
                </a:lnTo>
                <a:lnTo>
                  <a:pt x="3207338" y="1603144"/>
                </a:lnTo>
                <a:close/>
              </a:path>
              <a:path w="3277635" h="2793039">
                <a:moveTo>
                  <a:pt x="3207102" y="1925858"/>
                </a:moveTo>
                <a:lnTo>
                  <a:pt x="3204878" y="1912847"/>
                </a:lnTo>
                <a:lnTo>
                  <a:pt x="3204679" y="1918483"/>
                </a:lnTo>
                <a:lnTo>
                  <a:pt x="3204008" y="1922774"/>
                </a:lnTo>
                <a:lnTo>
                  <a:pt x="3203558" y="1923744"/>
                </a:lnTo>
                <a:lnTo>
                  <a:pt x="3207102" y="1925858"/>
                </a:lnTo>
                <a:close/>
              </a:path>
              <a:path w="3277635" h="2793039">
                <a:moveTo>
                  <a:pt x="3205278" y="410439"/>
                </a:moveTo>
                <a:lnTo>
                  <a:pt x="3207881" y="409218"/>
                </a:lnTo>
                <a:lnTo>
                  <a:pt x="3205605" y="345788"/>
                </a:lnTo>
                <a:lnTo>
                  <a:pt x="3205190" y="356774"/>
                </a:lnTo>
                <a:lnTo>
                  <a:pt x="3203733" y="373008"/>
                </a:lnTo>
                <a:lnTo>
                  <a:pt x="3201397" y="412211"/>
                </a:lnTo>
                <a:lnTo>
                  <a:pt x="3205278" y="410439"/>
                </a:lnTo>
                <a:close/>
              </a:path>
              <a:path w="3277635" h="2793039">
                <a:moveTo>
                  <a:pt x="3187327" y="379946"/>
                </a:moveTo>
                <a:lnTo>
                  <a:pt x="3187563" y="396389"/>
                </a:lnTo>
                <a:lnTo>
                  <a:pt x="3189650" y="401505"/>
                </a:lnTo>
                <a:lnTo>
                  <a:pt x="3193114" y="402319"/>
                </a:lnTo>
                <a:lnTo>
                  <a:pt x="3196975" y="413975"/>
                </a:lnTo>
                <a:lnTo>
                  <a:pt x="3201397" y="412211"/>
                </a:lnTo>
                <a:lnTo>
                  <a:pt x="3203733" y="373008"/>
                </a:lnTo>
                <a:lnTo>
                  <a:pt x="3201218" y="369050"/>
                </a:lnTo>
                <a:lnTo>
                  <a:pt x="3196073" y="364843"/>
                </a:lnTo>
                <a:lnTo>
                  <a:pt x="3192010" y="366372"/>
                </a:lnTo>
                <a:lnTo>
                  <a:pt x="3189078" y="371964"/>
                </a:lnTo>
                <a:lnTo>
                  <a:pt x="3187327" y="379946"/>
                </a:lnTo>
                <a:close/>
              </a:path>
              <a:path w="3277635" h="2793039">
                <a:moveTo>
                  <a:pt x="3196975" y="413975"/>
                </a:moveTo>
                <a:lnTo>
                  <a:pt x="3193114" y="402319"/>
                </a:lnTo>
                <a:lnTo>
                  <a:pt x="3192530" y="403145"/>
                </a:lnTo>
                <a:lnTo>
                  <a:pt x="3188608" y="409793"/>
                </a:lnTo>
                <a:lnTo>
                  <a:pt x="3187828" y="413642"/>
                </a:lnTo>
                <a:lnTo>
                  <a:pt x="3189453" y="415249"/>
                </a:lnTo>
                <a:lnTo>
                  <a:pt x="3192748" y="415174"/>
                </a:lnTo>
                <a:lnTo>
                  <a:pt x="3196975" y="413975"/>
                </a:lnTo>
                <a:close/>
              </a:path>
              <a:path w="3277635" h="2793039">
                <a:moveTo>
                  <a:pt x="3208667" y="615659"/>
                </a:moveTo>
                <a:lnTo>
                  <a:pt x="3207358" y="558751"/>
                </a:lnTo>
                <a:lnTo>
                  <a:pt x="3207059" y="562812"/>
                </a:lnTo>
                <a:lnTo>
                  <a:pt x="3206147" y="567323"/>
                </a:lnTo>
                <a:lnTo>
                  <a:pt x="3204765" y="571725"/>
                </a:lnTo>
                <a:lnTo>
                  <a:pt x="3208667" y="615659"/>
                </a:lnTo>
                <a:close/>
              </a:path>
              <a:path w="3277635" h="2793039">
                <a:moveTo>
                  <a:pt x="3202347" y="621885"/>
                </a:moveTo>
                <a:lnTo>
                  <a:pt x="3203267" y="595471"/>
                </a:lnTo>
                <a:lnTo>
                  <a:pt x="3200665" y="599078"/>
                </a:lnTo>
                <a:lnTo>
                  <a:pt x="3198757" y="597607"/>
                </a:lnTo>
                <a:lnTo>
                  <a:pt x="3196948" y="625495"/>
                </a:lnTo>
                <a:lnTo>
                  <a:pt x="3202347" y="621885"/>
                </a:lnTo>
                <a:close/>
              </a:path>
              <a:path w="3277635" h="2793039">
                <a:moveTo>
                  <a:pt x="3191826" y="615865"/>
                </a:moveTo>
                <a:lnTo>
                  <a:pt x="3187481" y="620493"/>
                </a:lnTo>
                <a:lnTo>
                  <a:pt x="3187673" y="634409"/>
                </a:lnTo>
                <a:lnTo>
                  <a:pt x="3188876" y="633048"/>
                </a:lnTo>
                <a:lnTo>
                  <a:pt x="3196948" y="625495"/>
                </a:lnTo>
                <a:lnTo>
                  <a:pt x="3194040" y="612318"/>
                </a:lnTo>
                <a:lnTo>
                  <a:pt x="3191826" y="615865"/>
                </a:lnTo>
                <a:close/>
              </a:path>
              <a:path w="3277635" h="2793039">
                <a:moveTo>
                  <a:pt x="3202094" y="1733754"/>
                </a:moveTo>
                <a:lnTo>
                  <a:pt x="3197996" y="1732975"/>
                </a:lnTo>
                <a:lnTo>
                  <a:pt x="3194860" y="1729754"/>
                </a:lnTo>
                <a:lnTo>
                  <a:pt x="3194260" y="1723985"/>
                </a:lnTo>
                <a:lnTo>
                  <a:pt x="3193952" y="1692425"/>
                </a:lnTo>
                <a:lnTo>
                  <a:pt x="3193744" y="1738350"/>
                </a:lnTo>
                <a:lnTo>
                  <a:pt x="3198099" y="1742566"/>
                </a:lnTo>
                <a:lnTo>
                  <a:pt x="3202094" y="1733754"/>
                </a:lnTo>
                <a:close/>
              </a:path>
              <a:path w="3277635" h="2793039">
                <a:moveTo>
                  <a:pt x="3190754" y="1720880"/>
                </a:moveTo>
                <a:lnTo>
                  <a:pt x="3184925" y="1726632"/>
                </a:lnTo>
                <a:lnTo>
                  <a:pt x="3185412" y="1734651"/>
                </a:lnTo>
                <a:lnTo>
                  <a:pt x="3189340" y="1735945"/>
                </a:lnTo>
                <a:lnTo>
                  <a:pt x="3193744" y="1738350"/>
                </a:lnTo>
                <a:lnTo>
                  <a:pt x="3193952" y="1692425"/>
                </a:lnTo>
                <a:lnTo>
                  <a:pt x="3190292" y="1690969"/>
                </a:lnTo>
                <a:lnTo>
                  <a:pt x="3187411" y="1690976"/>
                </a:lnTo>
                <a:lnTo>
                  <a:pt x="3186982" y="1707397"/>
                </a:lnTo>
                <a:lnTo>
                  <a:pt x="3190754" y="1720880"/>
                </a:lnTo>
                <a:close/>
              </a:path>
              <a:path w="3277635" h="2793039">
                <a:moveTo>
                  <a:pt x="3185664" y="1693208"/>
                </a:moveTo>
                <a:lnTo>
                  <a:pt x="3185403" y="1698427"/>
                </a:lnTo>
                <a:lnTo>
                  <a:pt x="3186982" y="1707397"/>
                </a:lnTo>
                <a:lnTo>
                  <a:pt x="3187411" y="1690976"/>
                </a:lnTo>
                <a:lnTo>
                  <a:pt x="3185664" y="1693208"/>
                </a:lnTo>
                <a:close/>
              </a:path>
              <a:path w="3277635" h="2793039">
                <a:moveTo>
                  <a:pt x="3201194" y="1972734"/>
                </a:moveTo>
                <a:lnTo>
                  <a:pt x="3202433" y="2019043"/>
                </a:lnTo>
                <a:lnTo>
                  <a:pt x="3203848" y="2020712"/>
                </a:lnTo>
                <a:lnTo>
                  <a:pt x="3207509" y="2020502"/>
                </a:lnTo>
                <a:lnTo>
                  <a:pt x="3208896" y="1935377"/>
                </a:lnTo>
                <a:lnTo>
                  <a:pt x="3204116" y="1938572"/>
                </a:lnTo>
                <a:lnTo>
                  <a:pt x="3205772" y="1950693"/>
                </a:lnTo>
                <a:lnTo>
                  <a:pt x="3205431" y="1956925"/>
                </a:lnTo>
                <a:lnTo>
                  <a:pt x="3203665" y="1964486"/>
                </a:lnTo>
                <a:lnTo>
                  <a:pt x="3201194" y="1972734"/>
                </a:lnTo>
                <a:close/>
              </a:path>
              <a:path w="3277635" h="2793039">
                <a:moveTo>
                  <a:pt x="3183622" y="1989655"/>
                </a:moveTo>
                <a:lnTo>
                  <a:pt x="3184654" y="1992992"/>
                </a:lnTo>
                <a:lnTo>
                  <a:pt x="3187511" y="1998226"/>
                </a:lnTo>
                <a:lnTo>
                  <a:pt x="3191733" y="2004731"/>
                </a:lnTo>
                <a:lnTo>
                  <a:pt x="3196860" y="2011879"/>
                </a:lnTo>
                <a:lnTo>
                  <a:pt x="3202433" y="2019043"/>
                </a:lnTo>
                <a:lnTo>
                  <a:pt x="3201194" y="1972734"/>
                </a:lnTo>
                <a:lnTo>
                  <a:pt x="3198740" y="1981025"/>
                </a:lnTo>
                <a:lnTo>
                  <a:pt x="3198685" y="1999738"/>
                </a:lnTo>
                <a:lnTo>
                  <a:pt x="3196069" y="1997297"/>
                </a:lnTo>
                <a:lnTo>
                  <a:pt x="3188870" y="1991181"/>
                </a:lnTo>
                <a:lnTo>
                  <a:pt x="3184874" y="1988842"/>
                </a:lnTo>
                <a:lnTo>
                  <a:pt x="3183622" y="1989655"/>
                </a:lnTo>
                <a:close/>
              </a:path>
              <a:path w="3277635" h="2793039">
                <a:moveTo>
                  <a:pt x="3195280" y="2714372"/>
                </a:moveTo>
                <a:lnTo>
                  <a:pt x="3200904" y="2719568"/>
                </a:lnTo>
                <a:lnTo>
                  <a:pt x="3198788" y="2691331"/>
                </a:lnTo>
                <a:lnTo>
                  <a:pt x="3200980" y="2684683"/>
                </a:lnTo>
                <a:lnTo>
                  <a:pt x="3202331" y="2687982"/>
                </a:lnTo>
                <a:lnTo>
                  <a:pt x="3203538" y="2695542"/>
                </a:lnTo>
                <a:lnTo>
                  <a:pt x="3200999" y="2695804"/>
                </a:lnTo>
                <a:lnTo>
                  <a:pt x="3198788" y="2691331"/>
                </a:lnTo>
                <a:lnTo>
                  <a:pt x="3200904" y="2719568"/>
                </a:lnTo>
                <a:lnTo>
                  <a:pt x="3203715" y="2721432"/>
                </a:lnTo>
                <a:lnTo>
                  <a:pt x="3204783" y="2674633"/>
                </a:lnTo>
                <a:lnTo>
                  <a:pt x="3202140" y="2675649"/>
                </a:lnTo>
                <a:lnTo>
                  <a:pt x="3199242" y="2672883"/>
                </a:lnTo>
                <a:lnTo>
                  <a:pt x="3196574" y="2665217"/>
                </a:lnTo>
                <a:lnTo>
                  <a:pt x="3195280" y="2714372"/>
                </a:lnTo>
                <a:close/>
              </a:path>
              <a:path w="3277635" h="2793039">
                <a:moveTo>
                  <a:pt x="3195280" y="2714372"/>
                </a:moveTo>
                <a:lnTo>
                  <a:pt x="3196574" y="2665217"/>
                </a:lnTo>
                <a:lnTo>
                  <a:pt x="3194621" y="2651532"/>
                </a:lnTo>
                <a:lnTo>
                  <a:pt x="3194591" y="2683945"/>
                </a:lnTo>
                <a:lnTo>
                  <a:pt x="3193921" y="2697480"/>
                </a:lnTo>
                <a:lnTo>
                  <a:pt x="3191544" y="2698070"/>
                </a:lnTo>
                <a:lnTo>
                  <a:pt x="3188805" y="2696509"/>
                </a:lnTo>
                <a:lnTo>
                  <a:pt x="3185519" y="2703110"/>
                </a:lnTo>
                <a:lnTo>
                  <a:pt x="3183531" y="2705790"/>
                </a:lnTo>
                <a:lnTo>
                  <a:pt x="3195280" y="2714372"/>
                </a:lnTo>
                <a:close/>
              </a:path>
              <a:path w="3277635" h="2793039">
                <a:moveTo>
                  <a:pt x="3203323" y="1501938"/>
                </a:moveTo>
                <a:lnTo>
                  <a:pt x="3199451" y="1503138"/>
                </a:lnTo>
                <a:lnTo>
                  <a:pt x="3200325" y="1509081"/>
                </a:lnTo>
                <a:lnTo>
                  <a:pt x="3202685" y="1511174"/>
                </a:lnTo>
                <a:lnTo>
                  <a:pt x="3204114" y="1517212"/>
                </a:lnTo>
                <a:lnTo>
                  <a:pt x="3203323" y="1501938"/>
                </a:lnTo>
                <a:close/>
              </a:path>
              <a:path w="3277635" h="2793039">
                <a:moveTo>
                  <a:pt x="3196812" y="140779"/>
                </a:moveTo>
                <a:lnTo>
                  <a:pt x="3199171" y="137994"/>
                </a:lnTo>
                <a:lnTo>
                  <a:pt x="3201412" y="135645"/>
                </a:lnTo>
                <a:lnTo>
                  <a:pt x="3204492" y="73303"/>
                </a:lnTo>
                <a:lnTo>
                  <a:pt x="3199777" y="83417"/>
                </a:lnTo>
                <a:lnTo>
                  <a:pt x="3200259" y="122395"/>
                </a:lnTo>
                <a:lnTo>
                  <a:pt x="3200196" y="123248"/>
                </a:lnTo>
                <a:lnTo>
                  <a:pt x="3196812" y="140779"/>
                </a:lnTo>
                <a:close/>
              </a:path>
              <a:path w="3277635" h="2793039">
                <a:moveTo>
                  <a:pt x="3194902" y="128875"/>
                </a:moveTo>
                <a:lnTo>
                  <a:pt x="3186315" y="130709"/>
                </a:lnTo>
                <a:lnTo>
                  <a:pt x="3187583" y="150502"/>
                </a:lnTo>
                <a:lnTo>
                  <a:pt x="3192018" y="146502"/>
                </a:lnTo>
                <a:lnTo>
                  <a:pt x="3194405" y="143712"/>
                </a:lnTo>
                <a:lnTo>
                  <a:pt x="3196812" y="140779"/>
                </a:lnTo>
                <a:lnTo>
                  <a:pt x="3200196" y="123248"/>
                </a:lnTo>
                <a:lnTo>
                  <a:pt x="3194902" y="128875"/>
                </a:lnTo>
                <a:close/>
              </a:path>
              <a:path w="3277635" h="2793039">
                <a:moveTo>
                  <a:pt x="3186315" y="130709"/>
                </a:moveTo>
                <a:lnTo>
                  <a:pt x="3181709" y="137790"/>
                </a:lnTo>
                <a:lnTo>
                  <a:pt x="3182011" y="144083"/>
                </a:lnTo>
                <a:lnTo>
                  <a:pt x="3182819" y="148212"/>
                </a:lnTo>
                <a:lnTo>
                  <a:pt x="3184063" y="150466"/>
                </a:lnTo>
                <a:lnTo>
                  <a:pt x="3187583" y="150502"/>
                </a:lnTo>
                <a:lnTo>
                  <a:pt x="3186315" y="130709"/>
                </a:lnTo>
                <a:close/>
              </a:path>
              <a:path w="3277635" h="2793039">
                <a:moveTo>
                  <a:pt x="3195971" y="231194"/>
                </a:moveTo>
                <a:lnTo>
                  <a:pt x="3197180" y="207376"/>
                </a:lnTo>
                <a:lnTo>
                  <a:pt x="3193156" y="210653"/>
                </a:lnTo>
                <a:lnTo>
                  <a:pt x="3186428" y="215003"/>
                </a:lnTo>
                <a:lnTo>
                  <a:pt x="3183876" y="220657"/>
                </a:lnTo>
                <a:lnTo>
                  <a:pt x="3179481" y="233093"/>
                </a:lnTo>
                <a:lnTo>
                  <a:pt x="3178799" y="240323"/>
                </a:lnTo>
                <a:lnTo>
                  <a:pt x="3180852" y="243242"/>
                </a:lnTo>
                <a:lnTo>
                  <a:pt x="3184664" y="242742"/>
                </a:lnTo>
                <a:lnTo>
                  <a:pt x="3189259" y="239717"/>
                </a:lnTo>
                <a:lnTo>
                  <a:pt x="3193658" y="235060"/>
                </a:lnTo>
                <a:lnTo>
                  <a:pt x="3195971" y="231194"/>
                </a:lnTo>
                <a:close/>
              </a:path>
              <a:path w="3277635" h="2793039">
                <a:moveTo>
                  <a:pt x="3229845" y="177920"/>
                </a:moveTo>
                <a:lnTo>
                  <a:pt x="3230142" y="179056"/>
                </a:lnTo>
                <a:lnTo>
                  <a:pt x="3235918" y="223666"/>
                </a:lnTo>
                <a:lnTo>
                  <a:pt x="3242789" y="219046"/>
                </a:lnTo>
                <a:lnTo>
                  <a:pt x="3247061" y="214757"/>
                </a:lnTo>
                <a:lnTo>
                  <a:pt x="3250421" y="228616"/>
                </a:lnTo>
                <a:lnTo>
                  <a:pt x="3254990" y="222222"/>
                </a:lnTo>
                <a:lnTo>
                  <a:pt x="3255978" y="164586"/>
                </a:lnTo>
                <a:lnTo>
                  <a:pt x="3256880" y="165847"/>
                </a:lnTo>
                <a:lnTo>
                  <a:pt x="3257970" y="95724"/>
                </a:lnTo>
                <a:lnTo>
                  <a:pt x="3255237" y="96382"/>
                </a:lnTo>
                <a:lnTo>
                  <a:pt x="3254954" y="163089"/>
                </a:lnTo>
                <a:lnTo>
                  <a:pt x="3253484" y="161050"/>
                </a:lnTo>
                <a:lnTo>
                  <a:pt x="3251129" y="157656"/>
                </a:lnTo>
                <a:lnTo>
                  <a:pt x="3247677" y="16785"/>
                </a:lnTo>
                <a:lnTo>
                  <a:pt x="3245823" y="18043"/>
                </a:lnTo>
                <a:lnTo>
                  <a:pt x="3240728" y="11840"/>
                </a:lnTo>
                <a:lnTo>
                  <a:pt x="3233324" y="9385"/>
                </a:lnTo>
                <a:lnTo>
                  <a:pt x="3229845" y="177920"/>
                </a:lnTo>
                <a:close/>
              </a:path>
              <a:path w="3277635" h="2793039">
                <a:moveTo>
                  <a:pt x="3256499" y="14214"/>
                </a:moveTo>
                <a:lnTo>
                  <a:pt x="3247677" y="16785"/>
                </a:lnTo>
                <a:lnTo>
                  <a:pt x="3251129" y="157656"/>
                </a:lnTo>
                <a:lnTo>
                  <a:pt x="3253484" y="161050"/>
                </a:lnTo>
                <a:lnTo>
                  <a:pt x="3254954" y="163089"/>
                </a:lnTo>
                <a:lnTo>
                  <a:pt x="3252328" y="159348"/>
                </a:lnTo>
                <a:lnTo>
                  <a:pt x="3252632" y="95218"/>
                </a:lnTo>
                <a:lnTo>
                  <a:pt x="3256499" y="14214"/>
                </a:lnTo>
                <a:close/>
              </a:path>
              <a:path w="3277635" h="2793039">
                <a:moveTo>
                  <a:pt x="3208019" y="2785377"/>
                </a:moveTo>
                <a:lnTo>
                  <a:pt x="3211087" y="2786210"/>
                </a:lnTo>
                <a:lnTo>
                  <a:pt x="3211093" y="2784724"/>
                </a:lnTo>
                <a:lnTo>
                  <a:pt x="3206613" y="2780527"/>
                </a:lnTo>
                <a:lnTo>
                  <a:pt x="3204074" y="2777972"/>
                </a:lnTo>
                <a:lnTo>
                  <a:pt x="3202171" y="2783194"/>
                </a:lnTo>
                <a:lnTo>
                  <a:pt x="3208019" y="2785377"/>
                </a:lnTo>
                <a:close/>
              </a:path>
              <a:path w="3277635" h="2793039">
                <a:moveTo>
                  <a:pt x="3204074" y="2777972"/>
                </a:moveTo>
                <a:lnTo>
                  <a:pt x="3202073" y="2775411"/>
                </a:lnTo>
                <a:lnTo>
                  <a:pt x="3201897" y="2771167"/>
                </a:lnTo>
                <a:lnTo>
                  <a:pt x="3200904" y="2719568"/>
                </a:lnTo>
                <a:lnTo>
                  <a:pt x="3194615" y="2715398"/>
                </a:lnTo>
                <a:lnTo>
                  <a:pt x="3197001" y="2781104"/>
                </a:lnTo>
                <a:lnTo>
                  <a:pt x="3202171" y="2783194"/>
                </a:lnTo>
                <a:lnTo>
                  <a:pt x="3204074" y="2777972"/>
                </a:lnTo>
                <a:close/>
              </a:path>
              <a:path w="3277635" h="2793039">
                <a:moveTo>
                  <a:pt x="3168029" y="2782258"/>
                </a:moveTo>
                <a:lnTo>
                  <a:pt x="3170870" y="2781076"/>
                </a:lnTo>
                <a:lnTo>
                  <a:pt x="3176001" y="2780351"/>
                </a:lnTo>
                <a:lnTo>
                  <a:pt x="3184388" y="2780291"/>
                </a:lnTo>
                <a:lnTo>
                  <a:pt x="3197001" y="2781104"/>
                </a:lnTo>
                <a:lnTo>
                  <a:pt x="3194615" y="2715398"/>
                </a:lnTo>
                <a:lnTo>
                  <a:pt x="3184175" y="2709367"/>
                </a:lnTo>
                <a:lnTo>
                  <a:pt x="3172298" y="2703327"/>
                </a:lnTo>
                <a:lnTo>
                  <a:pt x="3168029" y="2782258"/>
                </a:lnTo>
                <a:close/>
              </a:path>
              <a:path w="3277635" h="2793039">
                <a:moveTo>
                  <a:pt x="3163558" y="2786460"/>
                </a:moveTo>
                <a:lnTo>
                  <a:pt x="3165341" y="2785158"/>
                </a:lnTo>
                <a:lnTo>
                  <a:pt x="3168029" y="2782258"/>
                </a:lnTo>
                <a:lnTo>
                  <a:pt x="3172298" y="2703327"/>
                </a:lnTo>
                <a:lnTo>
                  <a:pt x="3158885" y="2697268"/>
                </a:lnTo>
                <a:lnTo>
                  <a:pt x="3157151" y="2697071"/>
                </a:lnTo>
                <a:lnTo>
                  <a:pt x="3162799" y="2706539"/>
                </a:lnTo>
                <a:lnTo>
                  <a:pt x="3167029" y="2709096"/>
                </a:lnTo>
                <a:lnTo>
                  <a:pt x="3165396" y="2710301"/>
                </a:lnTo>
                <a:lnTo>
                  <a:pt x="3163558" y="2786460"/>
                </a:lnTo>
                <a:close/>
              </a:path>
              <a:path w="3277635" h="2793039">
                <a:moveTo>
                  <a:pt x="3157151" y="2697071"/>
                </a:moveTo>
                <a:lnTo>
                  <a:pt x="3152408" y="2700807"/>
                </a:lnTo>
                <a:lnTo>
                  <a:pt x="3155880" y="2703036"/>
                </a:lnTo>
                <a:lnTo>
                  <a:pt x="3162799" y="2706539"/>
                </a:lnTo>
                <a:lnTo>
                  <a:pt x="3157151" y="2697071"/>
                </a:lnTo>
                <a:close/>
              </a:path>
              <a:path w="3277635" h="2793039">
                <a:moveTo>
                  <a:pt x="3193868" y="182594"/>
                </a:moveTo>
                <a:lnTo>
                  <a:pt x="3193901" y="183409"/>
                </a:lnTo>
                <a:lnTo>
                  <a:pt x="3200919" y="179733"/>
                </a:lnTo>
                <a:lnTo>
                  <a:pt x="3201649" y="174783"/>
                </a:lnTo>
                <a:lnTo>
                  <a:pt x="3198867" y="171591"/>
                </a:lnTo>
                <a:lnTo>
                  <a:pt x="3195348" y="173184"/>
                </a:lnTo>
                <a:lnTo>
                  <a:pt x="3193868" y="182594"/>
                </a:lnTo>
                <a:close/>
              </a:path>
              <a:path w="3277635" h="2793039">
                <a:moveTo>
                  <a:pt x="3204532" y="72645"/>
                </a:moveTo>
                <a:lnTo>
                  <a:pt x="3204492" y="73303"/>
                </a:lnTo>
                <a:lnTo>
                  <a:pt x="3205264" y="133411"/>
                </a:lnTo>
                <a:lnTo>
                  <a:pt x="3208485" y="24280"/>
                </a:lnTo>
                <a:lnTo>
                  <a:pt x="3200073" y="30818"/>
                </a:lnTo>
                <a:lnTo>
                  <a:pt x="3191966" y="35217"/>
                </a:lnTo>
                <a:lnTo>
                  <a:pt x="3189383" y="35204"/>
                </a:lnTo>
                <a:lnTo>
                  <a:pt x="3187812" y="71610"/>
                </a:lnTo>
                <a:lnTo>
                  <a:pt x="3204532" y="72645"/>
                </a:lnTo>
                <a:close/>
              </a:path>
              <a:path w="3277635" h="2793039">
                <a:moveTo>
                  <a:pt x="3193543" y="98102"/>
                </a:moveTo>
                <a:lnTo>
                  <a:pt x="3195185" y="100735"/>
                </a:lnTo>
                <a:lnTo>
                  <a:pt x="3196907" y="105365"/>
                </a:lnTo>
                <a:lnTo>
                  <a:pt x="3198626" y="112436"/>
                </a:lnTo>
                <a:lnTo>
                  <a:pt x="3200259" y="122395"/>
                </a:lnTo>
                <a:lnTo>
                  <a:pt x="3199777" y="83417"/>
                </a:lnTo>
                <a:lnTo>
                  <a:pt x="3196054" y="90622"/>
                </a:lnTo>
                <a:lnTo>
                  <a:pt x="3193543" y="98102"/>
                </a:lnTo>
                <a:close/>
              </a:path>
              <a:path w="3277635" h="2793039">
                <a:moveTo>
                  <a:pt x="3193241" y="95363"/>
                </a:moveTo>
                <a:lnTo>
                  <a:pt x="3191755" y="97401"/>
                </a:lnTo>
                <a:lnTo>
                  <a:pt x="3193543" y="98102"/>
                </a:lnTo>
                <a:lnTo>
                  <a:pt x="3196054" y="90622"/>
                </a:lnTo>
                <a:lnTo>
                  <a:pt x="3193241" y="95363"/>
                </a:lnTo>
                <a:close/>
              </a:path>
              <a:path w="3277635" h="2793039">
                <a:moveTo>
                  <a:pt x="3202383" y="895825"/>
                </a:moveTo>
                <a:lnTo>
                  <a:pt x="3201741" y="939265"/>
                </a:lnTo>
                <a:lnTo>
                  <a:pt x="3202145" y="938422"/>
                </a:lnTo>
                <a:lnTo>
                  <a:pt x="3204863" y="938132"/>
                </a:lnTo>
                <a:lnTo>
                  <a:pt x="3204336" y="887524"/>
                </a:lnTo>
                <a:lnTo>
                  <a:pt x="3202383" y="895825"/>
                </a:lnTo>
                <a:close/>
              </a:path>
              <a:path w="3277635" h="2793039">
                <a:moveTo>
                  <a:pt x="3188174" y="955763"/>
                </a:moveTo>
                <a:lnTo>
                  <a:pt x="3190856" y="953567"/>
                </a:lnTo>
                <a:lnTo>
                  <a:pt x="3193686" y="951793"/>
                </a:lnTo>
                <a:lnTo>
                  <a:pt x="3196352" y="950982"/>
                </a:lnTo>
                <a:lnTo>
                  <a:pt x="3198544" y="951675"/>
                </a:lnTo>
                <a:lnTo>
                  <a:pt x="3199948" y="954415"/>
                </a:lnTo>
                <a:lnTo>
                  <a:pt x="3202383" y="895825"/>
                </a:lnTo>
                <a:lnTo>
                  <a:pt x="3198403" y="904697"/>
                </a:lnTo>
                <a:lnTo>
                  <a:pt x="3194426" y="945014"/>
                </a:lnTo>
                <a:lnTo>
                  <a:pt x="3192692" y="947450"/>
                </a:lnTo>
                <a:lnTo>
                  <a:pt x="3188174" y="955763"/>
                </a:lnTo>
                <a:close/>
              </a:path>
              <a:path w="3277635" h="2793039">
                <a:moveTo>
                  <a:pt x="3193352" y="912883"/>
                </a:moveTo>
                <a:lnTo>
                  <a:pt x="3189269" y="917817"/>
                </a:lnTo>
                <a:lnTo>
                  <a:pt x="3190209" y="924357"/>
                </a:lnTo>
                <a:lnTo>
                  <a:pt x="3191408" y="933059"/>
                </a:lnTo>
                <a:lnTo>
                  <a:pt x="3192764" y="940503"/>
                </a:lnTo>
                <a:lnTo>
                  <a:pt x="3194426" y="945014"/>
                </a:lnTo>
                <a:lnTo>
                  <a:pt x="3198403" y="904697"/>
                </a:lnTo>
                <a:lnTo>
                  <a:pt x="3193352" y="912883"/>
                </a:lnTo>
                <a:close/>
              </a:path>
              <a:path w="3277635" h="2793039">
                <a:moveTo>
                  <a:pt x="3198020" y="503553"/>
                </a:moveTo>
                <a:lnTo>
                  <a:pt x="3196586" y="506305"/>
                </a:lnTo>
                <a:lnTo>
                  <a:pt x="3195082" y="506624"/>
                </a:lnTo>
                <a:lnTo>
                  <a:pt x="3193492" y="504008"/>
                </a:lnTo>
                <a:lnTo>
                  <a:pt x="3191803" y="497949"/>
                </a:lnTo>
                <a:lnTo>
                  <a:pt x="3188038" y="505697"/>
                </a:lnTo>
                <a:lnTo>
                  <a:pt x="3192244" y="519166"/>
                </a:lnTo>
                <a:lnTo>
                  <a:pt x="3194304" y="528707"/>
                </a:lnTo>
                <a:lnTo>
                  <a:pt x="3198438" y="528135"/>
                </a:lnTo>
                <a:lnTo>
                  <a:pt x="3198020" y="503553"/>
                </a:lnTo>
                <a:close/>
              </a:path>
              <a:path w="3277635" h="2793039">
                <a:moveTo>
                  <a:pt x="3185510" y="514846"/>
                </a:moveTo>
                <a:lnTo>
                  <a:pt x="3192244" y="519166"/>
                </a:lnTo>
                <a:lnTo>
                  <a:pt x="3188038" y="505697"/>
                </a:lnTo>
                <a:lnTo>
                  <a:pt x="3183448" y="516555"/>
                </a:lnTo>
                <a:lnTo>
                  <a:pt x="3186282" y="530297"/>
                </a:lnTo>
                <a:lnTo>
                  <a:pt x="3185882" y="520687"/>
                </a:lnTo>
                <a:lnTo>
                  <a:pt x="3185510" y="514846"/>
                </a:lnTo>
                <a:close/>
              </a:path>
              <a:path w="3277635" h="2793039">
                <a:moveTo>
                  <a:pt x="3192172" y="244602"/>
                </a:moveTo>
                <a:lnTo>
                  <a:pt x="3192369" y="245290"/>
                </a:lnTo>
                <a:lnTo>
                  <a:pt x="3194231" y="241646"/>
                </a:lnTo>
                <a:lnTo>
                  <a:pt x="3195599" y="238971"/>
                </a:lnTo>
                <a:lnTo>
                  <a:pt x="3197158" y="236138"/>
                </a:lnTo>
                <a:lnTo>
                  <a:pt x="3195971" y="231194"/>
                </a:lnTo>
                <a:lnTo>
                  <a:pt x="3194236" y="237117"/>
                </a:lnTo>
                <a:lnTo>
                  <a:pt x="3192884" y="241863"/>
                </a:lnTo>
                <a:lnTo>
                  <a:pt x="3192172" y="244602"/>
                </a:lnTo>
                <a:close/>
              </a:path>
              <a:path w="3277635" h="2793039">
                <a:moveTo>
                  <a:pt x="3181143" y="317574"/>
                </a:moveTo>
                <a:lnTo>
                  <a:pt x="3180266" y="317393"/>
                </a:lnTo>
                <a:lnTo>
                  <a:pt x="3180586" y="323139"/>
                </a:lnTo>
                <a:lnTo>
                  <a:pt x="3184855" y="323449"/>
                </a:lnTo>
                <a:lnTo>
                  <a:pt x="3187049" y="320776"/>
                </a:lnTo>
                <a:lnTo>
                  <a:pt x="3181143" y="317574"/>
                </a:lnTo>
                <a:close/>
              </a:path>
              <a:path w="3277635" h="2793039">
                <a:moveTo>
                  <a:pt x="3170538" y="10626"/>
                </a:moveTo>
                <a:lnTo>
                  <a:pt x="3166582" y="12537"/>
                </a:lnTo>
                <a:lnTo>
                  <a:pt x="3172545" y="14003"/>
                </a:lnTo>
                <a:lnTo>
                  <a:pt x="3175075" y="10933"/>
                </a:lnTo>
                <a:lnTo>
                  <a:pt x="3170538" y="10626"/>
                </a:lnTo>
                <a:close/>
              </a:path>
              <a:path w="3277635" h="2793039">
                <a:moveTo>
                  <a:pt x="3270920" y="426669"/>
                </a:moveTo>
                <a:lnTo>
                  <a:pt x="3269201" y="431602"/>
                </a:lnTo>
                <a:lnTo>
                  <a:pt x="3270455" y="436186"/>
                </a:lnTo>
                <a:lnTo>
                  <a:pt x="3271381" y="432351"/>
                </a:lnTo>
                <a:lnTo>
                  <a:pt x="3270920" y="426669"/>
                </a:lnTo>
                <a:close/>
              </a:path>
              <a:path w="3277635" h="2793039">
                <a:moveTo>
                  <a:pt x="3201877" y="1840246"/>
                </a:moveTo>
                <a:lnTo>
                  <a:pt x="3198359" y="1863208"/>
                </a:lnTo>
                <a:lnTo>
                  <a:pt x="3198437" y="1862859"/>
                </a:lnTo>
                <a:lnTo>
                  <a:pt x="3200693" y="1865692"/>
                </a:lnTo>
                <a:lnTo>
                  <a:pt x="3205765" y="1872695"/>
                </a:lnTo>
                <a:lnTo>
                  <a:pt x="3201877" y="1840246"/>
                </a:lnTo>
                <a:close/>
              </a:path>
              <a:path w="3277635" h="2793039">
                <a:moveTo>
                  <a:pt x="3111606" y="93971"/>
                </a:moveTo>
                <a:lnTo>
                  <a:pt x="3115070" y="93376"/>
                </a:lnTo>
                <a:lnTo>
                  <a:pt x="3119225" y="90816"/>
                </a:lnTo>
                <a:lnTo>
                  <a:pt x="3123296" y="87237"/>
                </a:lnTo>
                <a:lnTo>
                  <a:pt x="3126509" y="83587"/>
                </a:lnTo>
                <a:lnTo>
                  <a:pt x="3128087" y="80814"/>
                </a:lnTo>
                <a:lnTo>
                  <a:pt x="3127257" y="79865"/>
                </a:lnTo>
                <a:lnTo>
                  <a:pt x="3123243" y="81688"/>
                </a:lnTo>
                <a:lnTo>
                  <a:pt x="3115271" y="87231"/>
                </a:lnTo>
                <a:lnTo>
                  <a:pt x="3111606" y="93971"/>
                </a:lnTo>
                <a:close/>
              </a:path>
              <a:path w="3277635" h="2793039">
                <a:moveTo>
                  <a:pt x="3262582" y="522911"/>
                </a:moveTo>
                <a:lnTo>
                  <a:pt x="3260902" y="526403"/>
                </a:lnTo>
                <a:lnTo>
                  <a:pt x="3261874" y="573868"/>
                </a:lnTo>
                <a:lnTo>
                  <a:pt x="3263224" y="572231"/>
                </a:lnTo>
                <a:lnTo>
                  <a:pt x="3268505" y="559915"/>
                </a:lnTo>
                <a:lnTo>
                  <a:pt x="3265727" y="551493"/>
                </a:lnTo>
                <a:lnTo>
                  <a:pt x="3261546" y="545672"/>
                </a:lnTo>
                <a:lnTo>
                  <a:pt x="3262582" y="522911"/>
                </a:lnTo>
                <a:close/>
              </a:path>
              <a:path w="3277635" h="2793039">
                <a:moveTo>
                  <a:pt x="3256433" y="525674"/>
                </a:moveTo>
                <a:lnTo>
                  <a:pt x="3256705" y="522981"/>
                </a:lnTo>
                <a:lnTo>
                  <a:pt x="3257796" y="486379"/>
                </a:lnTo>
                <a:lnTo>
                  <a:pt x="3254627" y="476895"/>
                </a:lnTo>
                <a:lnTo>
                  <a:pt x="3253762" y="587060"/>
                </a:lnTo>
                <a:lnTo>
                  <a:pt x="3261874" y="573868"/>
                </a:lnTo>
                <a:lnTo>
                  <a:pt x="3260902" y="526403"/>
                </a:lnTo>
                <a:lnTo>
                  <a:pt x="3256433" y="525674"/>
                </a:lnTo>
                <a:close/>
              </a:path>
              <a:path w="3277635" h="2793039">
                <a:moveTo>
                  <a:pt x="3253762" y="587060"/>
                </a:moveTo>
                <a:lnTo>
                  <a:pt x="3254627" y="476895"/>
                </a:lnTo>
                <a:lnTo>
                  <a:pt x="3253759" y="471297"/>
                </a:lnTo>
                <a:lnTo>
                  <a:pt x="3253325" y="458882"/>
                </a:lnTo>
                <a:lnTo>
                  <a:pt x="3251186" y="466475"/>
                </a:lnTo>
                <a:lnTo>
                  <a:pt x="3248853" y="473830"/>
                </a:lnTo>
                <a:lnTo>
                  <a:pt x="3246447" y="480408"/>
                </a:lnTo>
                <a:lnTo>
                  <a:pt x="3245640" y="596700"/>
                </a:lnTo>
                <a:lnTo>
                  <a:pt x="3253762" y="587060"/>
                </a:lnTo>
                <a:close/>
              </a:path>
              <a:path w="3277635" h="2793039">
                <a:moveTo>
                  <a:pt x="3245640" y="596700"/>
                </a:moveTo>
                <a:lnTo>
                  <a:pt x="3246447" y="480408"/>
                </a:lnTo>
                <a:lnTo>
                  <a:pt x="3244088" y="485673"/>
                </a:lnTo>
                <a:lnTo>
                  <a:pt x="3241897" y="489086"/>
                </a:lnTo>
                <a:lnTo>
                  <a:pt x="3238502" y="488206"/>
                </a:lnTo>
                <a:lnTo>
                  <a:pt x="3237539" y="482837"/>
                </a:lnTo>
                <a:lnTo>
                  <a:pt x="3237514" y="603600"/>
                </a:lnTo>
                <a:lnTo>
                  <a:pt x="3245640" y="596700"/>
                </a:lnTo>
                <a:close/>
              </a:path>
              <a:path w="3277635" h="2793039">
                <a:moveTo>
                  <a:pt x="3237228" y="473465"/>
                </a:moveTo>
                <a:lnTo>
                  <a:pt x="3237687" y="459553"/>
                </a:lnTo>
                <a:lnTo>
                  <a:pt x="3238775" y="246959"/>
                </a:lnTo>
                <a:lnTo>
                  <a:pt x="3234901" y="252106"/>
                </a:lnTo>
                <a:lnTo>
                  <a:pt x="3237073" y="603870"/>
                </a:lnTo>
                <a:lnTo>
                  <a:pt x="3237514" y="603600"/>
                </a:lnTo>
                <a:lnTo>
                  <a:pt x="3237539" y="482837"/>
                </a:lnTo>
                <a:lnTo>
                  <a:pt x="3237228" y="473465"/>
                </a:lnTo>
                <a:close/>
              </a:path>
              <a:path w="3277635" h="2793039">
                <a:moveTo>
                  <a:pt x="3257796" y="486379"/>
                </a:moveTo>
                <a:lnTo>
                  <a:pt x="3256705" y="522981"/>
                </a:lnTo>
                <a:lnTo>
                  <a:pt x="3258537" y="515232"/>
                </a:lnTo>
                <a:lnTo>
                  <a:pt x="3260637" y="514512"/>
                </a:lnTo>
                <a:lnTo>
                  <a:pt x="3262240" y="518009"/>
                </a:lnTo>
                <a:lnTo>
                  <a:pt x="3262582" y="522911"/>
                </a:lnTo>
                <a:lnTo>
                  <a:pt x="3262611" y="502935"/>
                </a:lnTo>
                <a:lnTo>
                  <a:pt x="3259838" y="504967"/>
                </a:lnTo>
                <a:lnTo>
                  <a:pt x="3258070" y="500773"/>
                </a:lnTo>
                <a:lnTo>
                  <a:pt x="3257796" y="486379"/>
                </a:lnTo>
                <a:close/>
              </a:path>
              <a:path w="3277635" h="2793039">
                <a:moveTo>
                  <a:pt x="3262611" y="502935"/>
                </a:moveTo>
                <a:lnTo>
                  <a:pt x="3263741" y="532100"/>
                </a:lnTo>
                <a:lnTo>
                  <a:pt x="3266393" y="520465"/>
                </a:lnTo>
                <a:lnTo>
                  <a:pt x="3268304" y="506096"/>
                </a:lnTo>
                <a:lnTo>
                  <a:pt x="3268036" y="488749"/>
                </a:lnTo>
                <a:lnTo>
                  <a:pt x="3267577" y="491849"/>
                </a:lnTo>
                <a:lnTo>
                  <a:pt x="3265490" y="497591"/>
                </a:lnTo>
                <a:lnTo>
                  <a:pt x="3262611" y="502935"/>
                </a:lnTo>
                <a:close/>
              </a:path>
              <a:path w="3277635" h="2793039">
                <a:moveTo>
                  <a:pt x="3262582" y="522911"/>
                </a:moveTo>
                <a:lnTo>
                  <a:pt x="3261546" y="545672"/>
                </a:lnTo>
                <a:lnTo>
                  <a:pt x="3261785" y="541244"/>
                </a:lnTo>
                <a:lnTo>
                  <a:pt x="3263741" y="532100"/>
                </a:lnTo>
                <a:lnTo>
                  <a:pt x="3262611" y="502935"/>
                </a:lnTo>
                <a:lnTo>
                  <a:pt x="3262582" y="522911"/>
                </a:lnTo>
                <a:close/>
              </a:path>
              <a:path w="3277635" h="2793039">
                <a:moveTo>
                  <a:pt x="3233998" y="2754829"/>
                </a:moveTo>
                <a:lnTo>
                  <a:pt x="3236870" y="2757507"/>
                </a:lnTo>
                <a:lnTo>
                  <a:pt x="3237284" y="2403447"/>
                </a:lnTo>
                <a:lnTo>
                  <a:pt x="3233986" y="2754800"/>
                </a:lnTo>
                <a:lnTo>
                  <a:pt x="3231959" y="2750892"/>
                </a:lnTo>
                <a:lnTo>
                  <a:pt x="3229426" y="2747016"/>
                </a:lnTo>
                <a:lnTo>
                  <a:pt x="3227602" y="2748865"/>
                </a:lnTo>
                <a:lnTo>
                  <a:pt x="3229258" y="2759606"/>
                </a:lnTo>
                <a:lnTo>
                  <a:pt x="3233326" y="2760531"/>
                </a:lnTo>
                <a:lnTo>
                  <a:pt x="3235622" y="2758752"/>
                </a:lnTo>
                <a:lnTo>
                  <a:pt x="3233998" y="2754829"/>
                </a:lnTo>
                <a:close/>
              </a:path>
              <a:path w="3277635" h="2793039">
                <a:moveTo>
                  <a:pt x="3229426" y="2747016"/>
                </a:moveTo>
                <a:lnTo>
                  <a:pt x="3231959" y="2750892"/>
                </a:lnTo>
                <a:lnTo>
                  <a:pt x="3231019" y="2402261"/>
                </a:lnTo>
                <a:lnTo>
                  <a:pt x="3227199" y="2402369"/>
                </a:lnTo>
                <a:lnTo>
                  <a:pt x="3226084" y="2394632"/>
                </a:lnTo>
                <a:lnTo>
                  <a:pt x="3225292" y="2381637"/>
                </a:lnTo>
                <a:lnTo>
                  <a:pt x="3223939" y="2739646"/>
                </a:lnTo>
                <a:lnTo>
                  <a:pt x="3227602" y="2748865"/>
                </a:lnTo>
                <a:lnTo>
                  <a:pt x="3229426" y="2747016"/>
                </a:lnTo>
                <a:close/>
              </a:path>
              <a:path w="3277635" h="2793039">
                <a:moveTo>
                  <a:pt x="3219780" y="2740226"/>
                </a:moveTo>
                <a:lnTo>
                  <a:pt x="3212670" y="2749334"/>
                </a:lnTo>
                <a:lnTo>
                  <a:pt x="3215091" y="2750578"/>
                </a:lnTo>
                <a:lnTo>
                  <a:pt x="3219274" y="2753631"/>
                </a:lnTo>
                <a:lnTo>
                  <a:pt x="3224286" y="2756973"/>
                </a:lnTo>
                <a:lnTo>
                  <a:pt x="3227602" y="2748865"/>
                </a:lnTo>
                <a:lnTo>
                  <a:pt x="3223939" y="2739646"/>
                </a:lnTo>
                <a:lnTo>
                  <a:pt x="3219780" y="2740226"/>
                </a:lnTo>
                <a:close/>
              </a:path>
              <a:path w="3277635" h="2793039">
                <a:moveTo>
                  <a:pt x="3204590" y="2722974"/>
                </a:moveTo>
                <a:lnTo>
                  <a:pt x="3212433" y="2731594"/>
                </a:lnTo>
                <a:lnTo>
                  <a:pt x="3215269" y="2730668"/>
                </a:lnTo>
                <a:lnTo>
                  <a:pt x="3204160" y="2721751"/>
                </a:lnTo>
                <a:lnTo>
                  <a:pt x="3203715" y="2721432"/>
                </a:lnTo>
                <a:lnTo>
                  <a:pt x="3200904" y="2719568"/>
                </a:lnTo>
                <a:lnTo>
                  <a:pt x="3201897" y="2771167"/>
                </a:lnTo>
                <a:lnTo>
                  <a:pt x="3204827" y="2769931"/>
                </a:lnTo>
                <a:lnTo>
                  <a:pt x="3212433" y="2731594"/>
                </a:lnTo>
                <a:lnTo>
                  <a:pt x="3204590" y="2722974"/>
                </a:lnTo>
                <a:close/>
              </a:path>
              <a:path w="3277635" h="2793039">
                <a:moveTo>
                  <a:pt x="3266319" y="2426805"/>
                </a:moveTo>
                <a:lnTo>
                  <a:pt x="3260510" y="2417605"/>
                </a:lnTo>
                <a:lnTo>
                  <a:pt x="3261408" y="2447053"/>
                </a:lnTo>
                <a:lnTo>
                  <a:pt x="3261953" y="2450222"/>
                </a:lnTo>
                <a:lnTo>
                  <a:pt x="3262792" y="2473861"/>
                </a:lnTo>
                <a:lnTo>
                  <a:pt x="3263630" y="2471823"/>
                </a:lnTo>
                <a:lnTo>
                  <a:pt x="3268902" y="2453630"/>
                </a:lnTo>
                <a:lnTo>
                  <a:pt x="3269458" y="2438719"/>
                </a:lnTo>
                <a:lnTo>
                  <a:pt x="3266319" y="2426805"/>
                </a:lnTo>
                <a:close/>
              </a:path>
              <a:path w="3277635" h="2793039">
                <a:moveTo>
                  <a:pt x="3258012" y="2654384"/>
                </a:moveTo>
                <a:lnTo>
                  <a:pt x="3261028" y="2513550"/>
                </a:lnTo>
                <a:lnTo>
                  <a:pt x="3257388" y="2513533"/>
                </a:lnTo>
                <a:lnTo>
                  <a:pt x="3255909" y="2519141"/>
                </a:lnTo>
                <a:lnTo>
                  <a:pt x="3254595" y="2509590"/>
                </a:lnTo>
                <a:lnTo>
                  <a:pt x="3254846" y="2438696"/>
                </a:lnTo>
                <a:lnTo>
                  <a:pt x="3255320" y="2434713"/>
                </a:lnTo>
                <a:lnTo>
                  <a:pt x="3256526" y="2436943"/>
                </a:lnTo>
                <a:lnTo>
                  <a:pt x="3261408" y="2447053"/>
                </a:lnTo>
                <a:lnTo>
                  <a:pt x="3260510" y="2417605"/>
                </a:lnTo>
                <a:lnTo>
                  <a:pt x="3253052" y="2410835"/>
                </a:lnTo>
                <a:lnTo>
                  <a:pt x="3254094" y="2605901"/>
                </a:lnTo>
                <a:lnTo>
                  <a:pt x="3255031" y="2609167"/>
                </a:lnTo>
                <a:lnTo>
                  <a:pt x="3256168" y="2615014"/>
                </a:lnTo>
                <a:lnTo>
                  <a:pt x="3257548" y="2623826"/>
                </a:lnTo>
                <a:lnTo>
                  <a:pt x="3258012" y="2654384"/>
                </a:lnTo>
                <a:close/>
              </a:path>
              <a:path w="3277635" h="2793039">
                <a:moveTo>
                  <a:pt x="3253052" y="2410835"/>
                </a:moveTo>
                <a:lnTo>
                  <a:pt x="3244969" y="2406210"/>
                </a:lnTo>
                <a:lnTo>
                  <a:pt x="3246392" y="2576689"/>
                </a:lnTo>
                <a:lnTo>
                  <a:pt x="3247500" y="2628838"/>
                </a:lnTo>
                <a:lnTo>
                  <a:pt x="3250242" y="2618838"/>
                </a:lnTo>
                <a:lnTo>
                  <a:pt x="3251478" y="2610904"/>
                </a:lnTo>
                <a:lnTo>
                  <a:pt x="3252049" y="2607715"/>
                </a:lnTo>
                <a:lnTo>
                  <a:pt x="3254094" y="2605901"/>
                </a:lnTo>
                <a:lnTo>
                  <a:pt x="3253052" y="2410835"/>
                </a:lnTo>
                <a:close/>
              </a:path>
              <a:path w="3277635" h="2793039">
                <a:moveTo>
                  <a:pt x="3237251" y="2631523"/>
                </a:moveTo>
                <a:lnTo>
                  <a:pt x="3237687" y="2614742"/>
                </a:lnTo>
                <a:lnTo>
                  <a:pt x="3238874" y="2580458"/>
                </a:lnTo>
                <a:lnTo>
                  <a:pt x="3241554" y="2573245"/>
                </a:lnTo>
                <a:lnTo>
                  <a:pt x="3246392" y="2576689"/>
                </a:lnTo>
                <a:lnTo>
                  <a:pt x="3244969" y="2406210"/>
                </a:lnTo>
                <a:lnTo>
                  <a:pt x="3237284" y="2403447"/>
                </a:lnTo>
                <a:lnTo>
                  <a:pt x="3237251" y="2631523"/>
                </a:lnTo>
                <a:close/>
              </a:path>
              <a:path w="3277635" h="2793039">
                <a:moveTo>
                  <a:pt x="3242566" y="2651171"/>
                </a:moveTo>
                <a:lnTo>
                  <a:pt x="3239974" y="2648925"/>
                </a:lnTo>
                <a:lnTo>
                  <a:pt x="3238108" y="2642647"/>
                </a:lnTo>
                <a:lnTo>
                  <a:pt x="3237251" y="2631523"/>
                </a:lnTo>
                <a:lnTo>
                  <a:pt x="3237284" y="2403447"/>
                </a:lnTo>
                <a:lnTo>
                  <a:pt x="3236870" y="2757507"/>
                </a:lnTo>
                <a:lnTo>
                  <a:pt x="3248556" y="2766146"/>
                </a:lnTo>
                <a:lnTo>
                  <a:pt x="3242566" y="2651171"/>
                </a:lnTo>
                <a:close/>
              </a:path>
              <a:path w="3277635" h="2793039">
                <a:moveTo>
                  <a:pt x="3237284" y="2403447"/>
                </a:moveTo>
                <a:lnTo>
                  <a:pt x="3231019" y="2402261"/>
                </a:lnTo>
                <a:lnTo>
                  <a:pt x="3231959" y="2750892"/>
                </a:lnTo>
                <a:lnTo>
                  <a:pt x="3233986" y="2754800"/>
                </a:lnTo>
                <a:lnTo>
                  <a:pt x="3237284" y="2403447"/>
                </a:lnTo>
                <a:close/>
              </a:path>
              <a:path w="3277635" h="2793039">
                <a:moveTo>
                  <a:pt x="3223939" y="2739646"/>
                </a:moveTo>
                <a:lnTo>
                  <a:pt x="3220906" y="2435369"/>
                </a:lnTo>
                <a:lnTo>
                  <a:pt x="3220902" y="2446349"/>
                </a:lnTo>
                <a:lnTo>
                  <a:pt x="3219870" y="2453822"/>
                </a:lnTo>
                <a:lnTo>
                  <a:pt x="3218025" y="2455250"/>
                </a:lnTo>
                <a:lnTo>
                  <a:pt x="3215733" y="2452010"/>
                </a:lnTo>
                <a:lnTo>
                  <a:pt x="3223939" y="2739646"/>
                </a:lnTo>
                <a:close/>
              </a:path>
              <a:path w="3277635" h="2793039">
                <a:moveTo>
                  <a:pt x="3215269" y="2730668"/>
                </a:moveTo>
                <a:lnTo>
                  <a:pt x="3215626" y="2556936"/>
                </a:lnTo>
                <a:lnTo>
                  <a:pt x="3215225" y="2565676"/>
                </a:lnTo>
                <a:lnTo>
                  <a:pt x="3214155" y="2578077"/>
                </a:lnTo>
                <a:lnTo>
                  <a:pt x="3213927" y="2576778"/>
                </a:lnTo>
                <a:lnTo>
                  <a:pt x="3212421" y="2569724"/>
                </a:lnTo>
                <a:lnTo>
                  <a:pt x="3215269" y="2730668"/>
                </a:lnTo>
                <a:close/>
              </a:path>
              <a:path w="3277635" h="2793039">
                <a:moveTo>
                  <a:pt x="3203715" y="2721432"/>
                </a:moveTo>
                <a:lnTo>
                  <a:pt x="3204160" y="2721751"/>
                </a:lnTo>
                <a:lnTo>
                  <a:pt x="3215269" y="2730668"/>
                </a:lnTo>
                <a:lnTo>
                  <a:pt x="3207357" y="2665731"/>
                </a:lnTo>
                <a:lnTo>
                  <a:pt x="3206684" y="2670954"/>
                </a:lnTo>
                <a:lnTo>
                  <a:pt x="3204783" y="2674633"/>
                </a:lnTo>
                <a:lnTo>
                  <a:pt x="3203715" y="2721432"/>
                </a:lnTo>
                <a:close/>
              </a:path>
              <a:path w="3277635" h="2793039">
                <a:moveTo>
                  <a:pt x="3262792" y="2473861"/>
                </a:moveTo>
                <a:lnTo>
                  <a:pt x="3261953" y="2450222"/>
                </a:lnTo>
                <a:lnTo>
                  <a:pt x="3259890" y="2448512"/>
                </a:lnTo>
                <a:lnTo>
                  <a:pt x="3256945" y="2443983"/>
                </a:lnTo>
                <a:lnTo>
                  <a:pt x="3254846" y="2438696"/>
                </a:lnTo>
                <a:lnTo>
                  <a:pt x="3257445" y="2497722"/>
                </a:lnTo>
                <a:lnTo>
                  <a:pt x="3261330" y="2485398"/>
                </a:lnTo>
                <a:lnTo>
                  <a:pt x="3262792" y="2473861"/>
                </a:lnTo>
                <a:close/>
              </a:path>
              <a:path w="3277635" h="2793039">
                <a:moveTo>
                  <a:pt x="3268062" y="2656388"/>
                </a:moveTo>
                <a:lnTo>
                  <a:pt x="3268298" y="2649660"/>
                </a:lnTo>
                <a:lnTo>
                  <a:pt x="3265491" y="2639753"/>
                </a:lnTo>
                <a:lnTo>
                  <a:pt x="3263411" y="2631750"/>
                </a:lnTo>
                <a:lnTo>
                  <a:pt x="3262114" y="2625871"/>
                </a:lnTo>
                <a:lnTo>
                  <a:pt x="3264014" y="2661180"/>
                </a:lnTo>
                <a:lnTo>
                  <a:pt x="3267173" y="2660185"/>
                </a:lnTo>
                <a:lnTo>
                  <a:pt x="3268062" y="2656388"/>
                </a:lnTo>
                <a:close/>
              </a:path>
              <a:path w="3277635" h="2793039">
                <a:moveTo>
                  <a:pt x="3262986" y="2517917"/>
                </a:moveTo>
                <a:lnTo>
                  <a:pt x="3261028" y="2513550"/>
                </a:lnTo>
                <a:lnTo>
                  <a:pt x="3259987" y="2657025"/>
                </a:lnTo>
                <a:lnTo>
                  <a:pt x="3264014" y="2661180"/>
                </a:lnTo>
                <a:lnTo>
                  <a:pt x="3262114" y="2625871"/>
                </a:lnTo>
                <a:lnTo>
                  <a:pt x="3261483" y="2621741"/>
                </a:lnTo>
                <a:lnTo>
                  <a:pt x="3261404" y="2618983"/>
                </a:lnTo>
                <a:lnTo>
                  <a:pt x="3262986" y="2517917"/>
                </a:lnTo>
                <a:close/>
              </a:path>
              <a:path w="3277635" h="2793039">
                <a:moveTo>
                  <a:pt x="3262986" y="2517917"/>
                </a:moveTo>
                <a:lnTo>
                  <a:pt x="3261758" y="2617223"/>
                </a:lnTo>
                <a:lnTo>
                  <a:pt x="3264263" y="2614172"/>
                </a:lnTo>
                <a:lnTo>
                  <a:pt x="3265970" y="2610241"/>
                </a:lnTo>
                <a:lnTo>
                  <a:pt x="3266485" y="2606580"/>
                </a:lnTo>
                <a:lnTo>
                  <a:pt x="3266620" y="2601288"/>
                </a:lnTo>
                <a:lnTo>
                  <a:pt x="3266258" y="2593989"/>
                </a:lnTo>
                <a:lnTo>
                  <a:pt x="3265283" y="2584308"/>
                </a:lnTo>
                <a:lnTo>
                  <a:pt x="3263578" y="2571869"/>
                </a:lnTo>
                <a:lnTo>
                  <a:pt x="3262986" y="2517917"/>
                </a:lnTo>
                <a:close/>
              </a:path>
              <a:path w="3277635" h="2793039">
                <a:moveTo>
                  <a:pt x="3270282" y="2565579"/>
                </a:moveTo>
                <a:lnTo>
                  <a:pt x="3270102" y="2558222"/>
                </a:lnTo>
                <a:lnTo>
                  <a:pt x="3269373" y="2549793"/>
                </a:lnTo>
                <a:lnTo>
                  <a:pt x="3268195" y="2540920"/>
                </a:lnTo>
                <a:lnTo>
                  <a:pt x="3266671" y="2532230"/>
                </a:lnTo>
                <a:lnTo>
                  <a:pt x="3268587" y="2574564"/>
                </a:lnTo>
                <a:lnTo>
                  <a:pt x="3269810" y="2571236"/>
                </a:lnTo>
                <a:lnTo>
                  <a:pt x="3270282" y="2565579"/>
                </a:lnTo>
                <a:close/>
              </a:path>
              <a:path w="3277635" h="2793039">
                <a:moveTo>
                  <a:pt x="3262986" y="2517917"/>
                </a:moveTo>
                <a:lnTo>
                  <a:pt x="3263578" y="2571869"/>
                </a:lnTo>
                <a:lnTo>
                  <a:pt x="3266509" y="2574935"/>
                </a:lnTo>
                <a:lnTo>
                  <a:pt x="3268587" y="2574564"/>
                </a:lnTo>
                <a:lnTo>
                  <a:pt x="3266671" y="2532230"/>
                </a:lnTo>
                <a:lnTo>
                  <a:pt x="3264900" y="2524353"/>
                </a:lnTo>
                <a:lnTo>
                  <a:pt x="3262986" y="2517917"/>
                </a:lnTo>
                <a:close/>
              </a:path>
              <a:path w="3277635" h="2793039">
                <a:moveTo>
                  <a:pt x="3257548" y="2623826"/>
                </a:moveTo>
                <a:lnTo>
                  <a:pt x="3257494" y="2625534"/>
                </a:lnTo>
                <a:lnTo>
                  <a:pt x="3256498" y="2630397"/>
                </a:lnTo>
                <a:lnTo>
                  <a:pt x="3254527" y="2636108"/>
                </a:lnTo>
                <a:lnTo>
                  <a:pt x="3251865" y="2641855"/>
                </a:lnTo>
                <a:lnTo>
                  <a:pt x="3248795" y="2646823"/>
                </a:lnTo>
                <a:lnTo>
                  <a:pt x="3245601" y="2650200"/>
                </a:lnTo>
                <a:lnTo>
                  <a:pt x="3242566" y="2651171"/>
                </a:lnTo>
                <a:lnTo>
                  <a:pt x="3248556" y="2766146"/>
                </a:lnTo>
                <a:lnTo>
                  <a:pt x="3252999" y="2768190"/>
                </a:lnTo>
                <a:lnTo>
                  <a:pt x="3253772" y="2652841"/>
                </a:lnTo>
                <a:lnTo>
                  <a:pt x="3254869" y="2650714"/>
                </a:lnTo>
                <a:lnTo>
                  <a:pt x="3258012" y="2654384"/>
                </a:lnTo>
                <a:lnTo>
                  <a:pt x="3257548" y="2623826"/>
                </a:lnTo>
                <a:close/>
              </a:path>
              <a:path w="3277635" h="2793039">
                <a:moveTo>
                  <a:pt x="3268363" y="1306499"/>
                </a:moveTo>
                <a:lnTo>
                  <a:pt x="3266816" y="1298012"/>
                </a:lnTo>
                <a:lnTo>
                  <a:pt x="3263473" y="1288137"/>
                </a:lnTo>
                <a:lnTo>
                  <a:pt x="3259476" y="1277862"/>
                </a:lnTo>
                <a:lnTo>
                  <a:pt x="3255968" y="1268179"/>
                </a:lnTo>
                <a:lnTo>
                  <a:pt x="3261497" y="1315346"/>
                </a:lnTo>
                <a:lnTo>
                  <a:pt x="3266971" y="1312607"/>
                </a:lnTo>
                <a:lnTo>
                  <a:pt x="3268363" y="1306499"/>
                </a:lnTo>
                <a:close/>
              </a:path>
              <a:path w="3277635" h="2793039">
                <a:moveTo>
                  <a:pt x="3256793" y="1257307"/>
                </a:moveTo>
                <a:lnTo>
                  <a:pt x="3261461" y="1262628"/>
                </a:lnTo>
                <a:lnTo>
                  <a:pt x="3260254" y="1217032"/>
                </a:lnTo>
                <a:lnTo>
                  <a:pt x="3261142" y="1199055"/>
                </a:lnTo>
                <a:lnTo>
                  <a:pt x="3254019" y="1190801"/>
                </a:lnTo>
                <a:lnTo>
                  <a:pt x="3249978" y="1319088"/>
                </a:lnTo>
                <a:lnTo>
                  <a:pt x="3255386" y="1314887"/>
                </a:lnTo>
                <a:lnTo>
                  <a:pt x="3261497" y="1315346"/>
                </a:lnTo>
                <a:lnTo>
                  <a:pt x="3255968" y="1268179"/>
                </a:lnTo>
                <a:lnTo>
                  <a:pt x="3254092" y="1260077"/>
                </a:lnTo>
                <a:lnTo>
                  <a:pt x="3253418" y="1217817"/>
                </a:lnTo>
                <a:lnTo>
                  <a:pt x="3256903" y="1215534"/>
                </a:lnTo>
                <a:lnTo>
                  <a:pt x="3260123" y="1216844"/>
                </a:lnTo>
                <a:lnTo>
                  <a:pt x="3259784" y="1217164"/>
                </a:lnTo>
                <a:lnTo>
                  <a:pt x="3256793" y="1257307"/>
                </a:lnTo>
                <a:close/>
              </a:path>
              <a:path w="3277635" h="2793039">
                <a:moveTo>
                  <a:pt x="3245150" y="2580326"/>
                </a:moveTo>
                <a:lnTo>
                  <a:pt x="3241358" y="2582201"/>
                </a:lnTo>
                <a:lnTo>
                  <a:pt x="3242650" y="2627284"/>
                </a:lnTo>
                <a:lnTo>
                  <a:pt x="3244573" y="2629730"/>
                </a:lnTo>
                <a:lnTo>
                  <a:pt x="3247500" y="2628838"/>
                </a:lnTo>
                <a:lnTo>
                  <a:pt x="3246392" y="2576689"/>
                </a:lnTo>
                <a:lnTo>
                  <a:pt x="3245150" y="2580326"/>
                </a:lnTo>
                <a:close/>
              </a:path>
              <a:path w="3277635" h="2793039">
                <a:moveTo>
                  <a:pt x="3240362" y="2622395"/>
                </a:moveTo>
                <a:lnTo>
                  <a:pt x="3242650" y="2627284"/>
                </a:lnTo>
                <a:lnTo>
                  <a:pt x="3241358" y="2582201"/>
                </a:lnTo>
                <a:lnTo>
                  <a:pt x="3238874" y="2580458"/>
                </a:lnTo>
                <a:lnTo>
                  <a:pt x="3237687" y="2614742"/>
                </a:lnTo>
                <a:lnTo>
                  <a:pt x="3240362" y="2622395"/>
                </a:lnTo>
                <a:close/>
              </a:path>
              <a:path w="3277635" h="2793039">
                <a:moveTo>
                  <a:pt x="3256861" y="1440706"/>
                </a:moveTo>
                <a:lnTo>
                  <a:pt x="3253216" y="1443602"/>
                </a:lnTo>
                <a:lnTo>
                  <a:pt x="3249897" y="1445341"/>
                </a:lnTo>
                <a:lnTo>
                  <a:pt x="3246617" y="1442803"/>
                </a:lnTo>
                <a:lnTo>
                  <a:pt x="3245966" y="1322204"/>
                </a:lnTo>
                <a:lnTo>
                  <a:pt x="3239535" y="1660738"/>
                </a:lnTo>
                <a:lnTo>
                  <a:pt x="3239022" y="1664927"/>
                </a:lnTo>
                <a:lnTo>
                  <a:pt x="3241277" y="2039484"/>
                </a:lnTo>
                <a:lnTo>
                  <a:pt x="3245160" y="1499325"/>
                </a:lnTo>
                <a:lnTo>
                  <a:pt x="3248011" y="1498046"/>
                </a:lnTo>
                <a:lnTo>
                  <a:pt x="3254667" y="1493039"/>
                </a:lnTo>
                <a:lnTo>
                  <a:pt x="3256861" y="1440706"/>
                </a:lnTo>
                <a:close/>
              </a:path>
              <a:path w="3277635" h="2793039">
                <a:moveTo>
                  <a:pt x="3238016" y="1669618"/>
                </a:moveTo>
                <a:lnTo>
                  <a:pt x="3236784" y="1673733"/>
                </a:lnTo>
                <a:lnTo>
                  <a:pt x="3237543" y="2036114"/>
                </a:lnTo>
                <a:lnTo>
                  <a:pt x="3241277" y="2039484"/>
                </a:lnTo>
                <a:lnTo>
                  <a:pt x="3239022" y="1664927"/>
                </a:lnTo>
                <a:lnTo>
                  <a:pt x="3238016" y="1669618"/>
                </a:lnTo>
                <a:close/>
              </a:path>
              <a:path w="3277635" h="2793039">
                <a:moveTo>
                  <a:pt x="3230581" y="2030558"/>
                </a:moveTo>
                <a:lnTo>
                  <a:pt x="3233951" y="2033049"/>
                </a:lnTo>
                <a:lnTo>
                  <a:pt x="3237543" y="2036114"/>
                </a:lnTo>
                <a:lnTo>
                  <a:pt x="3236784" y="1673733"/>
                </a:lnTo>
                <a:lnTo>
                  <a:pt x="3234710" y="1675932"/>
                </a:lnTo>
                <a:lnTo>
                  <a:pt x="3234401" y="1671862"/>
                </a:lnTo>
                <a:lnTo>
                  <a:pt x="3230581" y="2030558"/>
                </a:lnTo>
                <a:close/>
              </a:path>
              <a:path w="3277635" h="2793039">
                <a:moveTo>
                  <a:pt x="3231425" y="622282"/>
                </a:moveTo>
                <a:lnTo>
                  <a:pt x="3233991" y="619818"/>
                </a:lnTo>
                <a:lnTo>
                  <a:pt x="3237805" y="616013"/>
                </a:lnTo>
                <a:lnTo>
                  <a:pt x="3241310" y="611570"/>
                </a:lnTo>
                <a:lnTo>
                  <a:pt x="3242949" y="607196"/>
                </a:lnTo>
                <a:lnTo>
                  <a:pt x="3241162" y="603596"/>
                </a:lnTo>
                <a:lnTo>
                  <a:pt x="3238122" y="603700"/>
                </a:lnTo>
                <a:lnTo>
                  <a:pt x="3237073" y="603870"/>
                </a:lnTo>
                <a:lnTo>
                  <a:pt x="3231425" y="622282"/>
                </a:lnTo>
                <a:close/>
              </a:path>
              <a:path w="3277635" h="2793039">
                <a:moveTo>
                  <a:pt x="3229387" y="608575"/>
                </a:moveTo>
                <a:lnTo>
                  <a:pt x="3231425" y="622282"/>
                </a:lnTo>
                <a:lnTo>
                  <a:pt x="3237073" y="603870"/>
                </a:lnTo>
                <a:lnTo>
                  <a:pt x="3228182" y="605311"/>
                </a:lnTo>
                <a:lnTo>
                  <a:pt x="3221263" y="612439"/>
                </a:lnTo>
                <a:lnTo>
                  <a:pt x="3224576" y="736743"/>
                </a:lnTo>
                <a:lnTo>
                  <a:pt x="3227199" y="741409"/>
                </a:lnTo>
                <a:lnTo>
                  <a:pt x="3229095" y="1317228"/>
                </a:lnTo>
                <a:lnTo>
                  <a:pt x="3229625" y="1316967"/>
                </a:lnTo>
                <a:lnTo>
                  <a:pt x="3231425" y="622282"/>
                </a:lnTo>
                <a:lnTo>
                  <a:pt x="3229387" y="608575"/>
                </a:lnTo>
                <a:close/>
              </a:path>
              <a:path w="3277635" h="2793039">
                <a:moveTo>
                  <a:pt x="3221263" y="612439"/>
                </a:moveTo>
                <a:lnTo>
                  <a:pt x="3214337" y="747841"/>
                </a:lnTo>
                <a:lnTo>
                  <a:pt x="3217624" y="741360"/>
                </a:lnTo>
                <a:lnTo>
                  <a:pt x="3221211" y="737193"/>
                </a:lnTo>
                <a:lnTo>
                  <a:pt x="3224576" y="736743"/>
                </a:lnTo>
                <a:lnTo>
                  <a:pt x="3221263" y="612439"/>
                </a:lnTo>
                <a:close/>
              </a:path>
              <a:path w="3277635" h="2793039">
                <a:moveTo>
                  <a:pt x="3213145" y="616004"/>
                </a:moveTo>
                <a:lnTo>
                  <a:pt x="3210745" y="762143"/>
                </a:lnTo>
                <a:lnTo>
                  <a:pt x="3211871" y="755236"/>
                </a:lnTo>
                <a:lnTo>
                  <a:pt x="3214337" y="747841"/>
                </a:lnTo>
                <a:lnTo>
                  <a:pt x="3213145" y="616004"/>
                </a:lnTo>
                <a:close/>
              </a:path>
              <a:path w="3277635" h="2793039">
                <a:moveTo>
                  <a:pt x="3205039" y="620085"/>
                </a:moveTo>
                <a:lnTo>
                  <a:pt x="3205891" y="669018"/>
                </a:lnTo>
                <a:lnTo>
                  <a:pt x="3213145" y="616004"/>
                </a:lnTo>
                <a:lnTo>
                  <a:pt x="3208667" y="615659"/>
                </a:lnTo>
                <a:lnTo>
                  <a:pt x="3202347" y="621885"/>
                </a:lnTo>
                <a:lnTo>
                  <a:pt x="3205039" y="620085"/>
                </a:lnTo>
                <a:close/>
              </a:path>
              <a:path w="3277635" h="2793039">
                <a:moveTo>
                  <a:pt x="3185445" y="660202"/>
                </a:moveTo>
                <a:lnTo>
                  <a:pt x="3189091" y="654541"/>
                </a:lnTo>
                <a:lnTo>
                  <a:pt x="3191898" y="651285"/>
                </a:lnTo>
                <a:lnTo>
                  <a:pt x="3192800" y="652127"/>
                </a:lnTo>
                <a:lnTo>
                  <a:pt x="3199008" y="625175"/>
                </a:lnTo>
                <a:lnTo>
                  <a:pt x="3189359" y="638107"/>
                </a:lnTo>
                <a:lnTo>
                  <a:pt x="3185445" y="660202"/>
                </a:lnTo>
                <a:close/>
              </a:path>
              <a:path w="3277635" h="2793039">
                <a:moveTo>
                  <a:pt x="3183217" y="662740"/>
                </a:moveTo>
                <a:lnTo>
                  <a:pt x="3185445" y="660202"/>
                </a:lnTo>
                <a:lnTo>
                  <a:pt x="3189359" y="638107"/>
                </a:lnTo>
                <a:lnTo>
                  <a:pt x="3179677" y="654843"/>
                </a:lnTo>
                <a:lnTo>
                  <a:pt x="3179480" y="656488"/>
                </a:lnTo>
                <a:lnTo>
                  <a:pt x="3183217" y="662740"/>
                </a:lnTo>
                <a:close/>
              </a:path>
              <a:path w="3277635" h="2793039">
                <a:moveTo>
                  <a:pt x="3229843" y="250744"/>
                </a:moveTo>
                <a:lnTo>
                  <a:pt x="3230935" y="249773"/>
                </a:lnTo>
                <a:lnTo>
                  <a:pt x="3232093" y="246255"/>
                </a:lnTo>
                <a:lnTo>
                  <a:pt x="3233019" y="241618"/>
                </a:lnTo>
                <a:lnTo>
                  <a:pt x="3233420" y="237289"/>
                </a:lnTo>
                <a:lnTo>
                  <a:pt x="3232999" y="234694"/>
                </a:lnTo>
                <a:lnTo>
                  <a:pt x="3231462" y="235261"/>
                </a:lnTo>
                <a:lnTo>
                  <a:pt x="3229843" y="250744"/>
                </a:lnTo>
                <a:close/>
              </a:path>
              <a:path w="3277635" h="2793039">
                <a:moveTo>
                  <a:pt x="3231462" y="235261"/>
                </a:moveTo>
                <a:lnTo>
                  <a:pt x="3229034" y="239340"/>
                </a:lnTo>
                <a:lnTo>
                  <a:pt x="3229111" y="247742"/>
                </a:lnTo>
                <a:lnTo>
                  <a:pt x="3229843" y="250744"/>
                </a:lnTo>
                <a:lnTo>
                  <a:pt x="3231462" y="235261"/>
                </a:lnTo>
                <a:close/>
              </a:path>
              <a:path w="3277635" h="2793039">
                <a:moveTo>
                  <a:pt x="3184975" y="425467"/>
                </a:moveTo>
                <a:lnTo>
                  <a:pt x="3182845" y="428011"/>
                </a:lnTo>
                <a:lnTo>
                  <a:pt x="3183173" y="433190"/>
                </a:lnTo>
                <a:lnTo>
                  <a:pt x="3184003" y="433806"/>
                </a:lnTo>
                <a:lnTo>
                  <a:pt x="3184975" y="425467"/>
                </a:lnTo>
                <a:close/>
              </a:path>
              <a:path w="3277635" h="2793039">
                <a:moveTo>
                  <a:pt x="3182758" y="608589"/>
                </a:moveTo>
                <a:lnTo>
                  <a:pt x="3180556" y="611206"/>
                </a:lnTo>
                <a:lnTo>
                  <a:pt x="3181314" y="616404"/>
                </a:lnTo>
                <a:lnTo>
                  <a:pt x="3181840" y="616780"/>
                </a:lnTo>
                <a:lnTo>
                  <a:pt x="3182758" y="608589"/>
                </a:lnTo>
                <a:close/>
              </a:path>
              <a:path w="3277635" h="2793039">
                <a:moveTo>
                  <a:pt x="3239271" y="420112"/>
                </a:moveTo>
                <a:lnTo>
                  <a:pt x="3241554" y="411917"/>
                </a:lnTo>
                <a:lnTo>
                  <a:pt x="3243619" y="409452"/>
                </a:lnTo>
                <a:lnTo>
                  <a:pt x="3246497" y="408826"/>
                </a:lnTo>
                <a:lnTo>
                  <a:pt x="3246431" y="460933"/>
                </a:lnTo>
                <a:lnTo>
                  <a:pt x="3248029" y="456187"/>
                </a:lnTo>
                <a:lnTo>
                  <a:pt x="3247456" y="236723"/>
                </a:lnTo>
                <a:lnTo>
                  <a:pt x="3243017" y="241725"/>
                </a:lnTo>
                <a:lnTo>
                  <a:pt x="3239271" y="420112"/>
                </a:lnTo>
                <a:close/>
              </a:path>
              <a:path w="3277635" h="2793039">
                <a:moveTo>
                  <a:pt x="3238905" y="423524"/>
                </a:moveTo>
                <a:lnTo>
                  <a:pt x="3239271" y="420112"/>
                </a:lnTo>
                <a:lnTo>
                  <a:pt x="3243017" y="241725"/>
                </a:lnTo>
                <a:lnTo>
                  <a:pt x="3238775" y="246959"/>
                </a:lnTo>
                <a:lnTo>
                  <a:pt x="3238610" y="460925"/>
                </a:lnTo>
                <a:lnTo>
                  <a:pt x="3241813" y="463970"/>
                </a:lnTo>
                <a:lnTo>
                  <a:pt x="3239903" y="423295"/>
                </a:lnTo>
                <a:lnTo>
                  <a:pt x="3238905" y="423524"/>
                </a:lnTo>
                <a:close/>
              </a:path>
              <a:path w="3277635" h="2793039">
                <a:moveTo>
                  <a:pt x="3252566" y="426958"/>
                </a:moveTo>
                <a:lnTo>
                  <a:pt x="3254470" y="331341"/>
                </a:lnTo>
                <a:lnTo>
                  <a:pt x="3255687" y="319979"/>
                </a:lnTo>
                <a:lnTo>
                  <a:pt x="3258807" y="304855"/>
                </a:lnTo>
                <a:lnTo>
                  <a:pt x="3261839" y="289843"/>
                </a:lnTo>
                <a:lnTo>
                  <a:pt x="3262792" y="278821"/>
                </a:lnTo>
                <a:lnTo>
                  <a:pt x="3264980" y="269760"/>
                </a:lnTo>
                <a:lnTo>
                  <a:pt x="3267995" y="254868"/>
                </a:lnTo>
                <a:lnTo>
                  <a:pt x="3269494" y="243404"/>
                </a:lnTo>
                <a:lnTo>
                  <a:pt x="3269648" y="235046"/>
                </a:lnTo>
                <a:lnTo>
                  <a:pt x="3268629" y="229478"/>
                </a:lnTo>
                <a:lnTo>
                  <a:pt x="3266607" y="226377"/>
                </a:lnTo>
                <a:lnTo>
                  <a:pt x="3263753" y="225426"/>
                </a:lnTo>
                <a:lnTo>
                  <a:pt x="3262096" y="255330"/>
                </a:lnTo>
                <a:lnTo>
                  <a:pt x="3259954" y="258055"/>
                </a:lnTo>
                <a:lnTo>
                  <a:pt x="3255707" y="257573"/>
                </a:lnTo>
                <a:lnTo>
                  <a:pt x="3255320" y="251533"/>
                </a:lnTo>
                <a:lnTo>
                  <a:pt x="3252566" y="426958"/>
                </a:lnTo>
                <a:close/>
              </a:path>
              <a:path w="3277635" h="2793039">
                <a:moveTo>
                  <a:pt x="3255320" y="251533"/>
                </a:moveTo>
                <a:lnTo>
                  <a:pt x="3256171" y="251751"/>
                </a:lnTo>
                <a:lnTo>
                  <a:pt x="3262096" y="255330"/>
                </a:lnTo>
                <a:lnTo>
                  <a:pt x="3263753" y="225426"/>
                </a:lnTo>
                <a:lnTo>
                  <a:pt x="3260241" y="226305"/>
                </a:lnTo>
                <a:lnTo>
                  <a:pt x="3256239" y="228693"/>
                </a:lnTo>
                <a:lnTo>
                  <a:pt x="3255320" y="251533"/>
                </a:lnTo>
                <a:close/>
              </a:path>
              <a:path w="3277635" h="2793039">
                <a:moveTo>
                  <a:pt x="3251921" y="232273"/>
                </a:moveTo>
                <a:lnTo>
                  <a:pt x="3247456" y="236723"/>
                </a:lnTo>
                <a:lnTo>
                  <a:pt x="3248029" y="456187"/>
                </a:lnTo>
                <a:lnTo>
                  <a:pt x="3249274" y="450183"/>
                </a:lnTo>
                <a:lnTo>
                  <a:pt x="3250259" y="443589"/>
                </a:lnTo>
                <a:lnTo>
                  <a:pt x="3251075" y="437075"/>
                </a:lnTo>
                <a:lnTo>
                  <a:pt x="3251814" y="431308"/>
                </a:lnTo>
                <a:lnTo>
                  <a:pt x="3252566" y="426958"/>
                </a:lnTo>
                <a:lnTo>
                  <a:pt x="3255320" y="251533"/>
                </a:lnTo>
                <a:lnTo>
                  <a:pt x="3256239" y="228693"/>
                </a:lnTo>
                <a:lnTo>
                  <a:pt x="3251921" y="232273"/>
                </a:lnTo>
                <a:close/>
              </a:path>
              <a:path w="3277635" h="2793039">
                <a:moveTo>
                  <a:pt x="3241714" y="420569"/>
                </a:moveTo>
                <a:lnTo>
                  <a:pt x="3241813" y="463970"/>
                </a:lnTo>
                <a:lnTo>
                  <a:pt x="3244390" y="463750"/>
                </a:lnTo>
                <a:lnTo>
                  <a:pt x="3246431" y="460933"/>
                </a:lnTo>
                <a:lnTo>
                  <a:pt x="3246497" y="408826"/>
                </a:lnTo>
                <a:lnTo>
                  <a:pt x="3245563" y="412192"/>
                </a:lnTo>
                <a:lnTo>
                  <a:pt x="3243785" y="416487"/>
                </a:lnTo>
                <a:lnTo>
                  <a:pt x="3241714" y="420569"/>
                </a:lnTo>
                <a:close/>
              </a:path>
              <a:path w="3277635" h="2793039">
                <a:moveTo>
                  <a:pt x="3234901" y="252106"/>
                </a:moveTo>
                <a:lnTo>
                  <a:pt x="3231566" y="256847"/>
                </a:lnTo>
                <a:lnTo>
                  <a:pt x="3228941" y="260860"/>
                </a:lnTo>
                <a:lnTo>
                  <a:pt x="3227199" y="263828"/>
                </a:lnTo>
                <a:lnTo>
                  <a:pt x="3225427" y="243866"/>
                </a:lnTo>
                <a:lnTo>
                  <a:pt x="3228182" y="605311"/>
                </a:lnTo>
                <a:lnTo>
                  <a:pt x="3237073" y="603870"/>
                </a:lnTo>
                <a:lnTo>
                  <a:pt x="3234901" y="252106"/>
                </a:lnTo>
                <a:close/>
              </a:path>
              <a:path w="3277635" h="2793039">
                <a:moveTo>
                  <a:pt x="3215470" y="431652"/>
                </a:moveTo>
                <a:lnTo>
                  <a:pt x="3215617" y="437340"/>
                </a:lnTo>
                <a:lnTo>
                  <a:pt x="3218377" y="609167"/>
                </a:lnTo>
                <a:lnTo>
                  <a:pt x="3228182" y="605311"/>
                </a:lnTo>
                <a:lnTo>
                  <a:pt x="3225427" y="243866"/>
                </a:lnTo>
                <a:lnTo>
                  <a:pt x="3226076" y="191361"/>
                </a:lnTo>
                <a:lnTo>
                  <a:pt x="3226806" y="184496"/>
                </a:lnTo>
                <a:lnTo>
                  <a:pt x="3228293" y="180775"/>
                </a:lnTo>
                <a:lnTo>
                  <a:pt x="3233324" y="9385"/>
                </a:lnTo>
                <a:lnTo>
                  <a:pt x="3225334" y="11810"/>
                </a:lnTo>
                <a:lnTo>
                  <a:pt x="3220975" y="309474"/>
                </a:lnTo>
                <a:lnTo>
                  <a:pt x="3220272" y="324775"/>
                </a:lnTo>
                <a:lnTo>
                  <a:pt x="3217960" y="331339"/>
                </a:lnTo>
                <a:lnTo>
                  <a:pt x="3215470" y="431652"/>
                </a:lnTo>
                <a:close/>
              </a:path>
              <a:path w="3277635" h="2793039">
                <a:moveTo>
                  <a:pt x="3218377" y="609167"/>
                </a:moveTo>
                <a:lnTo>
                  <a:pt x="3215617" y="437340"/>
                </a:lnTo>
                <a:lnTo>
                  <a:pt x="3215197" y="446590"/>
                </a:lnTo>
                <a:lnTo>
                  <a:pt x="3214155" y="460243"/>
                </a:lnTo>
                <a:lnTo>
                  <a:pt x="3213353" y="457216"/>
                </a:lnTo>
                <a:lnTo>
                  <a:pt x="3211723" y="453387"/>
                </a:lnTo>
                <a:lnTo>
                  <a:pt x="3208723" y="454594"/>
                </a:lnTo>
                <a:lnTo>
                  <a:pt x="3218377" y="609167"/>
                </a:lnTo>
                <a:close/>
              </a:path>
              <a:path w="3277635" h="2793039">
                <a:moveTo>
                  <a:pt x="3205970" y="464254"/>
                </a:moveTo>
                <a:lnTo>
                  <a:pt x="3204650" y="470992"/>
                </a:lnTo>
                <a:lnTo>
                  <a:pt x="3204769" y="530775"/>
                </a:lnTo>
                <a:lnTo>
                  <a:pt x="3206093" y="535324"/>
                </a:lnTo>
                <a:lnTo>
                  <a:pt x="3207323" y="458620"/>
                </a:lnTo>
                <a:lnTo>
                  <a:pt x="3205970" y="464254"/>
                </a:lnTo>
                <a:close/>
              </a:path>
              <a:path w="3277635" h="2793039">
                <a:moveTo>
                  <a:pt x="3203347" y="478328"/>
                </a:moveTo>
                <a:lnTo>
                  <a:pt x="3202047" y="485756"/>
                </a:lnTo>
                <a:lnTo>
                  <a:pt x="3202072" y="528602"/>
                </a:lnTo>
                <a:lnTo>
                  <a:pt x="3204769" y="530775"/>
                </a:lnTo>
                <a:lnTo>
                  <a:pt x="3204650" y="470992"/>
                </a:lnTo>
                <a:lnTo>
                  <a:pt x="3203347" y="478328"/>
                </a:lnTo>
                <a:close/>
              </a:path>
              <a:path w="3277635" h="2793039">
                <a:moveTo>
                  <a:pt x="3198020" y="503553"/>
                </a:moveTo>
                <a:lnTo>
                  <a:pt x="3198438" y="528135"/>
                </a:lnTo>
                <a:lnTo>
                  <a:pt x="3202072" y="528602"/>
                </a:lnTo>
                <a:lnTo>
                  <a:pt x="3202047" y="485756"/>
                </a:lnTo>
                <a:lnTo>
                  <a:pt x="3200736" y="492774"/>
                </a:lnTo>
                <a:lnTo>
                  <a:pt x="3199399" y="498874"/>
                </a:lnTo>
                <a:lnTo>
                  <a:pt x="3198020" y="503553"/>
                </a:lnTo>
                <a:close/>
              </a:path>
              <a:path w="3277635" h="2793039">
                <a:moveTo>
                  <a:pt x="3190229" y="521613"/>
                </a:moveTo>
                <a:lnTo>
                  <a:pt x="3185882" y="520687"/>
                </a:lnTo>
                <a:lnTo>
                  <a:pt x="3186282" y="530297"/>
                </a:lnTo>
                <a:lnTo>
                  <a:pt x="3190107" y="529651"/>
                </a:lnTo>
                <a:lnTo>
                  <a:pt x="3194304" y="528707"/>
                </a:lnTo>
                <a:lnTo>
                  <a:pt x="3192244" y="519166"/>
                </a:lnTo>
                <a:lnTo>
                  <a:pt x="3190229" y="521613"/>
                </a:lnTo>
                <a:close/>
              </a:path>
              <a:path w="3277635" h="2793039">
                <a:moveTo>
                  <a:pt x="3183448" y="516555"/>
                </a:moveTo>
                <a:lnTo>
                  <a:pt x="3181414" y="523776"/>
                </a:lnTo>
                <a:lnTo>
                  <a:pt x="3181499" y="528028"/>
                </a:lnTo>
                <a:lnTo>
                  <a:pt x="3183268" y="529979"/>
                </a:lnTo>
                <a:lnTo>
                  <a:pt x="3186282" y="530297"/>
                </a:lnTo>
                <a:lnTo>
                  <a:pt x="3183448" y="516555"/>
                </a:lnTo>
                <a:close/>
              </a:path>
              <a:path w="3277635" h="2793039">
                <a:moveTo>
                  <a:pt x="3254480" y="425185"/>
                </a:moveTo>
                <a:lnTo>
                  <a:pt x="3255824" y="429100"/>
                </a:lnTo>
                <a:lnTo>
                  <a:pt x="3257548" y="437108"/>
                </a:lnTo>
                <a:lnTo>
                  <a:pt x="3259746" y="466505"/>
                </a:lnTo>
                <a:lnTo>
                  <a:pt x="3261394" y="427720"/>
                </a:lnTo>
                <a:lnTo>
                  <a:pt x="3261781" y="423727"/>
                </a:lnTo>
                <a:lnTo>
                  <a:pt x="3263030" y="420036"/>
                </a:lnTo>
                <a:lnTo>
                  <a:pt x="3262674" y="322212"/>
                </a:lnTo>
                <a:lnTo>
                  <a:pt x="3260179" y="321552"/>
                </a:lnTo>
                <a:lnTo>
                  <a:pt x="3257854" y="325496"/>
                </a:lnTo>
                <a:lnTo>
                  <a:pt x="3255909" y="335026"/>
                </a:lnTo>
                <a:lnTo>
                  <a:pt x="3254480" y="425185"/>
                </a:lnTo>
                <a:close/>
              </a:path>
              <a:path w="3277635" h="2793039">
                <a:moveTo>
                  <a:pt x="3254470" y="331341"/>
                </a:moveTo>
                <a:lnTo>
                  <a:pt x="3252566" y="426958"/>
                </a:lnTo>
                <a:lnTo>
                  <a:pt x="3254480" y="425185"/>
                </a:lnTo>
                <a:lnTo>
                  <a:pt x="3255909" y="335026"/>
                </a:lnTo>
                <a:lnTo>
                  <a:pt x="3254470" y="331341"/>
                </a:lnTo>
                <a:close/>
              </a:path>
              <a:path w="3277635" h="2793039">
                <a:moveTo>
                  <a:pt x="3267663" y="455955"/>
                </a:moveTo>
                <a:lnTo>
                  <a:pt x="3268298" y="445879"/>
                </a:lnTo>
                <a:lnTo>
                  <a:pt x="3265333" y="440097"/>
                </a:lnTo>
                <a:lnTo>
                  <a:pt x="3262401" y="432886"/>
                </a:lnTo>
                <a:lnTo>
                  <a:pt x="3261394" y="427720"/>
                </a:lnTo>
                <a:lnTo>
                  <a:pt x="3262866" y="465136"/>
                </a:lnTo>
                <a:lnTo>
                  <a:pt x="3265679" y="461997"/>
                </a:lnTo>
                <a:lnTo>
                  <a:pt x="3267663" y="455955"/>
                </a:lnTo>
                <a:close/>
              </a:path>
              <a:path w="3277635" h="2793039">
                <a:moveTo>
                  <a:pt x="3257373" y="440053"/>
                </a:moveTo>
                <a:lnTo>
                  <a:pt x="3256539" y="445133"/>
                </a:lnTo>
                <a:lnTo>
                  <a:pt x="3256840" y="467234"/>
                </a:lnTo>
                <a:lnTo>
                  <a:pt x="3259746" y="466505"/>
                </a:lnTo>
                <a:lnTo>
                  <a:pt x="3257548" y="437108"/>
                </a:lnTo>
                <a:lnTo>
                  <a:pt x="3257373" y="440053"/>
                </a:lnTo>
                <a:close/>
              </a:path>
              <a:path w="3277635" h="2793039">
                <a:moveTo>
                  <a:pt x="3255150" y="451589"/>
                </a:moveTo>
                <a:lnTo>
                  <a:pt x="3253325" y="458882"/>
                </a:lnTo>
                <a:lnTo>
                  <a:pt x="3253759" y="471297"/>
                </a:lnTo>
                <a:lnTo>
                  <a:pt x="3254671" y="468454"/>
                </a:lnTo>
                <a:lnTo>
                  <a:pt x="3256840" y="467234"/>
                </a:lnTo>
                <a:lnTo>
                  <a:pt x="3256539" y="445133"/>
                </a:lnTo>
                <a:lnTo>
                  <a:pt x="3255150" y="451589"/>
                </a:lnTo>
                <a:close/>
              </a:path>
              <a:path w="3277635" h="2793039">
                <a:moveTo>
                  <a:pt x="3269272" y="367972"/>
                </a:moveTo>
                <a:lnTo>
                  <a:pt x="3270231" y="360273"/>
                </a:lnTo>
                <a:lnTo>
                  <a:pt x="3270084" y="351295"/>
                </a:lnTo>
                <a:lnTo>
                  <a:pt x="3269041" y="342019"/>
                </a:lnTo>
                <a:lnTo>
                  <a:pt x="3267317" y="333427"/>
                </a:lnTo>
                <a:lnTo>
                  <a:pt x="3266994" y="373414"/>
                </a:lnTo>
                <a:lnTo>
                  <a:pt x="3269272" y="367972"/>
                </a:lnTo>
                <a:close/>
              </a:path>
              <a:path w="3277635" h="2793039">
                <a:moveTo>
                  <a:pt x="3265124" y="326497"/>
                </a:moveTo>
                <a:lnTo>
                  <a:pt x="3262674" y="322212"/>
                </a:lnTo>
                <a:lnTo>
                  <a:pt x="3263578" y="375578"/>
                </a:lnTo>
                <a:lnTo>
                  <a:pt x="3266994" y="373414"/>
                </a:lnTo>
                <a:lnTo>
                  <a:pt x="3267317" y="333427"/>
                </a:lnTo>
                <a:lnTo>
                  <a:pt x="3265124" y="326497"/>
                </a:lnTo>
                <a:close/>
              </a:path>
              <a:path w="3277635" h="2793039">
                <a:moveTo>
                  <a:pt x="3262674" y="322212"/>
                </a:moveTo>
                <a:lnTo>
                  <a:pt x="3263030" y="420036"/>
                </a:lnTo>
                <a:lnTo>
                  <a:pt x="3264608" y="415774"/>
                </a:lnTo>
                <a:lnTo>
                  <a:pt x="3265984" y="410069"/>
                </a:lnTo>
                <a:lnTo>
                  <a:pt x="3266625" y="402050"/>
                </a:lnTo>
                <a:lnTo>
                  <a:pt x="3266001" y="390843"/>
                </a:lnTo>
                <a:lnTo>
                  <a:pt x="3263578" y="375578"/>
                </a:lnTo>
                <a:lnTo>
                  <a:pt x="3262674" y="322212"/>
                </a:lnTo>
                <a:close/>
              </a:path>
              <a:path w="3277635" h="2793039">
                <a:moveTo>
                  <a:pt x="3189479" y="1090049"/>
                </a:moveTo>
                <a:lnTo>
                  <a:pt x="3182561" y="1082275"/>
                </a:lnTo>
                <a:lnTo>
                  <a:pt x="3183774" y="1092770"/>
                </a:lnTo>
                <a:lnTo>
                  <a:pt x="3185862" y="1098152"/>
                </a:lnTo>
                <a:lnTo>
                  <a:pt x="3188535" y="1099303"/>
                </a:lnTo>
                <a:lnTo>
                  <a:pt x="3190637" y="1097751"/>
                </a:lnTo>
                <a:lnTo>
                  <a:pt x="3189479" y="1090049"/>
                </a:lnTo>
                <a:close/>
              </a:path>
              <a:path w="3277635" h="2793039">
                <a:moveTo>
                  <a:pt x="3184579" y="664814"/>
                </a:moveTo>
                <a:lnTo>
                  <a:pt x="3181028" y="665758"/>
                </a:lnTo>
                <a:lnTo>
                  <a:pt x="3183156" y="670648"/>
                </a:lnTo>
                <a:lnTo>
                  <a:pt x="3183413" y="670823"/>
                </a:lnTo>
                <a:lnTo>
                  <a:pt x="3184579" y="664814"/>
                </a:lnTo>
                <a:close/>
              </a:path>
              <a:path w="3277635" h="2793039">
                <a:moveTo>
                  <a:pt x="3182199" y="816787"/>
                </a:moveTo>
                <a:lnTo>
                  <a:pt x="3183478" y="821594"/>
                </a:lnTo>
                <a:lnTo>
                  <a:pt x="3184200" y="817754"/>
                </a:lnTo>
                <a:lnTo>
                  <a:pt x="3185313" y="819566"/>
                </a:lnTo>
                <a:lnTo>
                  <a:pt x="3189159" y="817287"/>
                </a:lnTo>
                <a:lnTo>
                  <a:pt x="3187084" y="813402"/>
                </a:lnTo>
                <a:lnTo>
                  <a:pt x="3183345" y="811904"/>
                </a:lnTo>
                <a:lnTo>
                  <a:pt x="3182199" y="816787"/>
                </a:lnTo>
                <a:close/>
              </a:path>
              <a:path w="3277635" h="2793039">
                <a:moveTo>
                  <a:pt x="3194059" y="988862"/>
                </a:moveTo>
                <a:lnTo>
                  <a:pt x="3192721" y="987181"/>
                </a:lnTo>
                <a:lnTo>
                  <a:pt x="3192837" y="998700"/>
                </a:lnTo>
                <a:lnTo>
                  <a:pt x="3194163" y="999700"/>
                </a:lnTo>
                <a:lnTo>
                  <a:pt x="3195102" y="994861"/>
                </a:lnTo>
                <a:lnTo>
                  <a:pt x="3194059" y="988862"/>
                </a:lnTo>
                <a:close/>
              </a:path>
              <a:path w="3277635" h="2793039">
                <a:moveTo>
                  <a:pt x="3181088" y="1176862"/>
                </a:moveTo>
                <a:lnTo>
                  <a:pt x="3181237" y="1181513"/>
                </a:lnTo>
                <a:lnTo>
                  <a:pt x="3181756" y="1185358"/>
                </a:lnTo>
                <a:lnTo>
                  <a:pt x="3183826" y="1186630"/>
                </a:lnTo>
                <a:lnTo>
                  <a:pt x="3185342" y="1182056"/>
                </a:lnTo>
                <a:lnTo>
                  <a:pt x="3186493" y="1176534"/>
                </a:lnTo>
                <a:lnTo>
                  <a:pt x="3184532" y="1170208"/>
                </a:lnTo>
                <a:lnTo>
                  <a:pt x="3181965" y="1169144"/>
                </a:lnTo>
                <a:lnTo>
                  <a:pt x="3181324" y="1172405"/>
                </a:lnTo>
                <a:lnTo>
                  <a:pt x="3181088" y="1176862"/>
                </a:lnTo>
                <a:close/>
              </a:path>
              <a:path w="3277635" h="2793039">
                <a:moveTo>
                  <a:pt x="3181115" y="982048"/>
                </a:moveTo>
                <a:lnTo>
                  <a:pt x="3181219" y="986195"/>
                </a:lnTo>
                <a:lnTo>
                  <a:pt x="3181835" y="988907"/>
                </a:lnTo>
                <a:lnTo>
                  <a:pt x="3183023" y="989276"/>
                </a:lnTo>
                <a:lnTo>
                  <a:pt x="3184843" y="986396"/>
                </a:lnTo>
                <a:lnTo>
                  <a:pt x="3187358" y="979358"/>
                </a:lnTo>
                <a:lnTo>
                  <a:pt x="3187805" y="977864"/>
                </a:lnTo>
                <a:lnTo>
                  <a:pt x="3186123" y="971560"/>
                </a:lnTo>
                <a:lnTo>
                  <a:pt x="3183257" y="970076"/>
                </a:lnTo>
                <a:lnTo>
                  <a:pt x="3182194" y="973082"/>
                </a:lnTo>
                <a:lnTo>
                  <a:pt x="3181460" y="977375"/>
                </a:lnTo>
                <a:lnTo>
                  <a:pt x="3181115" y="982048"/>
                </a:lnTo>
                <a:close/>
              </a:path>
              <a:path w="3277635" h="2793039">
                <a:moveTo>
                  <a:pt x="3187678" y="771374"/>
                </a:moveTo>
                <a:lnTo>
                  <a:pt x="3183675" y="772660"/>
                </a:lnTo>
                <a:lnTo>
                  <a:pt x="3184819" y="780329"/>
                </a:lnTo>
                <a:lnTo>
                  <a:pt x="3187733" y="777197"/>
                </a:lnTo>
                <a:lnTo>
                  <a:pt x="3189390" y="773253"/>
                </a:lnTo>
                <a:lnTo>
                  <a:pt x="3187678" y="771374"/>
                </a:lnTo>
                <a:close/>
              </a:path>
              <a:path w="3277635" h="2793039">
                <a:moveTo>
                  <a:pt x="3199875" y="900871"/>
                </a:moveTo>
                <a:lnTo>
                  <a:pt x="3201131" y="896607"/>
                </a:lnTo>
                <a:lnTo>
                  <a:pt x="3199997" y="891440"/>
                </a:lnTo>
                <a:lnTo>
                  <a:pt x="3197620" y="887246"/>
                </a:lnTo>
                <a:lnTo>
                  <a:pt x="3195150" y="885897"/>
                </a:lnTo>
                <a:lnTo>
                  <a:pt x="3195081" y="902359"/>
                </a:lnTo>
                <a:lnTo>
                  <a:pt x="3199875" y="900871"/>
                </a:lnTo>
                <a:close/>
              </a:path>
              <a:path w="3277635" h="2793039">
                <a:moveTo>
                  <a:pt x="3195150" y="885897"/>
                </a:moveTo>
                <a:lnTo>
                  <a:pt x="3193736" y="889268"/>
                </a:lnTo>
                <a:lnTo>
                  <a:pt x="3194524" y="899234"/>
                </a:lnTo>
                <a:lnTo>
                  <a:pt x="3195081" y="902359"/>
                </a:lnTo>
                <a:lnTo>
                  <a:pt x="3195150" y="885897"/>
                </a:lnTo>
                <a:close/>
              </a:path>
              <a:path w="3277635" h="2793039">
                <a:moveTo>
                  <a:pt x="3193384" y="839713"/>
                </a:moveTo>
                <a:lnTo>
                  <a:pt x="3193506" y="840218"/>
                </a:lnTo>
                <a:lnTo>
                  <a:pt x="3195889" y="847262"/>
                </a:lnTo>
                <a:lnTo>
                  <a:pt x="3198030" y="850942"/>
                </a:lnTo>
                <a:lnTo>
                  <a:pt x="3200058" y="850334"/>
                </a:lnTo>
                <a:lnTo>
                  <a:pt x="3199822" y="846155"/>
                </a:lnTo>
                <a:lnTo>
                  <a:pt x="3198831" y="842192"/>
                </a:lnTo>
                <a:lnTo>
                  <a:pt x="3197116" y="839523"/>
                </a:lnTo>
                <a:lnTo>
                  <a:pt x="3194687" y="838860"/>
                </a:lnTo>
                <a:lnTo>
                  <a:pt x="3193384" y="839713"/>
                </a:lnTo>
                <a:close/>
              </a:path>
              <a:path w="3277635" h="2793039">
                <a:moveTo>
                  <a:pt x="3190859" y="1063114"/>
                </a:moveTo>
                <a:lnTo>
                  <a:pt x="3195015" y="1062729"/>
                </a:lnTo>
                <a:lnTo>
                  <a:pt x="3196361" y="1062281"/>
                </a:lnTo>
                <a:lnTo>
                  <a:pt x="3199396" y="1063157"/>
                </a:lnTo>
                <a:lnTo>
                  <a:pt x="3200752" y="1047703"/>
                </a:lnTo>
                <a:lnTo>
                  <a:pt x="3195900" y="1047387"/>
                </a:lnTo>
                <a:lnTo>
                  <a:pt x="3190859" y="1063114"/>
                </a:lnTo>
                <a:close/>
              </a:path>
              <a:path w="3277635" h="2793039">
                <a:moveTo>
                  <a:pt x="3190885" y="829394"/>
                </a:moveTo>
                <a:lnTo>
                  <a:pt x="3187296" y="829463"/>
                </a:lnTo>
                <a:lnTo>
                  <a:pt x="3187726" y="846389"/>
                </a:lnTo>
                <a:lnTo>
                  <a:pt x="3191554" y="840912"/>
                </a:lnTo>
                <a:lnTo>
                  <a:pt x="3193384" y="839713"/>
                </a:lnTo>
                <a:lnTo>
                  <a:pt x="3190885" y="829394"/>
                </a:lnTo>
                <a:close/>
              </a:path>
              <a:path w="3277635" h="2793039">
                <a:moveTo>
                  <a:pt x="3185655" y="833010"/>
                </a:moveTo>
                <a:lnTo>
                  <a:pt x="3185641" y="850453"/>
                </a:lnTo>
                <a:lnTo>
                  <a:pt x="3187726" y="846389"/>
                </a:lnTo>
                <a:lnTo>
                  <a:pt x="3187296" y="829463"/>
                </a:lnTo>
                <a:lnTo>
                  <a:pt x="3185655" y="833010"/>
                </a:lnTo>
                <a:close/>
              </a:path>
              <a:path w="3277635" h="2793039">
                <a:moveTo>
                  <a:pt x="3183242" y="896706"/>
                </a:moveTo>
                <a:lnTo>
                  <a:pt x="3185251" y="893868"/>
                </a:lnTo>
                <a:lnTo>
                  <a:pt x="3184148" y="838325"/>
                </a:lnTo>
                <a:lnTo>
                  <a:pt x="3182805" y="844989"/>
                </a:lnTo>
                <a:lnTo>
                  <a:pt x="3181658" y="852585"/>
                </a:lnTo>
                <a:lnTo>
                  <a:pt x="3180737" y="860694"/>
                </a:lnTo>
                <a:lnTo>
                  <a:pt x="3180617" y="894304"/>
                </a:lnTo>
                <a:lnTo>
                  <a:pt x="3183242" y="896706"/>
                </a:lnTo>
                <a:close/>
              </a:path>
              <a:path w="3277635" h="2793039">
                <a:moveTo>
                  <a:pt x="3180074" y="868899"/>
                </a:moveTo>
                <a:lnTo>
                  <a:pt x="3179699" y="876780"/>
                </a:lnTo>
                <a:lnTo>
                  <a:pt x="3179939" y="889901"/>
                </a:lnTo>
                <a:lnTo>
                  <a:pt x="3180617" y="894304"/>
                </a:lnTo>
                <a:lnTo>
                  <a:pt x="3180737" y="860694"/>
                </a:lnTo>
                <a:lnTo>
                  <a:pt x="3180074" y="868899"/>
                </a:lnTo>
                <a:close/>
              </a:path>
              <a:path w="3277635" h="2793039">
                <a:moveTo>
                  <a:pt x="3188174" y="955763"/>
                </a:moveTo>
                <a:lnTo>
                  <a:pt x="3192692" y="947450"/>
                </a:lnTo>
                <a:lnTo>
                  <a:pt x="3187925" y="954102"/>
                </a:lnTo>
                <a:lnTo>
                  <a:pt x="3185181" y="957925"/>
                </a:lnTo>
                <a:lnTo>
                  <a:pt x="3184507" y="959251"/>
                </a:lnTo>
                <a:lnTo>
                  <a:pt x="3188174" y="955763"/>
                </a:lnTo>
                <a:close/>
              </a:path>
              <a:path w="3277635" h="2793039">
                <a:moveTo>
                  <a:pt x="3266279" y="970125"/>
                </a:moveTo>
                <a:lnTo>
                  <a:pt x="3266717" y="951014"/>
                </a:lnTo>
                <a:lnTo>
                  <a:pt x="3262989" y="949929"/>
                </a:lnTo>
                <a:lnTo>
                  <a:pt x="3265548" y="1019304"/>
                </a:lnTo>
                <a:lnTo>
                  <a:pt x="3267603" y="1009945"/>
                </a:lnTo>
                <a:lnTo>
                  <a:pt x="3268298" y="995184"/>
                </a:lnTo>
                <a:lnTo>
                  <a:pt x="3267007" y="995481"/>
                </a:lnTo>
                <a:lnTo>
                  <a:pt x="3264702" y="991529"/>
                </a:lnTo>
                <a:lnTo>
                  <a:pt x="3264928" y="982062"/>
                </a:lnTo>
                <a:lnTo>
                  <a:pt x="3266279" y="970125"/>
                </a:lnTo>
                <a:close/>
              </a:path>
              <a:path w="3277635" h="2793039">
                <a:moveTo>
                  <a:pt x="3254593" y="1048495"/>
                </a:moveTo>
                <a:lnTo>
                  <a:pt x="3255830" y="1026750"/>
                </a:lnTo>
                <a:lnTo>
                  <a:pt x="3259776" y="1026623"/>
                </a:lnTo>
                <a:lnTo>
                  <a:pt x="3262736" y="1024463"/>
                </a:lnTo>
                <a:lnTo>
                  <a:pt x="3265548" y="1019304"/>
                </a:lnTo>
                <a:lnTo>
                  <a:pt x="3262989" y="949929"/>
                </a:lnTo>
                <a:lnTo>
                  <a:pt x="3257805" y="962733"/>
                </a:lnTo>
                <a:lnTo>
                  <a:pt x="3254593" y="1048495"/>
                </a:lnTo>
                <a:close/>
              </a:path>
              <a:path w="3277635" h="2793039">
                <a:moveTo>
                  <a:pt x="3246910" y="1044624"/>
                </a:moveTo>
                <a:lnTo>
                  <a:pt x="3251132" y="1043683"/>
                </a:lnTo>
                <a:lnTo>
                  <a:pt x="3248827" y="985010"/>
                </a:lnTo>
                <a:lnTo>
                  <a:pt x="3251583" y="979284"/>
                </a:lnTo>
                <a:lnTo>
                  <a:pt x="3253470" y="979794"/>
                </a:lnTo>
                <a:lnTo>
                  <a:pt x="3254593" y="1048495"/>
                </a:lnTo>
                <a:lnTo>
                  <a:pt x="3257805" y="962733"/>
                </a:lnTo>
                <a:lnTo>
                  <a:pt x="3253353" y="972918"/>
                </a:lnTo>
                <a:lnTo>
                  <a:pt x="3250340" y="978830"/>
                </a:lnTo>
                <a:lnTo>
                  <a:pt x="3247886" y="980304"/>
                </a:lnTo>
                <a:lnTo>
                  <a:pt x="3246910" y="1044624"/>
                </a:lnTo>
                <a:close/>
              </a:path>
              <a:path w="3277635" h="2793039">
                <a:moveTo>
                  <a:pt x="3256413" y="1056785"/>
                </a:moveTo>
                <a:lnTo>
                  <a:pt x="3255716" y="1066277"/>
                </a:lnTo>
                <a:lnTo>
                  <a:pt x="3256260" y="1178866"/>
                </a:lnTo>
                <a:lnTo>
                  <a:pt x="3260804" y="1175442"/>
                </a:lnTo>
                <a:lnTo>
                  <a:pt x="3258556" y="1029294"/>
                </a:lnTo>
                <a:lnTo>
                  <a:pt x="3255830" y="1026750"/>
                </a:lnTo>
                <a:lnTo>
                  <a:pt x="3254593" y="1048495"/>
                </a:lnTo>
                <a:lnTo>
                  <a:pt x="3256413" y="1056785"/>
                </a:lnTo>
                <a:close/>
              </a:path>
              <a:path w="3277635" h="2793039">
                <a:moveTo>
                  <a:pt x="3268842" y="1126922"/>
                </a:moveTo>
                <a:lnTo>
                  <a:pt x="3266935" y="1118321"/>
                </a:lnTo>
                <a:lnTo>
                  <a:pt x="3262994" y="1109319"/>
                </a:lnTo>
                <a:lnTo>
                  <a:pt x="3260804" y="1175442"/>
                </a:lnTo>
                <a:lnTo>
                  <a:pt x="3264833" y="1171228"/>
                </a:lnTo>
                <a:lnTo>
                  <a:pt x="3262989" y="1143623"/>
                </a:lnTo>
                <a:lnTo>
                  <a:pt x="3265955" y="1138055"/>
                </a:lnTo>
                <a:lnTo>
                  <a:pt x="3268842" y="1126922"/>
                </a:lnTo>
                <a:close/>
              </a:path>
              <a:path w="3277635" h="2793039">
                <a:moveTo>
                  <a:pt x="3259777" y="1096986"/>
                </a:moveTo>
                <a:lnTo>
                  <a:pt x="3261338" y="1093409"/>
                </a:lnTo>
                <a:lnTo>
                  <a:pt x="3262399" y="1032942"/>
                </a:lnTo>
                <a:lnTo>
                  <a:pt x="3258556" y="1029294"/>
                </a:lnTo>
                <a:lnTo>
                  <a:pt x="3260804" y="1175442"/>
                </a:lnTo>
                <a:lnTo>
                  <a:pt x="3262994" y="1109319"/>
                </a:lnTo>
                <a:lnTo>
                  <a:pt x="3259777" y="1096986"/>
                </a:lnTo>
                <a:close/>
              </a:path>
              <a:path w="3277635" h="2793039">
                <a:moveTo>
                  <a:pt x="3245732" y="1187512"/>
                </a:moveTo>
                <a:lnTo>
                  <a:pt x="3248187" y="1183914"/>
                </a:lnTo>
                <a:lnTo>
                  <a:pt x="3251841" y="1181642"/>
                </a:lnTo>
                <a:lnTo>
                  <a:pt x="3256260" y="1178866"/>
                </a:lnTo>
                <a:lnTo>
                  <a:pt x="3255716" y="1066277"/>
                </a:lnTo>
                <a:lnTo>
                  <a:pt x="3251624" y="1074696"/>
                </a:lnTo>
                <a:lnTo>
                  <a:pt x="3245732" y="1187512"/>
                </a:lnTo>
                <a:close/>
              </a:path>
              <a:path w="3277635" h="2793039">
                <a:moveTo>
                  <a:pt x="3235170" y="1085219"/>
                </a:moveTo>
                <a:lnTo>
                  <a:pt x="3237703" y="1311314"/>
                </a:lnTo>
                <a:lnTo>
                  <a:pt x="3244707" y="1312954"/>
                </a:lnTo>
                <a:lnTo>
                  <a:pt x="3245732" y="1187512"/>
                </a:lnTo>
                <a:lnTo>
                  <a:pt x="3251624" y="1074696"/>
                </a:lnTo>
                <a:lnTo>
                  <a:pt x="3243258" y="1079765"/>
                </a:lnTo>
                <a:lnTo>
                  <a:pt x="3240747" y="1082189"/>
                </a:lnTo>
                <a:lnTo>
                  <a:pt x="3235170" y="1085219"/>
                </a:lnTo>
                <a:close/>
              </a:path>
              <a:path w="3277635" h="2793039">
                <a:moveTo>
                  <a:pt x="3232951" y="1082333"/>
                </a:moveTo>
                <a:lnTo>
                  <a:pt x="3233455" y="1075330"/>
                </a:lnTo>
                <a:lnTo>
                  <a:pt x="3236271" y="620359"/>
                </a:lnTo>
                <a:lnTo>
                  <a:pt x="3231666" y="622697"/>
                </a:lnTo>
                <a:lnTo>
                  <a:pt x="3231425" y="622282"/>
                </a:lnTo>
                <a:lnTo>
                  <a:pt x="3229625" y="1316967"/>
                </a:lnTo>
                <a:lnTo>
                  <a:pt x="3232951" y="1082333"/>
                </a:lnTo>
                <a:close/>
              </a:path>
              <a:path w="3277635" h="2793039">
                <a:moveTo>
                  <a:pt x="3267424" y="1152422"/>
                </a:moveTo>
                <a:lnTo>
                  <a:pt x="3262989" y="1143623"/>
                </a:lnTo>
                <a:lnTo>
                  <a:pt x="3264833" y="1171228"/>
                </a:lnTo>
                <a:lnTo>
                  <a:pt x="3267705" y="1166082"/>
                </a:lnTo>
                <a:lnTo>
                  <a:pt x="3268783" y="1159861"/>
                </a:lnTo>
                <a:lnTo>
                  <a:pt x="3267424" y="1152422"/>
                </a:lnTo>
                <a:close/>
              </a:path>
              <a:path w="3277635" h="2793039">
                <a:moveTo>
                  <a:pt x="3262399" y="1032942"/>
                </a:moveTo>
                <a:lnTo>
                  <a:pt x="3261338" y="1093409"/>
                </a:lnTo>
                <a:lnTo>
                  <a:pt x="3262193" y="1084494"/>
                </a:lnTo>
                <a:lnTo>
                  <a:pt x="3262567" y="1070953"/>
                </a:lnTo>
                <a:lnTo>
                  <a:pt x="3262592" y="1053524"/>
                </a:lnTo>
                <a:lnTo>
                  <a:pt x="3262399" y="1032942"/>
                </a:lnTo>
                <a:close/>
              </a:path>
              <a:path w="3277635" h="2793039">
                <a:moveTo>
                  <a:pt x="3252001" y="983220"/>
                </a:moveTo>
                <a:lnTo>
                  <a:pt x="3248827" y="985010"/>
                </a:lnTo>
                <a:lnTo>
                  <a:pt x="3251132" y="1043683"/>
                </a:lnTo>
                <a:lnTo>
                  <a:pt x="3254593" y="1048495"/>
                </a:lnTo>
                <a:lnTo>
                  <a:pt x="3253470" y="979794"/>
                </a:lnTo>
                <a:lnTo>
                  <a:pt x="3252001" y="983220"/>
                </a:lnTo>
                <a:close/>
              </a:path>
              <a:path w="3277635" h="2793039">
                <a:moveTo>
                  <a:pt x="3196805" y="1068502"/>
                </a:moveTo>
                <a:lnTo>
                  <a:pt x="3192917" y="1068937"/>
                </a:lnTo>
                <a:lnTo>
                  <a:pt x="3193330" y="1084717"/>
                </a:lnTo>
                <a:lnTo>
                  <a:pt x="3194715" y="1081857"/>
                </a:lnTo>
                <a:lnTo>
                  <a:pt x="3196032" y="1077269"/>
                </a:lnTo>
                <a:lnTo>
                  <a:pt x="3196867" y="1072351"/>
                </a:lnTo>
                <a:lnTo>
                  <a:pt x="3196805" y="1068502"/>
                </a:lnTo>
                <a:close/>
              </a:path>
              <a:path w="3277635" h="2793039">
                <a:moveTo>
                  <a:pt x="3192917" y="1068937"/>
                </a:moveTo>
                <a:lnTo>
                  <a:pt x="3192017" y="1079656"/>
                </a:lnTo>
                <a:lnTo>
                  <a:pt x="3192293" y="1084449"/>
                </a:lnTo>
                <a:lnTo>
                  <a:pt x="3193330" y="1084717"/>
                </a:lnTo>
                <a:lnTo>
                  <a:pt x="3192917" y="1068937"/>
                </a:lnTo>
                <a:close/>
              </a:path>
              <a:path w="3277635" h="2793039">
                <a:moveTo>
                  <a:pt x="3196712" y="1147601"/>
                </a:moveTo>
                <a:lnTo>
                  <a:pt x="3198046" y="1144832"/>
                </a:lnTo>
                <a:lnTo>
                  <a:pt x="3197119" y="1140424"/>
                </a:lnTo>
                <a:lnTo>
                  <a:pt x="3194917" y="1136003"/>
                </a:lnTo>
                <a:lnTo>
                  <a:pt x="3192426" y="1133199"/>
                </a:lnTo>
                <a:lnTo>
                  <a:pt x="3192131" y="1147101"/>
                </a:lnTo>
                <a:lnTo>
                  <a:pt x="3196712" y="1147601"/>
                </a:lnTo>
                <a:close/>
              </a:path>
              <a:path w="3277635" h="2793039">
                <a:moveTo>
                  <a:pt x="3190631" y="1133640"/>
                </a:moveTo>
                <a:lnTo>
                  <a:pt x="3190520" y="1138953"/>
                </a:lnTo>
                <a:lnTo>
                  <a:pt x="3192131" y="1147101"/>
                </a:lnTo>
                <a:lnTo>
                  <a:pt x="3192426" y="1133199"/>
                </a:lnTo>
                <a:lnTo>
                  <a:pt x="3190631" y="1133640"/>
                </a:lnTo>
                <a:close/>
              </a:path>
              <a:path w="3277635" h="2793039">
                <a:moveTo>
                  <a:pt x="3188184" y="919128"/>
                </a:moveTo>
                <a:lnTo>
                  <a:pt x="3189269" y="917817"/>
                </a:lnTo>
                <a:lnTo>
                  <a:pt x="3189018" y="916073"/>
                </a:lnTo>
                <a:lnTo>
                  <a:pt x="3187686" y="909880"/>
                </a:lnTo>
                <a:lnTo>
                  <a:pt x="3186063" y="907455"/>
                </a:lnTo>
                <a:lnTo>
                  <a:pt x="3184001" y="910471"/>
                </a:lnTo>
                <a:lnTo>
                  <a:pt x="3183853" y="922176"/>
                </a:lnTo>
                <a:lnTo>
                  <a:pt x="3188184" y="919128"/>
                </a:lnTo>
                <a:close/>
              </a:path>
              <a:path w="3277635" h="2793039">
                <a:moveTo>
                  <a:pt x="3194978" y="1522404"/>
                </a:moveTo>
                <a:lnTo>
                  <a:pt x="3194254" y="1522487"/>
                </a:lnTo>
                <a:lnTo>
                  <a:pt x="3194348" y="1537869"/>
                </a:lnTo>
                <a:lnTo>
                  <a:pt x="3194894" y="1534127"/>
                </a:lnTo>
                <a:lnTo>
                  <a:pt x="3195228" y="1529471"/>
                </a:lnTo>
                <a:lnTo>
                  <a:pt x="3195280" y="1525148"/>
                </a:lnTo>
                <a:lnTo>
                  <a:pt x="3194978" y="1522404"/>
                </a:lnTo>
                <a:close/>
              </a:path>
              <a:path w="3277635" h="2793039">
                <a:moveTo>
                  <a:pt x="3193038" y="1526645"/>
                </a:moveTo>
                <a:lnTo>
                  <a:pt x="3192131" y="1531135"/>
                </a:lnTo>
                <a:lnTo>
                  <a:pt x="3192896" y="1537620"/>
                </a:lnTo>
                <a:lnTo>
                  <a:pt x="3194348" y="1537869"/>
                </a:lnTo>
                <a:lnTo>
                  <a:pt x="3194254" y="1522487"/>
                </a:lnTo>
                <a:lnTo>
                  <a:pt x="3193038" y="1526645"/>
                </a:lnTo>
                <a:close/>
              </a:path>
              <a:path w="3277635" h="2793039">
                <a:moveTo>
                  <a:pt x="3181315" y="1530801"/>
                </a:moveTo>
                <a:lnTo>
                  <a:pt x="3183806" y="1527214"/>
                </a:lnTo>
                <a:lnTo>
                  <a:pt x="3184330" y="1529252"/>
                </a:lnTo>
                <a:lnTo>
                  <a:pt x="3187038" y="1532063"/>
                </a:lnTo>
                <a:lnTo>
                  <a:pt x="3187330" y="1530388"/>
                </a:lnTo>
                <a:lnTo>
                  <a:pt x="3186019" y="1526362"/>
                </a:lnTo>
                <a:lnTo>
                  <a:pt x="3183916" y="1522117"/>
                </a:lnTo>
                <a:lnTo>
                  <a:pt x="3181315" y="1530801"/>
                </a:lnTo>
                <a:close/>
              </a:path>
              <a:path w="3277635" h="2793039">
                <a:moveTo>
                  <a:pt x="3183916" y="1522117"/>
                </a:moveTo>
                <a:lnTo>
                  <a:pt x="3180591" y="1521499"/>
                </a:lnTo>
                <a:lnTo>
                  <a:pt x="3180994" y="1529392"/>
                </a:lnTo>
                <a:lnTo>
                  <a:pt x="3181315" y="1530801"/>
                </a:lnTo>
                <a:lnTo>
                  <a:pt x="3183916" y="1522117"/>
                </a:lnTo>
                <a:close/>
              </a:path>
              <a:path w="3277635" h="2793039">
                <a:moveTo>
                  <a:pt x="3183684" y="1640696"/>
                </a:moveTo>
                <a:lnTo>
                  <a:pt x="3182377" y="1644147"/>
                </a:lnTo>
                <a:lnTo>
                  <a:pt x="3183347" y="1648521"/>
                </a:lnTo>
                <a:lnTo>
                  <a:pt x="3186064" y="1644542"/>
                </a:lnTo>
                <a:lnTo>
                  <a:pt x="3183684" y="1640696"/>
                </a:lnTo>
                <a:close/>
              </a:path>
              <a:path w="3277635" h="2793039">
                <a:moveTo>
                  <a:pt x="3204680" y="1672520"/>
                </a:moveTo>
                <a:lnTo>
                  <a:pt x="3203783" y="1668645"/>
                </a:lnTo>
                <a:lnTo>
                  <a:pt x="3203848" y="1680600"/>
                </a:lnTo>
                <a:lnTo>
                  <a:pt x="3204980" y="1680498"/>
                </a:lnTo>
                <a:lnTo>
                  <a:pt x="3205168" y="1677138"/>
                </a:lnTo>
                <a:lnTo>
                  <a:pt x="3204680" y="1672520"/>
                </a:lnTo>
                <a:close/>
              </a:path>
              <a:path w="3277635" h="2793039">
                <a:moveTo>
                  <a:pt x="3203848" y="1680600"/>
                </a:moveTo>
                <a:lnTo>
                  <a:pt x="3203783" y="1668645"/>
                </a:lnTo>
                <a:lnTo>
                  <a:pt x="3202746" y="1667513"/>
                </a:lnTo>
                <a:lnTo>
                  <a:pt x="3201835" y="1671125"/>
                </a:lnTo>
                <a:lnTo>
                  <a:pt x="3201505" y="1675443"/>
                </a:lnTo>
                <a:lnTo>
                  <a:pt x="3203848" y="1680600"/>
                </a:lnTo>
                <a:close/>
              </a:path>
              <a:path w="3277635" h="2793039">
                <a:moveTo>
                  <a:pt x="3187647" y="1752666"/>
                </a:moveTo>
                <a:lnTo>
                  <a:pt x="3186104" y="1749675"/>
                </a:lnTo>
                <a:lnTo>
                  <a:pt x="3183425" y="1751154"/>
                </a:lnTo>
                <a:lnTo>
                  <a:pt x="3180906" y="1755111"/>
                </a:lnTo>
                <a:lnTo>
                  <a:pt x="3179844" y="1759555"/>
                </a:lnTo>
                <a:lnTo>
                  <a:pt x="3181535" y="1762495"/>
                </a:lnTo>
                <a:lnTo>
                  <a:pt x="3186756" y="1762118"/>
                </a:lnTo>
                <a:lnTo>
                  <a:pt x="3187647" y="1752666"/>
                </a:lnTo>
                <a:close/>
              </a:path>
              <a:path w="3277635" h="2793039">
                <a:moveTo>
                  <a:pt x="3195592" y="1748997"/>
                </a:moveTo>
                <a:lnTo>
                  <a:pt x="3195347" y="1753426"/>
                </a:lnTo>
                <a:lnTo>
                  <a:pt x="3197768" y="1755483"/>
                </a:lnTo>
                <a:lnTo>
                  <a:pt x="3199021" y="1748562"/>
                </a:lnTo>
                <a:lnTo>
                  <a:pt x="3195592" y="1748997"/>
                </a:lnTo>
                <a:close/>
              </a:path>
              <a:path w="3277635" h="2793039">
                <a:moveTo>
                  <a:pt x="3201832" y="1395548"/>
                </a:moveTo>
                <a:lnTo>
                  <a:pt x="3198440" y="1394864"/>
                </a:lnTo>
                <a:lnTo>
                  <a:pt x="3199175" y="1396090"/>
                </a:lnTo>
                <a:lnTo>
                  <a:pt x="3202078" y="1403248"/>
                </a:lnTo>
                <a:lnTo>
                  <a:pt x="3201832" y="1395548"/>
                </a:lnTo>
                <a:close/>
              </a:path>
              <a:path w="3277635" h="2793039">
                <a:moveTo>
                  <a:pt x="3195229" y="1822395"/>
                </a:moveTo>
                <a:lnTo>
                  <a:pt x="3196055" y="1825980"/>
                </a:lnTo>
                <a:lnTo>
                  <a:pt x="3198260" y="1826124"/>
                </a:lnTo>
                <a:lnTo>
                  <a:pt x="3199449" y="1820669"/>
                </a:lnTo>
                <a:lnTo>
                  <a:pt x="3200128" y="1815117"/>
                </a:lnTo>
                <a:lnTo>
                  <a:pt x="3197664" y="1809602"/>
                </a:lnTo>
                <a:lnTo>
                  <a:pt x="3195229" y="1822395"/>
                </a:lnTo>
                <a:close/>
              </a:path>
              <a:path w="3277635" h="2793039">
                <a:moveTo>
                  <a:pt x="3194998" y="1809665"/>
                </a:moveTo>
                <a:lnTo>
                  <a:pt x="3194606" y="1813231"/>
                </a:lnTo>
                <a:lnTo>
                  <a:pt x="3194714" y="1817809"/>
                </a:lnTo>
                <a:lnTo>
                  <a:pt x="3195229" y="1822395"/>
                </a:lnTo>
                <a:lnTo>
                  <a:pt x="3197664" y="1809602"/>
                </a:lnTo>
                <a:lnTo>
                  <a:pt x="3194998" y="1809665"/>
                </a:lnTo>
                <a:close/>
              </a:path>
              <a:path w="3277635" h="2793039">
                <a:moveTo>
                  <a:pt x="3195106" y="1411513"/>
                </a:moveTo>
                <a:lnTo>
                  <a:pt x="3194805" y="1415412"/>
                </a:lnTo>
                <a:lnTo>
                  <a:pt x="3195539" y="1418298"/>
                </a:lnTo>
                <a:lnTo>
                  <a:pt x="3197217" y="1415639"/>
                </a:lnTo>
                <a:lnTo>
                  <a:pt x="3195106" y="1411513"/>
                </a:lnTo>
                <a:close/>
              </a:path>
              <a:path w="3277635" h="2793039">
                <a:moveTo>
                  <a:pt x="3181219" y="558693"/>
                </a:moveTo>
                <a:lnTo>
                  <a:pt x="3183733" y="554591"/>
                </a:lnTo>
                <a:lnTo>
                  <a:pt x="3184020" y="549989"/>
                </a:lnTo>
                <a:lnTo>
                  <a:pt x="3181053" y="548716"/>
                </a:lnTo>
                <a:lnTo>
                  <a:pt x="3179363" y="558124"/>
                </a:lnTo>
                <a:lnTo>
                  <a:pt x="3181219" y="558693"/>
                </a:lnTo>
                <a:close/>
              </a:path>
              <a:path w="3277635" h="2793039">
                <a:moveTo>
                  <a:pt x="3193369" y="1556010"/>
                </a:moveTo>
                <a:lnTo>
                  <a:pt x="3191279" y="1559445"/>
                </a:lnTo>
                <a:lnTo>
                  <a:pt x="3191901" y="1566688"/>
                </a:lnTo>
                <a:lnTo>
                  <a:pt x="3192760" y="1567031"/>
                </a:lnTo>
                <a:lnTo>
                  <a:pt x="3193516" y="1563408"/>
                </a:lnTo>
                <a:lnTo>
                  <a:pt x="3193833" y="1558756"/>
                </a:lnTo>
                <a:lnTo>
                  <a:pt x="3193369" y="1556010"/>
                </a:lnTo>
                <a:close/>
              </a:path>
              <a:path w="3277635" h="2793039">
                <a:moveTo>
                  <a:pt x="3190168" y="1548943"/>
                </a:moveTo>
                <a:lnTo>
                  <a:pt x="3188612" y="1546236"/>
                </a:lnTo>
                <a:lnTo>
                  <a:pt x="3189088" y="1549459"/>
                </a:lnTo>
                <a:lnTo>
                  <a:pt x="3191641" y="1551733"/>
                </a:lnTo>
                <a:lnTo>
                  <a:pt x="3192212" y="1551262"/>
                </a:lnTo>
                <a:lnTo>
                  <a:pt x="3190168" y="1548943"/>
                </a:lnTo>
                <a:close/>
              </a:path>
              <a:path w="3277635" h="2793039">
                <a:moveTo>
                  <a:pt x="3192445" y="1666557"/>
                </a:moveTo>
                <a:lnTo>
                  <a:pt x="3192225" y="1662662"/>
                </a:lnTo>
                <a:lnTo>
                  <a:pt x="3192013" y="1662468"/>
                </a:lnTo>
                <a:lnTo>
                  <a:pt x="3191153" y="1663251"/>
                </a:lnTo>
                <a:lnTo>
                  <a:pt x="3188706" y="1672030"/>
                </a:lnTo>
                <a:lnTo>
                  <a:pt x="3188525" y="1673871"/>
                </a:lnTo>
                <a:lnTo>
                  <a:pt x="3192445" y="1666557"/>
                </a:lnTo>
                <a:close/>
              </a:path>
              <a:path w="3277635" h="2793039">
                <a:moveTo>
                  <a:pt x="3188462" y="1347603"/>
                </a:moveTo>
                <a:lnTo>
                  <a:pt x="3186298" y="1351309"/>
                </a:lnTo>
                <a:lnTo>
                  <a:pt x="3186907" y="1358379"/>
                </a:lnTo>
                <a:lnTo>
                  <a:pt x="3187751" y="1358702"/>
                </a:lnTo>
                <a:lnTo>
                  <a:pt x="3188506" y="1355118"/>
                </a:lnTo>
                <a:lnTo>
                  <a:pt x="3188850" y="1350472"/>
                </a:lnTo>
                <a:lnTo>
                  <a:pt x="3188462" y="1347603"/>
                </a:lnTo>
                <a:close/>
              </a:path>
              <a:path w="3277635" h="2793039">
                <a:moveTo>
                  <a:pt x="3214885" y="331013"/>
                </a:moveTo>
                <a:lnTo>
                  <a:pt x="3211892" y="325646"/>
                </a:lnTo>
                <a:lnTo>
                  <a:pt x="3212174" y="427577"/>
                </a:lnTo>
                <a:lnTo>
                  <a:pt x="3214811" y="428689"/>
                </a:lnTo>
                <a:lnTo>
                  <a:pt x="3215470" y="431652"/>
                </a:lnTo>
                <a:lnTo>
                  <a:pt x="3217960" y="331339"/>
                </a:lnTo>
                <a:lnTo>
                  <a:pt x="3214885" y="331013"/>
                </a:lnTo>
                <a:close/>
              </a:path>
              <a:path w="3277635" h="2793039">
                <a:moveTo>
                  <a:pt x="3209829" y="317086"/>
                </a:moveTo>
                <a:lnTo>
                  <a:pt x="3213956" y="321587"/>
                </a:lnTo>
                <a:lnTo>
                  <a:pt x="3211271" y="183835"/>
                </a:lnTo>
                <a:lnTo>
                  <a:pt x="3208531" y="182148"/>
                </a:lnTo>
                <a:lnTo>
                  <a:pt x="3208141" y="427291"/>
                </a:lnTo>
                <a:lnTo>
                  <a:pt x="3212174" y="427577"/>
                </a:lnTo>
                <a:lnTo>
                  <a:pt x="3211892" y="325646"/>
                </a:lnTo>
                <a:lnTo>
                  <a:pt x="3209829" y="317086"/>
                </a:lnTo>
                <a:close/>
              </a:path>
              <a:path w="3277635" h="2793039">
                <a:moveTo>
                  <a:pt x="3208504" y="146890"/>
                </a:moveTo>
                <a:lnTo>
                  <a:pt x="3207981" y="155684"/>
                </a:lnTo>
                <a:lnTo>
                  <a:pt x="3208141" y="427291"/>
                </a:lnTo>
                <a:lnTo>
                  <a:pt x="3208531" y="182148"/>
                </a:lnTo>
                <a:lnTo>
                  <a:pt x="3216980" y="17360"/>
                </a:lnTo>
                <a:lnTo>
                  <a:pt x="3208485" y="24280"/>
                </a:lnTo>
                <a:lnTo>
                  <a:pt x="3208504" y="146890"/>
                </a:lnTo>
                <a:close/>
              </a:path>
              <a:path w="3277635" h="2793039">
                <a:moveTo>
                  <a:pt x="3203150" y="421116"/>
                </a:moveTo>
                <a:lnTo>
                  <a:pt x="3205738" y="425359"/>
                </a:lnTo>
                <a:lnTo>
                  <a:pt x="3208141" y="427291"/>
                </a:lnTo>
                <a:lnTo>
                  <a:pt x="3207981" y="155684"/>
                </a:lnTo>
                <a:lnTo>
                  <a:pt x="3207881" y="409218"/>
                </a:lnTo>
                <a:lnTo>
                  <a:pt x="3206305" y="410666"/>
                </a:lnTo>
                <a:lnTo>
                  <a:pt x="3203150" y="421116"/>
                </a:lnTo>
                <a:close/>
              </a:path>
              <a:path w="3277635" h="2793039">
                <a:moveTo>
                  <a:pt x="3214495" y="1405307"/>
                </a:moveTo>
                <a:lnTo>
                  <a:pt x="3215856" y="1409679"/>
                </a:lnTo>
                <a:lnTo>
                  <a:pt x="3216612" y="1414164"/>
                </a:lnTo>
                <a:lnTo>
                  <a:pt x="3216060" y="1416425"/>
                </a:lnTo>
                <a:lnTo>
                  <a:pt x="3213500" y="1414127"/>
                </a:lnTo>
                <a:lnTo>
                  <a:pt x="3212758" y="1406248"/>
                </a:lnTo>
                <a:lnTo>
                  <a:pt x="3214684" y="1564398"/>
                </a:lnTo>
                <a:lnTo>
                  <a:pt x="3219005" y="1569114"/>
                </a:lnTo>
                <a:lnTo>
                  <a:pt x="3217898" y="1327000"/>
                </a:lnTo>
                <a:lnTo>
                  <a:pt x="3214495" y="1405307"/>
                </a:lnTo>
                <a:close/>
              </a:path>
              <a:path w="3277635" h="2793039">
                <a:moveTo>
                  <a:pt x="3214513" y="1573752"/>
                </a:moveTo>
                <a:lnTo>
                  <a:pt x="3212897" y="1569351"/>
                </a:lnTo>
                <a:lnTo>
                  <a:pt x="3212084" y="1565602"/>
                </a:lnTo>
                <a:lnTo>
                  <a:pt x="3212758" y="1406248"/>
                </a:lnTo>
                <a:lnTo>
                  <a:pt x="3208855" y="1458239"/>
                </a:lnTo>
                <a:lnTo>
                  <a:pt x="3209724" y="1463022"/>
                </a:lnTo>
                <a:lnTo>
                  <a:pt x="3211599" y="1668421"/>
                </a:lnTo>
                <a:lnTo>
                  <a:pt x="3216099" y="1674994"/>
                </a:lnTo>
                <a:lnTo>
                  <a:pt x="3214513" y="1573752"/>
                </a:lnTo>
                <a:close/>
              </a:path>
              <a:path w="3277635" h="2793039">
                <a:moveTo>
                  <a:pt x="3199369" y="1448616"/>
                </a:moveTo>
                <a:lnTo>
                  <a:pt x="3202196" y="1448084"/>
                </a:lnTo>
                <a:lnTo>
                  <a:pt x="3207076" y="1452497"/>
                </a:lnTo>
                <a:lnTo>
                  <a:pt x="3206006" y="1426858"/>
                </a:lnTo>
                <a:lnTo>
                  <a:pt x="3205064" y="1433074"/>
                </a:lnTo>
                <a:lnTo>
                  <a:pt x="3202668" y="1437280"/>
                </a:lnTo>
                <a:lnTo>
                  <a:pt x="3199369" y="1448616"/>
                </a:lnTo>
                <a:close/>
              </a:path>
              <a:path w="3277635" h="2793039">
                <a:moveTo>
                  <a:pt x="3220623" y="1479293"/>
                </a:moveTo>
                <a:lnTo>
                  <a:pt x="3220133" y="1472720"/>
                </a:lnTo>
                <a:lnTo>
                  <a:pt x="3219914" y="1576159"/>
                </a:lnTo>
                <a:lnTo>
                  <a:pt x="3219632" y="1580007"/>
                </a:lnTo>
                <a:lnTo>
                  <a:pt x="3216477" y="1577719"/>
                </a:lnTo>
                <a:lnTo>
                  <a:pt x="3214513" y="1573752"/>
                </a:lnTo>
                <a:lnTo>
                  <a:pt x="3216099" y="1674994"/>
                </a:lnTo>
                <a:lnTo>
                  <a:pt x="3219043" y="1681764"/>
                </a:lnTo>
                <a:lnTo>
                  <a:pt x="3219777" y="1687773"/>
                </a:lnTo>
                <a:lnTo>
                  <a:pt x="3223519" y="1736801"/>
                </a:lnTo>
                <a:lnTo>
                  <a:pt x="3220623" y="1479293"/>
                </a:lnTo>
                <a:close/>
              </a:path>
              <a:path w="3277635" h="2793039">
                <a:moveTo>
                  <a:pt x="3217898" y="1327000"/>
                </a:moveTo>
                <a:lnTo>
                  <a:pt x="3219005" y="1569114"/>
                </a:lnTo>
                <a:lnTo>
                  <a:pt x="3219914" y="1576159"/>
                </a:lnTo>
                <a:lnTo>
                  <a:pt x="3220133" y="1472720"/>
                </a:lnTo>
                <a:lnTo>
                  <a:pt x="3219850" y="1466307"/>
                </a:lnTo>
                <a:lnTo>
                  <a:pt x="3219799" y="1460448"/>
                </a:lnTo>
                <a:lnTo>
                  <a:pt x="3217898" y="1327000"/>
                </a:lnTo>
                <a:close/>
              </a:path>
              <a:path w="3277635" h="2793039">
                <a:moveTo>
                  <a:pt x="3213219" y="175703"/>
                </a:moveTo>
                <a:lnTo>
                  <a:pt x="3216682" y="174437"/>
                </a:lnTo>
                <a:lnTo>
                  <a:pt x="3217005" y="176613"/>
                </a:lnTo>
                <a:lnTo>
                  <a:pt x="3220906" y="306818"/>
                </a:lnTo>
                <a:lnTo>
                  <a:pt x="3220975" y="309474"/>
                </a:lnTo>
                <a:lnTo>
                  <a:pt x="3225334" y="11810"/>
                </a:lnTo>
                <a:lnTo>
                  <a:pt x="3216980" y="17360"/>
                </a:lnTo>
                <a:lnTo>
                  <a:pt x="3213219" y="175703"/>
                </a:lnTo>
                <a:close/>
              </a:path>
              <a:path w="3277635" h="2793039">
                <a:moveTo>
                  <a:pt x="3216980" y="17360"/>
                </a:moveTo>
                <a:lnTo>
                  <a:pt x="3208531" y="182148"/>
                </a:lnTo>
                <a:lnTo>
                  <a:pt x="3209530" y="178808"/>
                </a:lnTo>
                <a:lnTo>
                  <a:pt x="3213219" y="175703"/>
                </a:lnTo>
                <a:lnTo>
                  <a:pt x="3216980" y="17360"/>
                </a:lnTo>
                <a:close/>
              </a:path>
              <a:path w="3277635" h="2793039">
                <a:moveTo>
                  <a:pt x="3208485" y="24280"/>
                </a:moveTo>
                <a:lnTo>
                  <a:pt x="3205264" y="133411"/>
                </a:lnTo>
                <a:lnTo>
                  <a:pt x="3207813" y="136389"/>
                </a:lnTo>
                <a:lnTo>
                  <a:pt x="3208425" y="140554"/>
                </a:lnTo>
                <a:lnTo>
                  <a:pt x="3208485" y="24280"/>
                </a:lnTo>
                <a:close/>
              </a:path>
              <a:path w="3277635" h="2793039">
                <a:moveTo>
                  <a:pt x="3180874" y="34922"/>
                </a:moveTo>
                <a:lnTo>
                  <a:pt x="3175153" y="34302"/>
                </a:lnTo>
                <a:lnTo>
                  <a:pt x="3175527" y="72724"/>
                </a:lnTo>
                <a:lnTo>
                  <a:pt x="3187812" y="71610"/>
                </a:lnTo>
                <a:lnTo>
                  <a:pt x="3189383" y="35204"/>
                </a:lnTo>
                <a:lnTo>
                  <a:pt x="3180874" y="34922"/>
                </a:lnTo>
                <a:close/>
              </a:path>
              <a:path w="3277635" h="2793039">
                <a:moveTo>
                  <a:pt x="3217230" y="2034366"/>
                </a:moveTo>
                <a:lnTo>
                  <a:pt x="3219989" y="2035326"/>
                </a:lnTo>
                <a:lnTo>
                  <a:pt x="3220928" y="2031718"/>
                </a:lnTo>
                <a:lnTo>
                  <a:pt x="3224829" y="2028375"/>
                </a:lnTo>
                <a:lnTo>
                  <a:pt x="3226455" y="2028699"/>
                </a:lnTo>
                <a:lnTo>
                  <a:pt x="3227514" y="2028910"/>
                </a:lnTo>
                <a:lnTo>
                  <a:pt x="3227919" y="1496733"/>
                </a:lnTo>
                <a:lnTo>
                  <a:pt x="3226627" y="1500057"/>
                </a:lnTo>
                <a:lnTo>
                  <a:pt x="3226544" y="1838946"/>
                </a:lnTo>
                <a:lnTo>
                  <a:pt x="3224561" y="2027142"/>
                </a:lnTo>
                <a:lnTo>
                  <a:pt x="3221693" y="2025421"/>
                </a:lnTo>
                <a:lnTo>
                  <a:pt x="3220225" y="2023848"/>
                </a:lnTo>
                <a:lnTo>
                  <a:pt x="3217230" y="2034366"/>
                </a:lnTo>
                <a:close/>
              </a:path>
              <a:path w="3277635" h="2793039">
                <a:moveTo>
                  <a:pt x="3220225" y="2023848"/>
                </a:moveTo>
                <a:lnTo>
                  <a:pt x="3221693" y="2025421"/>
                </a:lnTo>
                <a:lnTo>
                  <a:pt x="3221608" y="1847800"/>
                </a:lnTo>
                <a:lnTo>
                  <a:pt x="3219449" y="1849995"/>
                </a:lnTo>
                <a:lnTo>
                  <a:pt x="3216720" y="1848851"/>
                </a:lnTo>
                <a:lnTo>
                  <a:pt x="3216055" y="1846158"/>
                </a:lnTo>
                <a:lnTo>
                  <a:pt x="3215792" y="1842479"/>
                </a:lnTo>
                <a:lnTo>
                  <a:pt x="3214820" y="2021407"/>
                </a:lnTo>
                <a:lnTo>
                  <a:pt x="3217230" y="2034366"/>
                </a:lnTo>
                <a:lnTo>
                  <a:pt x="3220225" y="2023848"/>
                </a:lnTo>
                <a:close/>
              </a:path>
              <a:path w="3277635" h="2793039">
                <a:moveTo>
                  <a:pt x="3223110" y="1496038"/>
                </a:moveTo>
                <a:lnTo>
                  <a:pt x="3223519" y="1736801"/>
                </a:lnTo>
                <a:lnTo>
                  <a:pt x="3225547" y="1740250"/>
                </a:lnTo>
                <a:lnTo>
                  <a:pt x="3225723" y="1829282"/>
                </a:lnTo>
                <a:lnTo>
                  <a:pt x="3226544" y="1838946"/>
                </a:lnTo>
                <a:lnTo>
                  <a:pt x="3226627" y="1500057"/>
                </a:lnTo>
                <a:lnTo>
                  <a:pt x="3224199" y="1499316"/>
                </a:lnTo>
                <a:lnTo>
                  <a:pt x="3223110" y="1496038"/>
                </a:lnTo>
                <a:close/>
              </a:path>
              <a:path w="3277635" h="2793039">
                <a:moveTo>
                  <a:pt x="3223519" y="1736801"/>
                </a:moveTo>
                <a:lnTo>
                  <a:pt x="3223110" y="1496038"/>
                </a:lnTo>
                <a:lnTo>
                  <a:pt x="3222135" y="1491346"/>
                </a:lnTo>
                <a:lnTo>
                  <a:pt x="3221299" y="1485633"/>
                </a:lnTo>
                <a:lnTo>
                  <a:pt x="3220623" y="1479293"/>
                </a:lnTo>
                <a:lnTo>
                  <a:pt x="3223519" y="1736801"/>
                </a:lnTo>
                <a:close/>
              </a:path>
              <a:path w="3277635" h="2793039">
                <a:moveTo>
                  <a:pt x="3216056" y="1706387"/>
                </a:moveTo>
                <a:lnTo>
                  <a:pt x="3216837" y="1708176"/>
                </a:lnTo>
                <a:lnTo>
                  <a:pt x="3218349" y="1712591"/>
                </a:lnTo>
                <a:lnTo>
                  <a:pt x="3219746" y="1734334"/>
                </a:lnTo>
                <a:lnTo>
                  <a:pt x="3223519" y="1736801"/>
                </a:lnTo>
                <a:lnTo>
                  <a:pt x="3219777" y="1687773"/>
                </a:lnTo>
                <a:lnTo>
                  <a:pt x="3217645" y="1692062"/>
                </a:lnTo>
                <a:lnTo>
                  <a:pt x="3216056" y="1706387"/>
                </a:lnTo>
                <a:close/>
              </a:path>
              <a:path w="3277635" h="2793039">
                <a:moveTo>
                  <a:pt x="3212021" y="1701994"/>
                </a:moveTo>
                <a:lnTo>
                  <a:pt x="3216056" y="1706387"/>
                </a:lnTo>
                <a:lnTo>
                  <a:pt x="3217645" y="1692062"/>
                </a:lnTo>
                <a:lnTo>
                  <a:pt x="3211992" y="1693674"/>
                </a:lnTo>
                <a:lnTo>
                  <a:pt x="3211588" y="1694934"/>
                </a:lnTo>
                <a:lnTo>
                  <a:pt x="3211291" y="1702258"/>
                </a:lnTo>
                <a:lnTo>
                  <a:pt x="3212021" y="1701994"/>
                </a:lnTo>
                <a:close/>
              </a:path>
              <a:path w="3277635" h="2793039">
                <a:moveTo>
                  <a:pt x="3223839" y="1453228"/>
                </a:moveTo>
                <a:lnTo>
                  <a:pt x="3225670" y="1458955"/>
                </a:lnTo>
                <a:lnTo>
                  <a:pt x="3227896" y="1467989"/>
                </a:lnTo>
                <a:lnTo>
                  <a:pt x="3230542" y="1480726"/>
                </a:lnTo>
                <a:lnTo>
                  <a:pt x="3229232" y="1490420"/>
                </a:lnTo>
                <a:lnTo>
                  <a:pt x="3227919" y="1496733"/>
                </a:lnTo>
                <a:lnTo>
                  <a:pt x="3230581" y="2030558"/>
                </a:lnTo>
                <a:lnTo>
                  <a:pt x="3236571" y="1326795"/>
                </a:lnTo>
                <a:lnTo>
                  <a:pt x="3227211" y="1328461"/>
                </a:lnTo>
                <a:lnTo>
                  <a:pt x="3223839" y="1453228"/>
                </a:lnTo>
                <a:close/>
              </a:path>
              <a:path w="3277635" h="2793039">
                <a:moveTo>
                  <a:pt x="3224362" y="1843331"/>
                </a:moveTo>
                <a:lnTo>
                  <a:pt x="3221608" y="1847800"/>
                </a:lnTo>
                <a:lnTo>
                  <a:pt x="3221693" y="2025421"/>
                </a:lnTo>
                <a:lnTo>
                  <a:pt x="3224561" y="2027142"/>
                </a:lnTo>
                <a:lnTo>
                  <a:pt x="3226544" y="1838946"/>
                </a:lnTo>
                <a:lnTo>
                  <a:pt x="3224362" y="1843331"/>
                </a:lnTo>
                <a:close/>
              </a:path>
              <a:path w="3277635" h="2793039">
                <a:moveTo>
                  <a:pt x="3221224" y="940665"/>
                </a:moveTo>
                <a:lnTo>
                  <a:pt x="3225700" y="1317888"/>
                </a:lnTo>
                <a:lnTo>
                  <a:pt x="3229095" y="1317228"/>
                </a:lnTo>
                <a:lnTo>
                  <a:pt x="3227199" y="741409"/>
                </a:lnTo>
                <a:lnTo>
                  <a:pt x="3226636" y="743749"/>
                </a:lnTo>
                <a:lnTo>
                  <a:pt x="3225873" y="757163"/>
                </a:lnTo>
                <a:lnTo>
                  <a:pt x="3221224" y="940665"/>
                </a:lnTo>
                <a:close/>
              </a:path>
              <a:path w="3277635" h="2793039">
                <a:moveTo>
                  <a:pt x="3211481" y="767161"/>
                </a:moveTo>
                <a:lnTo>
                  <a:pt x="3213711" y="938846"/>
                </a:lnTo>
                <a:lnTo>
                  <a:pt x="3218076" y="939663"/>
                </a:lnTo>
                <a:lnTo>
                  <a:pt x="3221224" y="940665"/>
                </a:lnTo>
                <a:lnTo>
                  <a:pt x="3225873" y="757163"/>
                </a:lnTo>
                <a:lnTo>
                  <a:pt x="3219793" y="766531"/>
                </a:lnTo>
                <a:lnTo>
                  <a:pt x="3214600" y="768890"/>
                </a:lnTo>
                <a:lnTo>
                  <a:pt x="3211481" y="767161"/>
                </a:lnTo>
                <a:close/>
              </a:path>
              <a:path w="3277635" h="2793039">
                <a:moveTo>
                  <a:pt x="3210745" y="762143"/>
                </a:moveTo>
                <a:lnTo>
                  <a:pt x="3209013" y="938304"/>
                </a:lnTo>
                <a:lnTo>
                  <a:pt x="3213711" y="938846"/>
                </a:lnTo>
                <a:lnTo>
                  <a:pt x="3211481" y="767161"/>
                </a:lnTo>
                <a:lnTo>
                  <a:pt x="3210745" y="762143"/>
                </a:lnTo>
                <a:close/>
              </a:path>
              <a:path w="3277635" h="2793039">
                <a:moveTo>
                  <a:pt x="3271830" y="2091286"/>
                </a:moveTo>
                <a:lnTo>
                  <a:pt x="3269974" y="2082823"/>
                </a:lnTo>
                <a:lnTo>
                  <a:pt x="3265585" y="2073533"/>
                </a:lnTo>
                <a:lnTo>
                  <a:pt x="3259350" y="2063893"/>
                </a:lnTo>
                <a:lnTo>
                  <a:pt x="3255149" y="2137664"/>
                </a:lnTo>
                <a:lnTo>
                  <a:pt x="3257038" y="2141176"/>
                </a:lnTo>
                <a:lnTo>
                  <a:pt x="3257352" y="2106592"/>
                </a:lnTo>
                <a:lnTo>
                  <a:pt x="3265192" y="2103822"/>
                </a:lnTo>
                <a:lnTo>
                  <a:pt x="3270465" y="2098445"/>
                </a:lnTo>
                <a:lnTo>
                  <a:pt x="3271830" y="2091286"/>
                </a:lnTo>
                <a:close/>
              </a:path>
              <a:path w="3277635" h="2793039">
                <a:moveTo>
                  <a:pt x="3249533" y="2127376"/>
                </a:moveTo>
                <a:lnTo>
                  <a:pt x="3251352" y="2130411"/>
                </a:lnTo>
                <a:lnTo>
                  <a:pt x="3253239" y="2133958"/>
                </a:lnTo>
                <a:lnTo>
                  <a:pt x="3255149" y="2137664"/>
                </a:lnTo>
                <a:lnTo>
                  <a:pt x="3259350" y="2063893"/>
                </a:lnTo>
                <a:lnTo>
                  <a:pt x="3251958" y="2054380"/>
                </a:lnTo>
                <a:lnTo>
                  <a:pt x="3249533" y="2127376"/>
                </a:lnTo>
                <a:close/>
              </a:path>
              <a:path w="3277635" h="2793039">
                <a:moveTo>
                  <a:pt x="3243004" y="2132185"/>
                </a:moveTo>
                <a:lnTo>
                  <a:pt x="3243819" y="2127384"/>
                </a:lnTo>
                <a:lnTo>
                  <a:pt x="3246275" y="2124246"/>
                </a:lnTo>
                <a:lnTo>
                  <a:pt x="3249533" y="2127376"/>
                </a:lnTo>
                <a:lnTo>
                  <a:pt x="3251958" y="2054380"/>
                </a:lnTo>
                <a:lnTo>
                  <a:pt x="3244095" y="2045471"/>
                </a:lnTo>
                <a:lnTo>
                  <a:pt x="3243004" y="2132185"/>
                </a:lnTo>
                <a:close/>
              </a:path>
              <a:path w="3277635" h="2793039">
                <a:moveTo>
                  <a:pt x="3229305" y="2325753"/>
                </a:moveTo>
                <a:lnTo>
                  <a:pt x="3229480" y="2372822"/>
                </a:lnTo>
                <a:lnTo>
                  <a:pt x="3233322" y="2374167"/>
                </a:lnTo>
                <a:lnTo>
                  <a:pt x="3237570" y="2377457"/>
                </a:lnTo>
                <a:lnTo>
                  <a:pt x="3242522" y="2139608"/>
                </a:lnTo>
                <a:lnTo>
                  <a:pt x="3243004" y="2132185"/>
                </a:lnTo>
                <a:lnTo>
                  <a:pt x="3244095" y="2045471"/>
                </a:lnTo>
                <a:lnTo>
                  <a:pt x="3236449" y="2037644"/>
                </a:lnTo>
                <a:lnTo>
                  <a:pt x="3230162" y="2321622"/>
                </a:lnTo>
                <a:lnTo>
                  <a:pt x="3229305" y="2325753"/>
                </a:lnTo>
                <a:close/>
              </a:path>
              <a:path w="3277635" h="2793039">
                <a:moveTo>
                  <a:pt x="3259913" y="2285002"/>
                </a:moveTo>
                <a:lnTo>
                  <a:pt x="3256207" y="2280906"/>
                </a:lnTo>
                <a:lnTo>
                  <a:pt x="3255682" y="2347886"/>
                </a:lnTo>
                <a:lnTo>
                  <a:pt x="3254261" y="2343600"/>
                </a:lnTo>
                <a:lnTo>
                  <a:pt x="3253484" y="2341316"/>
                </a:lnTo>
                <a:lnTo>
                  <a:pt x="3251625" y="2335691"/>
                </a:lnTo>
                <a:lnTo>
                  <a:pt x="3247102" y="2153638"/>
                </a:lnTo>
                <a:lnTo>
                  <a:pt x="3242406" y="2147109"/>
                </a:lnTo>
                <a:lnTo>
                  <a:pt x="3237570" y="2377457"/>
                </a:lnTo>
                <a:lnTo>
                  <a:pt x="3241656" y="2381275"/>
                </a:lnTo>
                <a:lnTo>
                  <a:pt x="3245009" y="2384204"/>
                </a:lnTo>
                <a:lnTo>
                  <a:pt x="3247061" y="2384825"/>
                </a:lnTo>
                <a:lnTo>
                  <a:pt x="3253747" y="2404707"/>
                </a:lnTo>
                <a:lnTo>
                  <a:pt x="3253882" y="2342511"/>
                </a:lnTo>
                <a:lnTo>
                  <a:pt x="3256158" y="2349351"/>
                </a:lnTo>
                <a:lnTo>
                  <a:pt x="3256707" y="2350979"/>
                </a:lnTo>
                <a:lnTo>
                  <a:pt x="3259913" y="2285002"/>
                </a:lnTo>
                <a:close/>
              </a:path>
              <a:path w="3277635" h="2793039">
                <a:moveTo>
                  <a:pt x="3229709" y="2031375"/>
                </a:moveTo>
                <a:lnTo>
                  <a:pt x="3226455" y="2028699"/>
                </a:lnTo>
                <a:lnTo>
                  <a:pt x="3226806" y="2322413"/>
                </a:lnTo>
                <a:lnTo>
                  <a:pt x="3230162" y="2321622"/>
                </a:lnTo>
                <a:lnTo>
                  <a:pt x="3236449" y="2037644"/>
                </a:lnTo>
                <a:lnTo>
                  <a:pt x="3229709" y="2031375"/>
                </a:lnTo>
                <a:close/>
              </a:path>
              <a:path w="3277635" h="2793039">
                <a:moveTo>
                  <a:pt x="3260574" y="2146214"/>
                </a:moveTo>
                <a:lnTo>
                  <a:pt x="3263494" y="2146255"/>
                </a:lnTo>
                <a:lnTo>
                  <a:pt x="3264611" y="2143522"/>
                </a:lnTo>
                <a:lnTo>
                  <a:pt x="3265440" y="2138483"/>
                </a:lnTo>
                <a:lnTo>
                  <a:pt x="3265938" y="2130787"/>
                </a:lnTo>
                <a:lnTo>
                  <a:pt x="3264092" y="2126246"/>
                </a:lnTo>
                <a:lnTo>
                  <a:pt x="3260574" y="2146214"/>
                </a:lnTo>
                <a:close/>
              </a:path>
              <a:path w="3277635" h="2793039">
                <a:moveTo>
                  <a:pt x="3257352" y="2106592"/>
                </a:moveTo>
                <a:lnTo>
                  <a:pt x="3257038" y="2141176"/>
                </a:lnTo>
                <a:lnTo>
                  <a:pt x="3258861" y="2144144"/>
                </a:lnTo>
                <a:lnTo>
                  <a:pt x="3260574" y="2146214"/>
                </a:lnTo>
                <a:lnTo>
                  <a:pt x="3264092" y="2126246"/>
                </a:lnTo>
                <a:lnTo>
                  <a:pt x="3257524" y="2115513"/>
                </a:lnTo>
                <a:lnTo>
                  <a:pt x="3257352" y="2106592"/>
                </a:lnTo>
                <a:close/>
              </a:path>
              <a:path w="3277635" h="2793039">
                <a:moveTo>
                  <a:pt x="3269896" y="610665"/>
                </a:moveTo>
                <a:lnTo>
                  <a:pt x="3272204" y="604856"/>
                </a:lnTo>
                <a:lnTo>
                  <a:pt x="3271433" y="600222"/>
                </a:lnTo>
                <a:lnTo>
                  <a:pt x="3268355" y="597088"/>
                </a:lnTo>
                <a:lnTo>
                  <a:pt x="3263743" y="595780"/>
                </a:lnTo>
                <a:lnTo>
                  <a:pt x="3263735" y="617322"/>
                </a:lnTo>
                <a:lnTo>
                  <a:pt x="3269896" y="610665"/>
                </a:lnTo>
                <a:close/>
              </a:path>
              <a:path w="3277635" h="2793039">
                <a:moveTo>
                  <a:pt x="3252763" y="624602"/>
                </a:moveTo>
                <a:lnTo>
                  <a:pt x="3252948" y="624501"/>
                </a:lnTo>
                <a:lnTo>
                  <a:pt x="3263735" y="617322"/>
                </a:lnTo>
                <a:lnTo>
                  <a:pt x="3263743" y="595780"/>
                </a:lnTo>
                <a:lnTo>
                  <a:pt x="3258371" y="596623"/>
                </a:lnTo>
                <a:lnTo>
                  <a:pt x="3253011" y="599945"/>
                </a:lnTo>
                <a:lnTo>
                  <a:pt x="3252763" y="624602"/>
                </a:lnTo>
                <a:close/>
              </a:path>
              <a:path w="3277635" h="2793039">
                <a:moveTo>
                  <a:pt x="3251981" y="634337"/>
                </a:moveTo>
                <a:lnTo>
                  <a:pt x="3252763" y="624602"/>
                </a:lnTo>
                <a:lnTo>
                  <a:pt x="3253011" y="599945"/>
                </a:lnTo>
                <a:lnTo>
                  <a:pt x="3248437" y="606070"/>
                </a:lnTo>
                <a:lnTo>
                  <a:pt x="3248957" y="972081"/>
                </a:lnTo>
                <a:lnTo>
                  <a:pt x="3250403" y="863355"/>
                </a:lnTo>
                <a:lnTo>
                  <a:pt x="3250978" y="857342"/>
                </a:lnTo>
                <a:lnTo>
                  <a:pt x="3252400" y="837073"/>
                </a:lnTo>
                <a:lnTo>
                  <a:pt x="3252630" y="640398"/>
                </a:lnTo>
                <a:lnTo>
                  <a:pt x="3251981" y="634337"/>
                </a:lnTo>
                <a:close/>
              </a:path>
              <a:path w="3277635" h="2793039">
                <a:moveTo>
                  <a:pt x="3248957" y="972081"/>
                </a:moveTo>
                <a:lnTo>
                  <a:pt x="3250348" y="965872"/>
                </a:lnTo>
                <a:lnTo>
                  <a:pt x="3252063" y="959087"/>
                </a:lnTo>
                <a:lnTo>
                  <a:pt x="3253915" y="952340"/>
                </a:lnTo>
                <a:lnTo>
                  <a:pt x="3255718" y="946249"/>
                </a:lnTo>
                <a:lnTo>
                  <a:pt x="3257286" y="941428"/>
                </a:lnTo>
                <a:lnTo>
                  <a:pt x="3254990" y="936690"/>
                </a:lnTo>
                <a:lnTo>
                  <a:pt x="3252108" y="925719"/>
                </a:lnTo>
                <a:lnTo>
                  <a:pt x="3250403" y="863355"/>
                </a:lnTo>
                <a:lnTo>
                  <a:pt x="3248957" y="972081"/>
                </a:lnTo>
                <a:close/>
              </a:path>
              <a:path w="3277635" h="2793039">
                <a:moveTo>
                  <a:pt x="3248437" y="606070"/>
                </a:moveTo>
                <a:lnTo>
                  <a:pt x="3245421" y="615325"/>
                </a:lnTo>
                <a:lnTo>
                  <a:pt x="3246910" y="1044624"/>
                </a:lnTo>
                <a:lnTo>
                  <a:pt x="3247886" y="980304"/>
                </a:lnTo>
                <a:lnTo>
                  <a:pt x="3248074" y="977097"/>
                </a:lnTo>
                <a:lnTo>
                  <a:pt x="3248957" y="972081"/>
                </a:lnTo>
                <a:lnTo>
                  <a:pt x="3248437" y="606070"/>
                </a:lnTo>
                <a:close/>
              </a:path>
              <a:path w="3277635" h="2793039">
                <a:moveTo>
                  <a:pt x="3233455" y="1075330"/>
                </a:moveTo>
                <a:lnTo>
                  <a:pt x="3236047" y="1066007"/>
                </a:lnTo>
                <a:lnTo>
                  <a:pt x="3240095" y="1056163"/>
                </a:lnTo>
                <a:lnTo>
                  <a:pt x="3244963" y="1047596"/>
                </a:lnTo>
                <a:lnTo>
                  <a:pt x="3246910" y="1044624"/>
                </a:lnTo>
                <a:lnTo>
                  <a:pt x="3245421" y="615325"/>
                </a:lnTo>
                <a:lnTo>
                  <a:pt x="3236271" y="620359"/>
                </a:lnTo>
                <a:lnTo>
                  <a:pt x="3233455" y="1075330"/>
                </a:lnTo>
                <a:close/>
              </a:path>
              <a:path w="3277635" h="2793039">
                <a:moveTo>
                  <a:pt x="3266926" y="895761"/>
                </a:moveTo>
                <a:lnTo>
                  <a:pt x="3264721" y="884925"/>
                </a:lnTo>
                <a:lnTo>
                  <a:pt x="3263436" y="874585"/>
                </a:lnTo>
                <a:lnTo>
                  <a:pt x="3261439" y="851373"/>
                </a:lnTo>
                <a:lnTo>
                  <a:pt x="3256731" y="849727"/>
                </a:lnTo>
                <a:lnTo>
                  <a:pt x="3255068" y="855614"/>
                </a:lnTo>
                <a:lnTo>
                  <a:pt x="3256157" y="860281"/>
                </a:lnTo>
                <a:lnTo>
                  <a:pt x="3260825" y="922490"/>
                </a:lnTo>
                <a:lnTo>
                  <a:pt x="3261743" y="932895"/>
                </a:lnTo>
                <a:lnTo>
                  <a:pt x="3265086" y="935851"/>
                </a:lnTo>
                <a:lnTo>
                  <a:pt x="3266926" y="895761"/>
                </a:lnTo>
                <a:close/>
              </a:path>
              <a:path w="3277635" h="2793039">
                <a:moveTo>
                  <a:pt x="3253207" y="845765"/>
                </a:moveTo>
                <a:lnTo>
                  <a:pt x="3252400" y="837073"/>
                </a:lnTo>
                <a:lnTo>
                  <a:pt x="3252940" y="853479"/>
                </a:lnTo>
                <a:lnTo>
                  <a:pt x="3255068" y="855614"/>
                </a:lnTo>
                <a:lnTo>
                  <a:pt x="3256731" y="849727"/>
                </a:lnTo>
                <a:lnTo>
                  <a:pt x="3253207" y="845765"/>
                </a:lnTo>
                <a:close/>
              </a:path>
              <a:path w="3277635" h="2793039">
                <a:moveTo>
                  <a:pt x="3264173" y="864979"/>
                </a:moveTo>
                <a:lnTo>
                  <a:pt x="3268036" y="856344"/>
                </a:lnTo>
                <a:lnTo>
                  <a:pt x="3265795" y="853118"/>
                </a:lnTo>
                <a:lnTo>
                  <a:pt x="3261439" y="851373"/>
                </a:lnTo>
                <a:lnTo>
                  <a:pt x="3263436" y="874585"/>
                </a:lnTo>
                <a:lnTo>
                  <a:pt x="3264173" y="864979"/>
                </a:lnTo>
                <a:close/>
              </a:path>
              <a:path w="3277635" h="2793039">
                <a:moveTo>
                  <a:pt x="3250403" y="863355"/>
                </a:moveTo>
                <a:lnTo>
                  <a:pt x="3252108" y="925719"/>
                </a:lnTo>
                <a:lnTo>
                  <a:pt x="3255909" y="921072"/>
                </a:lnTo>
                <a:lnTo>
                  <a:pt x="3260825" y="922490"/>
                </a:lnTo>
                <a:lnTo>
                  <a:pt x="3256157" y="860281"/>
                </a:lnTo>
                <a:lnTo>
                  <a:pt x="3255004" y="864016"/>
                </a:lnTo>
                <a:lnTo>
                  <a:pt x="3250403" y="863355"/>
                </a:lnTo>
                <a:close/>
              </a:path>
              <a:path w="3277635" h="2793039">
                <a:moveTo>
                  <a:pt x="3268032" y="928872"/>
                </a:moveTo>
                <a:lnTo>
                  <a:pt x="3269684" y="917973"/>
                </a:lnTo>
                <a:lnTo>
                  <a:pt x="3268948" y="906857"/>
                </a:lnTo>
                <a:lnTo>
                  <a:pt x="3266926" y="895761"/>
                </a:lnTo>
                <a:lnTo>
                  <a:pt x="3265086" y="935851"/>
                </a:lnTo>
                <a:lnTo>
                  <a:pt x="3268032" y="928872"/>
                </a:lnTo>
                <a:close/>
              </a:path>
              <a:path w="3277635" h="2793039">
                <a:moveTo>
                  <a:pt x="3247847" y="1437256"/>
                </a:moveTo>
                <a:lnTo>
                  <a:pt x="3249268" y="1373129"/>
                </a:lnTo>
                <a:lnTo>
                  <a:pt x="3250071" y="1368944"/>
                </a:lnTo>
                <a:lnTo>
                  <a:pt x="3253176" y="1364702"/>
                </a:lnTo>
                <a:lnTo>
                  <a:pt x="3257477" y="1360341"/>
                </a:lnTo>
                <a:lnTo>
                  <a:pt x="3261871" y="1355796"/>
                </a:lnTo>
                <a:lnTo>
                  <a:pt x="3265251" y="1351007"/>
                </a:lnTo>
                <a:lnTo>
                  <a:pt x="3266514" y="1345911"/>
                </a:lnTo>
                <a:lnTo>
                  <a:pt x="3264555" y="1340444"/>
                </a:lnTo>
                <a:lnTo>
                  <a:pt x="3258269" y="1334545"/>
                </a:lnTo>
                <a:lnTo>
                  <a:pt x="3256998" y="1331729"/>
                </a:lnTo>
                <a:lnTo>
                  <a:pt x="3251012" y="1320292"/>
                </a:lnTo>
                <a:lnTo>
                  <a:pt x="3249978" y="1319088"/>
                </a:lnTo>
                <a:lnTo>
                  <a:pt x="3247847" y="1437256"/>
                </a:lnTo>
                <a:close/>
              </a:path>
              <a:path w="3277635" h="2793039">
                <a:moveTo>
                  <a:pt x="3249978" y="1319088"/>
                </a:moveTo>
                <a:lnTo>
                  <a:pt x="3254019" y="1190801"/>
                </a:lnTo>
                <a:lnTo>
                  <a:pt x="3248213" y="1189124"/>
                </a:lnTo>
                <a:lnTo>
                  <a:pt x="3245732" y="1187512"/>
                </a:lnTo>
                <a:lnTo>
                  <a:pt x="3244707" y="1312954"/>
                </a:lnTo>
                <a:lnTo>
                  <a:pt x="3245966" y="1322204"/>
                </a:lnTo>
                <a:lnTo>
                  <a:pt x="3246617" y="1442803"/>
                </a:lnTo>
                <a:lnTo>
                  <a:pt x="3247847" y="1437256"/>
                </a:lnTo>
                <a:lnTo>
                  <a:pt x="3249978" y="1319088"/>
                </a:lnTo>
                <a:close/>
              </a:path>
              <a:path w="3277635" h="2793039">
                <a:moveTo>
                  <a:pt x="3263775" y="1453552"/>
                </a:moveTo>
                <a:lnTo>
                  <a:pt x="3266449" y="1449543"/>
                </a:lnTo>
                <a:lnTo>
                  <a:pt x="3263805" y="1431421"/>
                </a:lnTo>
                <a:lnTo>
                  <a:pt x="3262751" y="1433980"/>
                </a:lnTo>
                <a:lnTo>
                  <a:pt x="3262212" y="1485132"/>
                </a:lnTo>
                <a:lnTo>
                  <a:pt x="3268007" y="1475280"/>
                </a:lnTo>
                <a:lnTo>
                  <a:pt x="3269408" y="1464435"/>
                </a:lnTo>
                <a:lnTo>
                  <a:pt x="3263775" y="1453552"/>
                </a:lnTo>
                <a:close/>
              </a:path>
              <a:path w="3277635" h="2793039">
                <a:moveTo>
                  <a:pt x="3262212" y="1485132"/>
                </a:moveTo>
                <a:lnTo>
                  <a:pt x="3262751" y="1433980"/>
                </a:lnTo>
                <a:lnTo>
                  <a:pt x="3260238" y="1437287"/>
                </a:lnTo>
                <a:lnTo>
                  <a:pt x="3256861" y="1440706"/>
                </a:lnTo>
                <a:lnTo>
                  <a:pt x="3254667" y="1493039"/>
                </a:lnTo>
                <a:lnTo>
                  <a:pt x="3262212" y="1485132"/>
                </a:lnTo>
                <a:close/>
              </a:path>
              <a:path w="3277635" h="2793039">
                <a:moveTo>
                  <a:pt x="3245160" y="1499325"/>
                </a:moveTo>
                <a:lnTo>
                  <a:pt x="3241277" y="2039484"/>
                </a:lnTo>
                <a:lnTo>
                  <a:pt x="3245073" y="2042889"/>
                </a:lnTo>
                <a:lnTo>
                  <a:pt x="3248851" y="2046062"/>
                </a:lnTo>
                <a:lnTo>
                  <a:pt x="3247313" y="1705475"/>
                </a:lnTo>
                <a:lnTo>
                  <a:pt x="3249089" y="1504659"/>
                </a:lnTo>
                <a:lnTo>
                  <a:pt x="3245160" y="1499325"/>
                </a:lnTo>
                <a:close/>
              </a:path>
              <a:path w="3277635" h="2793039">
                <a:moveTo>
                  <a:pt x="3245966" y="1322204"/>
                </a:moveTo>
                <a:lnTo>
                  <a:pt x="3244707" y="1312954"/>
                </a:lnTo>
                <a:lnTo>
                  <a:pt x="3237703" y="1311314"/>
                </a:lnTo>
                <a:lnTo>
                  <a:pt x="3236571" y="1326795"/>
                </a:lnTo>
                <a:lnTo>
                  <a:pt x="3238015" y="1658173"/>
                </a:lnTo>
                <a:lnTo>
                  <a:pt x="3239288" y="1658128"/>
                </a:lnTo>
                <a:lnTo>
                  <a:pt x="3239535" y="1660738"/>
                </a:lnTo>
                <a:lnTo>
                  <a:pt x="3245966" y="1322204"/>
                </a:lnTo>
                <a:close/>
              </a:path>
              <a:path w="3277635" h="2793039">
                <a:moveTo>
                  <a:pt x="3236571" y="1326795"/>
                </a:moveTo>
                <a:lnTo>
                  <a:pt x="3230581" y="2030558"/>
                </a:lnTo>
                <a:lnTo>
                  <a:pt x="3234401" y="1671862"/>
                </a:lnTo>
                <a:lnTo>
                  <a:pt x="3234934" y="1662910"/>
                </a:lnTo>
                <a:lnTo>
                  <a:pt x="3235449" y="1661950"/>
                </a:lnTo>
                <a:lnTo>
                  <a:pt x="3238015" y="1658173"/>
                </a:lnTo>
                <a:lnTo>
                  <a:pt x="3236571" y="1326795"/>
                </a:lnTo>
                <a:close/>
              </a:path>
              <a:path w="3277635" h="2793039">
                <a:moveTo>
                  <a:pt x="3227211" y="1328461"/>
                </a:moveTo>
                <a:lnTo>
                  <a:pt x="3220486" y="1451964"/>
                </a:lnTo>
                <a:lnTo>
                  <a:pt x="3222380" y="1450417"/>
                </a:lnTo>
                <a:lnTo>
                  <a:pt x="3223839" y="1453228"/>
                </a:lnTo>
                <a:lnTo>
                  <a:pt x="3227211" y="1328461"/>
                </a:lnTo>
                <a:close/>
              </a:path>
              <a:path w="3277635" h="2793039">
                <a:moveTo>
                  <a:pt x="3251871" y="1377319"/>
                </a:moveTo>
                <a:lnTo>
                  <a:pt x="3249268" y="1373129"/>
                </a:lnTo>
                <a:lnTo>
                  <a:pt x="3252264" y="1434585"/>
                </a:lnTo>
                <a:lnTo>
                  <a:pt x="3259157" y="1431089"/>
                </a:lnTo>
                <a:lnTo>
                  <a:pt x="3262805" y="1430246"/>
                </a:lnTo>
                <a:lnTo>
                  <a:pt x="3263805" y="1431421"/>
                </a:lnTo>
                <a:lnTo>
                  <a:pt x="3266449" y="1449543"/>
                </a:lnTo>
                <a:lnTo>
                  <a:pt x="3264431" y="1422509"/>
                </a:lnTo>
                <a:lnTo>
                  <a:pt x="3261168" y="1421494"/>
                </a:lnTo>
                <a:lnTo>
                  <a:pt x="3254810" y="1418867"/>
                </a:lnTo>
                <a:lnTo>
                  <a:pt x="3251916" y="1416450"/>
                </a:lnTo>
                <a:lnTo>
                  <a:pt x="3251871" y="1377319"/>
                </a:lnTo>
                <a:close/>
              </a:path>
              <a:path w="3277635" h="2793039">
                <a:moveTo>
                  <a:pt x="3269123" y="1426092"/>
                </a:moveTo>
                <a:lnTo>
                  <a:pt x="3264431" y="1422509"/>
                </a:lnTo>
                <a:lnTo>
                  <a:pt x="3266449" y="1449543"/>
                </a:lnTo>
                <a:lnTo>
                  <a:pt x="3269015" y="1437748"/>
                </a:lnTo>
                <a:lnTo>
                  <a:pt x="3269123" y="1426092"/>
                </a:lnTo>
                <a:close/>
              </a:path>
              <a:path w="3277635" h="2793039">
                <a:moveTo>
                  <a:pt x="3260778" y="1406792"/>
                </a:moveTo>
                <a:lnTo>
                  <a:pt x="3264554" y="1403855"/>
                </a:lnTo>
                <a:lnTo>
                  <a:pt x="3267533" y="1400499"/>
                </a:lnTo>
                <a:lnTo>
                  <a:pt x="3269005" y="1396618"/>
                </a:lnTo>
                <a:lnTo>
                  <a:pt x="3268262" y="1392109"/>
                </a:lnTo>
                <a:lnTo>
                  <a:pt x="3264592" y="1386866"/>
                </a:lnTo>
                <a:lnTo>
                  <a:pt x="3260778" y="1406792"/>
                </a:lnTo>
                <a:close/>
              </a:path>
              <a:path w="3277635" h="2793039">
                <a:moveTo>
                  <a:pt x="3257286" y="1380784"/>
                </a:moveTo>
                <a:lnTo>
                  <a:pt x="3251871" y="1377319"/>
                </a:lnTo>
                <a:lnTo>
                  <a:pt x="3251916" y="1416450"/>
                </a:lnTo>
                <a:lnTo>
                  <a:pt x="3253679" y="1411829"/>
                </a:lnTo>
                <a:lnTo>
                  <a:pt x="3256917" y="1409415"/>
                </a:lnTo>
                <a:lnTo>
                  <a:pt x="3260778" y="1406792"/>
                </a:lnTo>
                <a:lnTo>
                  <a:pt x="3264592" y="1386866"/>
                </a:lnTo>
                <a:lnTo>
                  <a:pt x="3257286" y="1380784"/>
                </a:lnTo>
                <a:close/>
              </a:path>
              <a:path w="3277635" h="2793039">
                <a:moveTo>
                  <a:pt x="3210138" y="1319369"/>
                </a:moveTo>
                <a:lnTo>
                  <a:pt x="3206969" y="1320697"/>
                </a:lnTo>
                <a:lnTo>
                  <a:pt x="3208645" y="1322215"/>
                </a:lnTo>
                <a:lnTo>
                  <a:pt x="3217898" y="1327000"/>
                </a:lnTo>
                <a:lnTo>
                  <a:pt x="3215761" y="1318372"/>
                </a:lnTo>
                <a:lnTo>
                  <a:pt x="3210138" y="1319369"/>
                </a:lnTo>
                <a:close/>
              </a:path>
              <a:path w="3277635" h="2793039">
                <a:moveTo>
                  <a:pt x="3227471" y="2329663"/>
                </a:moveTo>
                <a:lnTo>
                  <a:pt x="3226143" y="2329750"/>
                </a:lnTo>
                <a:lnTo>
                  <a:pt x="3226613" y="2374839"/>
                </a:lnTo>
                <a:lnTo>
                  <a:pt x="3229480" y="2372822"/>
                </a:lnTo>
                <a:lnTo>
                  <a:pt x="3229305" y="2325753"/>
                </a:lnTo>
                <a:lnTo>
                  <a:pt x="3227471" y="2329663"/>
                </a:lnTo>
                <a:close/>
              </a:path>
              <a:path w="3277635" h="2793039">
                <a:moveTo>
                  <a:pt x="3225547" y="1740250"/>
                </a:moveTo>
                <a:lnTo>
                  <a:pt x="3221169" y="1739445"/>
                </a:lnTo>
                <a:lnTo>
                  <a:pt x="3221300" y="1743562"/>
                </a:lnTo>
                <a:lnTo>
                  <a:pt x="3223609" y="1818288"/>
                </a:lnTo>
                <a:lnTo>
                  <a:pt x="3224729" y="1822504"/>
                </a:lnTo>
                <a:lnTo>
                  <a:pt x="3225723" y="1829282"/>
                </a:lnTo>
                <a:lnTo>
                  <a:pt x="3225547" y="1740250"/>
                </a:lnTo>
                <a:close/>
              </a:path>
              <a:path w="3277635" h="2793039">
                <a:moveTo>
                  <a:pt x="3229564" y="182662"/>
                </a:moveTo>
                <a:lnTo>
                  <a:pt x="3228489" y="187217"/>
                </a:lnTo>
                <a:lnTo>
                  <a:pt x="3229210" y="231108"/>
                </a:lnTo>
                <a:lnTo>
                  <a:pt x="3235918" y="223666"/>
                </a:lnTo>
                <a:lnTo>
                  <a:pt x="3230142" y="179056"/>
                </a:lnTo>
                <a:lnTo>
                  <a:pt x="3229564" y="182662"/>
                </a:lnTo>
                <a:close/>
              </a:path>
              <a:path w="3277635" h="2793039">
                <a:moveTo>
                  <a:pt x="3229210" y="231108"/>
                </a:moveTo>
                <a:lnTo>
                  <a:pt x="3228489" y="187217"/>
                </a:lnTo>
                <a:lnTo>
                  <a:pt x="3227297" y="191200"/>
                </a:lnTo>
                <a:lnTo>
                  <a:pt x="3226076" y="191361"/>
                </a:lnTo>
                <a:lnTo>
                  <a:pt x="3225427" y="243866"/>
                </a:lnTo>
                <a:lnTo>
                  <a:pt x="3229210" y="231108"/>
                </a:lnTo>
                <a:close/>
              </a:path>
              <a:path w="3277635" h="2793039">
                <a:moveTo>
                  <a:pt x="3255096" y="84801"/>
                </a:moveTo>
                <a:lnTo>
                  <a:pt x="3259411" y="71461"/>
                </a:lnTo>
                <a:lnTo>
                  <a:pt x="3259777" y="33552"/>
                </a:lnTo>
                <a:lnTo>
                  <a:pt x="3261517" y="33486"/>
                </a:lnTo>
                <a:lnTo>
                  <a:pt x="3267891" y="25613"/>
                </a:lnTo>
                <a:lnTo>
                  <a:pt x="3265369" y="12254"/>
                </a:lnTo>
                <a:lnTo>
                  <a:pt x="3256499" y="14214"/>
                </a:lnTo>
                <a:lnTo>
                  <a:pt x="3255096" y="84801"/>
                </a:lnTo>
                <a:close/>
              </a:path>
              <a:path w="3277635" h="2793039">
                <a:moveTo>
                  <a:pt x="3250421" y="228616"/>
                </a:moveTo>
                <a:lnTo>
                  <a:pt x="3247061" y="214757"/>
                </a:lnTo>
                <a:lnTo>
                  <a:pt x="3244042" y="221125"/>
                </a:lnTo>
                <a:lnTo>
                  <a:pt x="3239825" y="231003"/>
                </a:lnTo>
                <a:lnTo>
                  <a:pt x="3237885" y="237181"/>
                </a:lnTo>
                <a:lnTo>
                  <a:pt x="3237882" y="240117"/>
                </a:lnTo>
                <a:lnTo>
                  <a:pt x="3239475" y="240270"/>
                </a:lnTo>
                <a:lnTo>
                  <a:pt x="3242322" y="238098"/>
                </a:lnTo>
                <a:lnTo>
                  <a:pt x="3246085" y="234061"/>
                </a:lnTo>
                <a:lnTo>
                  <a:pt x="3250421" y="228616"/>
                </a:lnTo>
                <a:close/>
              </a:path>
              <a:path w="3277635" h="2793039">
                <a:moveTo>
                  <a:pt x="3259784" y="1217164"/>
                </a:moveTo>
                <a:lnTo>
                  <a:pt x="3260123" y="1216844"/>
                </a:lnTo>
                <a:lnTo>
                  <a:pt x="3256903" y="1215534"/>
                </a:lnTo>
                <a:lnTo>
                  <a:pt x="3253418" y="1217817"/>
                </a:lnTo>
                <a:lnTo>
                  <a:pt x="3254092" y="1260077"/>
                </a:lnTo>
                <a:lnTo>
                  <a:pt x="3254992" y="1254546"/>
                </a:lnTo>
                <a:lnTo>
                  <a:pt x="3256793" y="1257307"/>
                </a:lnTo>
                <a:lnTo>
                  <a:pt x="3259784" y="1217164"/>
                </a:lnTo>
                <a:close/>
              </a:path>
              <a:path w="3277635" h="2793039">
                <a:moveTo>
                  <a:pt x="3263790" y="1192685"/>
                </a:moveTo>
                <a:lnTo>
                  <a:pt x="3254019" y="1190801"/>
                </a:lnTo>
                <a:lnTo>
                  <a:pt x="3261142" y="1199055"/>
                </a:lnTo>
                <a:lnTo>
                  <a:pt x="3263972" y="1192716"/>
                </a:lnTo>
                <a:lnTo>
                  <a:pt x="3263790" y="1192685"/>
                </a:lnTo>
                <a:close/>
              </a:path>
              <a:path w="3277635" h="2793039">
                <a:moveTo>
                  <a:pt x="3261142" y="1199055"/>
                </a:moveTo>
                <a:lnTo>
                  <a:pt x="3260254" y="1217032"/>
                </a:lnTo>
                <a:lnTo>
                  <a:pt x="3266544" y="1215263"/>
                </a:lnTo>
                <a:lnTo>
                  <a:pt x="3267602" y="1212529"/>
                </a:lnTo>
                <a:lnTo>
                  <a:pt x="3265416" y="1208934"/>
                </a:lnTo>
                <a:lnTo>
                  <a:pt x="3262443" y="1204451"/>
                </a:lnTo>
                <a:lnTo>
                  <a:pt x="3261142" y="1199055"/>
                </a:lnTo>
                <a:close/>
              </a:path>
              <a:path w="3277635" h="2793039">
                <a:moveTo>
                  <a:pt x="3268447" y="1242534"/>
                </a:moveTo>
                <a:lnTo>
                  <a:pt x="3267240" y="1234591"/>
                </a:lnTo>
                <a:lnTo>
                  <a:pt x="3267241" y="1261608"/>
                </a:lnTo>
                <a:lnTo>
                  <a:pt x="3268543" y="1256816"/>
                </a:lnTo>
                <a:lnTo>
                  <a:pt x="3268914" y="1250200"/>
                </a:lnTo>
                <a:lnTo>
                  <a:pt x="3268447" y="1242534"/>
                </a:lnTo>
                <a:close/>
              </a:path>
              <a:path w="3277635" h="2793039">
                <a:moveTo>
                  <a:pt x="3260254" y="1217032"/>
                </a:moveTo>
                <a:lnTo>
                  <a:pt x="3261461" y="1262628"/>
                </a:lnTo>
                <a:lnTo>
                  <a:pt x="3264913" y="1263804"/>
                </a:lnTo>
                <a:lnTo>
                  <a:pt x="3267241" y="1261608"/>
                </a:lnTo>
                <a:lnTo>
                  <a:pt x="3267240" y="1234591"/>
                </a:lnTo>
                <a:lnTo>
                  <a:pt x="3265387" y="1227146"/>
                </a:lnTo>
                <a:lnTo>
                  <a:pt x="3262983" y="1220973"/>
                </a:lnTo>
                <a:lnTo>
                  <a:pt x="3260254" y="1217032"/>
                </a:lnTo>
                <a:close/>
              </a:path>
              <a:path w="3277635" h="2793039">
                <a:moveTo>
                  <a:pt x="3263649" y="58504"/>
                </a:moveTo>
                <a:lnTo>
                  <a:pt x="3266199" y="47092"/>
                </a:lnTo>
                <a:lnTo>
                  <a:pt x="3265446" y="38387"/>
                </a:lnTo>
                <a:lnTo>
                  <a:pt x="3259777" y="33552"/>
                </a:lnTo>
                <a:lnTo>
                  <a:pt x="3259411" y="71461"/>
                </a:lnTo>
                <a:lnTo>
                  <a:pt x="3263649" y="58504"/>
                </a:lnTo>
                <a:close/>
              </a:path>
              <a:path w="3277635" h="2793039">
                <a:moveTo>
                  <a:pt x="3252632" y="95218"/>
                </a:moveTo>
                <a:lnTo>
                  <a:pt x="3252328" y="159348"/>
                </a:lnTo>
                <a:lnTo>
                  <a:pt x="3254954" y="163089"/>
                </a:lnTo>
                <a:lnTo>
                  <a:pt x="3255237" y="96382"/>
                </a:lnTo>
                <a:lnTo>
                  <a:pt x="3252632" y="95218"/>
                </a:lnTo>
                <a:close/>
              </a:path>
              <a:path w="3277635" h="2793039">
                <a:moveTo>
                  <a:pt x="3267876" y="192203"/>
                </a:moveTo>
                <a:lnTo>
                  <a:pt x="3261287" y="191161"/>
                </a:lnTo>
                <a:lnTo>
                  <a:pt x="3263466" y="208422"/>
                </a:lnTo>
                <a:lnTo>
                  <a:pt x="3266691" y="201932"/>
                </a:lnTo>
                <a:lnTo>
                  <a:pt x="3268787" y="196328"/>
                </a:lnTo>
                <a:lnTo>
                  <a:pt x="3269413" y="192068"/>
                </a:lnTo>
                <a:lnTo>
                  <a:pt x="3267876" y="192203"/>
                </a:lnTo>
                <a:close/>
              </a:path>
              <a:path w="3277635" h="2793039">
                <a:moveTo>
                  <a:pt x="3259452" y="215338"/>
                </a:moveTo>
                <a:lnTo>
                  <a:pt x="3263466" y="208422"/>
                </a:lnTo>
                <a:lnTo>
                  <a:pt x="3261287" y="191161"/>
                </a:lnTo>
                <a:lnTo>
                  <a:pt x="3258484" y="187421"/>
                </a:lnTo>
                <a:lnTo>
                  <a:pt x="3256880" y="165847"/>
                </a:lnTo>
                <a:lnTo>
                  <a:pt x="3255978" y="164586"/>
                </a:lnTo>
                <a:lnTo>
                  <a:pt x="3254990" y="222222"/>
                </a:lnTo>
                <a:lnTo>
                  <a:pt x="3259452" y="215338"/>
                </a:lnTo>
                <a:close/>
              </a:path>
              <a:path w="3277635" h="2793039">
                <a:moveTo>
                  <a:pt x="3256880" y="165847"/>
                </a:moveTo>
                <a:lnTo>
                  <a:pt x="3258484" y="187421"/>
                </a:lnTo>
                <a:lnTo>
                  <a:pt x="3258521" y="181636"/>
                </a:lnTo>
                <a:lnTo>
                  <a:pt x="3260450" y="174463"/>
                </a:lnTo>
                <a:lnTo>
                  <a:pt x="3263327" y="166557"/>
                </a:lnTo>
                <a:lnTo>
                  <a:pt x="3266204" y="158572"/>
                </a:lnTo>
                <a:lnTo>
                  <a:pt x="3265377" y="140693"/>
                </a:lnTo>
                <a:lnTo>
                  <a:pt x="3258793" y="138943"/>
                </a:lnTo>
                <a:lnTo>
                  <a:pt x="3257970" y="95724"/>
                </a:lnTo>
                <a:lnTo>
                  <a:pt x="3256880" y="165847"/>
                </a:lnTo>
                <a:close/>
              </a:path>
              <a:path w="3277635" h="2793039">
                <a:moveTo>
                  <a:pt x="3262039" y="125052"/>
                </a:moveTo>
                <a:lnTo>
                  <a:pt x="3265326" y="110134"/>
                </a:lnTo>
                <a:lnTo>
                  <a:pt x="3267305" y="99788"/>
                </a:lnTo>
                <a:lnTo>
                  <a:pt x="3268138" y="93304"/>
                </a:lnTo>
                <a:lnTo>
                  <a:pt x="3267982" y="89973"/>
                </a:lnTo>
                <a:lnTo>
                  <a:pt x="3265346" y="89923"/>
                </a:lnTo>
                <a:lnTo>
                  <a:pt x="3262039" y="125052"/>
                </a:lnTo>
                <a:close/>
              </a:path>
              <a:path w="3277635" h="2793039">
                <a:moveTo>
                  <a:pt x="3260672" y="93954"/>
                </a:moveTo>
                <a:lnTo>
                  <a:pt x="3257970" y="95724"/>
                </a:lnTo>
                <a:lnTo>
                  <a:pt x="3258793" y="138943"/>
                </a:lnTo>
                <a:lnTo>
                  <a:pt x="3262039" y="125052"/>
                </a:lnTo>
                <a:lnTo>
                  <a:pt x="3265346" y="89923"/>
                </a:lnTo>
                <a:lnTo>
                  <a:pt x="3260672" y="93954"/>
                </a:lnTo>
                <a:close/>
              </a:path>
              <a:path w="3277635" h="2793039">
                <a:moveTo>
                  <a:pt x="3268176" y="144985"/>
                </a:moveTo>
                <a:lnTo>
                  <a:pt x="3265377" y="140693"/>
                </a:lnTo>
                <a:lnTo>
                  <a:pt x="3266204" y="158572"/>
                </a:lnTo>
                <a:lnTo>
                  <a:pt x="3268136" y="151163"/>
                </a:lnTo>
                <a:lnTo>
                  <a:pt x="3268176" y="144985"/>
                </a:lnTo>
                <a:close/>
              </a:path>
              <a:path w="3277635" h="2793039">
                <a:moveTo>
                  <a:pt x="3220317" y="1744230"/>
                </a:moveTo>
                <a:lnTo>
                  <a:pt x="3217014" y="1740362"/>
                </a:lnTo>
                <a:lnTo>
                  <a:pt x="3217803" y="1824372"/>
                </a:lnTo>
                <a:lnTo>
                  <a:pt x="3218832" y="1820609"/>
                </a:lnTo>
                <a:lnTo>
                  <a:pt x="3219974" y="1817797"/>
                </a:lnTo>
                <a:lnTo>
                  <a:pt x="3223609" y="1818288"/>
                </a:lnTo>
                <a:lnTo>
                  <a:pt x="3221300" y="1743562"/>
                </a:lnTo>
                <a:lnTo>
                  <a:pt x="3220317" y="1744230"/>
                </a:lnTo>
                <a:close/>
              </a:path>
              <a:path w="3277635" h="2793039">
                <a:moveTo>
                  <a:pt x="3217014" y="1740362"/>
                </a:moveTo>
                <a:lnTo>
                  <a:pt x="3216281" y="1833460"/>
                </a:lnTo>
                <a:lnTo>
                  <a:pt x="3216937" y="1828763"/>
                </a:lnTo>
                <a:lnTo>
                  <a:pt x="3217803" y="1824372"/>
                </a:lnTo>
                <a:lnTo>
                  <a:pt x="3217014" y="1740362"/>
                </a:lnTo>
                <a:close/>
              </a:path>
              <a:path w="3277635" h="2793039">
                <a:moveTo>
                  <a:pt x="3213209" y="1734684"/>
                </a:moveTo>
                <a:lnTo>
                  <a:pt x="3213274" y="1732382"/>
                </a:lnTo>
                <a:lnTo>
                  <a:pt x="3212713" y="1705313"/>
                </a:lnTo>
                <a:lnTo>
                  <a:pt x="3212283" y="1801563"/>
                </a:lnTo>
                <a:lnTo>
                  <a:pt x="3214597" y="1804745"/>
                </a:lnTo>
                <a:lnTo>
                  <a:pt x="3217014" y="1740362"/>
                </a:lnTo>
                <a:lnTo>
                  <a:pt x="3213209" y="1734684"/>
                </a:lnTo>
                <a:close/>
              </a:path>
              <a:path w="3277635" h="2793039">
                <a:moveTo>
                  <a:pt x="3206813" y="1796186"/>
                </a:moveTo>
                <a:lnTo>
                  <a:pt x="3212283" y="1801563"/>
                </a:lnTo>
                <a:lnTo>
                  <a:pt x="3207248" y="1779015"/>
                </a:lnTo>
                <a:lnTo>
                  <a:pt x="3206664" y="1783715"/>
                </a:lnTo>
                <a:lnTo>
                  <a:pt x="3204089" y="1786120"/>
                </a:lnTo>
                <a:lnTo>
                  <a:pt x="3200435" y="1786915"/>
                </a:lnTo>
                <a:lnTo>
                  <a:pt x="3197828" y="1790683"/>
                </a:lnTo>
                <a:lnTo>
                  <a:pt x="3206813" y="1796186"/>
                </a:lnTo>
                <a:close/>
              </a:path>
              <a:path w="3277635" h="2793039">
                <a:moveTo>
                  <a:pt x="3197828" y="1790683"/>
                </a:moveTo>
                <a:lnTo>
                  <a:pt x="3200435" y="1786915"/>
                </a:lnTo>
                <a:lnTo>
                  <a:pt x="3196610" y="1786784"/>
                </a:lnTo>
                <a:lnTo>
                  <a:pt x="3193527" y="1786411"/>
                </a:lnTo>
                <a:lnTo>
                  <a:pt x="3193226" y="1787676"/>
                </a:lnTo>
                <a:lnTo>
                  <a:pt x="3197828" y="1790683"/>
                </a:lnTo>
                <a:close/>
              </a:path>
              <a:path w="3277635" h="2793039">
                <a:moveTo>
                  <a:pt x="3212713" y="1705313"/>
                </a:moveTo>
                <a:lnTo>
                  <a:pt x="3213274" y="1732382"/>
                </a:lnTo>
                <a:lnTo>
                  <a:pt x="3215892" y="1732564"/>
                </a:lnTo>
                <a:lnTo>
                  <a:pt x="3219746" y="1734334"/>
                </a:lnTo>
                <a:lnTo>
                  <a:pt x="3218349" y="1712591"/>
                </a:lnTo>
                <a:lnTo>
                  <a:pt x="3217397" y="1712343"/>
                </a:lnTo>
                <a:lnTo>
                  <a:pt x="3215133" y="1709296"/>
                </a:lnTo>
                <a:lnTo>
                  <a:pt x="3212713" y="1705313"/>
                </a:lnTo>
                <a:close/>
              </a:path>
              <a:path w="3277635" h="2793039">
                <a:moveTo>
                  <a:pt x="3217005" y="176613"/>
                </a:moveTo>
                <a:lnTo>
                  <a:pt x="3211271" y="183835"/>
                </a:lnTo>
                <a:lnTo>
                  <a:pt x="3213956" y="321587"/>
                </a:lnTo>
                <a:lnTo>
                  <a:pt x="3216665" y="308014"/>
                </a:lnTo>
                <a:lnTo>
                  <a:pt x="3220906" y="306818"/>
                </a:lnTo>
                <a:lnTo>
                  <a:pt x="3217005" y="176613"/>
                </a:lnTo>
                <a:close/>
              </a:path>
              <a:path w="3277635" h="2793039">
                <a:moveTo>
                  <a:pt x="3208896" y="1935377"/>
                </a:moveTo>
                <a:lnTo>
                  <a:pt x="3207509" y="2020502"/>
                </a:lnTo>
                <a:lnTo>
                  <a:pt x="3214820" y="2021407"/>
                </a:lnTo>
                <a:lnTo>
                  <a:pt x="3210543" y="1932011"/>
                </a:lnTo>
                <a:lnTo>
                  <a:pt x="3208896" y="1935377"/>
                </a:lnTo>
                <a:close/>
              </a:path>
              <a:path w="3277635" h="2793039">
                <a:moveTo>
                  <a:pt x="3194142" y="1939045"/>
                </a:moveTo>
                <a:lnTo>
                  <a:pt x="3191032" y="1946395"/>
                </a:lnTo>
                <a:lnTo>
                  <a:pt x="3199294" y="1944785"/>
                </a:lnTo>
                <a:lnTo>
                  <a:pt x="3203967" y="1946432"/>
                </a:lnTo>
                <a:lnTo>
                  <a:pt x="3205772" y="1950693"/>
                </a:lnTo>
                <a:lnTo>
                  <a:pt x="3204116" y="1938572"/>
                </a:lnTo>
                <a:lnTo>
                  <a:pt x="3195539" y="1941322"/>
                </a:lnTo>
                <a:lnTo>
                  <a:pt x="3194142" y="1939045"/>
                </a:lnTo>
                <a:close/>
              </a:path>
              <a:path w="3277635" h="2793039">
                <a:moveTo>
                  <a:pt x="3180799" y="1923529"/>
                </a:moveTo>
                <a:lnTo>
                  <a:pt x="3181793" y="1929201"/>
                </a:lnTo>
                <a:lnTo>
                  <a:pt x="3184043" y="1932813"/>
                </a:lnTo>
                <a:lnTo>
                  <a:pt x="3186710" y="1935192"/>
                </a:lnTo>
                <a:lnTo>
                  <a:pt x="3189943" y="1939545"/>
                </a:lnTo>
                <a:lnTo>
                  <a:pt x="3191032" y="1946395"/>
                </a:lnTo>
                <a:lnTo>
                  <a:pt x="3194142" y="1939045"/>
                </a:lnTo>
                <a:lnTo>
                  <a:pt x="3190761" y="1931671"/>
                </a:lnTo>
                <a:lnTo>
                  <a:pt x="3190233" y="1926582"/>
                </a:lnTo>
                <a:lnTo>
                  <a:pt x="3187805" y="1898242"/>
                </a:lnTo>
                <a:lnTo>
                  <a:pt x="3185926" y="1902708"/>
                </a:lnTo>
                <a:lnTo>
                  <a:pt x="3181897" y="1914973"/>
                </a:lnTo>
                <a:lnTo>
                  <a:pt x="3180799" y="1923529"/>
                </a:lnTo>
                <a:close/>
              </a:path>
              <a:path w="3277635" h="2793039">
                <a:moveTo>
                  <a:pt x="3188833" y="1943170"/>
                </a:moveTo>
                <a:lnTo>
                  <a:pt x="3184789" y="1948860"/>
                </a:lnTo>
                <a:lnTo>
                  <a:pt x="3191032" y="1946395"/>
                </a:lnTo>
                <a:lnTo>
                  <a:pt x="3189943" y="1939545"/>
                </a:lnTo>
                <a:lnTo>
                  <a:pt x="3188833" y="1943170"/>
                </a:lnTo>
                <a:close/>
              </a:path>
              <a:path w="3277635" h="2793039">
                <a:moveTo>
                  <a:pt x="3182309" y="1836469"/>
                </a:moveTo>
                <a:lnTo>
                  <a:pt x="3184455" y="1840394"/>
                </a:lnTo>
                <a:lnTo>
                  <a:pt x="3186749" y="1842372"/>
                </a:lnTo>
                <a:lnTo>
                  <a:pt x="3187526" y="1839563"/>
                </a:lnTo>
                <a:lnTo>
                  <a:pt x="3185707" y="1831139"/>
                </a:lnTo>
                <a:lnTo>
                  <a:pt x="3185117" y="1834148"/>
                </a:lnTo>
                <a:lnTo>
                  <a:pt x="3182309" y="1836469"/>
                </a:lnTo>
                <a:close/>
              </a:path>
              <a:path w="3277635" h="2793039">
                <a:moveTo>
                  <a:pt x="3195854" y="1261320"/>
                </a:moveTo>
                <a:lnTo>
                  <a:pt x="3196394" y="1256717"/>
                </a:lnTo>
                <a:lnTo>
                  <a:pt x="3196724" y="1251021"/>
                </a:lnTo>
                <a:lnTo>
                  <a:pt x="3196776" y="1238117"/>
                </a:lnTo>
                <a:lnTo>
                  <a:pt x="3196519" y="1232067"/>
                </a:lnTo>
                <a:lnTo>
                  <a:pt x="3195854" y="1261320"/>
                </a:lnTo>
                <a:close/>
              </a:path>
              <a:path w="3277635" h="2793039">
                <a:moveTo>
                  <a:pt x="3196519" y="1232067"/>
                </a:moveTo>
                <a:lnTo>
                  <a:pt x="3189876" y="1233022"/>
                </a:lnTo>
                <a:lnTo>
                  <a:pt x="3192917" y="1264163"/>
                </a:lnTo>
                <a:lnTo>
                  <a:pt x="3195098" y="1264389"/>
                </a:lnTo>
                <a:lnTo>
                  <a:pt x="3195854" y="1261320"/>
                </a:lnTo>
                <a:lnTo>
                  <a:pt x="3196519" y="1232067"/>
                </a:lnTo>
                <a:close/>
              </a:path>
              <a:path w="3277635" h="2793039">
                <a:moveTo>
                  <a:pt x="3189400" y="1232849"/>
                </a:moveTo>
                <a:lnTo>
                  <a:pt x="3188039" y="1242409"/>
                </a:lnTo>
                <a:lnTo>
                  <a:pt x="3189050" y="1259221"/>
                </a:lnTo>
                <a:lnTo>
                  <a:pt x="3192917" y="1264163"/>
                </a:lnTo>
                <a:lnTo>
                  <a:pt x="3189876" y="1233022"/>
                </a:lnTo>
                <a:lnTo>
                  <a:pt x="3189400" y="1232849"/>
                </a:lnTo>
                <a:close/>
              </a:path>
              <a:path w="3277635" h="2793039">
                <a:moveTo>
                  <a:pt x="3187542" y="1246474"/>
                </a:moveTo>
                <a:lnTo>
                  <a:pt x="3181709" y="1254564"/>
                </a:lnTo>
                <a:lnTo>
                  <a:pt x="3189050" y="1259221"/>
                </a:lnTo>
                <a:lnTo>
                  <a:pt x="3188039" y="1242409"/>
                </a:lnTo>
                <a:lnTo>
                  <a:pt x="3187542" y="1246474"/>
                </a:lnTo>
                <a:close/>
              </a:path>
              <a:path w="3277635" h="2793039">
                <a:moveTo>
                  <a:pt x="3193638" y="1315759"/>
                </a:moveTo>
                <a:lnTo>
                  <a:pt x="3192744" y="1320746"/>
                </a:lnTo>
                <a:lnTo>
                  <a:pt x="3193507" y="1323704"/>
                </a:lnTo>
                <a:lnTo>
                  <a:pt x="3196220" y="1318886"/>
                </a:lnTo>
                <a:lnTo>
                  <a:pt x="3193638" y="1315759"/>
                </a:lnTo>
                <a:close/>
              </a:path>
              <a:path w="3277635" h="2793039">
                <a:moveTo>
                  <a:pt x="3275462" y="1660725"/>
                </a:moveTo>
                <a:lnTo>
                  <a:pt x="3273778" y="1663042"/>
                </a:lnTo>
                <a:lnTo>
                  <a:pt x="3274853" y="1668876"/>
                </a:lnTo>
                <a:lnTo>
                  <a:pt x="3277635" y="1664921"/>
                </a:lnTo>
                <a:lnTo>
                  <a:pt x="3275462" y="1660725"/>
                </a:lnTo>
                <a:close/>
              </a:path>
              <a:path w="3277635" h="2793039">
                <a:moveTo>
                  <a:pt x="3261480" y="1744360"/>
                </a:moveTo>
                <a:lnTo>
                  <a:pt x="3258612" y="1742956"/>
                </a:lnTo>
                <a:lnTo>
                  <a:pt x="3257355" y="1738336"/>
                </a:lnTo>
                <a:lnTo>
                  <a:pt x="3256742" y="1641199"/>
                </a:lnTo>
                <a:lnTo>
                  <a:pt x="3255167" y="1509621"/>
                </a:lnTo>
                <a:lnTo>
                  <a:pt x="3251059" y="1702626"/>
                </a:lnTo>
                <a:lnTo>
                  <a:pt x="3252879" y="1711011"/>
                </a:lnTo>
                <a:lnTo>
                  <a:pt x="3255752" y="1831526"/>
                </a:lnTo>
                <a:lnTo>
                  <a:pt x="3256566" y="1804097"/>
                </a:lnTo>
                <a:lnTo>
                  <a:pt x="3260367" y="1802377"/>
                </a:lnTo>
                <a:lnTo>
                  <a:pt x="3261480" y="1744360"/>
                </a:lnTo>
                <a:close/>
              </a:path>
              <a:path w="3277635" h="2793039">
                <a:moveTo>
                  <a:pt x="3250534" y="1705875"/>
                </a:moveTo>
                <a:lnTo>
                  <a:pt x="3251059" y="1702626"/>
                </a:lnTo>
                <a:lnTo>
                  <a:pt x="3255167" y="1509621"/>
                </a:lnTo>
                <a:lnTo>
                  <a:pt x="3249089" y="1504659"/>
                </a:lnTo>
                <a:lnTo>
                  <a:pt x="3247313" y="1705475"/>
                </a:lnTo>
                <a:lnTo>
                  <a:pt x="3250534" y="1705875"/>
                </a:lnTo>
                <a:close/>
              </a:path>
              <a:path w="3277635" h="2793039">
                <a:moveTo>
                  <a:pt x="3257869" y="1566248"/>
                </a:moveTo>
                <a:lnTo>
                  <a:pt x="3259514" y="1554861"/>
                </a:lnTo>
                <a:lnTo>
                  <a:pt x="3267307" y="1541116"/>
                </a:lnTo>
                <a:lnTo>
                  <a:pt x="3269466" y="1529958"/>
                </a:lnTo>
                <a:lnTo>
                  <a:pt x="3267040" y="1521502"/>
                </a:lnTo>
                <a:lnTo>
                  <a:pt x="3261713" y="1514979"/>
                </a:lnTo>
                <a:lnTo>
                  <a:pt x="3257869" y="1566248"/>
                </a:lnTo>
                <a:close/>
              </a:path>
              <a:path w="3277635" h="2793039">
                <a:moveTo>
                  <a:pt x="3257869" y="1566248"/>
                </a:moveTo>
                <a:lnTo>
                  <a:pt x="3261713" y="1514979"/>
                </a:lnTo>
                <a:lnTo>
                  <a:pt x="3255167" y="1509621"/>
                </a:lnTo>
                <a:lnTo>
                  <a:pt x="3256742" y="1641199"/>
                </a:lnTo>
                <a:lnTo>
                  <a:pt x="3258225" y="1639302"/>
                </a:lnTo>
                <a:lnTo>
                  <a:pt x="3259716" y="1576144"/>
                </a:lnTo>
                <a:lnTo>
                  <a:pt x="3257869" y="1566248"/>
                </a:lnTo>
                <a:close/>
              </a:path>
              <a:path w="3277635" h="2793039">
                <a:moveTo>
                  <a:pt x="3252171" y="1714272"/>
                </a:moveTo>
                <a:lnTo>
                  <a:pt x="3249857" y="1712531"/>
                </a:lnTo>
                <a:lnTo>
                  <a:pt x="3251288" y="1851619"/>
                </a:lnTo>
                <a:lnTo>
                  <a:pt x="3251451" y="1842314"/>
                </a:lnTo>
                <a:lnTo>
                  <a:pt x="3255752" y="1831526"/>
                </a:lnTo>
                <a:lnTo>
                  <a:pt x="3252879" y="1711011"/>
                </a:lnTo>
                <a:lnTo>
                  <a:pt x="3252171" y="1714272"/>
                </a:lnTo>
                <a:close/>
              </a:path>
              <a:path w="3277635" h="2793039">
                <a:moveTo>
                  <a:pt x="3265611" y="1636769"/>
                </a:moveTo>
                <a:lnTo>
                  <a:pt x="3265437" y="1634143"/>
                </a:lnTo>
                <a:lnTo>
                  <a:pt x="3262137" y="1629209"/>
                </a:lnTo>
                <a:lnTo>
                  <a:pt x="3260761" y="1624058"/>
                </a:lnTo>
                <a:lnTo>
                  <a:pt x="3261022" y="1590773"/>
                </a:lnTo>
                <a:lnTo>
                  <a:pt x="3263656" y="1592053"/>
                </a:lnTo>
                <a:lnTo>
                  <a:pt x="3269066" y="1594415"/>
                </a:lnTo>
                <a:lnTo>
                  <a:pt x="3269730" y="1593685"/>
                </a:lnTo>
                <a:lnTo>
                  <a:pt x="3267294" y="1590182"/>
                </a:lnTo>
                <a:lnTo>
                  <a:pt x="3263407" y="1584229"/>
                </a:lnTo>
                <a:lnTo>
                  <a:pt x="3259716" y="1576144"/>
                </a:lnTo>
                <a:lnTo>
                  <a:pt x="3260921" y="1638498"/>
                </a:lnTo>
                <a:lnTo>
                  <a:pt x="3263744" y="1637937"/>
                </a:lnTo>
                <a:lnTo>
                  <a:pt x="3265611" y="1636769"/>
                </a:lnTo>
                <a:close/>
              </a:path>
              <a:path w="3277635" h="2793039">
                <a:moveTo>
                  <a:pt x="3268971" y="1599596"/>
                </a:moveTo>
                <a:lnTo>
                  <a:pt x="3261022" y="1590773"/>
                </a:lnTo>
                <a:lnTo>
                  <a:pt x="3261416" y="1618197"/>
                </a:lnTo>
                <a:lnTo>
                  <a:pt x="3264320" y="1614430"/>
                </a:lnTo>
                <a:lnTo>
                  <a:pt x="3268002" y="1611721"/>
                </a:lnTo>
                <a:lnTo>
                  <a:pt x="3270987" y="1609035"/>
                </a:lnTo>
                <a:lnTo>
                  <a:pt x="3271801" y="1605339"/>
                </a:lnTo>
                <a:lnTo>
                  <a:pt x="3268971" y="1599596"/>
                </a:lnTo>
                <a:close/>
              </a:path>
              <a:path w="3277635" h="2793039">
                <a:moveTo>
                  <a:pt x="3260367" y="1802377"/>
                </a:moveTo>
                <a:lnTo>
                  <a:pt x="3260973" y="1808742"/>
                </a:lnTo>
                <a:lnTo>
                  <a:pt x="3261926" y="1821705"/>
                </a:lnTo>
                <a:lnTo>
                  <a:pt x="3265037" y="1791576"/>
                </a:lnTo>
                <a:lnTo>
                  <a:pt x="3265570" y="1779256"/>
                </a:lnTo>
                <a:lnTo>
                  <a:pt x="3263906" y="1743270"/>
                </a:lnTo>
                <a:lnTo>
                  <a:pt x="3261480" y="1744360"/>
                </a:lnTo>
                <a:lnTo>
                  <a:pt x="3260367" y="1802377"/>
                </a:lnTo>
                <a:close/>
              </a:path>
              <a:path w="3277635" h="2793039">
                <a:moveTo>
                  <a:pt x="3265638" y="1803913"/>
                </a:moveTo>
                <a:lnTo>
                  <a:pt x="3265037" y="1791576"/>
                </a:lnTo>
                <a:lnTo>
                  <a:pt x="3261926" y="1821705"/>
                </a:lnTo>
                <a:lnTo>
                  <a:pt x="3267708" y="1815297"/>
                </a:lnTo>
                <a:lnTo>
                  <a:pt x="3265638" y="1803913"/>
                </a:lnTo>
                <a:close/>
              </a:path>
              <a:path w="3277635" h="2793039">
                <a:moveTo>
                  <a:pt x="3256566" y="1804097"/>
                </a:moveTo>
                <a:lnTo>
                  <a:pt x="3255752" y="1831526"/>
                </a:lnTo>
                <a:lnTo>
                  <a:pt x="3261926" y="1821705"/>
                </a:lnTo>
                <a:lnTo>
                  <a:pt x="3260973" y="1808742"/>
                </a:lnTo>
                <a:lnTo>
                  <a:pt x="3259563" y="1812100"/>
                </a:lnTo>
                <a:lnTo>
                  <a:pt x="3257196" y="1808944"/>
                </a:lnTo>
                <a:lnTo>
                  <a:pt x="3256566" y="1804097"/>
                </a:lnTo>
                <a:close/>
              </a:path>
              <a:path w="3277635" h="2793039">
                <a:moveTo>
                  <a:pt x="3265570" y="1779256"/>
                </a:moveTo>
                <a:lnTo>
                  <a:pt x="3266792" y="1767546"/>
                </a:lnTo>
                <a:lnTo>
                  <a:pt x="3268264" y="1757038"/>
                </a:lnTo>
                <a:lnTo>
                  <a:pt x="3269544" y="1748325"/>
                </a:lnTo>
                <a:lnTo>
                  <a:pt x="3270189" y="1741999"/>
                </a:lnTo>
                <a:lnTo>
                  <a:pt x="3269759" y="1738653"/>
                </a:lnTo>
                <a:lnTo>
                  <a:pt x="3267812" y="1738879"/>
                </a:lnTo>
                <a:lnTo>
                  <a:pt x="3265570" y="1779256"/>
                </a:lnTo>
                <a:close/>
              </a:path>
              <a:path w="3277635" h="2793039">
                <a:moveTo>
                  <a:pt x="3261751" y="1651676"/>
                </a:moveTo>
                <a:lnTo>
                  <a:pt x="3257556" y="1645041"/>
                </a:lnTo>
                <a:lnTo>
                  <a:pt x="3258392" y="1724534"/>
                </a:lnTo>
                <a:lnTo>
                  <a:pt x="3260044" y="1717894"/>
                </a:lnTo>
                <a:lnTo>
                  <a:pt x="3262024" y="1713123"/>
                </a:lnTo>
                <a:lnTo>
                  <a:pt x="3262444" y="1663785"/>
                </a:lnTo>
                <a:lnTo>
                  <a:pt x="3262860" y="1661022"/>
                </a:lnTo>
                <a:lnTo>
                  <a:pt x="3268036" y="1659303"/>
                </a:lnTo>
                <a:lnTo>
                  <a:pt x="3261751" y="1651676"/>
                </a:lnTo>
                <a:close/>
              </a:path>
              <a:path w="3277635" h="2793039">
                <a:moveTo>
                  <a:pt x="3257556" y="1645041"/>
                </a:moveTo>
                <a:lnTo>
                  <a:pt x="3256742" y="1641199"/>
                </a:lnTo>
                <a:lnTo>
                  <a:pt x="3257355" y="1738336"/>
                </a:lnTo>
                <a:lnTo>
                  <a:pt x="3257389" y="1731772"/>
                </a:lnTo>
                <a:lnTo>
                  <a:pt x="3258392" y="1724534"/>
                </a:lnTo>
                <a:lnTo>
                  <a:pt x="3257556" y="1645041"/>
                </a:lnTo>
                <a:close/>
              </a:path>
              <a:path w="3277635" h="2793039">
                <a:moveTo>
                  <a:pt x="3266725" y="1722728"/>
                </a:moveTo>
                <a:lnTo>
                  <a:pt x="3266907" y="1721930"/>
                </a:lnTo>
                <a:lnTo>
                  <a:pt x="3270318" y="1702671"/>
                </a:lnTo>
                <a:lnTo>
                  <a:pt x="3271138" y="1688179"/>
                </a:lnTo>
                <a:lnTo>
                  <a:pt x="3270064" y="1677748"/>
                </a:lnTo>
                <a:lnTo>
                  <a:pt x="3267792" y="1670675"/>
                </a:lnTo>
                <a:lnTo>
                  <a:pt x="3266725" y="1722728"/>
                </a:lnTo>
                <a:close/>
              </a:path>
              <a:path w="3277635" h="2793039">
                <a:moveTo>
                  <a:pt x="3266725" y="1722728"/>
                </a:moveTo>
                <a:lnTo>
                  <a:pt x="3267792" y="1670675"/>
                </a:lnTo>
                <a:lnTo>
                  <a:pt x="3265020" y="1666255"/>
                </a:lnTo>
                <a:lnTo>
                  <a:pt x="3262444" y="1663785"/>
                </a:lnTo>
                <a:lnTo>
                  <a:pt x="3262024" y="1713123"/>
                </a:lnTo>
                <a:lnTo>
                  <a:pt x="3264012" y="1711490"/>
                </a:lnTo>
                <a:lnTo>
                  <a:pt x="3265686" y="1714269"/>
                </a:lnTo>
                <a:lnTo>
                  <a:pt x="3266725" y="1722728"/>
                </a:lnTo>
                <a:close/>
              </a:path>
              <a:path w="3277635" h="2793039">
                <a:moveTo>
                  <a:pt x="3253394" y="2785763"/>
                </a:moveTo>
                <a:lnTo>
                  <a:pt x="3252666" y="2781147"/>
                </a:lnTo>
                <a:lnTo>
                  <a:pt x="3249529" y="2775812"/>
                </a:lnTo>
                <a:lnTo>
                  <a:pt x="3243986" y="2770510"/>
                </a:lnTo>
                <a:lnTo>
                  <a:pt x="3236037" y="2765993"/>
                </a:lnTo>
                <a:lnTo>
                  <a:pt x="3225684" y="2763013"/>
                </a:lnTo>
                <a:lnTo>
                  <a:pt x="3223953" y="2761225"/>
                </a:lnTo>
                <a:lnTo>
                  <a:pt x="3232179" y="2781995"/>
                </a:lnTo>
                <a:lnTo>
                  <a:pt x="3241105" y="2787776"/>
                </a:lnTo>
                <a:lnTo>
                  <a:pt x="3247615" y="2789829"/>
                </a:lnTo>
                <a:lnTo>
                  <a:pt x="3251711" y="2788908"/>
                </a:lnTo>
                <a:lnTo>
                  <a:pt x="3253394" y="2785763"/>
                </a:lnTo>
                <a:close/>
              </a:path>
              <a:path w="3277635" h="2793039">
                <a:moveTo>
                  <a:pt x="3223953" y="2761225"/>
                </a:moveTo>
                <a:lnTo>
                  <a:pt x="3216165" y="2753139"/>
                </a:lnTo>
                <a:lnTo>
                  <a:pt x="3219492" y="2770354"/>
                </a:lnTo>
                <a:lnTo>
                  <a:pt x="3220835" y="2771734"/>
                </a:lnTo>
                <a:lnTo>
                  <a:pt x="3232179" y="2781995"/>
                </a:lnTo>
                <a:lnTo>
                  <a:pt x="3223953" y="2761225"/>
                </a:lnTo>
                <a:close/>
              </a:path>
              <a:path w="3277635" h="2793039">
                <a:moveTo>
                  <a:pt x="3262628" y="1895827"/>
                </a:moveTo>
                <a:lnTo>
                  <a:pt x="3265405" y="1893120"/>
                </a:lnTo>
                <a:lnTo>
                  <a:pt x="3268129" y="1889785"/>
                </a:lnTo>
                <a:lnTo>
                  <a:pt x="3269933" y="1885188"/>
                </a:lnTo>
                <a:lnTo>
                  <a:pt x="3269950" y="1878694"/>
                </a:lnTo>
                <a:lnTo>
                  <a:pt x="3267312" y="1869669"/>
                </a:lnTo>
                <a:lnTo>
                  <a:pt x="3262628" y="1895827"/>
                </a:lnTo>
                <a:close/>
              </a:path>
              <a:path w="3277635" h="2793039">
                <a:moveTo>
                  <a:pt x="3261153" y="1857479"/>
                </a:moveTo>
                <a:lnTo>
                  <a:pt x="3257528" y="1856993"/>
                </a:lnTo>
                <a:lnTo>
                  <a:pt x="3257797" y="1931019"/>
                </a:lnTo>
                <a:lnTo>
                  <a:pt x="3260384" y="1901895"/>
                </a:lnTo>
                <a:lnTo>
                  <a:pt x="3260665" y="1898541"/>
                </a:lnTo>
                <a:lnTo>
                  <a:pt x="3262628" y="1895827"/>
                </a:lnTo>
                <a:lnTo>
                  <a:pt x="3267312" y="1869669"/>
                </a:lnTo>
                <a:lnTo>
                  <a:pt x="3261153" y="1857479"/>
                </a:lnTo>
                <a:close/>
              </a:path>
              <a:path w="3277635" h="2793039">
                <a:moveTo>
                  <a:pt x="3257528" y="1856993"/>
                </a:moveTo>
                <a:lnTo>
                  <a:pt x="3251288" y="1851619"/>
                </a:lnTo>
                <a:lnTo>
                  <a:pt x="3253177" y="1963680"/>
                </a:lnTo>
                <a:lnTo>
                  <a:pt x="3256237" y="1964719"/>
                </a:lnTo>
                <a:lnTo>
                  <a:pt x="3256827" y="1961649"/>
                </a:lnTo>
                <a:lnTo>
                  <a:pt x="3257688" y="1965132"/>
                </a:lnTo>
                <a:lnTo>
                  <a:pt x="3257797" y="1931019"/>
                </a:lnTo>
                <a:lnTo>
                  <a:pt x="3257528" y="1856993"/>
                </a:lnTo>
                <a:close/>
              </a:path>
              <a:path w="3277635" h="2793039">
                <a:moveTo>
                  <a:pt x="3252530" y="2048732"/>
                </a:moveTo>
                <a:lnTo>
                  <a:pt x="3256030" y="2050630"/>
                </a:lnTo>
                <a:lnTo>
                  <a:pt x="3253505" y="2002825"/>
                </a:lnTo>
                <a:lnTo>
                  <a:pt x="3253177" y="1963680"/>
                </a:lnTo>
                <a:lnTo>
                  <a:pt x="3251288" y="1851619"/>
                </a:lnTo>
                <a:lnTo>
                  <a:pt x="3249857" y="1712531"/>
                </a:lnTo>
                <a:lnTo>
                  <a:pt x="3248851" y="2046062"/>
                </a:lnTo>
                <a:lnTo>
                  <a:pt x="3252530" y="2048732"/>
                </a:lnTo>
                <a:close/>
              </a:path>
              <a:path w="3277635" h="2793039">
                <a:moveTo>
                  <a:pt x="3247663" y="1708646"/>
                </a:moveTo>
                <a:lnTo>
                  <a:pt x="3247313" y="1705475"/>
                </a:lnTo>
                <a:lnTo>
                  <a:pt x="3248851" y="2046062"/>
                </a:lnTo>
                <a:lnTo>
                  <a:pt x="3249857" y="1712531"/>
                </a:lnTo>
                <a:lnTo>
                  <a:pt x="3247663" y="1708646"/>
                </a:lnTo>
                <a:close/>
              </a:path>
              <a:path w="3277635" h="2793039">
                <a:moveTo>
                  <a:pt x="3268349" y="640848"/>
                </a:moveTo>
                <a:lnTo>
                  <a:pt x="3268547" y="638907"/>
                </a:lnTo>
                <a:lnTo>
                  <a:pt x="3265382" y="640153"/>
                </a:lnTo>
                <a:lnTo>
                  <a:pt x="3262702" y="641934"/>
                </a:lnTo>
                <a:lnTo>
                  <a:pt x="3261538" y="690023"/>
                </a:lnTo>
                <a:lnTo>
                  <a:pt x="3261456" y="694634"/>
                </a:lnTo>
                <a:lnTo>
                  <a:pt x="3261120" y="698902"/>
                </a:lnTo>
                <a:lnTo>
                  <a:pt x="3263437" y="716342"/>
                </a:lnTo>
                <a:lnTo>
                  <a:pt x="3262678" y="664732"/>
                </a:lnTo>
                <a:lnTo>
                  <a:pt x="3263514" y="651704"/>
                </a:lnTo>
                <a:lnTo>
                  <a:pt x="3266509" y="645433"/>
                </a:lnTo>
                <a:lnTo>
                  <a:pt x="3268349" y="640848"/>
                </a:lnTo>
                <a:close/>
              </a:path>
              <a:path w="3277635" h="2793039">
                <a:moveTo>
                  <a:pt x="3259253" y="692879"/>
                </a:moveTo>
                <a:lnTo>
                  <a:pt x="3259594" y="690894"/>
                </a:lnTo>
                <a:lnTo>
                  <a:pt x="3260674" y="686476"/>
                </a:lnTo>
                <a:lnTo>
                  <a:pt x="3261300" y="686745"/>
                </a:lnTo>
                <a:lnTo>
                  <a:pt x="3261538" y="690023"/>
                </a:lnTo>
                <a:lnTo>
                  <a:pt x="3262702" y="641934"/>
                </a:lnTo>
                <a:lnTo>
                  <a:pt x="3259746" y="643551"/>
                </a:lnTo>
                <a:lnTo>
                  <a:pt x="3259253" y="692879"/>
                </a:lnTo>
                <a:close/>
              </a:path>
              <a:path w="3277635" h="2793039">
                <a:moveTo>
                  <a:pt x="3258465" y="742358"/>
                </a:moveTo>
                <a:lnTo>
                  <a:pt x="3259253" y="692879"/>
                </a:lnTo>
                <a:lnTo>
                  <a:pt x="3259746" y="643551"/>
                </a:lnTo>
                <a:lnTo>
                  <a:pt x="3257003" y="831748"/>
                </a:lnTo>
                <a:lnTo>
                  <a:pt x="3258252" y="838913"/>
                </a:lnTo>
                <a:lnTo>
                  <a:pt x="3259562" y="843069"/>
                </a:lnTo>
                <a:lnTo>
                  <a:pt x="3260507" y="774841"/>
                </a:lnTo>
                <a:lnTo>
                  <a:pt x="3262695" y="738410"/>
                </a:lnTo>
                <a:lnTo>
                  <a:pt x="3264478" y="736170"/>
                </a:lnTo>
                <a:lnTo>
                  <a:pt x="3261156" y="726455"/>
                </a:lnTo>
                <a:lnTo>
                  <a:pt x="3259253" y="692879"/>
                </a:lnTo>
                <a:lnTo>
                  <a:pt x="3258465" y="742358"/>
                </a:lnTo>
                <a:close/>
              </a:path>
              <a:path w="3277635" h="2793039">
                <a:moveTo>
                  <a:pt x="3256854" y="644302"/>
                </a:moveTo>
                <a:lnTo>
                  <a:pt x="3254368" y="643485"/>
                </a:lnTo>
                <a:lnTo>
                  <a:pt x="3255844" y="821236"/>
                </a:lnTo>
                <a:lnTo>
                  <a:pt x="3257003" y="831748"/>
                </a:lnTo>
                <a:lnTo>
                  <a:pt x="3259746" y="643551"/>
                </a:lnTo>
                <a:lnTo>
                  <a:pt x="3256854" y="644302"/>
                </a:lnTo>
                <a:close/>
              </a:path>
              <a:path w="3277635" h="2793039">
                <a:moveTo>
                  <a:pt x="3252630" y="640398"/>
                </a:moveTo>
                <a:lnTo>
                  <a:pt x="3252400" y="837073"/>
                </a:lnTo>
                <a:lnTo>
                  <a:pt x="3255844" y="821236"/>
                </a:lnTo>
                <a:lnTo>
                  <a:pt x="3254368" y="643485"/>
                </a:lnTo>
                <a:lnTo>
                  <a:pt x="3252630" y="640398"/>
                </a:lnTo>
                <a:close/>
              </a:path>
              <a:path w="3277635" h="2793039">
                <a:moveTo>
                  <a:pt x="3269674" y="706866"/>
                </a:moveTo>
                <a:lnTo>
                  <a:pt x="3269955" y="702919"/>
                </a:lnTo>
                <a:lnTo>
                  <a:pt x="3270073" y="694451"/>
                </a:lnTo>
                <a:lnTo>
                  <a:pt x="3269386" y="689206"/>
                </a:lnTo>
                <a:lnTo>
                  <a:pt x="3268150" y="686101"/>
                </a:lnTo>
                <a:lnTo>
                  <a:pt x="3265054" y="681972"/>
                </a:lnTo>
                <a:lnTo>
                  <a:pt x="3263704" y="678782"/>
                </a:lnTo>
                <a:lnTo>
                  <a:pt x="3263437" y="716342"/>
                </a:lnTo>
                <a:lnTo>
                  <a:pt x="3269674" y="706866"/>
                </a:lnTo>
                <a:close/>
              </a:path>
              <a:path w="3277635" h="2793039">
                <a:moveTo>
                  <a:pt x="3262827" y="673397"/>
                </a:moveTo>
                <a:lnTo>
                  <a:pt x="3262678" y="664732"/>
                </a:lnTo>
                <a:lnTo>
                  <a:pt x="3263437" y="716342"/>
                </a:lnTo>
                <a:lnTo>
                  <a:pt x="3263704" y="678782"/>
                </a:lnTo>
                <a:lnTo>
                  <a:pt x="3262827" y="673397"/>
                </a:lnTo>
                <a:close/>
              </a:path>
              <a:path w="3277635" h="2793039">
                <a:moveTo>
                  <a:pt x="3260971" y="722599"/>
                </a:moveTo>
                <a:lnTo>
                  <a:pt x="3263437" y="716342"/>
                </a:lnTo>
                <a:lnTo>
                  <a:pt x="3261120" y="698902"/>
                </a:lnTo>
                <a:lnTo>
                  <a:pt x="3259952" y="699701"/>
                </a:lnTo>
                <a:lnTo>
                  <a:pt x="3259253" y="692879"/>
                </a:lnTo>
                <a:lnTo>
                  <a:pt x="3261156" y="726455"/>
                </a:lnTo>
                <a:lnTo>
                  <a:pt x="3260971" y="722599"/>
                </a:lnTo>
                <a:close/>
              </a:path>
              <a:path w="3277635" h="2793039">
                <a:moveTo>
                  <a:pt x="3267081" y="823674"/>
                </a:moveTo>
                <a:lnTo>
                  <a:pt x="3268005" y="816198"/>
                </a:lnTo>
                <a:lnTo>
                  <a:pt x="3268757" y="808407"/>
                </a:lnTo>
                <a:lnTo>
                  <a:pt x="3269308" y="800639"/>
                </a:lnTo>
                <a:lnTo>
                  <a:pt x="3269629" y="793230"/>
                </a:lnTo>
                <a:lnTo>
                  <a:pt x="3269691" y="786518"/>
                </a:lnTo>
                <a:lnTo>
                  <a:pt x="3269465" y="780839"/>
                </a:lnTo>
                <a:lnTo>
                  <a:pt x="3268921" y="776531"/>
                </a:lnTo>
                <a:lnTo>
                  <a:pt x="3268031" y="773929"/>
                </a:lnTo>
                <a:lnTo>
                  <a:pt x="3267081" y="823674"/>
                </a:lnTo>
                <a:close/>
              </a:path>
              <a:path w="3277635" h="2793039">
                <a:moveTo>
                  <a:pt x="3263570" y="840850"/>
                </a:moveTo>
                <a:lnTo>
                  <a:pt x="3264835" y="836337"/>
                </a:lnTo>
                <a:lnTo>
                  <a:pt x="3266015" y="830500"/>
                </a:lnTo>
                <a:lnTo>
                  <a:pt x="3267081" y="823674"/>
                </a:lnTo>
                <a:lnTo>
                  <a:pt x="3268031" y="773929"/>
                </a:lnTo>
                <a:lnTo>
                  <a:pt x="3265094" y="775194"/>
                </a:lnTo>
                <a:lnTo>
                  <a:pt x="3263570" y="840850"/>
                </a:lnTo>
                <a:close/>
              </a:path>
              <a:path w="3277635" h="2793039">
                <a:moveTo>
                  <a:pt x="3262989" y="779735"/>
                </a:moveTo>
                <a:lnTo>
                  <a:pt x="3260855" y="779027"/>
                </a:lnTo>
                <a:lnTo>
                  <a:pt x="3262251" y="843700"/>
                </a:lnTo>
                <a:lnTo>
                  <a:pt x="3263570" y="840850"/>
                </a:lnTo>
                <a:lnTo>
                  <a:pt x="3265094" y="775194"/>
                </a:lnTo>
                <a:lnTo>
                  <a:pt x="3262989" y="779735"/>
                </a:lnTo>
                <a:close/>
              </a:path>
              <a:path w="3277635" h="2793039">
                <a:moveTo>
                  <a:pt x="3260507" y="774841"/>
                </a:moveTo>
                <a:lnTo>
                  <a:pt x="3259562" y="843069"/>
                </a:lnTo>
                <a:lnTo>
                  <a:pt x="3262251" y="843700"/>
                </a:lnTo>
                <a:lnTo>
                  <a:pt x="3260855" y="779027"/>
                </a:lnTo>
                <a:lnTo>
                  <a:pt x="3260507" y="774841"/>
                </a:lnTo>
                <a:close/>
              </a:path>
              <a:path w="3277635" h="2793039">
                <a:moveTo>
                  <a:pt x="3262652" y="1906526"/>
                </a:moveTo>
                <a:lnTo>
                  <a:pt x="3260384" y="1901895"/>
                </a:lnTo>
                <a:lnTo>
                  <a:pt x="3262582" y="1926185"/>
                </a:lnTo>
                <a:lnTo>
                  <a:pt x="3268494" y="1921405"/>
                </a:lnTo>
                <a:lnTo>
                  <a:pt x="3266659" y="1911337"/>
                </a:lnTo>
                <a:lnTo>
                  <a:pt x="3262652" y="1906526"/>
                </a:lnTo>
                <a:close/>
              </a:path>
              <a:path w="3277635" h="2793039">
                <a:moveTo>
                  <a:pt x="3267970" y="2005746"/>
                </a:moveTo>
                <a:lnTo>
                  <a:pt x="3267420" y="1999666"/>
                </a:lnTo>
                <a:lnTo>
                  <a:pt x="3266668" y="1981620"/>
                </a:lnTo>
                <a:lnTo>
                  <a:pt x="3266582" y="1949064"/>
                </a:lnTo>
                <a:lnTo>
                  <a:pt x="3263769" y="1941232"/>
                </a:lnTo>
                <a:lnTo>
                  <a:pt x="3261989" y="2016010"/>
                </a:lnTo>
                <a:lnTo>
                  <a:pt x="3263267" y="2018954"/>
                </a:lnTo>
                <a:lnTo>
                  <a:pt x="3264656" y="2049005"/>
                </a:lnTo>
                <a:lnTo>
                  <a:pt x="3266638" y="2045126"/>
                </a:lnTo>
                <a:lnTo>
                  <a:pt x="3268042" y="2039129"/>
                </a:lnTo>
                <a:lnTo>
                  <a:pt x="3267970" y="2005746"/>
                </a:lnTo>
                <a:close/>
              </a:path>
              <a:path w="3277635" h="2793039">
                <a:moveTo>
                  <a:pt x="3257797" y="1931019"/>
                </a:moveTo>
                <a:lnTo>
                  <a:pt x="3257688" y="1965132"/>
                </a:lnTo>
                <a:lnTo>
                  <a:pt x="3258659" y="1972391"/>
                </a:lnTo>
                <a:lnTo>
                  <a:pt x="3260694" y="2013407"/>
                </a:lnTo>
                <a:lnTo>
                  <a:pt x="3261989" y="2016010"/>
                </a:lnTo>
                <a:lnTo>
                  <a:pt x="3263769" y="1941232"/>
                </a:lnTo>
                <a:lnTo>
                  <a:pt x="3257810" y="1932822"/>
                </a:lnTo>
                <a:lnTo>
                  <a:pt x="3257797" y="1931019"/>
                </a:lnTo>
                <a:close/>
              </a:path>
              <a:path w="3277635" h="2793039">
                <a:moveTo>
                  <a:pt x="3266582" y="1949064"/>
                </a:moveTo>
                <a:lnTo>
                  <a:pt x="3266668" y="1981620"/>
                </a:lnTo>
                <a:lnTo>
                  <a:pt x="3266979" y="1968005"/>
                </a:lnTo>
                <a:lnTo>
                  <a:pt x="3267302" y="1957571"/>
                </a:lnTo>
                <a:lnTo>
                  <a:pt x="3266582" y="1949064"/>
                </a:lnTo>
                <a:close/>
              </a:path>
              <a:path w="3277635" h="2793039">
                <a:moveTo>
                  <a:pt x="3264656" y="2049005"/>
                </a:moveTo>
                <a:lnTo>
                  <a:pt x="3263267" y="2018954"/>
                </a:lnTo>
                <a:lnTo>
                  <a:pt x="3261153" y="2016406"/>
                </a:lnTo>
                <a:lnTo>
                  <a:pt x="3258827" y="2012714"/>
                </a:lnTo>
                <a:lnTo>
                  <a:pt x="3256366" y="2008610"/>
                </a:lnTo>
                <a:lnTo>
                  <a:pt x="3259271" y="2051488"/>
                </a:lnTo>
                <a:lnTo>
                  <a:pt x="3262173" y="2051036"/>
                </a:lnTo>
                <a:lnTo>
                  <a:pt x="3264656" y="2049005"/>
                </a:lnTo>
                <a:close/>
              </a:path>
              <a:path w="3277635" h="2793039">
                <a:moveTo>
                  <a:pt x="3256030" y="2050630"/>
                </a:moveTo>
                <a:lnTo>
                  <a:pt x="3259271" y="2051488"/>
                </a:lnTo>
                <a:lnTo>
                  <a:pt x="3256366" y="2008610"/>
                </a:lnTo>
                <a:lnTo>
                  <a:pt x="3254304" y="2004993"/>
                </a:lnTo>
                <a:lnTo>
                  <a:pt x="3253505" y="2002825"/>
                </a:lnTo>
                <a:lnTo>
                  <a:pt x="3256030" y="2050630"/>
                </a:lnTo>
                <a:close/>
              </a:path>
              <a:path w="3277635" h="2793039">
                <a:moveTo>
                  <a:pt x="3260694" y="2013407"/>
                </a:moveTo>
                <a:lnTo>
                  <a:pt x="3257339" y="1973345"/>
                </a:lnTo>
                <a:lnTo>
                  <a:pt x="3255082" y="1970524"/>
                </a:lnTo>
                <a:lnTo>
                  <a:pt x="3253244" y="1966459"/>
                </a:lnTo>
                <a:lnTo>
                  <a:pt x="3253177" y="1963680"/>
                </a:lnTo>
                <a:lnTo>
                  <a:pt x="3253505" y="2002825"/>
                </a:lnTo>
                <a:lnTo>
                  <a:pt x="3255834" y="2006072"/>
                </a:lnTo>
                <a:lnTo>
                  <a:pt x="3260694" y="2013407"/>
                </a:lnTo>
                <a:close/>
              </a:path>
              <a:path w="3277635" h="2793039">
                <a:moveTo>
                  <a:pt x="3268788" y="2019709"/>
                </a:moveTo>
                <a:lnTo>
                  <a:pt x="3267970" y="2005746"/>
                </a:lnTo>
                <a:lnTo>
                  <a:pt x="3268042" y="2039129"/>
                </a:lnTo>
                <a:lnTo>
                  <a:pt x="3268785" y="2030747"/>
                </a:lnTo>
                <a:lnTo>
                  <a:pt x="3268788" y="2019709"/>
                </a:lnTo>
                <a:close/>
              </a:path>
              <a:path w="3277635" h="2793039">
                <a:moveTo>
                  <a:pt x="3197023" y="1988718"/>
                </a:moveTo>
                <a:lnTo>
                  <a:pt x="3196764" y="1995170"/>
                </a:lnTo>
                <a:lnTo>
                  <a:pt x="3198685" y="1999738"/>
                </a:lnTo>
                <a:lnTo>
                  <a:pt x="3198740" y="1981025"/>
                </a:lnTo>
                <a:lnTo>
                  <a:pt x="3197023" y="1988718"/>
                </a:lnTo>
                <a:close/>
              </a:path>
              <a:path w="3277635" h="2793039">
                <a:moveTo>
                  <a:pt x="3191606" y="1378108"/>
                </a:moveTo>
                <a:lnTo>
                  <a:pt x="3190682" y="1373068"/>
                </a:lnTo>
                <a:lnTo>
                  <a:pt x="3189554" y="1372905"/>
                </a:lnTo>
                <a:lnTo>
                  <a:pt x="3188447" y="1375932"/>
                </a:lnTo>
                <a:lnTo>
                  <a:pt x="3187586" y="1380459"/>
                </a:lnTo>
                <a:lnTo>
                  <a:pt x="3188722" y="1386153"/>
                </a:lnTo>
                <a:lnTo>
                  <a:pt x="3191087" y="1379791"/>
                </a:lnTo>
                <a:lnTo>
                  <a:pt x="3191606" y="1378108"/>
                </a:lnTo>
                <a:close/>
              </a:path>
              <a:path w="3277635" h="2793039">
                <a:moveTo>
                  <a:pt x="3184834" y="1814751"/>
                </a:moveTo>
                <a:lnTo>
                  <a:pt x="3186584" y="1811244"/>
                </a:lnTo>
                <a:lnTo>
                  <a:pt x="3188051" y="1806685"/>
                </a:lnTo>
                <a:lnTo>
                  <a:pt x="3188914" y="1802016"/>
                </a:lnTo>
                <a:lnTo>
                  <a:pt x="3188852" y="1798179"/>
                </a:lnTo>
                <a:lnTo>
                  <a:pt x="3187542" y="1796114"/>
                </a:lnTo>
                <a:lnTo>
                  <a:pt x="3184834" y="1814751"/>
                </a:lnTo>
                <a:close/>
              </a:path>
              <a:path w="3277635" h="2793039">
                <a:moveTo>
                  <a:pt x="3184663" y="1796763"/>
                </a:moveTo>
                <a:lnTo>
                  <a:pt x="3181446" y="1799431"/>
                </a:lnTo>
                <a:lnTo>
                  <a:pt x="3181775" y="1814843"/>
                </a:lnTo>
                <a:lnTo>
                  <a:pt x="3184834" y="1814751"/>
                </a:lnTo>
                <a:lnTo>
                  <a:pt x="3187542" y="1796114"/>
                </a:lnTo>
                <a:lnTo>
                  <a:pt x="3184663" y="1796763"/>
                </a:lnTo>
                <a:close/>
              </a:path>
              <a:path w="3277635" h="2793039">
                <a:moveTo>
                  <a:pt x="3195805" y="1390471"/>
                </a:moveTo>
                <a:lnTo>
                  <a:pt x="3192164" y="1387102"/>
                </a:lnTo>
                <a:lnTo>
                  <a:pt x="3188450" y="1386691"/>
                </a:lnTo>
                <a:lnTo>
                  <a:pt x="3184861" y="1389950"/>
                </a:lnTo>
                <a:lnTo>
                  <a:pt x="3182692" y="1394362"/>
                </a:lnTo>
                <a:lnTo>
                  <a:pt x="3185117" y="1392178"/>
                </a:lnTo>
                <a:lnTo>
                  <a:pt x="3198440" y="1394864"/>
                </a:lnTo>
                <a:lnTo>
                  <a:pt x="3195805" y="1390471"/>
                </a:lnTo>
                <a:close/>
              </a:path>
              <a:path w="3277635" h="2793039">
                <a:moveTo>
                  <a:pt x="3190233" y="1926582"/>
                </a:moveTo>
                <a:lnTo>
                  <a:pt x="3191891" y="1923504"/>
                </a:lnTo>
                <a:lnTo>
                  <a:pt x="3195072" y="1922166"/>
                </a:lnTo>
                <a:lnTo>
                  <a:pt x="3197943" y="1922258"/>
                </a:lnTo>
                <a:lnTo>
                  <a:pt x="3195794" y="1918615"/>
                </a:lnTo>
                <a:lnTo>
                  <a:pt x="3192157" y="1910281"/>
                </a:lnTo>
                <a:lnTo>
                  <a:pt x="3190233" y="1926582"/>
                </a:lnTo>
                <a:close/>
              </a:path>
              <a:path w="3277635" h="2793039">
                <a:moveTo>
                  <a:pt x="3187437" y="1874434"/>
                </a:moveTo>
                <a:lnTo>
                  <a:pt x="3189770" y="1868934"/>
                </a:lnTo>
                <a:lnTo>
                  <a:pt x="3192075" y="1866411"/>
                </a:lnTo>
                <a:lnTo>
                  <a:pt x="3196437" y="1868726"/>
                </a:lnTo>
                <a:lnTo>
                  <a:pt x="3196051" y="1859505"/>
                </a:lnTo>
                <a:lnTo>
                  <a:pt x="3195516" y="1862947"/>
                </a:lnTo>
                <a:lnTo>
                  <a:pt x="3193772" y="1864826"/>
                </a:lnTo>
                <a:lnTo>
                  <a:pt x="3190483" y="1864644"/>
                </a:lnTo>
                <a:lnTo>
                  <a:pt x="3187437" y="1874434"/>
                </a:lnTo>
                <a:close/>
              </a:path>
              <a:path w="3277635" h="2793039">
                <a:moveTo>
                  <a:pt x="3178911" y="1856709"/>
                </a:moveTo>
                <a:lnTo>
                  <a:pt x="3179295" y="1864644"/>
                </a:lnTo>
                <a:lnTo>
                  <a:pt x="3181311" y="1874223"/>
                </a:lnTo>
                <a:lnTo>
                  <a:pt x="3185117" y="1883306"/>
                </a:lnTo>
                <a:lnTo>
                  <a:pt x="3187437" y="1874434"/>
                </a:lnTo>
                <a:lnTo>
                  <a:pt x="3190483" y="1864644"/>
                </a:lnTo>
                <a:lnTo>
                  <a:pt x="3185313" y="1861905"/>
                </a:lnTo>
                <a:lnTo>
                  <a:pt x="3182412" y="1854343"/>
                </a:lnTo>
                <a:lnTo>
                  <a:pt x="3180003" y="1852561"/>
                </a:lnTo>
                <a:lnTo>
                  <a:pt x="3178911" y="1856709"/>
                </a:lnTo>
                <a:close/>
              </a:path>
              <a:path w="3277635" h="2793039">
                <a:moveTo>
                  <a:pt x="3184925" y="1726632"/>
                </a:moveTo>
                <a:lnTo>
                  <a:pt x="3181715" y="1730459"/>
                </a:lnTo>
                <a:lnTo>
                  <a:pt x="3182482" y="1733770"/>
                </a:lnTo>
                <a:lnTo>
                  <a:pt x="3185412" y="1734651"/>
                </a:lnTo>
                <a:lnTo>
                  <a:pt x="3184925" y="1726632"/>
                </a:lnTo>
                <a:close/>
              </a:path>
              <a:path w="3277635" h="2793039">
                <a:moveTo>
                  <a:pt x="3184527" y="1581162"/>
                </a:moveTo>
                <a:lnTo>
                  <a:pt x="3183046" y="1585612"/>
                </a:lnTo>
                <a:lnTo>
                  <a:pt x="3187126" y="1586397"/>
                </a:lnTo>
                <a:lnTo>
                  <a:pt x="3188598" y="1584031"/>
                </a:lnTo>
                <a:lnTo>
                  <a:pt x="3184527" y="1581162"/>
                </a:lnTo>
                <a:close/>
              </a:path>
              <a:path w="3277635" h="2793039">
                <a:moveTo>
                  <a:pt x="3199210" y="2145034"/>
                </a:moveTo>
                <a:lnTo>
                  <a:pt x="3197025" y="2151051"/>
                </a:lnTo>
                <a:lnTo>
                  <a:pt x="3200295" y="2153278"/>
                </a:lnTo>
                <a:lnTo>
                  <a:pt x="3201491" y="2149494"/>
                </a:lnTo>
                <a:lnTo>
                  <a:pt x="3199210" y="2145034"/>
                </a:lnTo>
                <a:close/>
              </a:path>
              <a:path w="3277635" h="2793039">
                <a:moveTo>
                  <a:pt x="3186232" y="2009382"/>
                </a:moveTo>
                <a:lnTo>
                  <a:pt x="3184154" y="2015755"/>
                </a:lnTo>
                <a:lnTo>
                  <a:pt x="3187597" y="2017363"/>
                </a:lnTo>
                <a:lnTo>
                  <a:pt x="3188264" y="2012800"/>
                </a:lnTo>
                <a:lnTo>
                  <a:pt x="3186232" y="2009382"/>
                </a:lnTo>
                <a:close/>
              </a:path>
              <a:path w="3277635" h="2793039">
                <a:moveTo>
                  <a:pt x="3192552" y="2203261"/>
                </a:moveTo>
                <a:lnTo>
                  <a:pt x="3195806" y="2202155"/>
                </a:lnTo>
                <a:lnTo>
                  <a:pt x="3193845" y="2196376"/>
                </a:lnTo>
                <a:lnTo>
                  <a:pt x="3191213" y="2193405"/>
                </a:lnTo>
                <a:lnTo>
                  <a:pt x="3189287" y="2200182"/>
                </a:lnTo>
                <a:lnTo>
                  <a:pt x="3192552" y="2203261"/>
                </a:lnTo>
                <a:close/>
              </a:path>
              <a:path w="3277635" h="2793039">
                <a:moveTo>
                  <a:pt x="3202318" y="2541659"/>
                </a:moveTo>
                <a:lnTo>
                  <a:pt x="3201380" y="2546371"/>
                </a:lnTo>
                <a:lnTo>
                  <a:pt x="3202162" y="2550636"/>
                </a:lnTo>
                <a:lnTo>
                  <a:pt x="3204586" y="2550585"/>
                </a:lnTo>
                <a:lnTo>
                  <a:pt x="3203784" y="2541423"/>
                </a:lnTo>
                <a:lnTo>
                  <a:pt x="3202318" y="2541659"/>
                </a:lnTo>
                <a:close/>
              </a:path>
              <a:path w="3277635" h="2793039">
                <a:moveTo>
                  <a:pt x="3182034" y="2066381"/>
                </a:moveTo>
                <a:lnTo>
                  <a:pt x="3184527" y="2059554"/>
                </a:lnTo>
                <a:lnTo>
                  <a:pt x="3188153" y="2063414"/>
                </a:lnTo>
                <a:lnTo>
                  <a:pt x="3188824" y="2068207"/>
                </a:lnTo>
                <a:lnTo>
                  <a:pt x="3189836" y="2040983"/>
                </a:lnTo>
                <a:lnTo>
                  <a:pt x="3184665" y="2040814"/>
                </a:lnTo>
                <a:lnTo>
                  <a:pt x="3182034" y="2066381"/>
                </a:lnTo>
                <a:close/>
              </a:path>
              <a:path w="3277635" h="2793039">
                <a:moveTo>
                  <a:pt x="3181512" y="2360362"/>
                </a:moveTo>
                <a:lnTo>
                  <a:pt x="3186156" y="2368610"/>
                </a:lnTo>
                <a:lnTo>
                  <a:pt x="3189607" y="2374704"/>
                </a:lnTo>
                <a:lnTo>
                  <a:pt x="3191662" y="2378347"/>
                </a:lnTo>
                <a:lnTo>
                  <a:pt x="3192557" y="2380242"/>
                </a:lnTo>
                <a:lnTo>
                  <a:pt x="3193369" y="2366849"/>
                </a:lnTo>
                <a:lnTo>
                  <a:pt x="3190451" y="2369215"/>
                </a:lnTo>
                <a:lnTo>
                  <a:pt x="3186955" y="2366585"/>
                </a:lnTo>
                <a:lnTo>
                  <a:pt x="3181512" y="2360362"/>
                </a:lnTo>
                <a:close/>
              </a:path>
              <a:path w="3277635" h="2793039">
                <a:moveTo>
                  <a:pt x="3193132" y="2685844"/>
                </a:moveTo>
                <a:lnTo>
                  <a:pt x="3187870" y="2684947"/>
                </a:lnTo>
                <a:lnTo>
                  <a:pt x="3191705" y="2692212"/>
                </a:lnTo>
                <a:lnTo>
                  <a:pt x="3193921" y="2697480"/>
                </a:lnTo>
                <a:lnTo>
                  <a:pt x="3194591" y="2683945"/>
                </a:lnTo>
                <a:lnTo>
                  <a:pt x="3193132" y="2685844"/>
                </a:lnTo>
                <a:close/>
              </a:path>
              <a:path w="3277635" h="2793039">
                <a:moveTo>
                  <a:pt x="3198746" y="2105402"/>
                </a:moveTo>
                <a:lnTo>
                  <a:pt x="3193815" y="2109963"/>
                </a:lnTo>
                <a:lnTo>
                  <a:pt x="3193934" y="2115849"/>
                </a:lnTo>
                <a:lnTo>
                  <a:pt x="3196966" y="2119307"/>
                </a:lnTo>
                <a:lnTo>
                  <a:pt x="3197386" y="2122116"/>
                </a:lnTo>
                <a:lnTo>
                  <a:pt x="3198746" y="2105402"/>
                </a:lnTo>
                <a:close/>
              </a:path>
              <a:path w="3277635" h="2793039">
                <a:moveTo>
                  <a:pt x="3186976" y="2111990"/>
                </a:moveTo>
                <a:lnTo>
                  <a:pt x="3179939" y="2111146"/>
                </a:lnTo>
                <a:lnTo>
                  <a:pt x="3180020" y="2112271"/>
                </a:lnTo>
                <a:lnTo>
                  <a:pt x="3181534" y="2119831"/>
                </a:lnTo>
                <a:lnTo>
                  <a:pt x="3184269" y="2124776"/>
                </a:lnTo>
                <a:lnTo>
                  <a:pt x="3187850" y="2127983"/>
                </a:lnTo>
                <a:lnTo>
                  <a:pt x="3186976" y="2111990"/>
                </a:lnTo>
                <a:close/>
              </a:path>
              <a:path w="3277635" h="2793039">
                <a:moveTo>
                  <a:pt x="3202329" y="2328784"/>
                </a:moveTo>
                <a:lnTo>
                  <a:pt x="3198961" y="2298658"/>
                </a:lnTo>
                <a:lnTo>
                  <a:pt x="3195905" y="2320274"/>
                </a:lnTo>
                <a:lnTo>
                  <a:pt x="3193276" y="2325151"/>
                </a:lnTo>
                <a:lnTo>
                  <a:pt x="3192119" y="2327695"/>
                </a:lnTo>
                <a:lnTo>
                  <a:pt x="3193237" y="2328269"/>
                </a:lnTo>
                <a:lnTo>
                  <a:pt x="3197295" y="2326974"/>
                </a:lnTo>
                <a:lnTo>
                  <a:pt x="3196150" y="2320463"/>
                </a:lnTo>
                <a:lnTo>
                  <a:pt x="3197965" y="2316556"/>
                </a:lnTo>
                <a:lnTo>
                  <a:pt x="3202329" y="2328784"/>
                </a:lnTo>
                <a:close/>
              </a:path>
              <a:path w="3277635" h="2793039">
                <a:moveTo>
                  <a:pt x="3195842" y="2320391"/>
                </a:moveTo>
                <a:lnTo>
                  <a:pt x="3198961" y="2298658"/>
                </a:lnTo>
                <a:lnTo>
                  <a:pt x="3195533" y="2297119"/>
                </a:lnTo>
                <a:lnTo>
                  <a:pt x="3191785" y="2293929"/>
                </a:lnTo>
                <a:lnTo>
                  <a:pt x="3191255" y="2319320"/>
                </a:lnTo>
                <a:lnTo>
                  <a:pt x="3195842" y="2320391"/>
                </a:lnTo>
                <a:close/>
              </a:path>
              <a:path w="3277635" h="2793039">
                <a:moveTo>
                  <a:pt x="3178693" y="2299459"/>
                </a:moveTo>
                <a:lnTo>
                  <a:pt x="3180466" y="2307432"/>
                </a:lnTo>
                <a:lnTo>
                  <a:pt x="3185340" y="2314514"/>
                </a:lnTo>
                <a:lnTo>
                  <a:pt x="3191255" y="2319320"/>
                </a:lnTo>
                <a:lnTo>
                  <a:pt x="3191785" y="2293929"/>
                </a:lnTo>
                <a:lnTo>
                  <a:pt x="3186428" y="2288823"/>
                </a:lnTo>
                <a:lnTo>
                  <a:pt x="3182081" y="2291982"/>
                </a:lnTo>
                <a:lnTo>
                  <a:pt x="3178693" y="2299459"/>
                </a:lnTo>
                <a:close/>
              </a:path>
              <a:path w="3277635" h="2793039">
                <a:moveTo>
                  <a:pt x="3184401" y="2473572"/>
                </a:moveTo>
                <a:lnTo>
                  <a:pt x="3181774" y="2472673"/>
                </a:lnTo>
                <a:lnTo>
                  <a:pt x="3182767" y="2480182"/>
                </a:lnTo>
                <a:lnTo>
                  <a:pt x="3184048" y="2478400"/>
                </a:lnTo>
                <a:lnTo>
                  <a:pt x="3184401" y="2473572"/>
                </a:lnTo>
                <a:close/>
              </a:path>
              <a:path w="3277635" h="2793039">
                <a:moveTo>
                  <a:pt x="3181053" y="2614004"/>
                </a:moveTo>
                <a:lnTo>
                  <a:pt x="3179689" y="2622169"/>
                </a:lnTo>
                <a:lnTo>
                  <a:pt x="3182868" y="2624632"/>
                </a:lnTo>
                <a:lnTo>
                  <a:pt x="3184146" y="2620473"/>
                </a:lnTo>
                <a:lnTo>
                  <a:pt x="3181053" y="2614004"/>
                </a:lnTo>
                <a:close/>
              </a:path>
              <a:path w="3277635" h="2793039">
                <a:moveTo>
                  <a:pt x="3188016" y="2206537"/>
                </a:moveTo>
                <a:lnTo>
                  <a:pt x="3183611" y="2201730"/>
                </a:lnTo>
                <a:lnTo>
                  <a:pt x="3184002" y="2220373"/>
                </a:lnTo>
                <a:lnTo>
                  <a:pt x="3186161" y="2224473"/>
                </a:lnTo>
                <a:lnTo>
                  <a:pt x="3188799" y="2227238"/>
                </a:lnTo>
                <a:lnTo>
                  <a:pt x="3193322" y="2214000"/>
                </a:lnTo>
                <a:lnTo>
                  <a:pt x="3188016" y="2206537"/>
                </a:lnTo>
                <a:close/>
              </a:path>
              <a:path w="3277635" h="2793039">
                <a:moveTo>
                  <a:pt x="3183611" y="2201730"/>
                </a:moveTo>
                <a:lnTo>
                  <a:pt x="3181750" y="2206555"/>
                </a:lnTo>
                <a:lnTo>
                  <a:pt x="3182480" y="2214535"/>
                </a:lnTo>
                <a:lnTo>
                  <a:pt x="3184002" y="2220373"/>
                </a:lnTo>
                <a:lnTo>
                  <a:pt x="3183611" y="2201730"/>
                </a:lnTo>
                <a:close/>
              </a:path>
              <a:path w="3277635" h="2793039">
                <a:moveTo>
                  <a:pt x="3197965" y="2316556"/>
                </a:moveTo>
                <a:lnTo>
                  <a:pt x="3196150" y="2320463"/>
                </a:lnTo>
                <a:lnTo>
                  <a:pt x="3197295" y="2326974"/>
                </a:lnTo>
                <a:lnTo>
                  <a:pt x="3202329" y="2328784"/>
                </a:lnTo>
                <a:lnTo>
                  <a:pt x="3197965" y="2316556"/>
                </a:lnTo>
                <a:close/>
              </a:path>
              <a:path w="3277635" h="2793039">
                <a:moveTo>
                  <a:pt x="3252879" y="2273134"/>
                </a:moveTo>
                <a:lnTo>
                  <a:pt x="3256876" y="2264684"/>
                </a:lnTo>
                <a:lnTo>
                  <a:pt x="3259580" y="2194034"/>
                </a:lnTo>
                <a:lnTo>
                  <a:pt x="3263785" y="2189127"/>
                </a:lnTo>
                <a:lnTo>
                  <a:pt x="3268145" y="2179490"/>
                </a:lnTo>
                <a:lnTo>
                  <a:pt x="3266619" y="2171771"/>
                </a:lnTo>
                <a:lnTo>
                  <a:pt x="3261246" y="2165321"/>
                </a:lnTo>
                <a:lnTo>
                  <a:pt x="3254061" y="2159493"/>
                </a:lnTo>
                <a:lnTo>
                  <a:pt x="3252879" y="2273134"/>
                </a:lnTo>
                <a:close/>
              </a:path>
              <a:path w="3277635" h="2793039">
                <a:moveTo>
                  <a:pt x="3252879" y="2273134"/>
                </a:moveTo>
                <a:lnTo>
                  <a:pt x="3254061" y="2159493"/>
                </a:lnTo>
                <a:lnTo>
                  <a:pt x="3251630" y="2335680"/>
                </a:lnTo>
                <a:lnTo>
                  <a:pt x="3253484" y="2341316"/>
                </a:lnTo>
                <a:lnTo>
                  <a:pt x="3254261" y="2343600"/>
                </a:lnTo>
                <a:lnTo>
                  <a:pt x="3252793" y="2339178"/>
                </a:lnTo>
                <a:lnTo>
                  <a:pt x="3252632" y="2274130"/>
                </a:lnTo>
                <a:lnTo>
                  <a:pt x="3252879" y="2273134"/>
                </a:lnTo>
                <a:close/>
              </a:path>
              <a:path w="3277635" h="2793039">
                <a:moveTo>
                  <a:pt x="3251625" y="2335691"/>
                </a:moveTo>
                <a:lnTo>
                  <a:pt x="3253484" y="2341316"/>
                </a:lnTo>
                <a:lnTo>
                  <a:pt x="3251630" y="2335680"/>
                </a:lnTo>
                <a:lnTo>
                  <a:pt x="3254061" y="2159493"/>
                </a:lnTo>
                <a:lnTo>
                  <a:pt x="3247102" y="2153638"/>
                </a:lnTo>
                <a:lnTo>
                  <a:pt x="3251625" y="2335691"/>
                </a:lnTo>
                <a:close/>
              </a:path>
              <a:path w="3277635" h="2793039">
                <a:moveTo>
                  <a:pt x="3259580" y="2194034"/>
                </a:moveTo>
                <a:lnTo>
                  <a:pt x="3256876" y="2264684"/>
                </a:lnTo>
                <a:lnTo>
                  <a:pt x="3261964" y="2257606"/>
                </a:lnTo>
                <a:lnTo>
                  <a:pt x="3265743" y="2249820"/>
                </a:lnTo>
                <a:lnTo>
                  <a:pt x="3265814" y="2239247"/>
                </a:lnTo>
                <a:lnTo>
                  <a:pt x="3259777" y="2223807"/>
                </a:lnTo>
                <a:lnTo>
                  <a:pt x="3259580" y="2194034"/>
                </a:lnTo>
                <a:close/>
              </a:path>
              <a:path w="3277635" h="2793039">
                <a:moveTo>
                  <a:pt x="3266247" y="2215367"/>
                </a:moveTo>
                <a:lnTo>
                  <a:pt x="3263958" y="2205992"/>
                </a:lnTo>
                <a:lnTo>
                  <a:pt x="3265525" y="2231111"/>
                </a:lnTo>
                <a:lnTo>
                  <a:pt x="3267696" y="2230090"/>
                </a:lnTo>
                <a:lnTo>
                  <a:pt x="3267715" y="2224121"/>
                </a:lnTo>
                <a:lnTo>
                  <a:pt x="3266247" y="2215367"/>
                </a:lnTo>
                <a:close/>
              </a:path>
              <a:path w="3277635" h="2793039">
                <a:moveTo>
                  <a:pt x="3261514" y="2198159"/>
                </a:moveTo>
                <a:lnTo>
                  <a:pt x="3259580" y="2194034"/>
                </a:lnTo>
                <a:lnTo>
                  <a:pt x="3259777" y="2223807"/>
                </a:lnTo>
                <a:lnTo>
                  <a:pt x="3260535" y="2225018"/>
                </a:lnTo>
                <a:lnTo>
                  <a:pt x="3265525" y="2231111"/>
                </a:lnTo>
                <a:lnTo>
                  <a:pt x="3263958" y="2205992"/>
                </a:lnTo>
                <a:lnTo>
                  <a:pt x="3261514" y="2198159"/>
                </a:lnTo>
                <a:close/>
              </a:path>
              <a:path w="3277635" h="2793039">
                <a:moveTo>
                  <a:pt x="3266467" y="2305319"/>
                </a:moveTo>
                <a:lnTo>
                  <a:pt x="3268083" y="2297465"/>
                </a:lnTo>
                <a:lnTo>
                  <a:pt x="3267837" y="2292650"/>
                </a:lnTo>
                <a:lnTo>
                  <a:pt x="3266127" y="2289731"/>
                </a:lnTo>
                <a:lnTo>
                  <a:pt x="3263353" y="2287562"/>
                </a:lnTo>
                <a:lnTo>
                  <a:pt x="3262590" y="2317355"/>
                </a:lnTo>
                <a:lnTo>
                  <a:pt x="3266467" y="2305319"/>
                </a:lnTo>
                <a:close/>
              </a:path>
              <a:path w="3277635" h="2793039">
                <a:moveTo>
                  <a:pt x="3256158" y="2349351"/>
                </a:moveTo>
                <a:lnTo>
                  <a:pt x="3258250" y="2373824"/>
                </a:lnTo>
                <a:lnTo>
                  <a:pt x="3258793" y="2327637"/>
                </a:lnTo>
                <a:lnTo>
                  <a:pt x="3262590" y="2317355"/>
                </a:lnTo>
                <a:lnTo>
                  <a:pt x="3263353" y="2287562"/>
                </a:lnTo>
                <a:lnTo>
                  <a:pt x="3259913" y="2285002"/>
                </a:lnTo>
                <a:lnTo>
                  <a:pt x="3256707" y="2350979"/>
                </a:lnTo>
                <a:lnTo>
                  <a:pt x="3256158" y="2349351"/>
                </a:lnTo>
                <a:close/>
              </a:path>
              <a:path w="3277635" h="2793039">
                <a:moveTo>
                  <a:pt x="3258250" y="2373824"/>
                </a:moveTo>
                <a:lnTo>
                  <a:pt x="3258580" y="2369662"/>
                </a:lnTo>
                <a:lnTo>
                  <a:pt x="3260010" y="2366439"/>
                </a:lnTo>
                <a:lnTo>
                  <a:pt x="3262106" y="2363765"/>
                </a:lnTo>
                <a:lnTo>
                  <a:pt x="3264431" y="2361250"/>
                </a:lnTo>
                <a:lnTo>
                  <a:pt x="3264244" y="2337395"/>
                </a:lnTo>
                <a:lnTo>
                  <a:pt x="3258793" y="2327637"/>
                </a:lnTo>
                <a:lnTo>
                  <a:pt x="3258250" y="2373824"/>
                </a:lnTo>
                <a:close/>
              </a:path>
              <a:path w="3277635" h="2793039">
                <a:moveTo>
                  <a:pt x="3256207" y="2280906"/>
                </a:moveTo>
                <a:lnTo>
                  <a:pt x="3252632" y="2274130"/>
                </a:lnTo>
                <a:lnTo>
                  <a:pt x="3252793" y="2339178"/>
                </a:lnTo>
                <a:lnTo>
                  <a:pt x="3254261" y="2343600"/>
                </a:lnTo>
                <a:lnTo>
                  <a:pt x="3255682" y="2347886"/>
                </a:lnTo>
                <a:lnTo>
                  <a:pt x="3256207" y="2280906"/>
                </a:lnTo>
                <a:close/>
              </a:path>
              <a:path w="3277635" h="2793039">
                <a:moveTo>
                  <a:pt x="3267310" y="2344970"/>
                </a:moveTo>
                <a:lnTo>
                  <a:pt x="3264244" y="2337395"/>
                </a:lnTo>
                <a:lnTo>
                  <a:pt x="3264431" y="2361250"/>
                </a:lnTo>
                <a:lnTo>
                  <a:pt x="3266550" y="2358503"/>
                </a:lnTo>
                <a:lnTo>
                  <a:pt x="3268027" y="2355134"/>
                </a:lnTo>
                <a:lnTo>
                  <a:pt x="3268425" y="2350753"/>
                </a:lnTo>
                <a:lnTo>
                  <a:pt x="3267310" y="2344970"/>
                </a:lnTo>
                <a:close/>
              </a:path>
              <a:path w="3277635" h="2793039">
                <a:moveTo>
                  <a:pt x="3269413" y="2397619"/>
                </a:moveTo>
                <a:lnTo>
                  <a:pt x="3268227" y="2395848"/>
                </a:lnTo>
                <a:lnTo>
                  <a:pt x="3262638" y="2386527"/>
                </a:lnTo>
                <a:lnTo>
                  <a:pt x="3259458" y="2379316"/>
                </a:lnTo>
                <a:lnTo>
                  <a:pt x="3258250" y="2373824"/>
                </a:lnTo>
                <a:lnTo>
                  <a:pt x="3261479" y="2404910"/>
                </a:lnTo>
                <a:lnTo>
                  <a:pt x="3267317" y="2402696"/>
                </a:lnTo>
                <a:lnTo>
                  <a:pt x="3269413" y="2397619"/>
                </a:lnTo>
                <a:close/>
              </a:path>
              <a:path w="3277635" h="2793039">
                <a:moveTo>
                  <a:pt x="3253882" y="2342511"/>
                </a:moveTo>
                <a:lnTo>
                  <a:pt x="3253747" y="2404707"/>
                </a:lnTo>
                <a:lnTo>
                  <a:pt x="3261479" y="2404910"/>
                </a:lnTo>
                <a:lnTo>
                  <a:pt x="3258250" y="2373824"/>
                </a:lnTo>
                <a:lnTo>
                  <a:pt x="3256158" y="2349351"/>
                </a:lnTo>
                <a:lnTo>
                  <a:pt x="3253882" y="2342511"/>
                </a:lnTo>
                <a:close/>
              </a:path>
              <a:path w="3277635" h="2793039">
                <a:moveTo>
                  <a:pt x="3237664" y="2394051"/>
                </a:moveTo>
                <a:lnTo>
                  <a:pt x="3239992" y="2398832"/>
                </a:lnTo>
                <a:lnTo>
                  <a:pt x="3245968" y="2402532"/>
                </a:lnTo>
                <a:lnTo>
                  <a:pt x="3253747" y="2404707"/>
                </a:lnTo>
                <a:lnTo>
                  <a:pt x="3247061" y="2384825"/>
                </a:lnTo>
                <a:lnTo>
                  <a:pt x="3240834" y="2388636"/>
                </a:lnTo>
                <a:lnTo>
                  <a:pt x="3237664" y="2394051"/>
                </a:lnTo>
                <a:close/>
              </a:path>
              <a:path w="3277635" h="2793039">
                <a:moveTo>
                  <a:pt x="3199512" y="2266497"/>
                </a:moveTo>
                <a:lnTo>
                  <a:pt x="3197464" y="2262808"/>
                </a:lnTo>
                <a:lnTo>
                  <a:pt x="3198792" y="2275119"/>
                </a:lnTo>
                <a:lnTo>
                  <a:pt x="3201928" y="2274695"/>
                </a:lnTo>
                <a:lnTo>
                  <a:pt x="3201166" y="2270903"/>
                </a:lnTo>
                <a:lnTo>
                  <a:pt x="3199512" y="2266497"/>
                </a:lnTo>
                <a:close/>
              </a:path>
              <a:path w="3277635" h="2793039">
                <a:moveTo>
                  <a:pt x="3194168" y="2262897"/>
                </a:moveTo>
                <a:lnTo>
                  <a:pt x="3193901" y="2269091"/>
                </a:lnTo>
                <a:lnTo>
                  <a:pt x="3198792" y="2275119"/>
                </a:lnTo>
                <a:lnTo>
                  <a:pt x="3197464" y="2262808"/>
                </a:lnTo>
                <a:lnTo>
                  <a:pt x="3194168" y="2262897"/>
                </a:lnTo>
                <a:close/>
              </a:path>
              <a:path w="3277635" h="2793039">
                <a:moveTo>
                  <a:pt x="3264510" y="736159"/>
                </a:moveTo>
                <a:lnTo>
                  <a:pt x="3266036" y="734265"/>
                </a:lnTo>
                <a:lnTo>
                  <a:pt x="3265007" y="730244"/>
                </a:lnTo>
                <a:lnTo>
                  <a:pt x="3264478" y="736170"/>
                </a:lnTo>
                <a:lnTo>
                  <a:pt x="3262695" y="738410"/>
                </a:lnTo>
                <a:lnTo>
                  <a:pt x="3263621" y="760028"/>
                </a:lnTo>
                <a:lnTo>
                  <a:pt x="3265833" y="751575"/>
                </a:lnTo>
                <a:lnTo>
                  <a:pt x="3267597" y="735085"/>
                </a:lnTo>
                <a:lnTo>
                  <a:pt x="3264510" y="736159"/>
                </a:lnTo>
                <a:close/>
              </a:path>
              <a:path w="3277635" h="2793039">
                <a:moveTo>
                  <a:pt x="3267597" y="735085"/>
                </a:moveTo>
                <a:lnTo>
                  <a:pt x="3265833" y="751575"/>
                </a:lnTo>
                <a:lnTo>
                  <a:pt x="3267650" y="743875"/>
                </a:lnTo>
                <a:lnTo>
                  <a:pt x="3268446" y="738016"/>
                </a:lnTo>
                <a:lnTo>
                  <a:pt x="3267597" y="735085"/>
                </a:lnTo>
                <a:close/>
              </a:path>
              <a:path w="3277635" h="2793039">
                <a:moveTo>
                  <a:pt x="3262695" y="738410"/>
                </a:moveTo>
                <a:lnTo>
                  <a:pt x="3260507" y="774841"/>
                </a:lnTo>
                <a:lnTo>
                  <a:pt x="3261637" y="768146"/>
                </a:lnTo>
                <a:lnTo>
                  <a:pt x="3263621" y="760028"/>
                </a:lnTo>
                <a:lnTo>
                  <a:pt x="3262695" y="738410"/>
                </a:lnTo>
                <a:close/>
              </a:path>
              <a:path w="3277635" h="2793039">
                <a:moveTo>
                  <a:pt x="3186226" y="2393101"/>
                </a:moveTo>
                <a:lnTo>
                  <a:pt x="3180953" y="2382663"/>
                </a:lnTo>
                <a:lnTo>
                  <a:pt x="3181890" y="2390346"/>
                </a:lnTo>
                <a:lnTo>
                  <a:pt x="3184888" y="2394811"/>
                </a:lnTo>
                <a:lnTo>
                  <a:pt x="3186935" y="2396440"/>
                </a:lnTo>
                <a:lnTo>
                  <a:pt x="3186226" y="2393101"/>
                </a:lnTo>
                <a:close/>
              </a:path>
              <a:path w="3277635" h="2793039">
                <a:moveTo>
                  <a:pt x="3180266" y="2381433"/>
                </a:moveTo>
                <a:lnTo>
                  <a:pt x="3179747" y="2385176"/>
                </a:lnTo>
                <a:lnTo>
                  <a:pt x="3181890" y="2390346"/>
                </a:lnTo>
                <a:lnTo>
                  <a:pt x="3180953" y="2382663"/>
                </a:lnTo>
                <a:lnTo>
                  <a:pt x="3180266" y="2381433"/>
                </a:lnTo>
                <a:close/>
              </a:path>
              <a:path w="3277635" h="2793039">
                <a:moveTo>
                  <a:pt x="3274597" y="2542981"/>
                </a:moveTo>
                <a:lnTo>
                  <a:pt x="3272755" y="2544125"/>
                </a:lnTo>
                <a:lnTo>
                  <a:pt x="3273634" y="2551994"/>
                </a:lnTo>
                <a:lnTo>
                  <a:pt x="3274833" y="2550996"/>
                </a:lnTo>
                <a:lnTo>
                  <a:pt x="3275454" y="2546276"/>
                </a:lnTo>
                <a:lnTo>
                  <a:pt x="3274597" y="2542981"/>
                </a:lnTo>
                <a:close/>
              </a:path>
              <a:path w="3277635" h="2793039">
                <a:moveTo>
                  <a:pt x="3271313" y="2316953"/>
                </a:moveTo>
                <a:lnTo>
                  <a:pt x="3269962" y="2323717"/>
                </a:lnTo>
                <a:lnTo>
                  <a:pt x="3273242" y="2324829"/>
                </a:lnTo>
                <a:lnTo>
                  <a:pt x="3272085" y="2318217"/>
                </a:lnTo>
                <a:lnTo>
                  <a:pt x="3271313" y="2316953"/>
                </a:lnTo>
                <a:close/>
              </a:path>
              <a:path w="3277635" h="2793039">
                <a:moveTo>
                  <a:pt x="3271313" y="108387"/>
                </a:moveTo>
                <a:lnTo>
                  <a:pt x="3269537" y="116857"/>
                </a:lnTo>
                <a:lnTo>
                  <a:pt x="3271760" y="115880"/>
                </a:lnTo>
                <a:lnTo>
                  <a:pt x="3273789" y="111156"/>
                </a:lnTo>
                <a:lnTo>
                  <a:pt x="3271313" y="108387"/>
                </a:lnTo>
                <a:close/>
              </a:path>
              <a:path w="3277635" h="2793039">
                <a:moveTo>
                  <a:pt x="3266365" y="2696167"/>
                </a:moveTo>
                <a:lnTo>
                  <a:pt x="3262322" y="2697619"/>
                </a:lnTo>
                <a:lnTo>
                  <a:pt x="3262370" y="2712988"/>
                </a:lnTo>
                <a:lnTo>
                  <a:pt x="3262642" y="2716980"/>
                </a:lnTo>
                <a:lnTo>
                  <a:pt x="3265311" y="2724602"/>
                </a:lnTo>
                <a:lnTo>
                  <a:pt x="3268042" y="2712657"/>
                </a:lnTo>
                <a:lnTo>
                  <a:pt x="3268036" y="2692416"/>
                </a:lnTo>
                <a:lnTo>
                  <a:pt x="3266365" y="2696167"/>
                </a:lnTo>
                <a:close/>
              </a:path>
              <a:path w="3277635" h="2793039">
                <a:moveTo>
                  <a:pt x="3256433" y="2710622"/>
                </a:moveTo>
                <a:lnTo>
                  <a:pt x="3257106" y="2706189"/>
                </a:lnTo>
                <a:lnTo>
                  <a:pt x="3258483" y="2703533"/>
                </a:lnTo>
                <a:lnTo>
                  <a:pt x="3260007" y="2704774"/>
                </a:lnTo>
                <a:lnTo>
                  <a:pt x="3261397" y="2708422"/>
                </a:lnTo>
                <a:lnTo>
                  <a:pt x="3262370" y="2712988"/>
                </a:lnTo>
                <a:lnTo>
                  <a:pt x="3262322" y="2697619"/>
                </a:lnTo>
                <a:lnTo>
                  <a:pt x="3258686" y="2692145"/>
                </a:lnTo>
                <a:lnTo>
                  <a:pt x="3258204" y="2675196"/>
                </a:lnTo>
                <a:lnTo>
                  <a:pt x="3256433" y="2710622"/>
                </a:lnTo>
                <a:close/>
              </a:path>
              <a:path w="3277635" h="2793039">
                <a:moveTo>
                  <a:pt x="3258204" y="2675196"/>
                </a:moveTo>
                <a:lnTo>
                  <a:pt x="3255887" y="2665145"/>
                </a:lnTo>
                <a:lnTo>
                  <a:pt x="3254355" y="2657447"/>
                </a:lnTo>
                <a:lnTo>
                  <a:pt x="3253772" y="2652841"/>
                </a:lnTo>
                <a:lnTo>
                  <a:pt x="3252999" y="2768190"/>
                </a:lnTo>
                <a:lnTo>
                  <a:pt x="3257439" y="2768835"/>
                </a:lnTo>
                <a:lnTo>
                  <a:pt x="3256433" y="2710622"/>
                </a:lnTo>
                <a:lnTo>
                  <a:pt x="3258204" y="2675196"/>
                </a:lnTo>
                <a:close/>
              </a:path>
              <a:path w="3277635" h="2793039">
                <a:moveTo>
                  <a:pt x="3270920" y="2634611"/>
                </a:moveTo>
                <a:lnTo>
                  <a:pt x="3269240" y="2635192"/>
                </a:lnTo>
                <a:lnTo>
                  <a:pt x="3269585" y="2639976"/>
                </a:lnTo>
                <a:lnTo>
                  <a:pt x="3270717" y="2643969"/>
                </a:lnTo>
                <a:lnTo>
                  <a:pt x="3271397" y="2642177"/>
                </a:lnTo>
                <a:lnTo>
                  <a:pt x="3270920" y="2634611"/>
                </a:lnTo>
                <a:close/>
              </a:path>
              <a:path w="3277635" h="2793039">
                <a:moveTo>
                  <a:pt x="3195426" y="2098283"/>
                </a:moveTo>
                <a:lnTo>
                  <a:pt x="3187895" y="2091280"/>
                </a:lnTo>
                <a:lnTo>
                  <a:pt x="3188478" y="2100083"/>
                </a:lnTo>
                <a:lnTo>
                  <a:pt x="3192803" y="2102436"/>
                </a:lnTo>
                <a:lnTo>
                  <a:pt x="3196393" y="2103296"/>
                </a:lnTo>
                <a:lnTo>
                  <a:pt x="3197764" y="2102100"/>
                </a:lnTo>
                <a:lnTo>
                  <a:pt x="3195426" y="2098283"/>
                </a:lnTo>
                <a:close/>
              </a:path>
              <a:path w="3277635" h="2793039">
                <a:moveTo>
                  <a:pt x="3185969" y="2089715"/>
                </a:moveTo>
                <a:lnTo>
                  <a:pt x="3183574" y="2093158"/>
                </a:lnTo>
                <a:lnTo>
                  <a:pt x="3184906" y="2096802"/>
                </a:lnTo>
                <a:lnTo>
                  <a:pt x="3188478" y="2100083"/>
                </a:lnTo>
                <a:lnTo>
                  <a:pt x="3187895" y="2091280"/>
                </a:lnTo>
                <a:lnTo>
                  <a:pt x="3185969" y="2089715"/>
                </a:lnTo>
                <a:close/>
              </a:path>
              <a:path w="3277635" h="2793039">
                <a:moveTo>
                  <a:pt x="3262642" y="2716980"/>
                </a:moveTo>
                <a:lnTo>
                  <a:pt x="3259957" y="2717287"/>
                </a:lnTo>
                <a:lnTo>
                  <a:pt x="3261874" y="2767452"/>
                </a:lnTo>
                <a:lnTo>
                  <a:pt x="3267658" y="2767288"/>
                </a:lnTo>
                <a:lnTo>
                  <a:pt x="3268019" y="2759599"/>
                </a:lnTo>
                <a:lnTo>
                  <a:pt x="3264819" y="2748461"/>
                </a:lnTo>
                <a:lnTo>
                  <a:pt x="3261546" y="2738736"/>
                </a:lnTo>
                <a:lnTo>
                  <a:pt x="3262642" y="2716980"/>
                </a:lnTo>
                <a:close/>
              </a:path>
              <a:path w="3277635" h="2793039">
                <a:moveTo>
                  <a:pt x="3259957" y="2717287"/>
                </a:moveTo>
                <a:lnTo>
                  <a:pt x="3256433" y="2710622"/>
                </a:lnTo>
                <a:lnTo>
                  <a:pt x="3257439" y="2768835"/>
                </a:lnTo>
                <a:lnTo>
                  <a:pt x="3261874" y="2767452"/>
                </a:lnTo>
                <a:lnTo>
                  <a:pt x="3259957" y="2717287"/>
                </a:lnTo>
                <a:close/>
              </a:path>
              <a:path w="3277635" h="2793039">
                <a:moveTo>
                  <a:pt x="3262642" y="2716980"/>
                </a:moveTo>
                <a:lnTo>
                  <a:pt x="3261546" y="2738736"/>
                </a:lnTo>
                <a:lnTo>
                  <a:pt x="3262362" y="2732373"/>
                </a:lnTo>
                <a:lnTo>
                  <a:pt x="3265311" y="2724602"/>
                </a:lnTo>
                <a:lnTo>
                  <a:pt x="3262642" y="2716980"/>
                </a:lnTo>
                <a:close/>
              </a:path>
              <a:path w="3277635" h="2793039">
                <a:moveTo>
                  <a:pt x="3229034" y="2380794"/>
                </a:moveTo>
                <a:lnTo>
                  <a:pt x="3229379" y="2391688"/>
                </a:lnTo>
                <a:lnTo>
                  <a:pt x="3230827" y="2394291"/>
                </a:lnTo>
                <a:lnTo>
                  <a:pt x="3232469" y="2391543"/>
                </a:lnTo>
                <a:lnTo>
                  <a:pt x="3233399" y="2386387"/>
                </a:lnTo>
                <a:lnTo>
                  <a:pt x="3232710" y="2381765"/>
                </a:lnTo>
                <a:lnTo>
                  <a:pt x="3229494" y="2380619"/>
                </a:lnTo>
                <a:lnTo>
                  <a:pt x="3229034" y="2380794"/>
                </a:lnTo>
                <a:close/>
              </a:path>
              <a:path w="3277635" h="2793039">
                <a:moveTo>
                  <a:pt x="2517004" y="2771548"/>
                </a:moveTo>
                <a:lnTo>
                  <a:pt x="2518176" y="2761108"/>
                </a:lnTo>
                <a:lnTo>
                  <a:pt x="2512157" y="2755114"/>
                </a:lnTo>
                <a:lnTo>
                  <a:pt x="2505833" y="2746225"/>
                </a:lnTo>
                <a:lnTo>
                  <a:pt x="2502322" y="2737377"/>
                </a:lnTo>
                <a:lnTo>
                  <a:pt x="2503494" y="2723008"/>
                </a:lnTo>
                <a:lnTo>
                  <a:pt x="2498671" y="2718508"/>
                </a:lnTo>
                <a:lnTo>
                  <a:pt x="2501803" y="2728580"/>
                </a:lnTo>
                <a:lnTo>
                  <a:pt x="2504945" y="2788686"/>
                </a:lnTo>
                <a:lnTo>
                  <a:pt x="2510672" y="2785027"/>
                </a:lnTo>
                <a:lnTo>
                  <a:pt x="2514603" y="2779048"/>
                </a:lnTo>
                <a:lnTo>
                  <a:pt x="2517004" y="2771548"/>
                </a:lnTo>
                <a:close/>
              </a:path>
              <a:path w="3277635" h="2793039">
                <a:moveTo>
                  <a:pt x="3145212" y="2699092"/>
                </a:moveTo>
                <a:lnTo>
                  <a:pt x="3144366" y="2701004"/>
                </a:lnTo>
                <a:lnTo>
                  <a:pt x="3150784" y="2702399"/>
                </a:lnTo>
                <a:lnTo>
                  <a:pt x="3149197" y="2699106"/>
                </a:lnTo>
                <a:lnTo>
                  <a:pt x="3145212" y="2699092"/>
                </a:lnTo>
                <a:close/>
              </a:path>
              <a:path w="3277635" h="2793039">
                <a:moveTo>
                  <a:pt x="3001767" y="2700225"/>
                </a:moveTo>
                <a:lnTo>
                  <a:pt x="2993703" y="2700753"/>
                </a:lnTo>
                <a:lnTo>
                  <a:pt x="2997042" y="2701790"/>
                </a:lnTo>
                <a:lnTo>
                  <a:pt x="2999986" y="2706745"/>
                </a:lnTo>
                <a:lnTo>
                  <a:pt x="3002935" y="2704037"/>
                </a:lnTo>
                <a:lnTo>
                  <a:pt x="3001767" y="2700225"/>
                </a:lnTo>
                <a:close/>
              </a:path>
              <a:path w="3277635" h="2793039">
                <a:moveTo>
                  <a:pt x="2852372" y="82549"/>
                </a:moveTo>
                <a:lnTo>
                  <a:pt x="2852536" y="86806"/>
                </a:lnTo>
                <a:lnTo>
                  <a:pt x="2860265" y="85492"/>
                </a:lnTo>
                <a:lnTo>
                  <a:pt x="2864760" y="82070"/>
                </a:lnTo>
                <a:lnTo>
                  <a:pt x="2864466" y="79580"/>
                </a:lnTo>
                <a:lnTo>
                  <a:pt x="2861218" y="79954"/>
                </a:lnTo>
                <a:lnTo>
                  <a:pt x="2856929" y="81037"/>
                </a:lnTo>
                <a:lnTo>
                  <a:pt x="2852372" y="82549"/>
                </a:lnTo>
                <a:close/>
              </a:path>
              <a:path w="3277635" h="2793039">
                <a:moveTo>
                  <a:pt x="2848317" y="84213"/>
                </a:moveTo>
                <a:lnTo>
                  <a:pt x="2845535" y="85749"/>
                </a:lnTo>
                <a:lnTo>
                  <a:pt x="2846874" y="87324"/>
                </a:lnTo>
                <a:lnTo>
                  <a:pt x="2852536" y="86806"/>
                </a:lnTo>
                <a:lnTo>
                  <a:pt x="2852372" y="82549"/>
                </a:lnTo>
                <a:lnTo>
                  <a:pt x="2848317" y="84213"/>
                </a:lnTo>
                <a:close/>
              </a:path>
              <a:path w="3277635" h="2793039">
                <a:moveTo>
                  <a:pt x="2823515" y="2712670"/>
                </a:moveTo>
                <a:lnTo>
                  <a:pt x="2829126" y="2711901"/>
                </a:lnTo>
                <a:lnTo>
                  <a:pt x="2830644" y="2710312"/>
                </a:lnTo>
                <a:lnTo>
                  <a:pt x="2819269" y="2710402"/>
                </a:lnTo>
                <a:lnTo>
                  <a:pt x="2818561" y="2711679"/>
                </a:lnTo>
                <a:lnTo>
                  <a:pt x="2823515" y="2712670"/>
                </a:lnTo>
                <a:close/>
              </a:path>
              <a:path w="3277635" h="2793039">
                <a:moveTo>
                  <a:pt x="2630017" y="2698834"/>
                </a:moveTo>
                <a:lnTo>
                  <a:pt x="2631727" y="2702983"/>
                </a:lnTo>
                <a:lnTo>
                  <a:pt x="2637595" y="2704085"/>
                </a:lnTo>
                <a:lnTo>
                  <a:pt x="2643035" y="2702118"/>
                </a:lnTo>
                <a:lnTo>
                  <a:pt x="2642851" y="2699548"/>
                </a:lnTo>
                <a:lnTo>
                  <a:pt x="2639241" y="2698910"/>
                </a:lnTo>
                <a:lnTo>
                  <a:pt x="2634628" y="2698678"/>
                </a:lnTo>
                <a:lnTo>
                  <a:pt x="2630017" y="2698834"/>
                </a:lnTo>
                <a:close/>
              </a:path>
              <a:path w="3277635" h="2793039">
                <a:moveTo>
                  <a:pt x="2626415" y="2699361"/>
                </a:moveTo>
                <a:lnTo>
                  <a:pt x="2626264" y="2701454"/>
                </a:lnTo>
                <a:lnTo>
                  <a:pt x="2631727" y="2702983"/>
                </a:lnTo>
                <a:lnTo>
                  <a:pt x="2630017" y="2698834"/>
                </a:lnTo>
                <a:lnTo>
                  <a:pt x="2626415" y="2699361"/>
                </a:lnTo>
                <a:close/>
              </a:path>
              <a:path w="3277635" h="2793039">
                <a:moveTo>
                  <a:pt x="2831497" y="2698741"/>
                </a:moveTo>
                <a:lnTo>
                  <a:pt x="2832435" y="2703929"/>
                </a:lnTo>
                <a:lnTo>
                  <a:pt x="2837775" y="2705396"/>
                </a:lnTo>
                <a:lnTo>
                  <a:pt x="2843235" y="2703769"/>
                </a:lnTo>
                <a:lnTo>
                  <a:pt x="2843802" y="2700972"/>
                </a:lnTo>
                <a:lnTo>
                  <a:pt x="2840607" y="2699911"/>
                </a:lnTo>
                <a:lnTo>
                  <a:pt x="2836222" y="2699149"/>
                </a:lnTo>
                <a:lnTo>
                  <a:pt x="2831497" y="2698741"/>
                </a:lnTo>
                <a:close/>
              </a:path>
              <a:path w="3277635" h="2793039">
                <a:moveTo>
                  <a:pt x="2827278" y="2698742"/>
                </a:moveTo>
                <a:lnTo>
                  <a:pt x="2824415" y="2699206"/>
                </a:lnTo>
                <a:lnTo>
                  <a:pt x="2826145" y="2701744"/>
                </a:lnTo>
                <a:lnTo>
                  <a:pt x="2832435" y="2703929"/>
                </a:lnTo>
                <a:lnTo>
                  <a:pt x="2831497" y="2698741"/>
                </a:lnTo>
                <a:lnTo>
                  <a:pt x="2827278" y="2698742"/>
                </a:lnTo>
                <a:close/>
              </a:path>
              <a:path w="3277635" h="2793039">
                <a:moveTo>
                  <a:pt x="3042132" y="2701266"/>
                </a:moveTo>
                <a:lnTo>
                  <a:pt x="3035247" y="2700237"/>
                </a:lnTo>
                <a:lnTo>
                  <a:pt x="3036677" y="2703788"/>
                </a:lnTo>
                <a:lnTo>
                  <a:pt x="3040781" y="2706021"/>
                </a:lnTo>
                <a:lnTo>
                  <a:pt x="3044338" y="2706995"/>
                </a:lnTo>
                <a:lnTo>
                  <a:pt x="3045243" y="2705537"/>
                </a:lnTo>
                <a:lnTo>
                  <a:pt x="3042132" y="2701266"/>
                </a:lnTo>
                <a:close/>
              </a:path>
              <a:path w="3277635" h="2793039">
                <a:moveTo>
                  <a:pt x="2916840" y="2712671"/>
                </a:moveTo>
                <a:lnTo>
                  <a:pt x="2920850" y="2717695"/>
                </a:lnTo>
                <a:lnTo>
                  <a:pt x="2926156" y="2718665"/>
                </a:lnTo>
                <a:lnTo>
                  <a:pt x="2931003" y="2717051"/>
                </a:lnTo>
                <a:lnTo>
                  <a:pt x="2933636" y="2714320"/>
                </a:lnTo>
                <a:lnTo>
                  <a:pt x="2932299" y="2711941"/>
                </a:lnTo>
                <a:lnTo>
                  <a:pt x="2925237" y="2711383"/>
                </a:lnTo>
                <a:lnTo>
                  <a:pt x="2916840" y="2712671"/>
                </a:lnTo>
                <a:close/>
              </a:path>
              <a:path w="3277635" h="2793039">
                <a:moveTo>
                  <a:pt x="2869696" y="2769869"/>
                </a:moveTo>
                <a:lnTo>
                  <a:pt x="2864279" y="2767506"/>
                </a:lnTo>
                <a:lnTo>
                  <a:pt x="2862484" y="2765489"/>
                </a:lnTo>
                <a:lnTo>
                  <a:pt x="2860385" y="2717767"/>
                </a:lnTo>
                <a:lnTo>
                  <a:pt x="2852596" y="2716735"/>
                </a:lnTo>
                <a:lnTo>
                  <a:pt x="2849962" y="2720063"/>
                </a:lnTo>
                <a:lnTo>
                  <a:pt x="2851297" y="2723419"/>
                </a:lnTo>
                <a:lnTo>
                  <a:pt x="2856097" y="2783943"/>
                </a:lnTo>
                <a:lnTo>
                  <a:pt x="2858625" y="2766250"/>
                </a:lnTo>
                <a:lnTo>
                  <a:pt x="2865314" y="2769174"/>
                </a:lnTo>
                <a:lnTo>
                  <a:pt x="2869696" y="2769869"/>
                </a:lnTo>
                <a:close/>
              </a:path>
              <a:path w="3277635" h="2793039">
                <a:moveTo>
                  <a:pt x="2846899" y="2714155"/>
                </a:moveTo>
                <a:lnTo>
                  <a:pt x="2839467" y="2713708"/>
                </a:lnTo>
                <a:lnTo>
                  <a:pt x="2843319" y="2717260"/>
                </a:lnTo>
                <a:lnTo>
                  <a:pt x="2843843" y="2717378"/>
                </a:lnTo>
                <a:lnTo>
                  <a:pt x="2849962" y="2720063"/>
                </a:lnTo>
                <a:lnTo>
                  <a:pt x="2852596" y="2716735"/>
                </a:lnTo>
                <a:lnTo>
                  <a:pt x="2846899" y="2714155"/>
                </a:lnTo>
                <a:close/>
              </a:path>
              <a:path w="3277635" h="2793039">
                <a:moveTo>
                  <a:pt x="2849358" y="2726725"/>
                </a:moveTo>
                <a:lnTo>
                  <a:pt x="2845651" y="2729260"/>
                </a:lnTo>
                <a:lnTo>
                  <a:pt x="2841686" y="2730303"/>
                </a:lnTo>
                <a:lnTo>
                  <a:pt x="2838970" y="2729131"/>
                </a:lnTo>
                <a:lnTo>
                  <a:pt x="2839012" y="2725024"/>
                </a:lnTo>
                <a:lnTo>
                  <a:pt x="2843319" y="2717260"/>
                </a:lnTo>
                <a:lnTo>
                  <a:pt x="2839467" y="2713708"/>
                </a:lnTo>
                <a:lnTo>
                  <a:pt x="2833070" y="2715981"/>
                </a:lnTo>
                <a:lnTo>
                  <a:pt x="2839720" y="2784874"/>
                </a:lnTo>
                <a:lnTo>
                  <a:pt x="2856097" y="2783943"/>
                </a:lnTo>
                <a:lnTo>
                  <a:pt x="2849358" y="2726725"/>
                </a:lnTo>
                <a:close/>
              </a:path>
              <a:path w="3277635" h="2793039">
                <a:moveTo>
                  <a:pt x="2828881" y="2782076"/>
                </a:moveTo>
                <a:lnTo>
                  <a:pt x="2839720" y="2784874"/>
                </a:lnTo>
                <a:lnTo>
                  <a:pt x="2833070" y="2715981"/>
                </a:lnTo>
                <a:lnTo>
                  <a:pt x="2827656" y="2719590"/>
                </a:lnTo>
                <a:lnTo>
                  <a:pt x="2823174" y="2723152"/>
                </a:lnTo>
                <a:lnTo>
                  <a:pt x="2823028" y="2778538"/>
                </a:lnTo>
                <a:lnTo>
                  <a:pt x="2828881" y="2782076"/>
                </a:lnTo>
                <a:close/>
              </a:path>
              <a:path w="3277635" h="2793039">
                <a:moveTo>
                  <a:pt x="2816809" y="2779989"/>
                </a:moveTo>
                <a:lnTo>
                  <a:pt x="2817866" y="2777888"/>
                </a:lnTo>
                <a:lnTo>
                  <a:pt x="2819580" y="2773936"/>
                </a:lnTo>
                <a:lnTo>
                  <a:pt x="2820581" y="2775306"/>
                </a:lnTo>
                <a:lnTo>
                  <a:pt x="2823028" y="2778538"/>
                </a:lnTo>
                <a:lnTo>
                  <a:pt x="2823174" y="2723152"/>
                </a:lnTo>
                <a:lnTo>
                  <a:pt x="2819573" y="2725284"/>
                </a:lnTo>
                <a:lnTo>
                  <a:pt x="2816809" y="2779989"/>
                </a:lnTo>
                <a:close/>
              </a:path>
              <a:path w="3277635" h="2793039">
                <a:moveTo>
                  <a:pt x="2816809" y="2779989"/>
                </a:moveTo>
                <a:lnTo>
                  <a:pt x="2819573" y="2725284"/>
                </a:lnTo>
                <a:lnTo>
                  <a:pt x="2816801" y="2724602"/>
                </a:lnTo>
                <a:lnTo>
                  <a:pt x="2814808" y="2719723"/>
                </a:lnTo>
                <a:lnTo>
                  <a:pt x="2813542" y="2709263"/>
                </a:lnTo>
                <a:lnTo>
                  <a:pt x="2811127" y="2705673"/>
                </a:lnTo>
                <a:lnTo>
                  <a:pt x="2803158" y="2702067"/>
                </a:lnTo>
                <a:lnTo>
                  <a:pt x="2801455" y="2708149"/>
                </a:lnTo>
                <a:lnTo>
                  <a:pt x="2800346" y="2766695"/>
                </a:lnTo>
                <a:lnTo>
                  <a:pt x="2800173" y="2770338"/>
                </a:lnTo>
                <a:lnTo>
                  <a:pt x="2796684" y="2780180"/>
                </a:lnTo>
                <a:lnTo>
                  <a:pt x="2816809" y="2779989"/>
                </a:lnTo>
                <a:close/>
              </a:path>
              <a:path w="3277635" h="2793039">
                <a:moveTo>
                  <a:pt x="2800173" y="2770338"/>
                </a:moveTo>
                <a:lnTo>
                  <a:pt x="2795563" y="2773030"/>
                </a:lnTo>
                <a:lnTo>
                  <a:pt x="2787940" y="2774100"/>
                </a:lnTo>
                <a:lnTo>
                  <a:pt x="2778727" y="2772875"/>
                </a:lnTo>
                <a:lnTo>
                  <a:pt x="2769349" y="2768682"/>
                </a:lnTo>
                <a:lnTo>
                  <a:pt x="2779497" y="2780163"/>
                </a:lnTo>
                <a:lnTo>
                  <a:pt x="2796684" y="2780180"/>
                </a:lnTo>
                <a:lnTo>
                  <a:pt x="2800173" y="2770338"/>
                </a:lnTo>
                <a:close/>
              </a:path>
              <a:path w="3277635" h="2793039">
                <a:moveTo>
                  <a:pt x="2779497" y="2780163"/>
                </a:moveTo>
                <a:lnTo>
                  <a:pt x="2769349" y="2768682"/>
                </a:lnTo>
                <a:lnTo>
                  <a:pt x="2761227" y="2760849"/>
                </a:lnTo>
                <a:lnTo>
                  <a:pt x="2756064" y="2757131"/>
                </a:lnTo>
                <a:lnTo>
                  <a:pt x="2751994" y="2752753"/>
                </a:lnTo>
                <a:lnTo>
                  <a:pt x="2756505" y="2778996"/>
                </a:lnTo>
                <a:lnTo>
                  <a:pt x="2765890" y="2779810"/>
                </a:lnTo>
                <a:lnTo>
                  <a:pt x="2779497" y="2780163"/>
                </a:lnTo>
                <a:close/>
              </a:path>
              <a:path w="3277635" h="2793039">
                <a:moveTo>
                  <a:pt x="2727849" y="2712910"/>
                </a:moveTo>
                <a:lnTo>
                  <a:pt x="2729057" y="2786205"/>
                </a:lnTo>
                <a:lnTo>
                  <a:pt x="2735355" y="2783750"/>
                </a:lnTo>
                <a:lnTo>
                  <a:pt x="2741934" y="2780152"/>
                </a:lnTo>
                <a:lnTo>
                  <a:pt x="2751789" y="2777368"/>
                </a:lnTo>
                <a:lnTo>
                  <a:pt x="2751983" y="2777595"/>
                </a:lnTo>
                <a:lnTo>
                  <a:pt x="2756505" y="2778996"/>
                </a:lnTo>
                <a:lnTo>
                  <a:pt x="2751994" y="2752753"/>
                </a:lnTo>
                <a:lnTo>
                  <a:pt x="2748168" y="2718127"/>
                </a:lnTo>
                <a:lnTo>
                  <a:pt x="2741663" y="2717003"/>
                </a:lnTo>
                <a:lnTo>
                  <a:pt x="2734657" y="2715198"/>
                </a:lnTo>
                <a:lnTo>
                  <a:pt x="2727849" y="2712910"/>
                </a:lnTo>
                <a:close/>
              </a:path>
              <a:path w="3277635" h="2793039">
                <a:moveTo>
                  <a:pt x="2900929" y="2783936"/>
                </a:moveTo>
                <a:lnTo>
                  <a:pt x="2899759" y="2780580"/>
                </a:lnTo>
                <a:lnTo>
                  <a:pt x="2891958" y="2777939"/>
                </a:lnTo>
                <a:lnTo>
                  <a:pt x="2878762" y="2773304"/>
                </a:lnTo>
                <a:lnTo>
                  <a:pt x="2869696" y="2769869"/>
                </a:lnTo>
                <a:lnTo>
                  <a:pt x="2865314" y="2769174"/>
                </a:lnTo>
                <a:lnTo>
                  <a:pt x="2863608" y="2770799"/>
                </a:lnTo>
                <a:lnTo>
                  <a:pt x="2866818" y="2782371"/>
                </a:lnTo>
                <a:lnTo>
                  <a:pt x="2876935" y="2783390"/>
                </a:lnTo>
                <a:lnTo>
                  <a:pt x="2887402" y="2784530"/>
                </a:lnTo>
                <a:lnTo>
                  <a:pt x="2896105" y="2784983"/>
                </a:lnTo>
                <a:lnTo>
                  <a:pt x="2900929" y="2783936"/>
                </a:lnTo>
                <a:close/>
              </a:path>
              <a:path w="3277635" h="2793039">
                <a:moveTo>
                  <a:pt x="2859641" y="2768086"/>
                </a:moveTo>
                <a:lnTo>
                  <a:pt x="2858625" y="2766250"/>
                </a:lnTo>
                <a:lnTo>
                  <a:pt x="2859168" y="2782285"/>
                </a:lnTo>
                <a:lnTo>
                  <a:pt x="2866818" y="2782371"/>
                </a:lnTo>
                <a:lnTo>
                  <a:pt x="2863608" y="2770799"/>
                </a:lnTo>
                <a:lnTo>
                  <a:pt x="2859641" y="2768086"/>
                </a:lnTo>
                <a:close/>
              </a:path>
              <a:path w="3277635" h="2793039">
                <a:moveTo>
                  <a:pt x="2892186" y="2707857"/>
                </a:moveTo>
                <a:lnTo>
                  <a:pt x="2884136" y="2709040"/>
                </a:lnTo>
                <a:lnTo>
                  <a:pt x="2884338" y="2720458"/>
                </a:lnTo>
                <a:lnTo>
                  <a:pt x="2885875" y="2723597"/>
                </a:lnTo>
                <a:lnTo>
                  <a:pt x="2887489" y="2727803"/>
                </a:lnTo>
                <a:lnTo>
                  <a:pt x="2888915" y="2732302"/>
                </a:lnTo>
                <a:lnTo>
                  <a:pt x="2889889" y="2736322"/>
                </a:lnTo>
                <a:lnTo>
                  <a:pt x="2890143" y="2739088"/>
                </a:lnTo>
                <a:lnTo>
                  <a:pt x="2894957" y="2771946"/>
                </a:lnTo>
                <a:lnTo>
                  <a:pt x="2898719" y="2706871"/>
                </a:lnTo>
                <a:lnTo>
                  <a:pt x="2892186" y="2707857"/>
                </a:lnTo>
                <a:close/>
              </a:path>
              <a:path w="3277635" h="2793039">
                <a:moveTo>
                  <a:pt x="2882562" y="2720471"/>
                </a:moveTo>
                <a:lnTo>
                  <a:pt x="2884338" y="2720458"/>
                </a:lnTo>
                <a:lnTo>
                  <a:pt x="2884136" y="2709040"/>
                </a:lnTo>
                <a:lnTo>
                  <a:pt x="2877432" y="2710379"/>
                </a:lnTo>
                <a:lnTo>
                  <a:pt x="2881650" y="2768726"/>
                </a:lnTo>
                <a:lnTo>
                  <a:pt x="2882853" y="2725170"/>
                </a:lnTo>
                <a:lnTo>
                  <a:pt x="2882562" y="2720471"/>
                </a:lnTo>
                <a:close/>
              </a:path>
              <a:path w="3277635" h="2793039">
                <a:moveTo>
                  <a:pt x="2881650" y="2768726"/>
                </a:moveTo>
                <a:lnTo>
                  <a:pt x="2877432" y="2710379"/>
                </a:lnTo>
                <a:lnTo>
                  <a:pt x="2873738" y="2712016"/>
                </a:lnTo>
                <a:lnTo>
                  <a:pt x="2868320" y="2713475"/>
                </a:lnTo>
                <a:lnTo>
                  <a:pt x="2868194" y="2716939"/>
                </a:lnTo>
                <a:lnTo>
                  <a:pt x="2869550" y="2766235"/>
                </a:lnTo>
                <a:lnTo>
                  <a:pt x="2875210" y="2767326"/>
                </a:lnTo>
                <a:lnTo>
                  <a:pt x="2881650" y="2768726"/>
                </a:lnTo>
                <a:close/>
              </a:path>
              <a:path w="3277635" h="2793039">
                <a:moveTo>
                  <a:pt x="2866088" y="2707900"/>
                </a:moveTo>
                <a:lnTo>
                  <a:pt x="2859904" y="2704556"/>
                </a:lnTo>
                <a:lnTo>
                  <a:pt x="2861128" y="2706544"/>
                </a:lnTo>
                <a:lnTo>
                  <a:pt x="2863974" y="2708841"/>
                </a:lnTo>
                <a:lnTo>
                  <a:pt x="2868320" y="2713475"/>
                </a:lnTo>
                <a:lnTo>
                  <a:pt x="2873738" y="2712016"/>
                </a:lnTo>
                <a:lnTo>
                  <a:pt x="2866088" y="2707900"/>
                </a:lnTo>
                <a:close/>
              </a:path>
              <a:path w="3277635" h="2793039">
                <a:moveTo>
                  <a:pt x="2858367" y="2704502"/>
                </a:moveTo>
                <a:lnTo>
                  <a:pt x="2861128" y="2706544"/>
                </a:lnTo>
                <a:lnTo>
                  <a:pt x="2859904" y="2704556"/>
                </a:lnTo>
                <a:lnTo>
                  <a:pt x="2856213" y="2702567"/>
                </a:lnTo>
                <a:lnTo>
                  <a:pt x="2854710" y="2701923"/>
                </a:lnTo>
                <a:lnTo>
                  <a:pt x="2858367" y="2704502"/>
                </a:lnTo>
                <a:close/>
              </a:path>
              <a:path w="3277635" h="2793039">
                <a:moveTo>
                  <a:pt x="2904576" y="2701856"/>
                </a:moveTo>
                <a:lnTo>
                  <a:pt x="2894403" y="2699329"/>
                </a:lnTo>
                <a:lnTo>
                  <a:pt x="2894665" y="2704095"/>
                </a:lnTo>
                <a:lnTo>
                  <a:pt x="2898719" y="2706871"/>
                </a:lnTo>
                <a:lnTo>
                  <a:pt x="2899919" y="2706690"/>
                </a:lnTo>
                <a:lnTo>
                  <a:pt x="2905670" y="2705395"/>
                </a:lnTo>
                <a:lnTo>
                  <a:pt x="2907777" y="2703831"/>
                </a:lnTo>
                <a:lnTo>
                  <a:pt x="2904576" y="2701856"/>
                </a:lnTo>
                <a:close/>
              </a:path>
              <a:path w="3277635" h="2793039">
                <a:moveTo>
                  <a:pt x="2905644" y="2774877"/>
                </a:moveTo>
                <a:lnTo>
                  <a:pt x="2907071" y="2773720"/>
                </a:lnTo>
                <a:lnTo>
                  <a:pt x="2917425" y="2769898"/>
                </a:lnTo>
                <a:lnTo>
                  <a:pt x="2925955" y="2719774"/>
                </a:lnTo>
                <a:lnTo>
                  <a:pt x="2917171" y="2716522"/>
                </a:lnTo>
                <a:lnTo>
                  <a:pt x="2908404" y="2712470"/>
                </a:lnTo>
                <a:lnTo>
                  <a:pt x="2905644" y="2774877"/>
                </a:lnTo>
                <a:close/>
              </a:path>
              <a:path w="3277635" h="2793039">
                <a:moveTo>
                  <a:pt x="2900867" y="2773512"/>
                </a:moveTo>
                <a:lnTo>
                  <a:pt x="2905644" y="2774877"/>
                </a:lnTo>
                <a:lnTo>
                  <a:pt x="2908404" y="2712470"/>
                </a:lnTo>
                <a:lnTo>
                  <a:pt x="2900589" y="2708151"/>
                </a:lnTo>
                <a:lnTo>
                  <a:pt x="2898719" y="2706871"/>
                </a:lnTo>
                <a:lnTo>
                  <a:pt x="2894957" y="2771946"/>
                </a:lnTo>
                <a:lnTo>
                  <a:pt x="2900867" y="2773512"/>
                </a:lnTo>
                <a:close/>
              </a:path>
              <a:path w="3277635" h="2793039">
                <a:moveTo>
                  <a:pt x="2888392" y="2770309"/>
                </a:moveTo>
                <a:lnTo>
                  <a:pt x="2894957" y="2771946"/>
                </a:lnTo>
                <a:lnTo>
                  <a:pt x="2890143" y="2739088"/>
                </a:lnTo>
                <a:lnTo>
                  <a:pt x="2887434" y="2737770"/>
                </a:lnTo>
                <a:lnTo>
                  <a:pt x="2883939" y="2732139"/>
                </a:lnTo>
                <a:lnTo>
                  <a:pt x="2882853" y="2725170"/>
                </a:lnTo>
                <a:lnTo>
                  <a:pt x="2881650" y="2768726"/>
                </a:lnTo>
                <a:lnTo>
                  <a:pt x="2888392" y="2770309"/>
                </a:lnTo>
                <a:close/>
              </a:path>
              <a:path w="3277635" h="2793039">
                <a:moveTo>
                  <a:pt x="2923692" y="2785799"/>
                </a:moveTo>
                <a:lnTo>
                  <a:pt x="2935148" y="2787286"/>
                </a:lnTo>
                <a:lnTo>
                  <a:pt x="2926113" y="2778417"/>
                </a:lnTo>
                <a:lnTo>
                  <a:pt x="2916162" y="2779334"/>
                </a:lnTo>
                <a:lnTo>
                  <a:pt x="2914730" y="2782676"/>
                </a:lnTo>
                <a:lnTo>
                  <a:pt x="2923692" y="2785799"/>
                </a:lnTo>
                <a:close/>
              </a:path>
              <a:path w="3277635" h="2793039">
                <a:moveTo>
                  <a:pt x="2865450" y="2717774"/>
                </a:moveTo>
                <a:lnTo>
                  <a:pt x="2860385" y="2717767"/>
                </a:lnTo>
                <a:lnTo>
                  <a:pt x="2862484" y="2765489"/>
                </a:lnTo>
                <a:lnTo>
                  <a:pt x="2865149" y="2765580"/>
                </a:lnTo>
                <a:lnTo>
                  <a:pt x="2869550" y="2766235"/>
                </a:lnTo>
                <a:lnTo>
                  <a:pt x="2868194" y="2716939"/>
                </a:lnTo>
                <a:lnTo>
                  <a:pt x="2865450" y="2717774"/>
                </a:lnTo>
                <a:close/>
              </a:path>
              <a:path w="3277635" h="2793039">
                <a:moveTo>
                  <a:pt x="3074961" y="2703465"/>
                </a:moveTo>
                <a:lnTo>
                  <a:pt x="3075724" y="2706050"/>
                </a:lnTo>
                <a:lnTo>
                  <a:pt x="3078896" y="2711229"/>
                </a:lnTo>
                <a:lnTo>
                  <a:pt x="3081656" y="2713320"/>
                </a:lnTo>
                <a:lnTo>
                  <a:pt x="3087668" y="2719582"/>
                </a:lnTo>
                <a:lnTo>
                  <a:pt x="3090334" y="2736469"/>
                </a:lnTo>
                <a:lnTo>
                  <a:pt x="3094551" y="2739629"/>
                </a:lnTo>
                <a:lnTo>
                  <a:pt x="3095497" y="2742522"/>
                </a:lnTo>
                <a:lnTo>
                  <a:pt x="3094827" y="2714033"/>
                </a:lnTo>
                <a:lnTo>
                  <a:pt x="3088885" y="2710253"/>
                </a:lnTo>
                <a:lnTo>
                  <a:pt x="3083571" y="2706866"/>
                </a:lnTo>
                <a:lnTo>
                  <a:pt x="3079241" y="2704313"/>
                </a:lnTo>
                <a:lnTo>
                  <a:pt x="3076253" y="2703032"/>
                </a:lnTo>
                <a:lnTo>
                  <a:pt x="3074961" y="2703465"/>
                </a:lnTo>
                <a:close/>
              </a:path>
              <a:path w="3277635" h="2793039">
                <a:moveTo>
                  <a:pt x="3113032" y="2781998"/>
                </a:moveTo>
                <a:lnTo>
                  <a:pt x="3114648" y="2783032"/>
                </a:lnTo>
                <a:lnTo>
                  <a:pt x="3117744" y="2724292"/>
                </a:lnTo>
                <a:lnTo>
                  <a:pt x="3112855" y="2723337"/>
                </a:lnTo>
                <a:lnTo>
                  <a:pt x="3112296" y="2781278"/>
                </a:lnTo>
                <a:lnTo>
                  <a:pt x="3109596" y="2779798"/>
                </a:lnTo>
                <a:lnTo>
                  <a:pt x="3111453" y="2785927"/>
                </a:lnTo>
                <a:lnTo>
                  <a:pt x="3114974" y="2785853"/>
                </a:lnTo>
                <a:lnTo>
                  <a:pt x="3115514" y="2784424"/>
                </a:lnTo>
                <a:lnTo>
                  <a:pt x="3113032" y="2781998"/>
                </a:lnTo>
                <a:close/>
              </a:path>
              <a:path w="3277635" h="2793039">
                <a:moveTo>
                  <a:pt x="3104540" y="2776057"/>
                </a:moveTo>
                <a:lnTo>
                  <a:pt x="3109596" y="2779798"/>
                </a:lnTo>
                <a:lnTo>
                  <a:pt x="3112296" y="2781278"/>
                </a:lnTo>
                <a:lnTo>
                  <a:pt x="3107168" y="2721015"/>
                </a:lnTo>
                <a:lnTo>
                  <a:pt x="3101040" y="2717767"/>
                </a:lnTo>
                <a:lnTo>
                  <a:pt x="3098588" y="2783442"/>
                </a:lnTo>
                <a:lnTo>
                  <a:pt x="3105732" y="2785003"/>
                </a:lnTo>
                <a:lnTo>
                  <a:pt x="3109596" y="2779798"/>
                </a:lnTo>
                <a:lnTo>
                  <a:pt x="3104540" y="2776057"/>
                </a:lnTo>
                <a:close/>
              </a:path>
              <a:path w="3277635" h="2793039">
                <a:moveTo>
                  <a:pt x="3118914" y="2783693"/>
                </a:moveTo>
                <a:lnTo>
                  <a:pt x="3119976" y="2780562"/>
                </a:lnTo>
                <a:lnTo>
                  <a:pt x="3123333" y="2778381"/>
                </a:lnTo>
                <a:lnTo>
                  <a:pt x="3127591" y="2779129"/>
                </a:lnTo>
                <a:lnTo>
                  <a:pt x="3127695" y="2704078"/>
                </a:lnTo>
                <a:lnTo>
                  <a:pt x="3123619" y="2704734"/>
                </a:lnTo>
                <a:lnTo>
                  <a:pt x="3124059" y="2714565"/>
                </a:lnTo>
                <a:lnTo>
                  <a:pt x="3123702" y="2720346"/>
                </a:lnTo>
                <a:lnTo>
                  <a:pt x="3121479" y="2723442"/>
                </a:lnTo>
                <a:lnTo>
                  <a:pt x="3118914" y="2783693"/>
                </a:lnTo>
                <a:close/>
              </a:path>
              <a:path w="3277635" h="2793039">
                <a:moveTo>
                  <a:pt x="3117744" y="2724292"/>
                </a:moveTo>
                <a:lnTo>
                  <a:pt x="3114648" y="2783032"/>
                </a:lnTo>
                <a:lnTo>
                  <a:pt x="3117525" y="2784133"/>
                </a:lnTo>
                <a:lnTo>
                  <a:pt x="3118914" y="2783693"/>
                </a:lnTo>
                <a:lnTo>
                  <a:pt x="3121479" y="2723442"/>
                </a:lnTo>
                <a:lnTo>
                  <a:pt x="3117744" y="2724292"/>
                </a:lnTo>
                <a:close/>
              </a:path>
              <a:path w="3277635" h="2793039">
                <a:moveTo>
                  <a:pt x="3076410" y="2778532"/>
                </a:moveTo>
                <a:lnTo>
                  <a:pt x="3083148" y="2779847"/>
                </a:lnTo>
                <a:lnTo>
                  <a:pt x="3090800" y="2781604"/>
                </a:lnTo>
                <a:lnTo>
                  <a:pt x="3098588" y="2783442"/>
                </a:lnTo>
                <a:lnTo>
                  <a:pt x="3101040" y="2717767"/>
                </a:lnTo>
                <a:lnTo>
                  <a:pt x="3094827" y="2714033"/>
                </a:lnTo>
                <a:lnTo>
                  <a:pt x="3095497" y="2742522"/>
                </a:lnTo>
                <a:lnTo>
                  <a:pt x="3092055" y="2744790"/>
                </a:lnTo>
                <a:lnTo>
                  <a:pt x="3087506" y="2744074"/>
                </a:lnTo>
                <a:lnTo>
                  <a:pt x="3076410" y="2778532"/>
                </a:lnTo>
                <a:close/>
              </a:path>
              <a:path w="3277635" h="2793039">
                <a:moveTo>
                  <a:pt x="3059370" y="2729192"/>
                </a:moveTo>
                <a:lnTo>
                  <a:pt x="3063150" y="2728316"/>
                </a:lnTo>
                <a:lnTo>
                  <a:pt x="3069256" y="2728964"/>
                </a:lnTo>
                <a:lnTo>
                  <a:pt x="3076568" y="2730778"/>
                </a:lnTo>
                <a:lnTo>
                  <a:pt x="3083967" y="2733399"/>
                </a:lnTo>
                <a:lnTo>
                  <a:pt x="3090334" y="2736469"/>
                </a:lnTo>
                <a:lnTo>
                  <a:pt x="3087668" y="2719582"/>
                </a:lnTo>
                <a:lnTo>
                  <a:pt x="3087126" y="2722855"/>
                </a:lnTo>
                <a:lnTo>
                  <a:pt x="3082019" y="2723631"/>
                </a:lnTo>
                <a:lnTo>
                  <a:pt x="3074338" y="2722408"/>
                </a:lnTo>
                <a:lnTo>
                  <a:pt x="3066073" y="2719680"/>
                </a:lnTo>
                <a:lnTo>
                  <a:pt x="3059370" y="2729192"/>
                </a:lnTo>
                <a:close/>
              </a:path>
              <a:path w="3277635" h="2793039">
                <a:moveTo>
                  <a:pt x="3051176" y="2786899"/>
                </a:moveTo>
                <a:lnTo>
                  <a:pt x="3058694" y="2787220"/>
                </a:lnTo>
                <a:lnTo>
                  <a:pt x="3059034" y="2731950"/>
                </a:lnTo>
                <a:lnTo>
                  <a:pt x="3059370" y="2729192"/>
                </a:lnTo>
                <a:lnTo>
                  <a:pt x="3066073" y="2719680"/>
                </a:lnTo>
                <a:lnTo>
                  <a:pt x="3059212" y="2715942"/>
                </a:lnTo>
                <a:lnTo>
                  <a:pt x="3055745" y="2711688"/>
                </a:lnTo>
                <a:lnTo>
                  <a:pt x="3051176" y="2786899"/>
                </a:lnTo>
                <a:close/>
              </a:path>
              <a:path w="3277635" h="2793039">
                <a:moveTo>
                  <a:pt x="3050460" y="2710916"/>
                </a:moveTo>
                <a:lnTo>
                  <a:pt x="3037913" y="2708521"/>
                </a:lnTo>
                <a:lnTo>
                  <a:pt x="3039148" y="2717889"/>
                </a:lnTo>
                <a:lnTo>
                  <a:pt x="3043200" y="2786348"/>
                </a:lnTo>
                <a:lnTo>
                  <a:pt x="3051176" y="2786899"/>
                </a:lnTo>
                <a:lnTo>
                  <a:pt x="3055745" y="2711688"/>
                </a:lnTo>
                <a:lnTo>
                  <a:pt x="3050460" y="2710916"/>
                </a:lnTo>
                <a:close/>
              </a:path>
              <a:path w="3277635" h="2793039">
                <a:moveTo>
                  <a:pt x="3039148" y="2717889"/>
                </a:moveTo>
                <a:lnTo>
                  <a:pt x="3037913" y="2708521"/>
                </a:lnTo>
                <a:lnTo>
                  <a:pt x="3029839" y="2706183"/>
                </a:lnTo>
                <a:lnTo>
                  <a:pt x="3025320" y="2704079"/>
                </a:lnTo>
                <a:lnTo>
                  <a:pt x="3023916" y="2703380"/>
                </a:lnTo>
                <a:lnTo>
                  <a:pt x="3027510" y="2713628"/>
                </a:lnTo>
                <a:lnTo>
                  <a:pt x="3035050" y="2715912"/>
                </a:lnTo>
                <a:lnTo>
                  <a:pt x="3039148" y="2717889"/>
                </a:lnTo>
                <a:close/>
              </a:path>
              <a:path w="3277635" h="2793039">
                <a:moveTo>
                  <a:pt x="3021447" y="2706460"/>
                </a:moveTo>
                <a:lnTo>
                  <a:pt x="3016107" y="2711033"/>
                </a:lnTo>
                <a:lnTo>
                  <a:pt x="3027510" y="2713628"/>
                </a:lnTo>
                <a:lnTo>
                  <a:pt x="3023916" y="2703380"/>
                </a:lnTo>
                <a:lnTo>
                  <a:pt x="3021447" y="2706460"/>
                </a:lnTo>
                <a:close/>
              </a:path>
              <a:path w="3277635" h="2793039">
                <a:moveTo>
                  <a:pt x="3074440" y="2743279"/>
                </a:moveTo>
                <a:lnTo>
                  <a:pt x="3063748" y="2737383"/>
                </a:lnTo>
                <a:lnTo>
                  <a:pt x="3065407" y="2787282"/>
                </a:lnTo>
                <a:lnTo>
                  <a:pt x="3068791" y="2778665"/>
                </a:lnTo>
                <a:lnTo>
                  <a:pt x="3071365" y="2778018"/>
                </a:lnTo>
                <a:lnTo>
                  <a:pt x="3076410" y="2778532"/>
                </a:lnTo>
                <a:lnTo>
                  <a:pt x="3087506" y="2744074"/>
                </a:lnTo>
                <a:lnTo>
                  <a:pt x="3074440" y="2743279"/>
                </a:lnTo>
                <a:close/>
              </a:path>
              <a:path w="3277635" h="2793039">
                <a:moveTo>
                  <a:pt x="3065407" y="2787282"/>
                </a:moveTo>
                <a:lnTo>
                  <a:pt x="3063748" y="2737383"/>
                </a:lnTo>
                <a:lnTo>
                  <a:pt x="3063262" y="2736949"/>
                </a:lnTo>
                <a:lnTo>
                  <a:pt x="3059034" y="2731950"/>
                </a:lnTo>
                <a:lnTo>
                  <a:pt x="3058694" y="2787220"/>
                </a:lnTo>
                <a:lnTo>
                  <a:pt x="3065407" y="2787282"/>
                </a:lnTo>
                <a:close/>
              </a:path>
              <a:path w="3277635" h="2793039">
                <a:moveTo>
                  <a:pt x="3068791" y="2778665"/>
                </a:moveTo>
                <a:lnTo>
                  <a:pt x="3065407" y="2787282"/>
                </a:lnTo>
                <a:lnTo>
                  <a:pt x="3070965" y="2787056"/>
                </a:lnTo>
                <a:lnTo>
                  <a:pt x="3075022" y="2786512"/>
                </a:lnTo>
                <a:lnTo>
                  <a:pt x="3077228" y="2785622"/>
                </a:lnTo>
                <a:lnTo>
                  <a:pt x="3074698" y="2782685"/>
                </a:lnTo>
                <a:lnTo>
                  <a:pt x="3069266" y="2780580"/>
                </a:lnTo>
                <a:lnTo>
                  <a:pt x="3068791" y="2778665"/>
                </a:lnTo>
                <a:close/>
              </a:path>
              <a:path w="3277635" h="2793039">
                <a:moveTo>
                  <a:pt x="3038692" y="2720940"/>
                </a:moveTo>
                <a:lnTo>
                  <a:pt x="3034976" y="2722021"/>
                </a:lnTo>
                <a:lnTo>
                  <a:pt x="3035114" y="2785596"/>
                </a:lnTo>
                <a:lnTo>
                  <a:pt x="3043200" y="2786348"/>
                </a:lnTo>
                <a:lnTo>
                  <a:pt x="3039148" y="2717889"/>
                </a:lnTo>
                <a:lnTo>
                  <a:pt x="3038692" y="2720940"/>
                </a:lnTo>
                <a:close/>
              </a:path>
              <a:path w="3277635" h="2793039">
                <a:moveTo>
                  <a:pt x="3008633" y="2781161"/>
                </a:moveTo>
                <a:lnTo>
                  <a:pt x="3013678" y="2782425"/>
                </a:lnTo>
                <a:lnTo>
                  <a:pt x="3020005" y="2783605"/>
                </a:lnTo>
                <a:lnTo>
                  <a:pt x="3027266" y="2784672"/>
                </a:lnTo>
                <a:lnTo>
                  <a:pt x="3035114" y="2785596"/>
                </a:lnTo>
                <a:lnTo>
                  <a:pt x="3034976" y="2722021"/>
                </a:lnTo>
                <a:lnTo>
                  <a:pt x="3029494" y="2722812"/>
                </a:lnTo>
                <a:lnTo>
                  <a:pt x="3024790" y="2773435"/>
                </a:lnTo>
                <a:lnTo>
                  <a:pt x="3014831" y="2774593"/>
                </a:lnTo>
                <a:lnTo>
                  <a:pt x="3008633" y="2781161"/>
                </a:lnTo>
                <a:close/>
              </a:path>
              <a:path w="3277635" h="2793039">
                <a:moveTo>
                  <a:pt x="2996825" y="2776438"/>
                </a:moveTo>
                <a:lnTo>
                  <a:pt x="2997234" y="2772668"/>
                </a:lnTo>
                <a:lnTo>
                  <a:pt x="3000698" y="2770249"/>
                </a:lnTo>
                <a:lnTo>
                  <a:pt x="3009217" y="2770173"/>
                </a:lnTo>
                <a:lnTo>
                  <a:pt x="3024790" y="2773435"/>
                </a:lnTo>
                <a:lnTo>
                  <a:pt x="3029494" y="2722812"/>
                </a:lnTo>
                <a:lnTo>
                  <a:pt x="3022666" y="2723316"/>
                </a:lnTo>
                <a:lnTo>
                  <a:pt x="3014909" y="2723538"/>
                </a:lnTo>
                <a:lnTo>
                  <a:pt x="3006644" y="2723481"/>
                </a:lnTo>
                <a:lnTo>
                  <a:pt x="2998290" y="2723149"/>
                </a:lnTo>
                <a:lnTo>
                  <a:pt x="2996825" y="2776438"/>
                </a:lnTo>
                <a:close/>
              </a:path>
              <a:path w="3277635" h="2793039">
                <a:moveTo>
                  <a:pt x="2972363" y="2719159"/>
                </a:moveTo>
                <a:lnTo>
                  <a:pt x="2975165" y="2781020"/>
                </a:lnTo>
                <a:lnTo>
                  <a:pt x="2980394" y="2767994"/>
                </a:lnTo>
                <a:lnTo>
                  <a:pt x="2989262" y="2769198"/>
                </a:lnTo>
                <a:lnTo>
                  <a:pt x="2991299" y="2771708"/>
                </a:lnTo>
                <a:lnTo>
                  <a:pt x="2995208" y="2785627"/>
                </a:lnTo>
                <a:lnTo>
                  <a:pt x="2997177" y="2784051"/>
                </a:lnTo>
                <a:lnTo>
                  <a:pt x="2997472" y="2780564"/>
                </a:lnTo>
                <a:lnTo>
                  <a:pt x="2996825" y="2776438"/>
                </a:lnTo>
                <a:lnTo>
                  <a:pt x="2998290" y="2723149"/>
                </a:lnTo>
                <a:lnTo>
                  <a:pt x="2990266" y="2722548"/>
                </a:lnTo>
                <a:lnTo>
                  <a:pt x="2982990" y="2721679"/>
                </a:lnTo>
                <a:lnTo>
                  <a:pt x="2976883" y="2720548"/>
                </a:lnTo>
                <a:lnTo>
                  <a:pt x="2972363" y="2719159"/>
                </a:lnTo>
                <a:close/>
              </a:path>
              <a:path w="3277635" h="2793039">
                <a:moveTo>
                  <a:pt x="3008242" y="2775842"/>
                </a:moveTo>
                <a:lnTo>
                  <a:pt x="3004676" y="2777153"/>
                </a:lnTo>
                <a:lnTo>
                  <a:pt x="3005219" y="2779841"/>
                </a:lnTo>
                <a:lnTo>
                  <a:pt x="3008633" y="2781161"/>
                </a:lnTo>
                <a:lnTo>
                  <a:pt x="3014831" y="2774593"/>
                </a:lnTo>
                <a:lnTo>
                  <a:pt x="3008242" y="2775842"/>
                </a:lnTo>
                <a:close/>
              </a:path>
              <a:path w="3277635" h="2793039">
                <a:moveTo>
                  <a:pt x="3010572" y="76117"/>
                </a:moveTo>
                <a:lnTo>
                  <a:pt x="3014899" y="13070"/>
                </a:lnTo>
                <a:lnTo>
                  <a:pt x="3007491" y="15396"/>
                </a:lnTo>
                <a:lnTo>
                  <a:pt x="3002862" y="17478"/>
                </a:lnTo>
                <a:lnTo>
                  <a:pt x="3001538" y="18074"/>
                </a:lnTo>
                <a:lnTo>
                  <a:pt x="3000430" y="12180"/>
                </a:lnTo>
                <a:lnTo>
                  <a:pt x="2994790" y="14478"/>
                </a:lnTo>
                <a:lnTo>
                  <a:pt x="2993951" y="72050"/>
                </a:lnTo>
                <a:lnTo>
                  <a:pt x="3001453" y="72513"/>
                </a:lnTo>
                <a:lnTo>
                  <a:pt x="2996555" y="24205"/>
                </a:lnTo>
                <a:lnTo>
                  <a:pt x="2997679" y="21034"/>
                </a:lnTo>
                <a:lnTo>
                  <a:pt x="3002405" y="18036"/>
                </a:lnTo>
                <a:lnTo>
                  <a:pt x="3007192" y="73348"/>
                </a:lnTo>
                <a:lnTo>
                  <a:pt x="3010466" y="74552"/>
                </a:lnTo>
                <a:lnTo>
                  <a:pt x="3010572" y="76117"/>
                </a:lnTo>
                <a:close/>
              </a:path>
              <a:path w="3277635" h="2793039">
                <a:moveTo>
                  <a:pt x="3002405" y="18036"/>
                </a:moveTo>
                <a:lnTo>
                  <a:pt x="2997679" y="21034"/>
                </a:lnTo>
                <a:lnTo>
                  <a:pt x="2996555" y="24205"/>
                </a:lnTo>
                <a:lnTo>
                  <a:pt x="3001453" y="72513"/>
                </a:lnTo>
                <a:lnTo>
                  <a:pt x="3007192" y="73348"/>
                </a:lnTo>
                <a:lnTo>
                  <a:pt x="3002405" y="18036"/>
                </a:lnTo>
                <a:close/>
              </a:path>
              <a:path w="3277635" h="2793039">
                <a:moveTo>
                  <a:pt x="3005100" y="10340"/>
                </a:moveTo>
                <a:lnTo>
                  <a:pt x="3000430" y="12180"/>
                </a:lnTo>
                <a:lnTo>
                  <a:pt x="3001538" y="18074"/>
                </a:lnTo>
                <a:lnTo>
                  <a:pt x="3002862" y="17478"/>
                </a:lnTo>
                <a:lnTo>
                  <a:pt x="3007174" y="12221"/>
                </a:lnTo>
                <a:lnTo>
                  <a:pt x="3007710" y="10005"/>
                </a:lnTo>
                <a:lnTo>
                  <a:pt x="3005100" y="10340"/>
                </a:lnTo>
                <a:close/>
              </a:path>
              <a:path w="3277635" h="2793039">
                <a:moveTo>
                  <a:pt x="2989266" y="16187"/>
                </a:moveTo>
                <a:lnTo>
                  <a:pt x="2984945" y="16260"/>
                </a:lnTo>
                <a:lnTo>
                  <a:pt x="2985391" y="71965"/>
                </a:lnTo>
                <a:lnTo>
                  <a:pt x="2993951" y="72050"/>
                </a:lnTo>
                <a:lnTo>
                  <a:pt x="2994790" y="14478"/>
                </a:lnTo>
                <a:lnTo>
                  <a:pt x="2989266" y="16187"/>
                </a:lnTo>
                <a:close/>
              </a:path>
              <a:path w="3277635" h="2793039">
                <a:moveTo>
                  <a:pt x="2967763" y="25644"/>
                </a:moveTo>
                <a:lnTo>
                  <a:pt x="2967907" y="72951"/>
                </a:lnTo>
                <a:lnTo>
                  <a:pt x="2976475" y="72264"/>
                </a:lnTo>
                <a:lnTo>
                  <a:pt x="2985391" y="71965"/>
                </a:lnTo>
                <a:lnTo>
                  <a:pt x="2984945" y="16260"/>
                </a:lnTo>
                <a:lnTo>
                  <a:pt x="2982915" y="13651"/>
                </a:lnTo>
                <a:lnTo>
                  <a:pt x="2974339" y="20536"/>
                </a:lnTo>
                <a:lnTo>
                  <a:pt x="2967763" y="25644"/>
                </a:lnTo>
                <a:close/>
              </a:path>
              <a:path w="3277635" h="2793039">
                <a:moveTo>
                  <a:pt x="2962961" y="29150"/>
                </a:moveTo>
                <a:lnTo>
                  <a:pt x="2959708" y="31230"/>
                </a:lnTo>
                <a:lnTo>
                  <a:pt x="2960390" y="74033"/>
                </a:lnTo>
                <a:lnTo>
                  <a:pt x="2967907" y="72951"/>
                </a:lnTo>
                <a:lnTo>
                  <a:pt x="2967763" y="25644"/>
                </a:lnTo>
                <a:lnTo>
                  <a:pt x="2962961" y="29150"/>
                </a:lnTo>
                <a:close/>
              </a:path>
              <a:path w="3277635" h="2793039">
                <a:moveTo>
                  <a:pt x="2956972" y="30684"/>
                </a:moveTo>
                <a:lnTo>
                  <a:pt x="2954628" y="75514"/>
                </a:lnTo>
                <a:lnTo>
                  <a:pt x="2960390" y="74033"/>
                </a:lnTo>
                <a:lnTo>
                  <a:pt x="2959708" y="31230"/>
                </a:lnTo>
                <a:lnTo>
                  <a:pt x="2956972" y="30684"/>
                </a:lnTo>
                <a:close/>
              </a:path>
              <a:path w="3277635" h="2793039">
                <a:moveTo>
                  <a:pt x="3063823" y="84971"/>
                </a:moveTo>
                <a:lnTo>
                  <a:pt x="3061157" y="88790"/>
                </a:lnTo>
                <a:lnTo>
                  <a:pt x="3062153" y="99187"/>
                </a:lnTo>
                <a:lnTo>
                  <a:pt x="3069221" y="99726"/>
                </a:lnTo>
                <a:lnTo>
                  <a:pt x="3066074" y="82314"/>
                </a:lnTo>
                <a:lnTo>
                  <a:pt x="3063823" y="84971"/>
                </a:lnTo>
                <a:close/>
              </a:path>
              <a:path w="3277635" h="2793039">
                <a:moveTo>
                  <a:pt x="3059243" y="92947"/>
                </a:moveTo>
                <a:lnTo>
                  <a:pt x="3059201" y="96670"/>
                </a:lnTo>
                <a:lnTo>
                  <a:pt x="3062153" y="99187"/>
                </a:lnTo>
                <a:lnTo>
                  <a:pt x="3061157" y="88790"/>
                </a:lnTo>
                <a:lnTo>
                  <a:pt x="3059243" y="92947"/>
                </a:lnTo>
                <a:close/>
              </a:path>
              <a:path w="3277635" h="2793039">
                <a:moveTo>
                  <a:pt x="2987480" y="2773590"/>
                </a:moveTo>
                <a:lnTo>
                  <a:pt x="2982335" y="2772975"/>
                </a:lnTo>
                <a:lnTo>
                  <a:pt x="2984974" y="2781781"/>
                </a:lnTo>
                <a:lnTo>
                  <a:pt x="2995208" y="2785627"/>
                </a:lnTo>
                <a:lnTo>
                  <a:pt x="2991299" y="2771708"/>
                </a:lnTo>
                <a:lnTo>
                  <a:pt x="2987480" y="2773590"/>
                </a:lnTo>
                <a:close/>
              </a:path>
              <a:path w="3277635" h="2793039">
                <a:moveTo>
                  <a:pt x="2980394" y="2767994"/>
                </a:moveTo>
                <a:lnTo>
                  <a:pt x="2975165" y="2781020"/>
                </a:lnTo>
                <a:lnTo>
                  <a:pt x="2984974" y="2781781"/>
                </a:lnTo>
                <a:lnTo>
                  <a:pt x="2982335" y="2772975"/>
                </a:lnTo>
                <a:lnTo>
                  <a:pt x="2980394" y="2767994"/>
                </a:lnTo>
                <a:close/>
              </a:path>
              <a:path w="3277635" h="2793039">
                <a:moveTo>
                  <a:pt x="2975165" y="2781020"/>
                </a:moveTo>
                <a:lnTo>
                  <a:pt x="2972363" y="2719159"/>
                </a:lnTo>
                <a:lnTo>
                  <a:pt x="2971257" y="2717655"/>
                </a:lnTo>
                <a:lnTo>
                  <a:pt x="2970973" y="2717672"/>
                </a:lnTo>
                <a:lnTo>
                  <a:pt x="2966310" y="2717197"/>
                </a:lnTo>
                <a:lnTo>
                  <a:pt x="2965529" y="2782266"/>
                </a:lnTo>
                <a:lnTo>
                  <a:pt x="2975165" y="2781020"/>
                </a:lnTo>
                <a:close/>
              </a:path>
              <a:path w="3277635" h="2793039">
                <a:moveTo>
                  <a:pt x="2965529" y="2782266"/>
                </a:moveTo>
                <a:lnTo>
                  <a:pt x="2966310" y="2717197"/>
                </a:lnTo>
                <a:lnTo>
                  <a:pt x="2962148" y="2715963"/>
                </a:lnTo>
                <a:lnTo>
                  <a:pt x="2961552" y="2722174"/>
                </a:lnTo>
                <a:lnTo>
                  <a:pt x="2961100" y="2723464"/>
                </a:lnTo>
                <a:lnTo>
                  <a:pt x="2956142" y="2719648"/>
                </a:lnTo>
                <a:lnTo>
                  <a:pt x="2955816" y="2784443"/>
                </a:lnTo>
                <a:lnTo>
                  <a:pt x="2965529" y="2782266"/>
                </a:lnTo>
                <a:close/>
              </a:path>
              <a:path w="3277635" h="2793039">
                <a:moveTo>
                  <a:pt x="2947834" y="2709918"/>
                </a:moveTo>
                <a:lnTo>
                  <a:pt x="2945772" y="2786475"/>
                </a:lnTo>
                <a:lnTo>
                  <a:pt x="2955816" y="2784443"/>
                </a:lnTo>
                <a:lnTo>
                  <a:pt x="2956142" y="2719648"/>
                </a:lnTo>
                <a:lnTo>
                  <a:pt x="2947834" y="2709918"/>
                </a:lnTo>
                <a:close/>
              </a:path>
              <a:path w="3277635" h="2793039">
                <a:moveTo>
                  <a:pt x="2794841" y="2721403"/>
                </a:moveTo>
                <a:lnTo>
                  <a:pt x="2794658" y="2723941"/>
                </a:lnTo>
                <a:lnTo>
                  <a:pt x="2794660" y="2762773"/>
                </a:lnTo>
                <a:lnTo>
                  <a:pt x="2800346" y="2766695"/>
                </a:lnTo>
                <a:lnTo>
                  <a:pt x="2800224" y="2709512"/>
                </a:lnTo>
                <a:lnTo>
                  <a:pt x="2794403" y="2711907"/>
                </a:lnTo>
                <a:lnTo>
                  <a:pt x="2791668" y="2708991"/>
                </a:lnTo>
                <a:lnTo>
                  <a:pt x="2791591" y="2717686"/>
                </a:lnTo>
                <a:lnTo>
                  <a:pt x="2794841" y="2721403"/>
                </a:lnTo>
                <a:close/>
              </a:path>
              <a:path w="3277635" h="2793039">
                <a:moveTo>
                  <a:pt x="2794125" y="2762553"/>
                </a:moveTo>
                <a:lnTo>
                  <a:pt x="2794660" y="2762773"/>
                </a:lnTo>
                <a:lnTo>
                  <a:pt x="2794658" y="2723941"/>
                </a:lnTo>
                <a:lnTo>
                  <a:pt x="2791939" y="2725285"/>
                </a:lnTo>
                <a:lnTo>
                  <a:pt x="2787581" y="2725418"/>
                </a:lnTo>
                <a:lnTo>
                  <a:pt x="2785234" y="2758458"/>
                </a:lnTo>
                <a:lnTo>
                  <a:pt x="2794125" y="2762553"/>
                </a:lnTo>
                <a:close/>
              </a:path>
              <a:path w="3277635" h="2793039">
                <a:moveTo>
                  <a:pt x="2787581" y="2725418"/>
                </a:moveTo>
                <a:lnTo>
                  <a:pt x="2782479" y="2724325"/>
                </a:lnTo>
                <a:lnTo>
                  <a:pt x="2777531" y="2721988"/>
                </a:lnTo>
                <a:lnTo>
                  <a:pt x="2773634" y="2718393"/>
                </a:lnTo>
                <a:lnTo>
                  <a:pt x="2771683" y="2713523"/>
                </a:lnTo>
                <a:lnTo>
                  <a:pt x="2775476" y="2754859"/>
                </a:lnTo>
                <a:lnTo>
                  <a:pt x="2785234" y="2758458"/>
                </a:lnTo>
                <a:lnTo>
                  <a:pt x="2787581" y="2725418"/>
                </a:lnTo>
                <a:close/>
              </a:path>
              <a:path w="3277635" h="2793039">
                <a:moveTo>
                  <a:pt x="2775476" y="2754859"/>
                </a:moveTo>
                <a:lnTo>
                  <a:pt x="2771683" y="2713523"/>
                </a:lnTo>
                <a:lnTo>
                  <a:pt x="2772575" y="2707362"/>
                </a:lnTo>
                <a:lnTo>
                  <a:pt x="2784013" y="2712808"/>
                </a:lnTo>
                <a:lnTo>
                  <a:pt x="2791668" y="2708991"/>
                </a:lnTo>
                <a:lnTo>
                  <a:pt x="2793519" y="2705994"/>
                </a:lnTo>
                <a:lnTo>
                  <a:pt x="2791826" y="2700503"/>
                </a:lnTo>
                <a:lnTo>
                  <a:pt x="2779165" y="2700675"/>
                </a:lnTo>
                <a:lnTo>
                  <a:pt x="2767205" y="2702278"/>
                </a:lnTo>
                <a:lnTo>
                  <a:pt x="2775476" y="2754859"/>
                </a:lnTo>
                <a:close/>
              </a:path>
              <a:path w="3277635" h="2793039">
                <a:moveTo>
                  <a:pt x="2751994" y="2752753"/>
                </a:moveTo>
                <a:lnTo>
                  <a:pt x="2753111" y="2750703"/>
                </a:lnTo>
                <a:lnTo>
                  <a:pt x="2758204" y="2750615"/>
                </a:lnTo>
                <a:lnTo>
                  <a:pt x="2757656" y="2715431"/>
                </a:lnTo>
                <a:lnTo>
                  <a:pt x="2756866" y="2717539"/>
                </a:lnTo>
                <a:lnTo>
                  <a:pt x="2753469" y="2718372"/>
                </a:lnTo>
                <a:lnTo>
                  <a:pt x="2751994" y="2752753"/>
                </a:lnTo>
                <a:close/>
              </a:path>
              <a:path w="3277635" h="2793039">
                <a:moveTo>
                  <a:pt x="2721943" y="2710337"/>
                </a:moveTo>
                <a:lnTo>
                  <a:pt x="2718782" y="2708386"/>
                </a:lnTo>
                <a:lnTo>
                  <a:pt x="2720045" y="2785560"/>
                </a:lnTo>
                <a:lnTo>
                  <a:pt x="2729057" y="2786205"/>
                </a:lnTo>
                <a:lnTo>
                  <a:pt x="2727849" y="2712910"/>
                </a:lnTo>
                <a:lnTo>
                  <a:pt x="2721943" y="2710337"/>
                </a:lnTo>
                <a:close/>
              </a:path>
              <a:path w="3277635" h="2793039">
                <a:moveTo>
                  <a:pt x="2674324" y="2722812"/>
                </a:moveTo>
                <a:lnTo>
                  <a:pt x="2666998" y="2720729"/>
                </a:lnTo>
                <a:lnTo>
                  <a:pt x="2670627" y="2775625"/>
                </a:lnTo>
                <a:lnTo>
                  <a:pt x="2676049" y="2779778"/>
                </a:lnTo>
                <a:lnTo>
                  <a:pt x="2682559" y="2724204"/>
                </a:lnTo>
                <a:lnTo>
                  <a:pt x="2674324" y="2722812"/>
                </a:lnTo>
                <a:close/>
              </a:path>
              <a:path w="3277635" h="2793039">
                <a:moveTo>
                  <a:pt x="2803158" y="2702067"/>
                </a:moveTo>
                <a:lnTo>
                  <a:pt x="2791826" y="2700503"/>
                </a:lnTo>
                <a:lnTo>
                  <a:pt x="2793519" y="2705994"/>
                </a:lnTo>
                <a:lnTo>
                  <a:pt x="2801455" y="2708149"/>
                </a:lnTo>
                <a:lnTo>
                  <a:pt x="2803158" y="2702067"/>
                </a:lnTo>
                <a:close/>
              </a:path>
              <a:path w="3277635" h="2793039">
                <a:moveTo>
                  <a:pt x="3138465" y="2712102"/>
                </a:moveTo>
                <a:lnTo>
                  <a:pt x="3144406" y="2713147"/>
                </a:lnTo>
                <a:lnTo>
                  <a:pt x="3152982" y="2717915"/>
                </a:lnTo>
                <a:lnTo>
                  <a:pt x="3154755" y="2719729"/>
                </a:lnTo>
                <a:lnTo>
                  <a:pt x="3157327" y="2722807"/>
                </a:lnTo>
                <a:lnTo>
                  <a:pt x="3157068" y="2777317"/>
                </a:lnTo>
                <a:lnTo>
                  <a:pt x="3161333" y="2778337"/>
                </a:lnTo>
                <a:lnTo>
                  <a:pt x="3160865" y="2709543"/>
                </a:lnTo>
                <a:lnTo>
                  <a:pt x="3154745" y="2708277"/>
                </a:lnTo>
                <a:lnTo>
                  <a:pt x="3147703" y="2706799"/>
                </a:lnTo>
                <a:lnTo>
                  <a:pt x="3140403" y="2705408"/>
                </a:lnTo>
                <a:lnTo>
                  <a:pt x="3138465" y="2712102"/>
                </a:lnTo>
                <a:close/>
              </a:path>
              <a:path w="3277635" h="2793039">
                <a:moveTo>
                  <a:pt x="3138465" y="2712102"/>
                </a:moveTo>
                <a:lnTo>
                  <a:pt x="3140403" y="2705408"/>
                </a:lnTo>
                <a:lnTo>
                  <a:pt x="3133512" y="2704402"/>
                </a:lnTo>
                <a:lnTo>
                  <a:pt x="3134486" y="2781893"/>
                </a:lnTo>
                <a:lnTo>
                  <a:pt x="3144704" y="2787265"/>
                </a:lnTo>
                <a:lnTo>
                  <a:pt x="3141475" y="2714502"/>
                </a:lnTo>
                <a:lnTo>
                  <a:pt x="3138465" y="2712102"/>
                </a:lnTo>
                <a:close/>
              </a:path>
              <a:path w="3277635" h="2793039">
                <a:moveTo>
                  <a:pt x="3127695" y="2704078"/>
                </a:moveTo>
                <a:lnTo>
                  <a:pt x="3127591" y="2779129"/>
                </a:lnTo>
                <a:lnTo>
                  <a:pt x="3134486" y="2781893"/>
                </a:lnTo>
                <a:lnTo>
                  <a:pt x="3133512" y="2704402"/>
                </a:lnTo>
                <a:lnTo>
                  <a:pt x="3127695" y="2704078"/>
                </a:lnTo>
                <a:close/>
              </a:path>
              <a:path w="3277635" h="2793039">
                <a:moveTo>
                  <a:pt x="3123619" y="2704734"/>
                </a:moveTo>
                <a:lnTo>
                  <a:pt x="3121949" y="2706670"/>
                </a:lnTo>
                <a:lnTo>
                  <a:pt x="3123351" y="2710181"/>
                </a:lnTo>
                <a:lnTo>
                  <a:pt x="3124059" y="2714565"/>
                </a:lnTo>
                <a:lnTo>
                  <a:pt x="3123619" y="2704734"/>
                </a:lnTo>
                <a:close/>
              </a:path>
              <a:path w="3277635" h="2793039">
                <a:moveTo>
                  <a:pt x="3165396" y="2710301"/>
                </a:moveTo>
                <a:lnTo>
                  <a:pt x="3161333" y="2778337"/>
                </a:lnTo>
                <a:lnTo>
                  <a:pt x="3161008" y="2778921"/>
                </a:lnTo>
                <a:lnTo>
                  <a:pt x="3157726" y="2779132"/>
                </a:lnTo>
                <a:lnTo>
                  <a:pt x="3153123" y="2779035"/>
                </a:lnTo>
                <a:lnTo>
                  <a:pt x="3148833" y="2778693"/>
                </a:lnTo>
                <a:lnTo>
                  <a:pt x="3154273" y="2787727"/>
                </a:lnTo>
                <a:lnTo>
                  <a:pt x="3160191" y="2787386"/>
                </a:lnTo>
                <a:lnTo>
                  <a:pt x="3163558" y="2786460"/>
                </a:lnTo>
                <a:lnTo>
                  <a:pt x="3165396" y="2710301"/>
                </a:lnTo>
                <a:close/>
              </a:path>
              <a:path w="3277635" h="2793039">
                <a:moveTo>
                  <a:pt x="3155925" y="2723662"/>
                </a:moveTo>
                <a:lnTo>
                  <a:pt x="3152989" y="2722176"/>
                </a:lnTo>
                <a:lnTo>
                  <a:pt x="3154178" y="2776843"/>
                </a:lnTo>
                <a:lnTo>
                  <a:pt x="3157068" y="2777317"/>
                </a:lnTo>
                <a:lnTo>
                  <a:pt x="3157327" y="2722807"/>
                </a:lnTo>
                <a:lnTo>
                  <a:pt x="3155925" y="2723662"/>
                </a:lnTo>
                <a:close/>
              </a:path>
              <a:path w="3277635" h="2793039">
                <a:moveTo>
                  <a:pt x="3144704" y="2787265"/>
                </a:moveTo>
                <a:lnTo>
                  <a:pt x="3144835" y="2787275"/>
                </a:lnTo>
                <a:lnTo>
                  <a:pt x="3147726" y="2777533"/>
                </a:lnTo>
                <a:lnTo>
                  <a:pt x="3154178" y="2776843"/>
                </a:lnTo>
                <a:lnTo>
                  <a:pt x="3152989" y="2722176"/>
                </a:lnTo>
                <a:lnTo>
                  <a:pt x="3149257" y="2719908"/>
                </a:lnTo>
                <a:lnTo>
                  <a:pt x="3145246" y="2717227"/>
                </a:lnTo>
                <a:lnTo>
                  <a:pt x="3144704" y="2787265"/>
                </a:lnTo>
                <a:close/>
              </a:path>
              <a:path w="3277635" h="2793039">
                <a:moveTo>
                  <a:pt x="3147726" y="2777533"/>
                </a:moveTo>
                <a:lnTo>
                  <a:pt x="3144835" y="2787275"/>
                </a:lnTo>
                <a:lnTo>
                  <a:pt x="3154273" y="2787727"/>
                </a:lnTo>
                <a:lnTo>
                  <a:pt x="3148833" y="2778693"/>
                </a:lnTo>
                <a:lnTo>
                  <a:pt x="3147726" y="2777533"/>
                </a:lnTo>
                <a:close/>
              </a:path>
              <a:path w="3277635" h="2793039">
                <a:moveTo>
                  <a:pt x="2961552" y="2722174"/>
                </a:moveTo>
                <a:lnTo>
                  <a:pt x="2962148" y="2715963"/>
                </a:lnTo>
                <a:lnTo>
                  <a:pt x="2959202" y="2713960"/>
                </a:lnTo>
                <a:lnTo>
                  <a:pt x="2958186" y="2711177"/>
                </a:lnTo>
                <a:lnTo>
                  <a:pt x="2956345" y="2716585"/>
                </a:lnTo>
                <a:lnTo>
                  <a:pt x="2961552" y="2722174"/>
                </a:lnTo>
                <a:close/>
              </a:path>
              <a:path w="3277635" h="2793039">
                <a:moveTo>
                  <a:pt x="2943024" y="2719410"/>
                </a:moveTo>
                <a:lnTo>
                  <a:pt x="2949031" y="2698040"/>
                </a:lnTo>
                <a:lnTo>
                  <a:pt x="2940930" y="2697500"/>
                </a:lnTo>
                <a:lnTo>
                  <a:pt x="2933385" y="2697237"/>
                </a:lnTo>
                <a:lnTo>
                  <a:pt x="2926783" y="2697278"/>
                </a:lnTo>
                <a:lnTo>
                  <a:pt x="2921509" y="2697651"/>
                </a:lnTo>
                <a:lnTo>
                  <a:pt x="2928584" y="2705465"/>
                </a:lnTo>
                <a:lnTo>
                  <a:pt x="2939389" y="2708411"/>
                </a:lnTo>
                <a:lnTo>
                  <a:pt x="2942494" y="2714141"/>
                </a:lnTo>
                <a:lnTo>
                  <a:pt x="2943024" y="2719410"/>
                </a:lnTo>
                <a:close/>
              </a:path>
              <a:path w="3277635" h="2793039">
                <a:moveTo>
                  <a:pt x="2921423" y="2703017"/>
                </a:moveTo>
                <a:lnTo>
                  <a:pt x="2928584" y="2705465"/>
                </a:lnTo>
                <a:lnTo>
                  <a:pt x="2921509" y="2697651"/>
                </a:lnTo>
                <a:lnTo>
                  <a:pt x="2917951" y="2698384"/>
                </a:lnTo>
                <a:lnTo>
                  <a:pt x="2917522" y="2701040"/>
                </a:lnTo>
                <a:lnTo>
                  <a:pt x="2921423" y="2703017"/>
                </a:lnTo>
                <a:close/>
              </a:path>
              <a:path w="3277635" h="2793039">
                <a:moveTo>
                  <a:pt x="2748662" y="2710509"/>
                </a:moveTo>
                <a:lnTo>
                  <a:pt x="2738408" y="2709644"/>
                </a:lnTo>
                <a:lnTo>
                  <a:pt x="2738600" y="2712895"/>
                </a:lnTo>
                <a:lnTo>
                  <a:pt x="2743426" y="2713950"/>
                </a:lnTo>
                <a:lnTo>
                  <a:pt x="2747953" y="2714528"/>
                </a:lnTo>
                <a:lnTo>
                  <a:pt x="2751077" y="2714342"/>
                </a:lnTo>
                <a:lnTo>
                  <a:pt x="2751693" y="2713106"/>
                </a:lnTo>
                <a:lnTo>
                  <a:pt x="2748662" y="2710509"/>
                </a:lnTo>
                <a:close/>
              </a:path>
              <a:path w="3277635" h="2793039">
                <a:moveTo>
                  <a:pt x="2738408" y="2709644"/>
                </a:moveTo>
                <a:lnTo>
                  <a:pt x="2733379" y="2709737"/>
                </a:lnTo>
                <a:lnTo>
                  <a:pt x="2734580" y="2711650"/>
                </a:lnTo>
                <a:lnTo>
                  <a:pt x="2738600" y="2712895"/>
                </a:lnTo>
                <a:lnTo>
                  <a:pt x="2738408" y="2709644"/>
                </a:lnTo>
                <a:close/>
              </a:path>
              <a:path w="3277635" h="2793039">
                <a:moveTo>
                  <a:pt x="2669825" y="2709721"/>
                </a:moveTo>
                <a:lnTo>
                  <a:pt x="2672133" y="2714838"/>
                </a:lnTo>
                <a:lnTo>
                  <a:pt x="2676659" y="2715449"/>
                </a:lnTo>
                <a:lnTo>
                  <a:pt x="2681280" y="2713342"/>
                </a:lnTo>
                <a:lnTo>
                  <a:pt x="2683875" y="2710303"/>
                </a:lnTo>
                <a:lnTo>
                  <a:pt x="2682324" y="2708122"/>
                </a:lnTo>
                <a:lnTo>
                  <a:pt x="2674505" y="2708585"/>
                </a:lnTo>
                <a:lnTo>
                  <a:pt x="2669825" y="2709721"/>
                </a:lnTo>
                <a:close/>
              </a:path>
              <a:path w="3277635" h="2793039">
                <a:moveTo>
                  <a:pt x="1808450" y="2707874"/>
                </a:moveTo>
                <a:lnTo>
                  <a:pt x="1805850" y="2704123"/>
                </a:lnTo>
                <a:lnTo>
                  <a:pt x="1803022" y="2738970"/>
                </a:lnTo>
                <a:lnTo>
                  <a:pt x="1801155" y="2749573"/>
                </a:lnTo>
                <a:lnTo>
                  <a:pt x="1801905" y="2728490"/>
                </a:lnTo>
                <a:lnTo>
                  <a:pt x="1798765" y="2726716"/>
                </a:lnTo>
                <a:lnTo>
                  <a:pt x="1798224" y="2744292"/>
                </a:lnTo>
                <a:lnTo>
                  <a:pt x="1797558" y="2758752"/>
                </a:lnTo>
                <a:lnTo>
                  <a:pt x="1799289" y="2754334"/>
                </a:lnTo>
                <a:lnTo>
                  <a:pt x="1798908" y="2753090"/>
                </a:lnTo>
                <a:lnTo>
                  <a:pt x="1798521" y="2735499"/>
                </a:lnTo>
                <a:lnTo>
                  <a:pt x="1798908" y="2753090"/>
                </a:lnTo>
                <a:lnTo>
                  <a:pt x="1799289" y="2754334"/>
                </a:lnTo>
                <a:lnTo>
                  <a:pt x="1801606" y="2761888"/>
                </a:lnTo>
                <a:lnTo>
                  <a:pt x="1807354" y="2770681"/>
                </a:lnTo>
                <a:lnTo>
                  <a:pt x="1808450" y="2707874"/>
                </a:lnTo>
                <a:close/>
              </a:path>
              <a:path w="3277635" h="2793039">
                <a:moveTo>
                  <a:pt x="1785919" y="2753853"/>
                </a:moveTo>
                <a:lnTo>
                  <a:pt x="1788730" y="2758103"/>
                </a:lnTo>
                <a:lnTo>
                  <a:pt x="1792587" y="2760486"/>
                </a:lnTo>
                <a:lnTo>
                  <a:pt x="1797558" y="2758752"/>
                </a:lnTo>
                <a:lnTo>
                  <a:pt x="1798224" y="2744292"/>
                </a:lnTo>
                <a:lnTo>
                  <a:pt x="1798765" y="2726716"/>
                </a:lnTo>
                <a:lnTo>
                  <a:pt x="1798100" y="2719813"/>
                </a:lnTo>
                <a:lnTo>
                  <a:pt x="1797340" y="2718081"/>
                </a:lnTo>
                <a:lnTo>
                  <a:pt x="1788860" y="2707691"/>
                </a:lnTo>
                <a:lnTo>
                  <a:pt x="1785919" y="2753853"/>
                </a:lnTo>
                <a:close/>
              </a:path>
              <a:path w="3277635" h="2793039">
                <a:moveTo>
                  <a:pt x="1788860" y="2707691"/>
                </a:moveTo>
                <a:lnTo>
                  <a:pt x="1775997" y="2697268"/>
                </a:lnTo>
                <a:lnTo>
                  <a:pt x="1776168" y="2786943"/>
                </a:lnTo>
                <a:lnTo>
                  <a:pt x="1783171" y="2748757"/>
                </a:lnTo>
                <a:lnTo>
                  <a:pt x="1784088" y="2749987"/>
                </a:lnTo>
                <a:lnTo>
                  <a:pt x="1785919" y="2753853"/>
                </a:lnTo>
                <a:lnTo>
                  <a:pt x="1788860" y="2707691"/>
                </a:lnTo>
                <a:close/>
              </a:path>
              <a:path w="3277635" h="2793039">
                <a:moveTo>
                  <a:pt x="1790647" y="2786252"/>
                </a:moveTo>
                <a:lnTo>
                  <a:pt x="1791664" y="2766090"/>
                </a:lnTo>
                <a:lnTo>
                  <a:pt x="1783795" y="2763013"/>
                </a:lnTo>
                <a:lnTo>
                  <a:pt x="1783100" y="2752414"/>
                </a:lnTo>
                <a:lnTo>
                  <a:pt x="1783171" y="2748757"/>
                </a:lnTo>
                <a:lnTo>
                  <a:pt x="1780844" y="2789706"/>
                </a:lnTo>
                <a:lnTo>
                  <a:pt x="1785913" y="2789206"/>
                </a:lnTo>
                <a:lnTo>
                  <a:pt x="1790647" y="2786252"/>
                </a:lnTo>
                <a:close/>
              </a:path>
              <a:path w="3277635" h="2793039">
                <a:moveTo>
                  <a:pt x="1774440" y="2697071"/>
                </a:moveTo>
                <a:lnTo>
                  <a:pt x="1766342" y="2700807"/>
                </a:lnTo>
                <a:lnTo>
                  <a:pt x="1767816" y="2703036"/>
                </a:lnTo>
                <a:lnTo>
                  <a:pt x="1772940" y="2708101"/>
                </a:lnTo>
                <a:lnTo>
                  <a:pt x="1773176" y="2710233"/>
                </a:lnTo>
                <a:lnTo>
                  <a:pt x="1776168" y="2786943"/>
                </a:lnTo>
                <a:lnTo>
                  <a:pt x="1775997" y="2697268"/>
                </a:lnTo>
                <a:lnTo>
                  <a:pt x="1774440" y="2697071"/>
                </a:lnTo>
                <a:close/>
              </a:path>
              <a:path w="3277635" h="2793039">
                <a:moveTo>
                  <a:pt x="1773176" y="2710233"/>
                </a:moveTo>
                <a:lnTo>
                  <a:pt x="1769426" y="2710077"/>
                </a:lnTo>
                <a:lnTo>
                  <a:pt x="1771015" y="2770354"/>
                </a:lnTo>
                <a:lnTo>
                  <a:pt x="1772616" y="2780106"/>
                </a:lnTo>
                <a:lnTo>
                  <a:pt x="1776168" y="2786943"/>
                </a:lnTo>
                <a:lnTo>
                  <a:pt x="1773176" y="2710233"/>
                </a:lnTo>
                <a:close/>
              </a:path>
              <a:path w="3277635" h="2793039">
                <a:moveTo>
                  <a:pt x="1748804" y="2776837"/>
                </a:moveTo>
                <a:lnTo>
                  <a:pt x="1749968" y="2773444"/>
                </a:lnTo>
                <a:lnTo>
                  <a:pt x="1753426" y="2770831"/>
                </a:lnTo>
                <a:lnTo>
                  <a:pt x="1760127" y="2769600"/>
                </a:lnTo>
                <a:lnTo>
                  <a:pt x="1771015" y="2770354"/>
                </a:lnTo>
                <a:lnTo>
                  <a:pt x="1769426" y="2710077"/>
                </a:lnTo>
                <a:lnTo>
                  <a:pt x="1762862" y="2708509"/>
                </a:lnTo>
                <a:lnTo>
                  <a:pt x="1754656" y="2706406"/>
                </a:lnTo>
                <a:lnTo>
                  <a:pt x="1751656" y="2722093"/>
                </a:lnTo>
                <a:lnTo>
                  <a:pt x="1748804" y="2776837"/>
                </a:lnTo>
                <a:close/>
              </a:path>
              <a:path w="3277635" h="2793039">
                <a:moveTo>
                  <a:pt x="1742622" y="2709760"/>
                </a:moveTo>
                <a:lnTo>
                  <a:pt x="1745550" y="2711504"/>
                </a:lnTo>
                <a:lnTo>
                  <a:pt x="1751565" y="2717915"/>
                </a:lnTo>
                <a:lnTo>
                  <a:pt x="1751656" y="2722093"/>
                </a:lnTo>
                <a:lnTo>
                  <a:pt x="1754656" y="2706406"/>
                </a:lnTo>
                <a:lnTo>
                  <a:pt x="1745982" y="2704645"/>
                </a:lnTo>
                <a:lnTo>
                  <a:pt x="1742622" y="2709760"/>
                </a:lnTo>
                <a:close/>
              </a:path>
              <a:path w="3277635" h="2793039">
                <a:moveTo>
                  <a:pt x="1738012" y="2704102"/>
                </a:moveTo>
                <a:lnTo>
                  <a:pt x="1731919" y="2705655"/>
                </a:lnTo>
                <a:lnTo>
                  <a:pt x="1738876" y="2781104"/>
                </a:lnTo>
                <a:lnTo>
                  <a:pt x="1742098" y="2711340"/>
                </a:lnTo>
                <a:lnTo>
                  <a:pt x="1742622" y="2709760"/>
                </a:lnTo>
                <a:lnTo>
                  <a:pt x="1745982" y="2704645"/>
                </a:lnTo>
                <a:lnTo>
                  <a:pt x="1738012" y="2704102"/>
                </a:lnTo>
                <a:close/>
              </a:path>
              <a:path w="3277635" h="2793039">
                <a:moveTo>
                  <a:pt x="1731919" y="2705655"/>
                </a:moveTo>
                <a:lnTo>
                  <a:pt x="1728875" y="2710181"/>
                </a:lnTo>
                <a:lnTo>
                  <a:pt x="1726181" y="2713891"/>
                </a:lnTo>
                <a:lnTo>
                  <a:pt x="1719666" y="2720701"/>
                </a:lnTo>
                <a:lnTo>
                  <a:pt x="1713896" y="2723858"/>
                </a:lnTo>
                <a:lnTo>
                  <a:pt x="1708808" y="2724076"/>
                </a:lnTo>
                <a:lnTo>
                  <a:pt x="1705305" y="2778828"/>
                </a:lnTo>
                <a:lnTo>
                  <a:pt x="1702125" y="2779119"/>
                </a:lnTo>
                <a:lnTo>
                  <a:pt x="1697516" y="2779066"/>
                </a:lnTo>
                <a:lnTo>
                  <a:pt x="1693232" y="2778741"/>
                </a:lnTo>
                <a:lnTo>
                  <a:pt x="1692658" y="2777558"/>
                </a:lnTo>
                <a:lnTo>
                  <a:pt x="1695340" y="2787510"/>
                </a:lnTo>
                <a:lnTo>
                  <a:pt x="1700511" y="2786498"/>
                </a:lnTo>
                <a:lnTo>
                  <a:pt x="1703933" y="2784959"/>
                </a:lnTo>
                <a:lnTo>
                  <a:pt x="1706867" y="2783229"/>
                </a:lnTo>
                <a:lnTo>
                  <a:pt x="1710569" y="2781643"/>
                </a:lnTo>
                <a:lnTo>
                  <a:pt x="1716299" y="2780536"/>
                </a:lnTo>
                <a:lnTo>
                  <a:pt x="1725315" y="2780245"/>
                </a:lnTo>
                <a:lnTo>
                  <a:pt x="1738876" y="2781104"/>
                </a:lnTo>
                <a:lnTo>
                  <a:pt x="1731919" y="2705655"/>
                </a:lnTo>
                <a:close/>
              </a:path>
              <a:path w="3277635" h="2793039">
                <a:moveTo>
                  <a:pt x="1705302" y="2778122"/>
                </a:moveTo>
                <a:lnTo>
                  <a:pt x="1705305" y="2778828"/>
                </a:lnTo>
                <a:lnTo>
                  <a:pt x="1708808" y="2724076"/>
                </a:lnTo>
                <a:lnTo>
                  <a:pt x="1704339" y="2722065"/>
                </a:lnTo>
                <a:lnTo>
                  <a:pt x="1700429" y="2718538"/>
                </a:lnTo>
                <a:lnTo>
                  <a:pt x="1700360" y="2776930"/>
                </a:lnTo>
                <a:lnTo>
                  <a:pt x="1705302" y="2778122"/>
                </a:lnTo>
                <a:close/>
              </a:path>
              <a:path w="3277635" h="2793039">
                <a:moveTo>
                  <a:pt x="1699878" y="2776843"/>
                </a:moveTo>
                <a:lnTo>
                  <a:pt x="1700360" y="2776930"/>
                </a:lnTo>
                <a:lnTo>
                  <a:pt x="1700429" y="2718538"/>
                </a:lnTo>
                <a:lnTo>
                  <a:pt x="1697015" y="2714208"/>
                </a:lnTo>
                <a:lnTo>
                  <a:pt x="1694035" y="2709786"/>
                </a:lnTo>
                <a:lnTo>
                  <a:pt x="1692658" y="2777558"/>
                </a:lnTo>
                <a:lnTo>
                  <a:pt x="1699878" y="2776843"/>
                </a:lnTo>
                <a:close/>
              </a:path>
              <a:path w="3277635" h="2793039">
                <a:moveTo>
                  <a:pt x="1683479" y="2711229"/>
                </a:moveTo>
                <a:lnTo>
                  <a:pt x="1685149" y="2717145"/>
                </a:lnTo>
                <a:lnTo>
                  <a:pt x="1687163" y="2787661"/>
                </a:lnTo>
                <a:lnTo>
                  <a:pt x="1692658" y="2777558"/>
                </a:lnTo>
                <a:lnTo>
                  <a:pt x="1694035" y="2709786"/>
                </a:lnTo>
                <a:lnTo>
                  <a:pt x="1691428" y="2705984"/>
                </a:lnTo>
                <a:lnTo>
                  <a:pt x="1689130" y="2703516"/>
                </a:lnTo>
                <a:lnTo>
                  <a:pt x="1685218" y="2705426"/>
                </a:lnTo>
                <a:lnTo>
                  <a:pt x="1683479" y="2711229"/>
                </a:lnTo>
                <a:close/>
              </a:path>
              <a:path w="3277635" h="2793039">
                <a:moveTo>
                  <a:pt x="1801905" y="2728490"/>
                </a:moveTo>
                <a:lnTo>
                  <a:pt x="1801155" y="2749573"/>
                </a:lnTo>
                <a:lnTo>
                  <a:pt x="1803022" y="2738970"/>
                </a:lnTo>
                <a:lnTo>
                  <a:pt x="1805850" y="2704123"/>
                </a:lnTo>
                <a:lnTo>
                  <a:pt x="1801083" y="2702392"/>
                </a:lnTo>
                <a:lnTo>
                  <a:pt x="1798100" y="2719813"/>
                </a:lnTo>
                <a:lnTo>
                  <a:pt x="1798765" y="2726716"/>
                </a:lnTo>
                <a:lnTo>
                  <a:pt x="1801905" y="2728490"/>
                </a:lnTo>
                <a:close/>
              </a:path>
              <a:path w="3277635" h="2793039">
                <a:moveTo>
                  <a:pt x="1801083" y="2702392"/>
                </a:moveTo>
                <a:lnTo>
                  <a:pt x="1792644" y="2705265"/>
                </a:lnTo>
                <a:lnTo>
                  <a:pt x="1794953" y="2709201"/>
                </a:lnTo>
                <a:lnTo>
                  <a:pt x="1797920" y="2717948"/>
                </a:lnTo>
                <a:lnTo>
                  <a:pt x="1798100" y="2719813"/>
                </a:lnTo>
                <a:lnTo>
                  <a:pt x="1801083" y="2702392"/>
                </a:lnTo>
                <a:close/>
              </a:path>
              <a:path w="3277635" h="2793039">
                <a:moveTo>
                  <a:pt x="2372338" y="2716800"/>
                </a:moveTo>
                <a:lnTo>
                  <a:pt x="2364349" y="2714461"/>
                </a:lnTo>
                <a:lnTo>
                  <a:pt x="2364458" y="2717139"/>
                </a:lnTo>
                <a:lnTo>
                  <a:pt x="2368611" y="2719387"/>
                </a:lnTo>
                <a:lnTo>
                  <a:pt x="2372338" y="2716800"/>
                </a:lnTo>
                <a:close/>
              </a:path>
              <a:path w="3277635" h="2793039">
                <a:moveTo>
                  <a:pt x="2522425" y="89132"/>
                </a:moveTo>
                <a:lnTo>
                  <a:pt x="2521195" y="88498"/>
                </a:lnTo>
                <a:lnTo>
                  <a:pt x="2517470" y="89606"/>
                </a:lnTo>
                <a:lnTo>
                  <a:pt x="2513010" y="91652"/>
                </a:lnTo>
                <a:lnTo>
                  <a:pt x="2509578" y="93835"/>
                </a:lnTo>
                <a:lnTo>
                  <a:pt x="2508933" y="95353"/>
                </a:lnTo>
                <a:lnTo>
                  <a:pt x="2512839" y="95404"/>
                </a:lnTo>
                <a:lnTo>
                  <a:pt x="2516171" y="93423"/>
                </a:lnTo>
                <a:lnTo>
                  <a:pt x="2519397" y="92308"/>
                </a:lnTo>
                <a:lnTo>
                  <a:pt x="2522425" y="89132"/>
                </a:lnTo>
                <a:close/>
              </a:path>
              <a:path w="3277635" h="2793039">
                <a:moveTo>
                  <a:pt x="2477091" y="2716579"/>
                </a:moveTo>
                <a:lnTo>
                  <a:pt x="2481850" y="2717298"/>
                </a:lnTo>
                <a:lnTo>
                  <a:pt x="2487042" y="2785838"/>
                </a:lnTo>
                <a:lnTo>
                  <a:pt x="2497156" y="2789223"/>
                </a:lnTo>
                <a:lnTo>
                  <a:pt x="2504945" y="2788686"/>
                </a:lnTo>
                <a:lnTo>
                  <a:pt x="2501803" y="2728580"/>
                </a:lnTo>
                <a:lnTo>
                  <a:pt x="2498671" y="2718508"/>
                </a:lnTo>
                <a:lnTo>
                  <a:pt x="2491280" y="2712305"/>
                </a:lnTo>
                <a:lnTo>
                  <a:pt x="2483820" y="2706679"/>
                </a:lnTo>
                <a:lnTo>
                  <a:pt x="2477091" y="2716579"/>
                </a:lnTo>
                <a:close/>
              </a:path>
              <a:path w="3277635" h="2793039">
                <a:moveTo>
                  <a:pt x="2470810" y="2774942"/>
                </a:moveTo>
                <a:lnTo>
                  <a:pt x="2474336" y="2777730"/>
                </a:lnTo>
                <a:lnTo>
                  <a:pt x="2487042" y="2785838"/>
                </a:lnTo>
                <a:lnTo>
                  <a:pt x="2481850" y="2717298"/>
                </a:lnTo>
                <a:lnTo>
                  <a:pt x="2480896" y="2719702"/>
                </a:lnTo>
                <a:lnTo>
                  <a:pt x="2476292" y="2721212"/>
                </a:lnTo>
                <a:lnTo>
                  <a:pt x="2470810" y="2774942"/>
                </a:lnTo>
                <a:close/>
              </a:path>
              <a:path w="3277635" h="2793039">
                <a:moveTo>
                  <a:pt x="2456826" y="2782997"/>
                </a:moveTo>
                <a:lnTo>
                  <a:pt x="2461445" y="2775926"/>
                </a:lnTo>
                <a:lnTo>
                  <a:pt x="2470810" y="2774942"/>
                </a:lnTo>
                <a:lnTo>
                  <a:pt x="2476292" y="2721212"/>
                </a:lnTo>
                <a:lnTo>
                  <a:pt x="2469677" y="2722812"/>
                </a:lnTo>
                <a:lnTo>
                  <a:pt x="2461605" y="2724414"/>
                </a:lnTo>
                <a:lnTo>
                  <a:pt x="2456826" y="2782997"/>
                </a:lnTo>
                <a:close/>
              </a:path>
              <a:path w="3277635" h="2793039">
                <a:moveTo>
                  <a:pt x="2441510" y="2763544"/>
                </a:moveTo>
                <a:lnTo>
                  <a:pt x="2442463" y="2765218"/>
                </a:lnTo>
                <a:lnTo>
                  <a:pt x="2446661" y="2782961"/>
                </a:lnTo>
                <a:lnTo>
                  <a:pt x="2455536" y="2783529"/>
                </a:lnTo>
                <a:lnTo>
                  <a:pt x="2456826" y="2782997"/>
                </a:lnTo>
                <a:lnTo>
                  <a:pt x="2461605" y="2724414"/>
                </a:lnTo>
                <a:lnTo>
                  <a:pt x="2452630" y="2725933"/>
                </a:lnTo>
                <a:lnTo>
                  <a:pt x="2443307" y="2727281"/>
                </a:lnTo>
                <a:lnTo>
                  <a:pt x="2441510" y="2763544"/>
                </a:lnTo>
                <a:close/>
              </a:path>
              <a:path w="3277635" h="2793039">
                <a:moveTo>
                  <a:pt x="2434705" y="2777308"/>
                </a:moveTo>
                <a:lnTo>
                  <a:pt x="2436792" y="2780692"/>
                </a:lnTo>
                <a:lnTo>
                  <a:pt x="2440549" y="2781995"/>
                </a:lnTo>
                <a:lnTo>
                  <a:pt x="2446661" y="2782961"/>
                </a:lnTo>
                <a:lnTo>
                  <a:pt x="2442463" y="2765218"/>
                </a:lnTo>
                <a:lnTo>
                  <a:pt x="2440809" y="2769096"/>
                </a:lnTo>
                <a:lnTo>
                  <a:pt x="2437134" y="2773284"/>
                </a:lnTo>
                <a:lnTo>
                  <a:pt x="2434705" y="2777308"/>
                </a:lnTo>
                <a:close/>
              </a:path>
              <a:path w="3277635" h="2793039">
                <a:moveTo>
                  <a:pt x="2505389" y="2724776"/>
                </a:moveTo>
                <a:lnTo>
                  <a:pt x="2505833" y="2746225"/>
                </a:lnTo>
                <a:lnTo>
                  <a:pt x="2512157" y="2755114"/>
                </a:lnTo>
                <a:lnTo>
                  <a:pt x="2518176" y="2761108"/>
                </a:lnTo>
                <a:lnTo>
                  <a:pt x="2515327" y="2739284"/>
                </a:lnTo>
                <a:lnTo>
                  <a:pt x="2514389" y="2735451"/>
                </a:lnTo>
                <a:lnTo>
                  <a:pt x="2510830" y="2730594"/>
                </a:lnTo>
                <a:lnTo>
                  <a:pt x="2505389" y="2724776"/>
                </a:lnTo>
                <a:close/>
              </a:path>
              <a:path w="3277635" h="2793039">
                <a:moveTo>
                  <a:pt x="2503494" y="2723008"/>
                </a:moveTo>
                <a:lnTo>
                  <a:pt x="2502322" y="2737377"/>
                </a:lnTo>
                <a:lnTo>
                  <a:pt x="2505833" y="2746225"/>
                </a:lnTo>
                <a:lnTo>
                  <a:pt x="2505389" y="2724776"/>
                </a:lnTo>
                <a:lnTo>
                  <a:pt x="2503494" y="2723008"/>
                </a:lnTo>
                <a:close/>
              </a:path>
              <a:path w="3277635" h="2793039">
                <a:moveTo>
                  <a:pt x="2519990" y="2702599"/>
                </a:moveTo>
                <a:lnTo>
                  <a:pt x="2515463" y="2738833"/>
                </a:lnTo>
                <a:lnTo>
                  <a:pt x="2516603" y="2742370"/>
                </a:lnTo>
                <a:lnTo>
                  <a:pt x="2517674" y="2747940"/>
                </a:lnTo>
                <a:lnTo>
                  <a:pt x="2519990" y="2702599"/>
                </a:lnTo>
                <a:close/>
              </a:path>
              <a:path w="3277635" h="2793039">
                <a:moveTo>
                  <a:pt x="2586628" y="2714113"/>
                </a:moveTo>
                <a:lnTo>
                  <a:pt x="2582818" y="2708215"/>
                </a:lnTo>
                <a:lnTo>
                  <a:pt x="2582499" y="2707005"/>
                </a:lnTo>
                <a:lnTo>
                  <a:pt x="2572442" y="2705664"/>
                </a:lnTo>
                <a:lnTo>
                  <a:pt x="2567839" y="2705133"/>
                </a:lnTo>
                <a:lnTo>
                  <a:pt x="2574103" y="2714441"/>
                </a:lnTo>
                <a:lnTo>
                  <a:pt x="2580640" y="2714369"/>
                </a:lnTo>
                <a:lnTo>
                  <a:pt x="2586628" y="2714113"/>
                </a:lnTo>
                <a:close/>
              </a:path>
              <a:path w="3277635" h="2793039">
                <a:moveTo>
                  <a:pt x="2567839" y="2705133"/>
                </a:moveTo>
                <a:lnTo>
                  <a:pt x="2556886" y="2699300"/>
                </a:lnTo>
                <a:lnTo>
                  <a:pt x="2556949" y="2713443"/>
                </a:lnTo>
                <a:lnTo>
                  <a:pt x="2561820" y="2713984"/>
                </a:lnTo>
                <a:lnTo>
                  <a:pt x="2567684" y="2714315"/>
                </a:lnTo>
                <a:lnTo>
                  <a:pt x="2574103" y="2714441"/>
                </a:lnTo>
                <a:lnTo>
                  <a:pt x="2567839" y="2705133"/>
                </a:lnTo>
                <a:close/>
              </a:path>
              <a:path w="3277635" h="2793039">
                <a:moveTo>
                  <a:pt x="2555767" y="2706640"/>
                </a:moveTo>
                <a:lnTo>
                  <a:pt x="2552682" y="2710509"/>
                </a:lnTo>
                <a:lnTo>
                  <a:pt x="2553511" y="2712687"/>
                </a:lnTo>
                <a:lnTo>
                  <a:pt x="2556949" y="2713443"/>
                </a:lnTo>
                <a:lnTo>
                  <a:pt x="2556886" y="2699300"/>
                </a:lnTo>
                <a:lnTo>
                  <a:pt x="2555767" y="2706640"/>
                </a:lnTo>
                <a:close/>
              </a:path>
              <a:path w="3277635" h="2793039">
                <a:moveTo>
                  <a:pt x="2533083" y="2706003"/>
                </a:moveTo>
                <a:lnTo>
                  <a:pt x="2536084" y="2717158"/>
                </a:lnTo>
                <a:lnTo>
                  <a:pt x="2540920" y="2714900"/>
                </a:lnTo>
                <a:lnTo>
                  <a:pt x="2543986" y="2706442"/>
                </a:lnTo>
                <a:lnTo>
                  <a:pt x="2544240" y="2702199"/>
                </a:lnTo>
                <a:lnTo>
                  <a:pt x="2541993" y="2701735"/>
                </a:lnTo>
                <a:lnTo>
                  <a:pt x="2538016" y="2703514"/>
                </a:lnTo>
                <a:lnTo>
                  <a:pt x="2533083" y="2706003"/>
                </a:lnTo>
                <a:close/>
              </a:path>
              <a:path w="3277635" h="2793039">
                <a:moveTo>
                  <a:pt x="2516171" y="93423"/>
                </a:moveTo>
                <a:lnTo>
                  <a:pt x="2512839" y="95404"/>
                </a:lnTo>
                <a:lnTo>
                  <a:pt x="2519191" y="94145"/>
                </a:lnTo>
                <a:lnTo>
                  <a:pt x="2520607" y="93423"/>
                </a:lnTo>
                <a:lnTo>
                  <a:pt x="2516171" y="93423"/>
                </a:lnTo>
                <a:close/>
              </a:path>
              <a:path w="3277635" h="2793039">
                <a:moveTo>
                  <a:pt x="2495132" y="2703822"/>
                </a:moveTo>
                <a:lnTo>
                  <a:pt x="2487042" y="2701501"/>
                </a:lnTo>
                <a:lnTo>
                  <a:pt x="2487257" y="2704062"/>
                </a:lnTo>
                <a:lnTo>
                  <a:pt x="2491433" y="2706426"/>
                </a:lnTo>
                <a:lnTo>
                  <a:pt x="2495132" y="2703822"/>
                </a:lnTo>
                <a:close/>
              </a:path>
              <a:path w="3277635" h="2793039">
                <a:moveTo>
                  <a:pt x="2315461" y="2708804"/>
                </a:moveTo>
                <a:lnTo>
                  <a:pt x="2307256" y="2706709"/>
                </a:lnTo>
                <a:lnTo>
                  <a:pt x="2309249" y="2712271"/>
                </a:lnTo>
                <a:lnTo>
                  <a:pt x="2313355" y="2713529"/>
                </a:lnTo>
                <a:lnTo>
                  <a:pt x="2315471" y="2709507"/>
                </a:lnTo>
                <a:lnTo>
                  <a:pt x="2315461" y="2708804"/>
                </a:lnTo>
                <a:close/>
              </a:path>
              <a:path w="3277635" h="2793039">
                <a:moveTo>
                  <a:pt x="1975692" y="2719408"/>
                </a:moveTo>
                <a:lnTo>
                  <a:pt x="1971059" y="2718951"/>
                </a:lnTo>
                <a:lnTo>
                  <a:pt x="1971361" y="2722176"/>
                </a:lnTo>
                <a:lnTo>
                  <a:pt x="1979018" y="2721628"/>
                </a:lnTo>
                <a:lnTo>
                  <a:pt x="1979404" y="2720503"/>
                </a:lnTo>
                <a:lnTo>
                  <a:pt x="1975692" y="2719408"/>
                </a:lnTo>
                <a:close/>
              </a:path>
              <a:path w="3277635" h="2793039">
                <a:moveTo>
                  <a:pt x="2024872" y="2699364"/>
                </a:moveTo>
                <a:lnTo>
                  <a:pt x="2018610" y="2700134"/>
                </a:lnTo>
                <a:lnTo>
                  <a:pt x="2019871" y="2701244"/>
                </a:lnTo>
                <a:lnTo>
                  <a:pt x="2024332" y="2702002"/>
                </a:lnTo>
                <a:lnTo>
                  <a:pt x="2027667" y="2701715"/>
                </a:lnTo>
                <a:lnTo>
                  <a:pt x="2024872" y="2699364"/>
                </a:lnTo>
                <a:close/>
              </a:path>
              <a:path w="3277635" h="2793039">
                <a:moveTo>
                  <a:pt x="2051308" y="2790346"/>
                </a:moveTo>
                <a:lnTo>
                  <a:pt x="2044718" y="2791052"/>
                </a:lnTo>
                <a:lnTo>
                  <a:pt x="2045418" y="2792086"/>
                </a:lnTo>
                <a:lnTo>
                  <a:pt x="2049663" y="2792896"/>
                </a:lnTo>
                <a:lnTo>
                  <a:pt x="2053709" y="2792927"/>
                </a:lnTo>
                <a:lnTo>
                  <a:pt x="2051308" y="2790346"/>
                </a:lnTo>
                <a:close/>
              </a:path>
              <a:path w="3277635" h="2793039">
                <a:moveTo>
                  <a:pt x="1876348" y="2701835"/>
                </a:moveTo>
                <a:lnTo>
                  <a:pt x="1881177" y="2700110"/>
                </a:lnTo>
                <a:lnTo>
                  <a:pt x="1882017" y="2698644"/>
                </a:lnTo>
                <a:lnTo>
                  <a:pt x="1872894" y="2697046"/>
                </a:lnTo>
                <a:lnTo>
                  <a:pt x="1872296" y="2699462"/>
                </a:lnTo>
                <a:lnTo>
                  <a:pt x="1876348" y="2701835"/>
                </a:lnTo>
                <a:close/>
              </a:path>
              <a:path w="3277635" h="2793039">
                <a:moveTo>
                  <a:pt x="1818187" y="2780845"/>
                </a:moveTo>
                <a:lnTo>
                  <a:pt x="1827887" y="2786096"/>
                </a:lnTo>
                <a:lnTo>
                  <a:pt x="1821948" y="2718930"/>
                </a:lnTo>
                <a:lnTo>
                  <a:pt x="1823592" y="2716423"/>
                </a:lnTo>
                <a:lnTo>
                  <a:pt x="1832960" y="2718571"/>
                </a:lnTo>
                <a:lnTo>
                  <a:pt x="1833468" y="2710605"/>
                </a:lnTo>
                <a:lnTo>
                  <a:pt x="1828638" y="2711924"/>
                </a:lnTo>
                <a:lnTo>
                  <a:pt x="1825456" y="2712027"/>
                </a:lnTo>
                <a:lnTo>
                  <a:pt x="1822472" y="2710133"/>
                </a:lnTo>
                <a:lnTo>
                  <a:pt x="1818235" y="2705460"/>
                </a:lnTo>
                <a:lnTo>
                  <a:pt x="1818187" y="2780845"/>
                </a:lnTo>
                <a:close/>
              </a:path>
              <a:path w="3277635" h="2793039">
                <a:moveTo>
                  <a:pt x="2217871" y="2745387"/>
                </a:moveTo>
                <a:lnTo>
                  <a:pt x="2221890" y="2780806"/>
                </a:lnTo>
                <a:lnTo>
                  <a:pt x="2226307" y="2774446"/>
                </a:lnTo>
                <a:lnTo>
                  <a:pt x="2226872" y="2774144"/>
                </a:lnTo>
                <a:lnTo>
                  <a:pt x="2227014" y="2707905"/>
                </a:lnTo>
                <a:lnTo>
                  <a:pt x="2224707" y="2711154"/>
                </a:lnTo>
                <a:lnTo>
                  <a:pt x="2226525" y="2745895"/>
                </a:lnTo>
                <a:lnTo>
                  <a:pt x="2226427" y="2747639"/>
                </a:lnTo>
                <a:lnTo>
                  <a:pt x="2222223" y="2746730"/>
                </a:lnTo>
                <a:lnTo>
                  <a:pt x="2217871" y="2745387"/>
                </a:lnTo>
                <a:close/>
              </a:path>
              <a:path w="3277635" h="2793039">
                <a:moveTo>
                  <a:pt x="2239399" y="2729210"/>
                </a:moveTo>
                <a:lnTo>
                  <a:pt x="2239381" y="2733543"/>
                </a:lnTo>
                <a:lnTo>
                  <a:pt x="2237214" y="2768844"/>
                </a:lnTo>
                <a:lnTo>
                  <a:pt x="2233291" y="2770874"/>
                </a:lnTo>
                <a:lnTo>
                  <a:pt x="2229141" y="2773000"/>
                </a:lnTo>
                <a:lnTo>
                  <a:pt x="2226307" y="2774446"/>
                </a:lnTo>
                <a:lnTo>
                  <a:pt x="2221890" y="2780806"/>
                </a:lnTo>
                <a:lnTo>
                  <a:pt x="2228374" y="2783720"/>
                </a:lnTo>
                <a:lnTo>
                  <a:pt x="2234788" y="2785702"/>
                </a:lnTo>
                <a:lnTo>
                  <a:pt x="2236676" y="2769132"/>
                </a:lnTo>
                <a:lnTo>
                  <a:pt x="2240975" y="2785785"/>
                </a:lnTo>
                <a:lnTo>
                  <a:pt x="2239399" y="2729210"/>
                </a:lnTo>
                <a:close/>
              </a:path>
              <a:path w="3277635" h="2793039">
                <a:moveTo>
                  <a:pt x="2232822" y="2771075"/>
                </a:moveTo>
                <a:lnTo>
                  <a:pt x="2233291" y="2770874"/>
                </a:lnTo>
                <a:lnTo>
                  <a:pt x="2237214" y="2768844"/>
                </a:lnTo>
                <a:lnTo>
                  <a:pt x="2237114" y="2734838"/>
                </a:lnTo>
                <a:lnTo>
                  <a:pt x="2232538" y="2728861"/>
                </a:lnTo>
                <a:lnTo>
                  <a:pt x="2229293" y="2704890"/>
                </a:lnTo>
                <a:lnTo>
                  <a:pt x="2227014" y="2707905"/>
                </a:lnTo>
                <a:lnTo>
                  <a:pt x="2226872" y="2774144"/>
                </a:lnTo>
                <a:lnTo>
                  <a:pt x="2229141" y="2773000"/>
                </a:lnTo>
                <a:lnTo>
                  <a:pt x="2233291" y="2770874"/>
                </a:lnTo>
                <a:lnTo>
                  <a:pt x="2232822" y="2771075"/>
                </a:lnTo>
                <a:close/>
              </a:path>
              <a:path w="3277635" h="2793039">
                <a:moveTo>
                  <a:pt x="2250891" y="2712377"/>
                </a:moveTo>
                <a:lnTo>
                  <a:pt x="2242445" y="2711485"/>
                </a:lnTo>
                <a:lnTo>
                  <a:pt x="2245110" y="2719521"/>
                </a:lnTo>
                <a:lnTo>
                  <a:pt x="2249526" y="2718047"/>
                </a:lnTo>
                <a:lnTo>
                  <a:pt x="2252352" y="2715115"/>
                </a:lnTo>
                <a:lnTo>
                  <a:pt x="2250891" y="2712377"/>
                </a:lnTo>
                <a:close/>
              </a:path>
              <a:path w="3277635" h="2793039">
                <a:moveTo>
                  <a:pt x="2242303" y="2711492"/>
                </a:moveTo>
                <a:lnTo>
                  <a:pt x="2241803" y="2717887"/>
                </a:lnTo>
                <a:lnTo>
                  <a:pt x="2245110" y="2719521"/>
                </a:lnTo>
                <a:lnTo>
                  <a:pt x="2242445" y="2711485"/>
                </a:lnTo>
                <a:lnTo>
                  <a:pt x="2242303" y="2711492"/>
                </a:lnTo>
                <a:close/>
              </a:path>
              <a:path w="3277635" h="2793039">
                <a:moveTo>
                  <a:pt x="2223579" y="2744397"/>
                </a:moveTo>
                <a:lnTo>
                  <a:pt x="2226525" y="2745895"/>
                </a:lnTo>
                <a:lnTo>
                  <a:pt x="2224707" y="2711154"/>
                </a:lnTo>
                <a:lnTo>
                  <a:pt x="2222449" y="2714074"/>
                </a:lnTo>
                <a:lnTo>
                  <a:pt x="2220316" y="2716101"/>
                </a:lnTo>
                <a:lnTo>
                  <a:pt x="2216741" y="2715224"/>
                </a:lnTo>
                <a:lnTo>
                  <a:pt x="2216583" y="2743655"/>
                </a:lnTo>
                <a:lnTo>
                  <a:pt x="2223579" y="2744397"/>
                </a:lnTo>
                <a:close/>
              </a:path>
              <a:path w="3277635" h="2793039">
                <a:moveTo>
                  <a:pt x="2215493" y="2777929"/>
                </a:moveTo>
                <a:lnTo>
                  <a:pt x="2221890" y="2780806"/>
                </a:lnTo>
                <a:lnTo>
                  <a:pt x="2216583" y="2743655"/>
                </a:lnTo>
                <a:lnTo>
                  <a:pt x="2216741" y="2715224"/>
                </a:lnTo>
                <a:lnTo>
                  <a:pt x="2215452" y="2711194"/>
                </a:lnTo>
                <a:lnTo>
                  <a:pt x="2214599" y="2704019"/>
                </a:lnTo>
                <a:lnTo>
                  <a:pt x="2209520" y="2718811"/>
                </a:lnTo>
                <a:lnTo>
                  <a:pt x="2209340" y="2776055"/>
                </a:lnTo>
                <a:lnTo>
                  <a:pt x="2215493" y="2777929"/>
                </a:lnTo>
                <a:close/>
              </a:path>
              <a:path w="3277635" h="2793039">
                <a:moveTo>
                  <a:pt x="2206833" y="2699681"/>
                </a:moveTo>
                <a:lnTo>
                  <a:pt x="2198965" y="2715556"/>
                </a:lnTo>
                <a:lnTo>
                  <a:pt x="2203587" y="2776152"/>
                </a:lnTo>
                <a:lnTo>
                  <a:pt x="2209340" y="2776055"/>
                </a:lnTo>
                <a:lnTo>
                  <a:pt x="2209520" y="2718811"/>
                </a:lnTo>
                <a:lnTo>
                  <a:pt x="2208838" y="2726594"/>
                </a:lnTo>
                <a:lnTo>
                  <a:pt x="2199602" y="2722569"/>
                </a:lnTo>
                <a:lnTo>
                  <a:pt x="2206833" y="2699681"/>
                </a:lnTo>
                <a:close/>
              </a:path>
              <a:path w="3277635" h="2793039">
                <a:moveTo>
                  <a:pt x="2198965" y="2715556"/>
                </a:moveTo>
                <a:lnTo>
                  <a:pt x="2206833" y="2699681"/>
                </a:lnTo>
                <a:lnTo>
                  <a:pt x="2195719" y="2696284"/>
                </a:lnTo>
                <a:lnTo>
                  <a:pt x="2193687" y="2713719"/>
                </a:lnTo>
                <a:lnTo>
                  <a:pt x="2193121" y="2713739"/>
                </a:lnTo>
                <a:lnTo>
                  <a:pt x="2193537" y="2787003"/>
                </a:lnTo>
                <a:lnTo>
                  <a:pt x="2193911" y="2786128"/>
                </a:lnTo>
                <a:lnTo>
                  <a:pt x="2198392" y="2779187"/>
                </a:lnTo>
                <a:lnTo>
                  <a:pt x="2203587" y="2776152"/>
                </a:lnTo>
                <a:lnTo>
                  <a:pt x="2198965" y="2715556"/>
                </a:lnTo>
                <a:close/>
              </a:path>
              <a:path w="3277635" h="2793039">
                <a:moveTo>
                  <a:pt x="2192874" y="2713440"/>
                </a:moveTo>
                <a:lnTo>
                  <a:pt x="2187273" y="2711513"/>
                </a:lnTo>
                <a:lnTo>
                  <a:pt x="2187667" y="2714808"/>
                </a:lnTo>
                <a:lnTo>
                  <a:pt x="2190964" y="2718617"/>
                </a:lnTo>
                <a:lnTo>
                  <a:pt x="2193537" y="2787003"/>
                </a:lnTo>
                <a:lnTo>
                  <a:pt x="2193121" y="2713739"/>
                </a:lnTo>
                <a:lnTo>
                  <a:pt x="2193687" y="2713719"/>
                </a:lnTo>
                <a:lnTo>
                  <a:pt x="2195719" y="2696284"/>
                </a:lnTo>
                <a:lnTo>
                  <a:pt x="2189585" y="2698054"/>
                </a:lnTo>
                <a:lnTo>
                  <a:pt x="2189080" y="2708843"/>
                </a:lnTo>
                <a:lnTo>
                  <a:pt x="2192874" y="2713440"/>
                </a:lnTo>
                <a:close/>
              </a:path>
              <a:path w="3277635" h="2793039">
                <a:moveTo>
                  <a:pt x="2180104" y="2756094"/>
                </a:moveTo>
                <a:lnTo>
                  <a:pt x="2180787" y="2761416"/>
                </a:lnTo>
                <a:lnTo>
                  <a:pt x="2182647" y="2764651"/>
                </a:lnTo>
                <a:lnTo>
                  <a:pt x="2188460" y="2785944"/>
                </a:lnTo>
                <a:lnTo>
                  <a:pt x="2193537" y="2787003"/>
                </a:lnTo>
                <a:lnTo>
                  <a:pt x="2190964" y="2718617"/>
                </a:lnTo>
                <a:lnTo>
                  <a:pt x="2190116" y="2722156"/>
                </a:lnTo>
                <a:lnTo>
                  <a:pt x="2187189" y="2723562"/>
                </a:lnTo>
                <a:lnTo>
                  <a:pt x="2182089" y="2724585"/>
                </a:lnTo>
                <a:lnTo>
                  <a:pt x="2180104" y="2756094"/>
                </a:lnTo>
                <a:close/>
              </a:path>
              <a:path w="3277635" h="2793039">
                <a:moveTo>
                  <a:pt x="2162451" y="2761282"/>
                </a:moveTo>
                <a:lnTo>
                  <a:pt x="2165831" y="2766478"/>
                </a:lnTo>
                <a:lnTo>
                  <a:pt x="2170693" y="2772238"/>
                </a:lnTo>
                <a:lnTo>
                  <a:pt x="2176466" y="2777866"/>
                </a:lnTo>
                <a:lnTo>
                  <a:pt x="2182579" y="2782667"/>
                </a:lnTo>
                <a:lnTo>
                  <a:pt x="2188460" y="2785944"/>
                </a:lnTo>
                <a:lnTo>
                  <a:pt x="2182647" y="2764651"/>
                </a:lnTo>
                <a:lnTo>
                  <a:pt x="2175185" y="2760049"/>
                </a:lnTo>
                <a:lnTo>
                  <a:pt x="2166921" y="2756033"/>
                </a:lnTo>
                <a:lnTo>
                  <a:pt x="2162451" y="2761282"/>
                </a:lnTo>
                <a:close/>
              </a:path>
              <a:path w="3277635" h="2793039">
                <a:moveTo>
                  <a:pt x="2162425" y="2755364"/>
                </a:moveTo>
                <a:lnTo>
                  <a:pt x="2161125" y="2757345"/>
                </a:lnTo>
                <a:lnTo>
                  <a:pt x="2162451" y="2761282"/>
                </a:lnTo>
                <a:lnTo>
                  <a:pt x="2166921" y="2756033"/>
                </a:lnTo>
                <a:lnTo>
                  <a:pt x="2162425" y="2755364"/>
                </a:lnTo>
                <a:close/>
              </a:path>
              <a:path w="3277635" h="2793039">
                <a:moveTo>
                  <a:pt x="2297008" y="2781723"/>
                </a:moveTo>
                <a:lnTo>
                  <a:pt x="2296086" y="2779072"/>
                </a:lnTo>
                <a:lnTo>
                  <a:pt x="2295539" y="2776129"/>
                </a:lnTo>
                <a:lnTo>
                  <a:pt x="2294751" y="2699300"/>
                </a:lnTo>
                <a:lnTo>
                  <a:pt x="2290506" y="2699423"/>
                </a:lnTo>
                <a:lnTo>
                  <a:pt x="2293656" y="2785778"/>
                </a:lnTo>
                <a:lnTo>
                  <a:pt x="2296629" y="2785290"/>
                </a:lnTo>
                <a:lnTo>
                  <a:pt x="2297008" y="2781723"/>
                </a:lnTo>
                <a:close/>
              </a:path>
              <a:path w="3277635" h="2793039">
                <a:moveTo>
                  <a:pt x="2279523" y="2702710"/>
                </a:moveTo>
                <a:lnTo>
                  <a:pt x="2281440" y="2711414"/>
                </a:lnTo>
                <a:lnTo>
                  <a:pt x="2284679" y="2716294"/>
                </a:lnTo>
                <a:lnTo>
                  <a:pt x="2286582" y="2720741"/>
                </a:lnTo>
                <a:lnTo>
                  <a:pt x="2287713" y="2785115"/>
                </a:lnTo>
                <a:lnTo>
                  <a:pt x="2293656" y="2785778"/>
                </a:lnTo>
                <a:lnTo>
                  <a:pt x="2290506" y="2699423"/>
                </a:lnTo>
                <a:lnTo>
                  <a:pt x="2285127" y="2700062"/>
                </a:lnTo>
                <a:lnTo>
                  <a:pt x="2281555" y="2701183"/>
                </a:lnTo>
                <a:lnTo>
                  <a:pt x="2279523" y="2702710"/>
                </a:lnTo>
                <a:close/>
              </a:path>
              <a:path w="3277635" h="2793039">
                <a:moveTo>
                  <a:pt x="2328776" y="2710563"/>
                </a:moveTo>
                <a:lnTo>
                  <a:pt x="2325553" y="2712308"/>
                </a:lnTo>
                <a:lnTo>
                  <a:pt x="2320043" y="2714177"/>
                </a:lnTo>
                <a:lnTo>
                  <a:pt x="2311723" y="2716060"/>
                </a:lnTo>
                <a:lnTo>
                  <a:pt x="2300074" y="2717849"/>
                </a:lnTo>
                <a:lnTo>
                  <a:pt x="2296272" y="2715740"/>
                </a:lnTo>
                <a:lnTo>
                  <a:pt x="2295539" y="2776129"/>
                </a:lnTo>
                <a:lnTo>
                  <a:pt x="2296203" y="2773107"/>
                </a:lnTo>
                <a:lnTo>
                  <a:pt x="2298913" y="2770223"/>
                </a:lnTo>
                <a:lnTo>
                  <a:pt x="2305346" y="2771828"/>
                </a:lnTo>
                <a:lnTo>
                  <a:pt x="2316872" y="2776138"/>
                </a:lnTo>
                <a:lnTo>
                  <a:pt x="2328081" y="2780701"/>
                </a:lnTo>
                <a:lnTo>
                  <a:pt x="2328776" y="2710563"/>
                </a:lnTo>
                <a:close/>
              </a:path>
              <a:path w="3277635" h="2793039">
                <a:moveTo>
                  <a:pt x="2294751" y="2699300"/>
                </a:moveTo>
                <a:lnTo>
                  <a:pt x="2295539" y="2776129"/>
                </a:lnTo>
                <a:lnTo>
                  <a:pt x="2296272" y="2715740"/>
                </a:lnTo>
                <a:lnTo>
                  <a:pt x="2297579" y="2709364"/>
                </a:lnTo>
                <a:lnTo>
                  <a:pt x="2299453" y="2702558"/>
                </a:lnTo>
                <a:lnTo>
                  <a:pt x="2294751" y="2699300"/>
                </a:lnTo>
                <a:close/>
              </a:path>
              <a:path w="3277635" h="2793039">
                <a:moveTo>
                  <a:pt x="2393414" y="2721349"/>
                </a:moveTo>
                <a:lnTo>
                  <a:pt x="2394467" y="2715304"/>
                </a:lnTo>
                <a:lnTo>
                  <a:pt x="2389083" y="2709918"/>
                </a:lnTo>
                <a:lnTo>
                  <a:pt x="2386372" y="2697529"/>
                </a:lnTo>
                <a:lnTo>
                  <a:pt x="2382118" y="2717768"/>
                </a:lnTo>
                <a:lnTo>
                  <a:pt x="2380857" y="2720303"/>
                </a:lnTo>
                <a:lnTo>
                  <a:pt x="2377410" y="2722231"/>
                </a:lnTo>
                <a:lnTo>
                  <a:pt x="2381403" y="2780372"/>
                </a:lnTo>
                <a:lnTo>
                  <a:pt x="2385979" y="2777171"/>
                </a:lnTo>
                <a:lnTo>
                  <a:pt x="2398959" y="2782877"/>
                </a:lnTo>
                <a:lnTo>
                  <a:pt x="2392943" y="2722862"/>
                </a:lnTo>
                <a:lnTo>
                  <a:pt x="2393414" y="2721349"/>
                </a:lnTo>
                <a:close/>
              </a:path>
              <a:path w="3277635" h="2793039">
                <a:moveTo>
                  <a:pt x="2371257" y="2783945"/>
                </a:moveTo>
                <a:lnTo>
                  <a:pt x="2381403" y="2780372"/>
                </a:lnTo>
                <a:lnTo>
                  <a:pt x="2377410" y="2722231"/>
                </a:lnTo>
                <a:lnTo>
                  <a:pt x="2371163" y="2723373"/>
                </a:lnTo>
                <a:lnTo>
                  <a:pt x="2361503" y="2723546"/>
                </a:lnTo>
                <a:lnTo>
                  <a:pt x="2360751" y="2785519"/>
                </a:lnTo>
                <a:lnTo>
                  <a:pt x="2371257" y="2783945"/>
                </a:lnTo>
                <a:close/>
              </a:path>
              <a:path w="3277635" h="2793039">
                <a:moveTo>
                  <a:pt x="2355093" y="2782719"/>
                </a:moveTo>
                <a:lnTo>
                  <a:pt x="2360751" y="2785519"/>
                </a:lnTo>
                <a:lnTo>
                  <a:pt x="2361503" y="2723546"/>
                </a:lnTo>
                <a:lnTo>
                  <a:pt x="2347817" y="2722569"/>
                </a:lnTo>
                <a:lnTo>
                  <a:pt x="2340751" y="2718242"/>
                </a:lnTo>
                <a:lnTo>
                  <a:pt x="2348235" y="2783171"/>
                </a:lnTo>
                <a:lnTo>
                  <a:pt x="2356519" y="2777368"/>
                </a:lnTo>
                <a:lnTo>
                  <a:pt x="2355093" y="2782719"/>
                </a:lnTo>
                <a:close/>
              </a:path>
              <a:path w="3277635" h="2793039">
                <a:moveTo>
                  <a:pt x="2338645" y="2783664"/>
                </a:moveTo>
                <a:lnTo>
                  <a:pt x="2348235" y="2783171"/>
                </a:lnTo>
                <a:lnTo>
                  <a:pt x="2340751" y="2718242"/>
                </a:lnTo>
                <a:lnTo>
                  <a:pt x="2334684" y="2714010"/>
                </a:lnTo>
                <a:lnTo>
                  <a:pt x="2331016" y="2710875"/>
                </a:lnTo>
                <a:lnTo>
                  <a:pt x="2330440" y="2707872"/>
                </a:lnTo>
                <a:lnTo>
                  <a:pt x="2328776" y="2710563"/>
                </a:lnTo>
                <a:lnTo>
                  <a:pt x="2328081" y="2780701"/>
                </a:lnTo>
                <a:lnTo>
                  <a:pt x="2338645" y="2783664"/>
                </a:lnTo>
                <a:close/>
              </a:path>
              <a:path w="3277635" h="2793039">
                <a:moveTo>
                  <a:pt x="2286582" y="2720741"/>
                </a:moveTo>
                <a:lnTo>
                  <a:pt x="2285008" y="2724168"/>
                </a:lnTo>
                <a:lnTo>
                  <a:pt x="2282249" y="2725315"/>
                </a:lnTo>
                <a:lnTo>
                  <a:pt x="2277817" y="2725985"/>
                </a:lnTo>
                <a:lnTo>
                  <a:pt x="2271446" y="2726107"/>
                </a:lnTo>
                <a:lnTo>
                  <a:pt x="2277964" y="2783088"/>
                </a:lnTo>
                <a:lnTo>
                  <a:pt x="2287713" y="2785115"/>
                </a:lnTo>
                <a:lnTo>
                  <a:pt x="2286582" y="2720741"/>
                </a:lnTo>
                <a:close/>
              </a:path>
              <a:path w="3277635" h="2793039">
                <a:moveTo>
                  <a:pt x="2240975" y="2785785"/>
                </a:moveTo>
                <a:lnTo>
                  <a:pt x="2246778" y="2783002"/>
                </a:lnTo>
                <a:lnTo>
                  <a:pt x="2252040" y="2776385"/>
                </a:lnTo>
                <a:lnTo>
                  <a:pt x="2263571" y="2779483"/>
                </a:lnTo>
                <a:lnTo>
                  <a:pt x="2277964" y="2783088"/>
                </a:lnTo>
                <a:lnTo>
                  <a:pt x="2271446" y="2726107"/>
                </a:lnTo>
                <a:lnTo>
                  <a:pt x="2262868" y="2725605"/>
                </a:lnTo>
                <a:lnTo>
                  <a:pt x="2251814" y="2724406"/>
                </a:lnTo>
                <a:lnTo>
                  <a:pt x="2240975" y="2785785"/>
                </a:lnTo>
                <a:close/>
              </a:path>
              <a:path w="3277635" h="2793039">
                <a:moveTo>
                  <a:pt x="2240975" y="2785785"/>
                </a:moveTo>
                <a:lnTo>
                  <a:pt x="2251814" y="2724406"/>
                </a:lnTo>
                <a:lnTo>
                  <a:pt x="2238018" y="2722438"/>
                </a:lnTo>
                <a:lnTo>
                  <a:pt x="2237551" y="2713033"/>
                </a:lnTo>
                <a:lnTo>
                  <a:pt x="2236575" y="2706432"/>
                </a:lnTo>
                <a:lnTo>
                  <a:pt x="2237231" y="2726072"/>
                </a:lnTo>
                <a:lnTo>
                  <a:pt x="2239399" y="2729210"/>
                </a:lnTo>
                <a:lnTo>
                  <a:pt x="2240975" y="2785785"/>
                </a:lnTo>
                <a:close/>
              </a:path>
              <a:path w="3277635" h="2793039">
                <a:moveTo>
                  <a:pt x="2232538" y="2728861"/>
                </a:moveTo>
                <a:lnTo>
                  <a:pt x="2232937" y="2728362"/>
                </a:lnTo>
                <a:lnTo>
                  <a:pt x="2237231" y="2726072"/>
                </a:lnTo>
                <a:lnTo>
                  <a:pt x="2236575" y="2706432"/>
                </a:lnTo>
                <a:lnTo>
                  <a:pt x="2235184" y="2702880"/>
                </a:lnTo>
                <a:lnTo>
                  <a:pt x="2233455" y="2701814"/>
                </a:lnTo>
                <a:lnTo>
                  <a:pt x="2232538" y="2728861"/>
                </a:lnTo>
                <a:close/>
              </a:path>
              <a:path w="3277635" h="2793039">
                <a:moveTo>
                  <a:pt x="1913088" y="2756432"/>
                </a:moveTo>
                <a:lnTo>
                  <a:pt x="1918649" y="2755253"/>
                </a:lnTo>
                <a:lnTo>
                  <a:pt x="1917432" y="2712562"/>
                </a:lnTo>
                <a:lnTo>
                  <a:pt x="1920900" y="2711024"/>
                </a:lnTo>
                <a:lnTo>
                  <a:pt x="1927641" y="2709394"/>
                </a:lnTo>
                <a:lnTo>
                  <a:pt x="1923428" y="2706669"/>
                </a:lnTo>
                <a:lnTo>
                  <a:pt x="1913829" y="2703101"/>
                </a:lnTo>
                <a:lnTo>
                  <a:pt x="1913088" y="2756432"/>
                </a:lnTo>
                <a:close/>
              </a:path>
              <a:path w="3277635" h="2793039">
                <a:moveTo>
                  <a:pt x="1898214" y="2703180"/>
                </a:moveTo>
                <a:lnTo>
                  <a:pt x="1905087" y="2775794"/>
                </a:lnTo>
                <a:lnTo>
                  <a:pt x="1904846" y="2707277"/>
                </a:lnTo>
                <a:lnTo>
                  <a:pt x="1908084" y="2703268"/>
                </a:lnTo>
                <a:lnTo>
                  <a:pt x="1913829" y="2703101"/>
                </a:lnTo>
                <a:lnTo>
                  <a:pt x="1923428" y="2706669"/>
                </a:lnTo>
                <a:lnTo>
                  <a:pt x="1912577" y="2700804"/>
                </a:lnTo>
                <a:lnTo>
                  <a:pt x="1905334" y="2698824"/>
                </a:lnTo>
                <a:lnTo>
                  <a:pt x="1900834" y="2699894"/>
                </a:lnTo>
                <a:lnTo>
                  <a:pt x="1898214" y="2703180"/>
                </a:lnTo>
                <a:close/>
              </a:path>
              <a:path w="3277635" h="2793039">
                <a:moveTo>
                  <a:pt x="1924946" y="2779066"/>
                </a:moveTo>
                <a:lnTo>
                  <a:pt x="1925419" y="2781688"/>
                </a:lnTo>
                <a:lnTo>
                  <a:pt x="1927740" y="2783922"/>
                </a:lnTo>
                <a:lnTo>
                  <a:pt x="1927440" y="2768064"/>
                </a:lnTo>
                <a:lnTo>
                  <a:pt x="1920985" y="2765488"/>
                </a:lnTo>
                <a:lnTo>
                  <a:pt x="1915711" y="2762882"/>
                </a:lnTo>
                <a:lnTo>
                  <a:pt x="1912230" y="2760401"/>
                </a:lnTo>
                <a:lnTo>
                  <a:pt x="1919246" y="2771816"/>
                </a:lnTo>
                <a:lnTo>
                  <a:pt x="1923791" y="2771371"/>
                </a:lnTo>
                <a:lnTo>
                  <a:pt x="1925745" y="2772207"/>
                </a:lnTo>
                <a:lnTo>
                  <a:pt x="1925435" y="2776389"/>
                </a:lnTo>
                <a:lnTo>
                  <a:pt x="1924946" y="2779066"/>
                </a:lnTo>
                <a:close/>
              </a:path>
              <a:path w="3277635" h="2793039">
                <a:moveTo>
                  <a:pt x="1911225" y="2773877"/>
                </a:moveTo>
                <a:lnTo>
                  <a:pt x="1919246" y="2771816"/>
                </a:lnTo>
                <a:lnTo>
                  <a:pt x="1912230" y="2760401"/>
                </a:lnTo>
                <a:lnTo>
                  <a:pt x="1913829" y="2703101"/>
                </a:lnTo>
                <a:lnTo>
                  <a:pt x="1911179" y="2706010"/>
                </a:lnTo>
                <a:lnTo>
                  <a:pt x="1905436" y="2709925"/>
                </a:lnTo>
                <a:lnTo>
                  <a:pt x="1905087" y="2775794"/>
                </a:lnTo>
                <a:lnTo>
                  <a:pt x="1911225" y="2773877"/>
                </a:lnTo>
                <a:close/>
              </a:path>
              <a:path w="3277635" h="2793039">
                <a:moveTo>
                  <a:pt x="1964412" y="2778984"/>
                </a:moveTo>
                <a:lnTo>
                  <a:pt x="1967318" y="2779529"/>
                </a:lnTo>
                <a:lnTo>
                  <a:pt x="1969844" y="2780614"/>
                </a:lnTo>
                <a:lnTo>
                  <a:pt x="1976551" y="2733210"/>
                </a:lnTo>
                <a:lnTo>
                  <a:pt x="1967464" y="2732795"/>
                </a:lnTo>
                <a:lnTo>
                  <a:pt x="1969029" y="2770412"/>
                </a:lnTo>
                <a:lnTo>
                  <a:pt x="1968527" y="2772261"/>
                </a:lnTo>
                <a:lnTo>
                  <a:pt x="1964412" y="2778984"/>
                </a:lnTo>
                <a:close/>
              </a:path>
              <a:path w="3277635" h="2793039">
                <a:moveTo>
                  <a:pt x="1952846" y="2774980"/>
                </a:moveTo>
                <a:lnTo>
                  <a:pt x="1954821" y="2780747"/>
                </a:lnTo>
                <a:lnTo>
                  <a:pt x="1960465" y="2779287"/>
                </a:lnTo>
                <a:lnTo>
                  <a:pt x="1964412" y="2778984"/>
                </a:lnTo>
                <a:lnTo>
                  <a:pt x="1968527" y="2772261"/>
                </a:lnTo>
                <a:lnTo>
                  <a:pt x="1963883" y="2773536"/>
                </a:lnTo>
                <a:lnTo>
                  <a:pt x="1955567" y="2775139"/>
                </a:lnTo>
                <a:lnTo>
                  <a:pt x="1952846" y="2774980"/>
                </a:lnTo>
                <a:close/>
              </a:path>
              <a:path w="3277635" h="2793039">
                <a:moveTo>
                  <a:pt x="1947779" y="2774068"/>
                </a:moveTo>
                <a:lnTo>
                  <a:pt x="1941448" y="2772509"/>
                </a:lnTo>
                <a:lnTo>
                  <a:pt x="1941479" y="2785888"/>
                </a:lnTo>
                <a:lnTo>
                  <a:pt x="1946821" y="2783672"/>
                </a:lnTo>
                <a:lnTo>
                  <a:pt x="1954821" y="2780747"/>
                </a:lnTo>
                <a:lnTo>
                  <a:pt x="1952846" y="2774980"/>
                </a:lnTo>
                <a:lnTo>
                  <a:pt x="1947779" y="2774068"/>
                </a:lnTo>
                <a:close/>
              </a:path>
              <a:path w="3277635" h="2793039">
                <a:moveTo>
                  <a:pt x="1934465" y="2770456"/>
                </a:moveTo>
                <a:lnTo>
                  <a:pt x="1927440" y="2768064"/>
                </a:lnTo>
                <a:lnTo>
                  <a:pt x="1927740" y="2783922"/>
                </a:lnTo>
                <a:lnTo>
                  <a:pt x="1932797" y="2785434"/>
                </a:lnTo>
                <a:lnTo>
                  <a:pt x="1941479" y="2785888"/>
                </a:lnTo>
                <a:lnTo>
                  <a:pt x="1941448" y="2772509"/>
                </a:lnTo>
                <a:lnTo>
                  <a:pt x="1934465" y="2770456"/>
                </a:lnTo>
                <a:close/>
              </a:path>
              <a:path w="3277635" h="2793039">
                <a:moveTo>
                  <a:pt x="1954206" y="2731746"/>
                </a:moveTo>
                <a:lnTo>
                  <a:pt x="1954539" y="2731675"/>
                </a:lnTo>
                <a:lnTo>
                  <a:pt x="1960562" y="2730059"/>
                </a:lnTo>
                <a:lnTo>
                  <a:pt x="1963407" y="2728535"/>
                </a:lnTo>
                <a:lnTo>
                  <a:pt x="1961409" y="2725708"/>
                </a:lnTo>
                <a:lnTo>
                  <a:pt x="1957487" y="2724378"/>
                </a:lnTo>
                <a:lnTo>
                  <a:pt x="1954206" y="2731746"/>
                </a:lnTo>
                <a:close/>
              </a:path>
              <a:path w="3277635" h="2793039">
                <a:moveTo>
                  <a:pt x="1957487" y="2724378"/>
                </a:moveTo>
                <a:lnTo>
                  <a:pt x="1952230" y="2723087"/>
                </a:lnTo>
                <a:lnTo>
                  <a:pt x="1956168" y="2768316"/>
                </a:lnTo>
                <a:lnTo>
                  <a:pt x="1961527" y="2769020"/>
                </a:lnTo>
                <a:lnTo>
                  <a:pt x="1966000" y="2769695"/>
                </a:lnTo>
                <a:lnTo>
                  <a:pt x="1967464" y="2732795"/>
                </a:lnTo>
                <a:lnTo>
                  <a:pt x="1954206" y="2731746"/>
                </a:lnTo>
                <a:lnTo>
                  <a:pt x="1957487" y="2724378"/>
                </a:lnTo>
                <a:close/>
              </a:path>
              <a:path w="3277635" h="2793039">
                <a:moveTo>
                  <a:pt x="1943095" y="2755277"/>
                </a:moveTo>
                <a:lnTo>
                  <a:pt x="1940584" y="2756574"/>
                </a:lnTo>
                <a:lnTo>
                  <a:pt x="1945014" y="2766536"/>
                </a:lnTo>
                <a:lnTo>
                  <a:pt x="1946100" y="2721821"/>
                </a:lnTo>
                <a:lnTo>
                  <a:pt x="1939557" y="2720567"/>
                </a:lnTo>
                <a:lnTo>
                  <a:pt x="1933062" y="2719312"/>
                </a:lnTo>
                <a:lnTo>
                  <a:pt x="1928448" y="2754816"/>
                </a:lnTo>
                <a:lnTo>
                  <a:pt x="1943095" y="2755277"/>
                </a:lnTo>
                <a:close/>
              </a:path>
              <a:path w="3277635" h="2793039">
                <a:moveTo>
                  <a:pt x="1940584" y="2756574"/>
                </a:moveTo>
                <a:lnTo>
                  <a:pt x="1936562" y="2759482"/>
                </a:lnTo>
                <a:lnTo>
                  <a:pt x="1936994" y="2763782"/>
                </a:lnTo>
                <a:lnTo>
                  <a:pt x="1940334" y="2765316"/>
                </a:lnTo>
                <a:lnTo>
                  <a:pt x="1945014" y="2766536"/>
                </a:lnTo>
                <a:lnTo>
                  <a:pt x="1940584" y="2756574"/>
                </a:lnTo>
                <a:close/>
              </a:path>
              <a:path w="3277635" h="2793039">
                <a:moveTo>
                  <a:pt x="2109035" y="2698173"/>
                </a:moveTo>
                <a:lnTo>
                  <a:pt x="2106483" y="2702438"/>
                </a:lnTo>
                <a:lnTo>
                  <a:pt x="2108008" y="2704641"/>
                </a:lnTo>
                <a:lnTo>
                  <a:pt x="2114299" y="2698776"/>
                </a:lnTo>
                <a:lnTo>
                  <a:pt x="2114973" y="2697857"/>
                </a:lnTo>
                <a:lnTo>
                  <a:pt x="2109035" y="2698173"/>
                </a:lnTo>
                <a:close/>
              </a:path>
              <a:path w="3277635" h="2793039">
                <a:moveTo>
                  <a:pt x="2275813" y="2788904"/>
                </a:moveTo>
                <a:lnTo>
                  <a:pt x="2267932" y="2787298"/>
                </a:lnTo>
                <a:lnTo>
                  <a:pt x="2268908" y="2790131"/>
                </a:lnTo>
                <a:lnTo>
                  <a:pt x="2273606" y="2791154"/>
                </a:lnTo>
                <a:lnTo>
                  <a:pt x="2275813" y="2788904"/>
                </a:lnTo>
                <a:close/>
              </a:path>
              <a:path w="3277635" h="2793039">
                <a:moveTo>
                  <a:pt x="2474266" y="2782676"/>
                </a:moveTo>
                <a:lnTo>
                  <a:pt x="2466251" y="2781054"/>
                </a:lnTo>
                <a:lnTo>
                  <a:pt x="2467304" y="2783745"/>
                </a:lnTo>
                <a:lnTo>
                  <a:pt x="2471923" y="2785178"/>
                </a:lnTo>
                <a:lnTo>
                  <a:pt x="2474266" y="2782676"/>
                </a:lnTo>
                <a:close/>
              </a:path>
              <a:path w="3277635" h="2793039">
                <a:moveTo>
                  <a:pt x="1955518" y="2786780"/>
                </a:moveTo>
                <a:lnTo>
                  <a:pt x="1950314" y="2787900"/>
                </a:lnTo>
                <a:lnTo>
                  <a:pt x="1952132" y="2788986"/>
                </a:lnTo>
                <a:lnTo>
                  <a:pt x="1959296" y="2788511"/>
                </a:lnTo>
                <a:lnTo>
                  <a:pt x="1955518" y="2786780"/>
                </a:lnTo>
                <a:close/>
              </a:path>
              <a:path w="3277635" h="2793039">
                <a:moveTo>
                  <a:pt x="2107524" y="2720715"/>
                </a:moveTo>
                <a:lnTo>
                  <a:pt x="2106948" y="2716427"/>
                </a:lnTo>
                <a:lnTo>
                  <a:pt x="2105439" y="2710311"/>
                </a:lnTo>
                <a:lnTo>
                  <a:pt x="2102173" y="2704059"/>
                </a:lnTo>
                <a:lnTo>
                  <a:pt x="2096327" y="2699366"/>
                </a:lnTo>
                <a:lnTo>
                  <a:pt x="2087077" y="2697923"/>
                </a:lnTo>
                <a:lnTo>
                  <a:pt x="2084657" y="2716119"/>
                </a:lnTo>
                <a:lnTo>
                  <a:pt x="2085139" y="2718937"/>
                </a:lnTo>
                <a:lnTo>
                  <a:pt x="2091007" y="2729232"/>
                </a:lnTo>
                <a:lnTo>
                  <a:pt x="2099810" y="2727420"/>
                </a:lnTo>
                <a:lnTo>
                  <a:pt x="2105338" y="2734255"/>
                </a:lnTo>
                <a:lnTo>
                  <a:pt x="2110604" y="2780383"/>
                </a:lnTo>
                <a:lnTo>
                  <a:pt x="2107524" y="2720715"/>
                </a:lnTo>
                <a:close/>
              </a:path>
              <a:path w="3277635" h="2793039">
                <a:moveTo>
                  <a:pt x="2084017" y="2701050"/>
                </a:moveTo>
                <a:lnTo>
                  <a:pt x="2082281" y="2705147"/>
                </a:lnTo>
                <a:lnTo>
                  <a:pt x="2082377" y="2709104"/>
                </a:lnTo>
                <a:lnTo>
                  <a:pt x="2083452" y="2712801"/>
                </a:lnTo>
                <a:lnTo>
                  <a:pt x="2084657" y="2716119"/>
                </a:lnTo>
                <a:lnTo>
                  <a:pt x="2087077" y="2697923"/>
                </a:lnTo>
                <a:lnTo>
                  <a:pt x="2084017" y="2701050"/>
                </a:lnTo>
                <a:close/>
              </a:path>
              <a:path w="3277635" h="2793039">
                <a:moveTo>
                  <a:pt x="2091007" y="2729232"/>
                </a:moveTo>
                <a:lnTo>
                  <a:pt x="2085139" y="2718937"/>
                </a:lnTo>
                <a:lnTo>
                  <a:pt x="2084047" y="2721135"/>
                </a:lnTo>
                <a:lnTo>
                  <a:pt x="2080531" y="2722592"/>
                </a:lnTo>
                <a:lnTo>
                  <a:pt x="2073739" y="2723190"/>
                </a:lnTo>
                <a:lnTo>
                  <a:pt x="2081226" y="2734708"/>
                </a:lnTo>
                <a:lnTo>
                  <a:pt x="2084250" y="2731870"/>
                </a:lnTo>
                <a:lnTo>
                  <a:pt x="2091007" y="2729232"/>
                </a:lnTo>
                <a:close/>
              </a:path>
              <a:path w="3277635" h="2793039">
                <a:moveTo>
                  <a:pt x="2414154" y="2703560"/>
                </a:moveTo>
                <a:lnTo>
                  <a:pt x="2408360" y="2701178"/>
                </a:lnTo>
                <a:lnTo>
                  <a:pt x="2410762" y="2713454"/>
                </a:lnTo>
                <a:lnTo>
                  <a:pt x="2413410" y="2715321"/>
                </a:lnTo>
                <a:lnTo>
                  <a:pt x="2415137" y="2714046"/>
                </a:lnTo>
                <a:lnTo>
                  <a:pt x="2415075" y="2708298"/>
                </a:lnTo>
                <a:lnTo>
                  <a:pt x="2414154" y="2703560"/>
                </a:lnTo>
                <a:close/>
              </a:path>
              <a:path w="3277635" h="2793039">
                <a:moveTo>
                  <a:pt x="2408360" y="2701178"/>
                </a:moveTo>
                <a:lnTo>
                  <a:pt x="2405993" y="2702307"/>
                </a:lnTo>
                <a:lnTo>
                  <a:pt x="2406185" y="2705617"/>
                </a:lnTo>
                <a:lnTo>
                  <a:pt x="2408064" y="2709776"/>
                </a:lnTo>
                <a:lnTo>
                  <a:pt x="2410762" y="2713454"/>
                </a:lnTo>
                <a:lnTo>
                  <a:pt x="2408360" y="2701178"/>
                </a:lnTo>
                <a:close/>
              </a:path>
              <a:path w="3277635" h="2793039">
                <a:moveTo>
                  <a:pt x="1872347" y="2707160"/>
                </a:moveTo>
                <a:lnTo>
                  <a:pt x="1853873" y="2707442"/>
                </a:lnTo>
                <a:lnTo>
                  <a:pt x="1859223" y="2712213"/>
                </a:lnTo>
                <a:lnTo>
                  <a:pt x="1861552" y="2714739"/>
                </a:lnTo>
                <a:lnTo>
                  <a:pt x="1864570" y="2719455"/>
                </a:lnTo>
                <a:lnTo>
                  <a:pt x="1864677" y="2722592"/>
                </a:lnTo>
                <a:lnTo>
                  <a:pt x="1864934" y="2778171"/>
                </a:lnTo>
                <a:lnTo>
                  <a:pt x="1867854" y="2774025"/>
                </a:lnTo>
                <a:lnTo>
                  <a:pt x="1875675" y="2775369"/>
                </a:lnTo>
                <a:lnTo>
                  <a:pt x="1876190" y="2720992"/>
                </a:lnTo>
                <a:lnTo>
                  <a:pt x="1877912" y="2713911"/>
                </a:lnTo>
                <a:lnTo>
                  <a:pt x="1882118" y="2707558"/>
                </a:lnTo>
                <a:lnTo>
                  <a:pt x="1872347" y="2707160"/>
                </a:lnTo>
                <a:close/>
              </a:path>
              <a:path w="3277635" h="2793039">
                <a:moveTo>
                  <a:pt x="1858950" y="2724948"/>
                </a:moveTo>
                <a:lnTo>
                  <a:pt x="1854513" y="2724578"/>
                </a:lnTo>
                <a:lnTo>
                  <a:pt x="1849956" y="2723448"/>
                </a:lnTo>
                <a:lnTo>
                  <a:pt x="1845979" y="2721765"/>
                </a:lnTo>
                <a:lnTo>
                  <a:pt x="1843280" y="2719733"/>
                </a:lnTo>
                <a:lnTo>
                  <a:pt x="1844507" y="2715441"/>
                </a:lnTo>
                <a:lnTo>
                  <a:pt x="1849830" y="2713591"/>
                </a:lnTo>
                <a:lnTo>
                  <a:pt x="1859223" y="2712213"/>
                </a:lnTo>
                <a:lnTo>
                  <a:pt x="1853873" y="2707442"/>
                </a:lnTo>
                <a:lnTo>
                  <a:pt x="1841396" y="2708851"/>
                </a:lnTo>
                <a:lnTo>
                  <a:pt x="1845432" y="2779137"/>
                </a:lnTo>
                <a:lnTo>
                  <a:pt x="1847976" y="2779169"/>
                </a:lnTo>
                <a:lnTo>
                  <a:pt x="1856273" y="2780884"/>
                </a:lnTo>
                <a:lnTo>
                  <a:pt x="1858950" y="2724948"/>
                </a:lnTo>
                <a:close/>
              </a:path>
              <a:path w="3277635" h="2793039">
                <a:moveTo>
                  <a:pt x="1880627" y="2785826"/>
                </a:moveTo>
                <a:lnTo>
                  <a:pt x="1898068" y="2785636"/>
                </a:lnTo>
                <a:lnTo>
                  <a:pt x="1893530" y="2784166"/>
                </a:lnTo>
                <a:lnTo>
                  <a:pt x="1888544" y="2781200"/>
                </a:lnTo>
                <a:lnTo>
                  <a:pt x="1886553" y="2777994"/>
                </a:lnTo>
                <a:lnTo>
                  <a:pt x="1883015" y="2723684"/>
                </a:lnTo>
                <a:lnTo>
                  <a:pt x="1876190" y="2720992"/>
                </a:lnTo>
                <a:lnTo>
                  <a:pt x="1875675" y="2775369"/>
                </a:lnTo>
                <a:lnTo>
                  <a:pt x="1875443" y="2778999"/>
                </a:lnTo>
                <a:lnTo>
                  <a:pt x="1871012" y="2780109"/>
                </a:lnTo>
                <a:lnTo>
                  <a:pt x="1866782" y="2783674"/>
                </a:lnTo>
                <a:lnTo>
                  <a:pt x="1880627" y="2785826"/>
                </a:lnTo>
                <a:close/>
              </a:path>
              <a:path w="3277635" h="2793039">
                <a:moveTo>
                  <a:pt x="1858950" y="2724948"/>
                </a:moveTo>
                <a:lnTo>
                  <a:pt x="1856273" y="2780884"/>
                </a:lnTo>
                <a:lnTo>
                  <a:pt x="1866782" y="2783674"/>
                </a:lnTo>
                <a:lnTo>
                  <a:pt x="1871012" y="2780109"/>
                </a:lnTo>
                <a:lnTo>
                  <a:pt x="1866748" y="2780016"/>
                </a:lnTo>
                <a:lnTo>
                  <a:pt x="1864934" y="2778171"/>
                </a:lnTo>
                <a:lnTo>
                  <a:pt x="1858950" y="2724948"/>
                </a:lnTo>
                <a:close/>
              </a:path>
              <a:path w="3277635" h="2793039">
                <a:moveTo>
                  <a:pt x="1862571" y="2724355"/>
                </a:moveTo>
                <a:lnTo>
                  <a:pt x="1858950" y="2724948"/>
                </a:lnTo>
                <a:lnTo>
                  <a:pt x="1864934" y="2778171"/>
                </a:lnTo>
                <a:lnTo>
                  <a:pt x="1864677" y="2722592"/>
                </a:lnTo>
                <a:lnTo>
                  <a:pt x="1862571" y="2724355"/>
                </a:lnTo>
                <a:close/>
              </a:path>
              <a:path w="3277635" h="2793039">
                <a:moveTo>
                  <a:pt x="1837613" y="2783313"/>
                </a:moveTo>
                <a:lnTo>
                  <a:pt x="1845432" y="2779137"/>
                </a:lnTo>
                <a:lnTo>
                  <a:pt x="1841396" y="2708851"/>
                </a:lnTo>
                <a:lnTo>
                  <a:pt x="1833468" y="2710605"/>
                </a:lnTo>
                <a:lnTo>
                  <a:pt x="1832960" y="2718571"/>
                </a:lnTo>
                <a:lnTo>
                  <a:pt x="1832770" y="2718734"/>
                </a:lnTo>
                <a:lnTo>
                  <a:pt x="1827887" y="2786096"/>
                </a:lnTo>
                <a:lnTo>
                  <a:pt x="1837613" y="2783313"/>
                </a:lnTo>
                <a:close/>
              </a:path>
              <a:path w="3277635" h="2793039">
                <a:moveTo>
                  <a:pt x="1825763" y="2721298"/>
                </a:moveTo>
                <a:lnTo>
                  <a:pt x="1821948" y="2718930"/>
                </a:lnTo>
                <a:lnTo>
                  <a:pt x="1827887" y="2786096"/>
                </a:lnTo>
                <a:lnTo>
                  <a:pt x="1832770" y="2718734"/>
                </a:lnTo>
                <a:lnTo>
                  <a:pt x="1825763" y="2721298"/>
                </a:lnTo>
                <a:close/>
              </a:path>
              <a:path w="3277635" h="2793039">
                <a:moveTo>
                  <a:pt x="1817186" y="2779465"/>
                </a:moveTo>
                <a:lnTo>
                  <a:pt x="1818187" y="2780845"/>
                </a:lnTo>
                <a:lnTo>
                  <a:pt x="1818235" y="2705460"/>
                </a:lnTo>
                <a:lnTo>
                  <a:pt x="1813166" y="2711090"/>
                </a:lnTo>
                <a:lnTo>
                  <a:pt x="1810387" y="2711058"/>
                </a:lnTo>
                <a:lnTo>
                  <a:pt x="1808450" y="2707874"/>
                </a:lnTo>
                <a:lnTo>
                  <a:pt x="1807354" y="2770681"/>
                </a:lnTo>
                <a:lnTo>
                  <a:pt x="1817186" y="2779465"/>
                </a:lnTo>
                <a:close/>
              </a:path>
              <a:path w="3277635" h="2793039">
                <a:moveTo>
                  <a:pt x="2167567" y="2746625"/>
                </a:moveTo>
                <a:lnTo>
                  <a:pt x="2158494" y="2746759"/>
                </a:lnTo>
                <a:lnTo>
                  <a:pt x="2160901" y="2750163"/>
                </a:lnTo>
                <a:lnTo>
                  <a:pt x="2165677" y="2750927"/>
                </a:lnTo>
                <a:lnTo>
                  <a:pt x="2169490" y="2750819"/>
                </a:lnTo>
                <a:lnTo>
                  <a:pt x="2170569" y="2749429"/>
                </a:lnTo>
                <a:lnTo>
                  <a:pt x="2167567" y="2746625"/>
                </a:lnTo>
                <a:close/>
              </a:path>
              <a:path w="3277635" h="2793039">
                <a:moveTo>
                  <a:pt x="2158494" y="2746759"/>
                </a:moveTo>
                <a:lnTo>
                  <a:pt x="2155539" y="2747667"/>
                </a:lnTo>
                <a:lnTo>
                  <a:pt x="2156931" y="2748939"/>
                </a:lnTo>
                <a:lnTo>
                  <a:pt x="2160901" y="2750163"/>
                </a:lnTo>
                <a:lnTo>
                  <a:pt x="2158494" y="2746759"/>
                </a:lnTo>
                <a:close/>
              </a:path>
              <a:path w="3277635" h="2793039">
                <a:moveTo>
                  <a:pt x="2145429" y="2744526"/>
                </a:moveTo>
                <a:lnTo>
                  <a:pt x="2147291" y="2711257"/>
                </a:lnTo>
                <a:lnTo>
                  <a:pt x="2141368" y="2710421"/>
                </a:lnTo>
                <a:lnTo>
                  <a:pt x="2137611" y="2707039"/>
                </a:lnTo>
                <a:lnTo>
                  <a:pt x="2137486" y="2699103"/>
                </a:lnTo>
                <a:lnTo>
                  <a:pt x="2133814" y="2704242"/>
                </a:lnTo>
                <a:lnTo>
                  <a:pt x="2136064" y="2722512"/>
                </a:lnTo>
                <a:lnTo>
                  <a:pt x="2141658" y="2772910"/>
                </a:lnTo>
                <a:lnTo>
                  <a:pt x="2144047" y="2744790"/>
                </a:lnTo>
                <a:lnTo>
                  <a:pt x="2145429" y="2744526"/>
                </a:lnTo>
                <a:close/>
              </a:path>
              <a:path w="3277635" h="2793039">
                <a:moveTo>
                  <a:pt x="2130724" y="2721599"/>
                </a:moveTo>
                <a:lnTo>
                  <a:pt x="2136064" y="2722512"/>
                </a:lnTo>
                <a:lnTo>
                  <a:pt x="2133814" y="2704242"/>
                </a:lnTo>
                <a:lnTo>
                  <a:pt x="2130584" y="2708821"/>
                </a:lnTo>
                <a:lnTo>
                  <a:pt x="2129368" y="2709517"/>
                </a:lnTo>
                <a:lnTo>
                  <a:pt x="2128596" y="2705659"/>
                </a:lnTo>
                <a:lnTo>
                  <a:pt x="2125920" y="2704546"/>
                </a:lnTo>
                <a:lnTo>
                  <a:pt x="2125257" y="2723099"/>
                </a:lnTo>
                <a:lnTo>
                  <a:pt x="2130724" y="2721599"/>
                </a:lnTo>
                <a:close/>
              </a:path>
              <a:path w="3277635" h="2793039">
                <a:moveTo>
                  <a:pt x="2124943" y="2723421"/>
                </a:moveTo>
                <a:lnTo>
                  <a:pt x="2125257" y="2723099"/>
                </a:lnTo>
                <a:lnTo>
                  <a:pt x="2125920" y="2704546"/>
                </a:lnTo>
                <a:lnTo>
                  <a:pt x="2120407" y="2705324"/>
                </a:lnTo>
                <a:lnTo>
                  <a:pt x="2132595" y="2785745"/>
                </a:lnTo>
                <a:lnTo>
                  <a:pt x="2132768" y="2777502"/>
                </a:lnTo>
                <a:lnTo>
                  <a:pt x="2135922" y="2723799"/>
                </a:lnTo>
                <a:lnTo>
                  <a:pt x="2124943" y="2723421"/>
                </a:lnTo>
                <a:close/>
              </a:path>
              <a:path w="3277635" h="2793039">
                <a:moveTo>
                  <a:pt x="2180104" y="2756094"/>
                </a:moveTo>
                <a:lnTo>
                  <a:pt x="2182089" y="2724585"/>
                </a:lnTo>
                <a:lnTo>
                  <a:pt x="2174437" y="2725119"/>
                </a:lnTo>
                <a:lnTo>
                  <a:pt x="2163852" y="2725060"/>
                </a:lnTo>
                <a:lnTo>
                  <a:pt x="2163400" y="2718582"/>
                </a:lnTo>
                <a:lnTo>
                  <a:pt x="2159773" y="2713328"/>
                </a:lnTo>
                <a:lnTo>
                  <a:pt x="2163261" y="2742903"/>
                </a:lnTo>
                <a:lnTo>
                  <a:pt x="2173527" y="2745310"/>
                </a:lnTo>
                <a:lnTo>
                  <a:pt x="2178413" y="2750216"/>
                </a:lnTo>
                <a:lnTo>
                  <a:pt x="2180104" y="2756094"/>
                </a:lnTo>
                <a:close/>
              </a:path>
              <a:path w="3277635" h="2793039">
                <a:moveTo>
                  <a:pt x="2163261" y="2742903"/>
                </a:moveTo>
                <a:lnTo>
                  <a:pt x="2159773" y="2713328"/>
                </a:lnTo>
                <a:lnTo>
                  <a:pt x="2153915" y="2711556"/>
                </a:lnTo>
                <a:lnTo>
                  <a:pt x="2147291" y="2711257"/>
                </a:lnTo>
                <a:lnTo>
                  <a:pt x="2145429" y="2744526"/>
                </a:lnTo>
                <a:lnTo>
                  <a:pt x="2163261" y="2742903"/>
                </a:lnTo>
                <a:close/>
              </a:path>
              <a:path w="3277635" h="2793039">
                <a:moveTo>
                  <a:pt x="2135922" y="2723799"/>
                </a:moveTo>
                <a:lnTo>
                  <a:pt x="2132768" y="2777502"/>
                </a:lnTo>
                <a:lnTo>
                  <a:pt x="2135463" y="2773281"/>
                </a:lnTo>
                <a:lnTo>
                  <a:pt x="2141658" y="2772910"/>
                </a:lnTo>
                <a:lnTo>
                  <a:pt x="2136064" y="2722512"/>
                </a:lnTo>
                <a:lnTo>
                  <a:pt x="2135922" y="2723799"/>
                </a:lnTo>
                <a:close/>
              </a:path>
              <a:path w="3277635" h="2793039">
                <a:moveTo>
                  <a:pt x="2132595" y="2785745"/>
                </a:moveTo>
                <a:lnTo>
                  <a:pt x="2120407" y="2705324"/>
                </a:lnTo>
                <a:lnTo>
                  <a:pt x="2111076" y="2709001"/>
                </a:lnTo>
                <a:lnTo>
                  <a:pt x="2109168" y="2717030"/>
                </a:lnTo>
                <a:lnTo>
                  <a:pt x="2107989" y="2721480"/>
                </a:lnTo>
                <a:lnTo>
                  <a:pt x="2110604" y="2780383"/>
                </a:lnTo>
                <a:lnTo>
                  <a:pt x="2115939" y="2781891"/>
                </a:lnTo>
                <a:lnTo>
                  <a:pt x="2132595" y="2785745"/>
                </a:lnTo>
                <a:close/>
              </a:path>
              <a:path w="3277635" h="2793039">
                <a:moveTo>
                  <a:pt x="2083627" y="2737122"/>
                </a:moveTo>
                <a:lnTo>
                  <a:pt x="2084994" y="2775978"/>
                </a:lnTo>
                <a:lnTo>
                  <a:pt x="2099340" y="2779282"/>
                </a:lnTo>
                <a:lnTo>
                  <a:pt x="2110604" y="2780383"/>
                </a:lnTo>
                <a:lnTo>
                  <a:pt x="2105338" y="2734255"/>
                </a:lnTo>
                <a:lnTo>
                  <a:pt x="2104330" y="2738497"/>
                </a:lnTo>
                <a:lnTo>
                  <a:pt x="2093143" y="2738484"/>
                </a:lnTo>
                <a:lnTo>
                  <a:pt x="2083627" y="2737122"/>
                </a:lnTo>
                <a:close/>
              </a:path>
              <a:path w="3277635" h="2793039">
                <a:moveTo>
                  <a:pt x="2058133" y="2773501"/>
                </a:moveTo>
                <a:lnTo>
                  <a:pt x="2060657" y="2772282"/>
                </a:lnTo>
                <a:lnTo>
                  <a:pt x="2070966" y="2772851"/>
                </a:lnTo>
                <a:lnTo>
                  <a:pt x="2084994" y="2775978"/>
                </a:lnTo>
                <a:lnTo>
                  <a:pt x="2083627" y="2737122"/>
                </a:lnTo>
                <a:lnTo>
                  <a:pt x="2081226" y="2734708"/>
                </a:lnTo>
                <a:lnTo>
                  <a:pt x="2073739" y="2723190"/>
                </a:lnTo>
                <a:lnTo>
                  <a:pt x="2062819" y="2722807"/>
                </a:lnTo>
                <a:lnTo>
                  <a:pt x="2058133" y="2773501"/>
                </a:lnTo>
                <a:close/>
              </a:path>
              <a:path w="3277635" h="2793039">
                <a:moveTo>
                  <a:pt x="2047860" y="2704840"/>
                </a:moveTo>
                <a:lnTo>
                  <a:pt x="2039508" y="2704403"/>
                </a:lnTo>
                <a:lnTo>
                  <a:pt x="2047982" y="2786083"/>
                </a:lnTo>
                <a:lnTo>
                  <a:pt x="2056530" y="2784294"/>
                </a:lnTo>
                <a:lnTo>
                  <a:pt x="2063537" y="2782146"/>
                </a:lnTo>
                <a:lnTo>
                  <a:pt x="2068102" y="2779816"/>
                </a:lnTo>
                <a:lnTo>
                  <a:pt x="2069324" y="2777481"/>
                </a:lnTo>
                <a:lnTo>
                  <a:pt x="2066301" y="2775316"/>
                </a:lnTo>
                <a:lnTo>
                  <a:pt x="2058133" y="2773501"/>
                </a:lnTo>
                <a:lnTo>
                  <a:pt x="2062819" y="2722807"/>
                </a:lnTo>
                <a:lnTo>
                  <a:pt x="2046921" y="2721324"/>
                </a:lnTo>
                <a:lnTo>
                  <a:pt x="2047860" y="2704840"/>
                </a:lnTo>
                <a:close/>
              </a:path>
              <a:path w="3277635" h="2793039">
                <a:moveTo>
                  <a:pt x="2047982" y="2786083"/>
                </a:moveTo>
                <a:lnTo>
                  <a:pt x="2039508" y="2704403"/>
                </a:lnTo>
                <a:lnTo>
                  <a:pt x="2031530" y="2705204"/>
                </a:lnTo>
                <a:lnTo>
                  <a:pt x="2025497" y="2707289"/>
                </a:lnTo>
                <a:lnTo>
                  <a:pt x="2022978" y="2710704"/>
                </a:lnTo>
                <a:lnTo>
                  <a:pt x="2029868" y="2787876"/>
                </a:lnTo>
                <a:lnTo>
                  <a:pt x="2038794" y="2787336"/>
                </a:lnTo>
                <a:lnTo>
                  <a:pt x="2047982" y="2786083"/>
                </a:lnTo>
                <a:close/>
              </a:path>
              <a:path w="3277635" h="2793039">
                <a:moveTo>
                  <a:pt x="2029868" y="2787876"/>
                </a:moveTo>
                <a:lnTo>
                  <a:pt x="2022978" y="2710704"/>
                </a:lnTo>
                <a:lnTo>
                  <a:pt x="2017234" y="2705919"/>
                </a:lnTo>
                <a:lnTo>
                  <a:pt x="2013837" y="2781169"/>
                </a:lnTo>
                <a:lnTo>
                  <a:pt x="2013672" y="2783455"/>
                </a:lnTo>
                <a:lnTo>
                  <a:pt x="2016406" y="2786113"/>
                </a:lnTo>
                <a:lnTo>
                  <a:pt x="2022105" y="2787528"/>
                </a:lnTo>
                <a:lnTo>
                  <a:pt x="2029868" y="2787876"/>
                </a:lnTo>
                <a:close/>
              </a:path>
              <a:path w="3277635" h="2793039">
                <a:moveTo>
                  <a:pt x="2013837" y="2781169"/>
                </a:moveTo>
                <a:lnTo>
                  <a:pt x="2017234" y="2705919"/>
                </a:lnTo>
                <a:lnTo>
                  <a:pt x="2013303" y="2705780"/>
                </a:lnTo>
                <a:lnTo>
                  <a:pt x="2010815" y="2708882"/>
                </a:lnTo>
                <a:lnTo>
                  <a:pt x="2009428" y="2713843"/>
                </a:lnTo>
                <a:lnTo>
                  <a:pt x="2008796" y="2719283"/>
                </a:lnTo>
                <a:lnTo>
                  <a:pt x="2008576" y="2723824"/>
                </a:lnTo>
                <a:lnTo>
                  <a:pt x="2007994" y="2724684"/>
                </a:lnTo>
                <a:lnTo>
                  <a:pt x="2006944" y="2718243"/>
                </a:lnTo>
                <a:lnTo>
                  <a:pt x="1999781" y="2783328"/>
                </a:lnTo>
                <a:lnTo>
                  <a:pt x="2013837" y="2781169"/>
                </a:lnTo>
                <a:close/>
              </a:path>
              <a:path w="3277635" h="2793039">
                <a:moveTo>
                  <a:pt x="2006944" y="2718243"/>
                </a:moveTo>
                <a:lnTo>
                  <a:pt x="1999774" y="2720451"/>
                </a:lnTo>
                <a:lnTo>
                  <a:pt x="1993846" y="2723084"/>
                </a:lnTo>
                <a:lnTo>
                  <a:pt x="1990460" y="2725532"/>
                </a:lnTo>
                <a:lnTo>
                  <a:pt x="1987962" y="2729653"/>
                </a:lnTo>
                <a:lnTo>
                  <a:pt x="1985564" y="2732362"/>
                </a:lnTo>
                <a:lnTo>
                  <a:pt x="1988718" y="2759145"/>
                </a:lnTo>
                <a:lnTo>
                  <a:pt x="1990658" y="2762244"/>
                </a:lnTo>
                <a:lnTo>
                  <a:pt x="1999781" y="2783328"/>
                </a:lnTo>
                <a:lnTo>
                  <a:pt x="2006944" y="2718243"/>
                </a:lnTo>
                <a:close/>
              </a:path>
              <a:path w="3277635" h="2793039">
                <a:moveTo>
                  <a:pt x="1990184" y="2764089"/>
                </a:moveTo>
                <a:lnTo>
                  <a:pt x="1987040" y="2763420"/>
                </a:lnTo>
                <a:lnTo>
                  <a:pt x="1989292" y="2784175"/>
                </a:lnTo>
                <a:lnTo>
                  <a:pt x="1999781" y="2783328"/>
                </a:lnTo>
                <a:lnTo>
                  <a:pt x="1990658" y="2762244"/>
                </a:lnTo>
                <a:lnTo>
                  <a:pt x="1990184" y="2764089"/>
                </a:lnTo>
                <a:close/>
              </a:path>
              <a:path w="3277635" h="2793039">
                <a:moveTo>
                  <a:pt x="1982869" y="2761288"/>
                </a:moveTo>
                <a:lnTo>
                  <a:pt x="1979310" y="2758743"/>
                </a:lnTo>
                <a:lnTo>
                  <a:pt x="1981711" y="2784019"/>
                </a:lnTo>
                <a:lnTo>
                  <a:pt x="1989292" y="2784175"/>
                </a:lnTo>
                <a:lnTo>
                  <a:pt x="1987040" y="2763420"/>
                </a:lnTo>
                <a:lnTo>
                  <a:pt x="1982869" y="2761288"/>
                </a:lnTo>
                <a:close/>
              </a:path>
              <a:path w="3277635" h="2793039">
                <a:moveTo>
                  <a:pt x="1978005" y="2756837"/>
                </a:moveTo>
                <a:lnTo>
                  <a:pt x="1980594" y="2756620"/>
                </a:lnTo>
                <a:lnTo>
                  <a:pt x="1982304" y="2733047"/>
                </a:lnTo>
                <a:lnTo>
                  <a:pt x="1976551" y="2733210"/>
                </a:lnTo>
                <a:lnTo>
                  <a:pt x="1976382" y="2783167"/>
                </a:lnTo>
                <a:lnTo>
                  <a:pt x="1981711" y="2784019"/>
                </a:lnTo>
                <a:lnTo>
                  <a:pt x="1979310" y="2758743"/>
                </a:lnTo>
                <a:lnTo>
                  <a:pt x="1978005" y="2756837"/>
                </a:lnTo>
                <a:close/>
              </a:path>
              <a:path w="3277635" h="2793039">
                <a:moveTo>
                  <a:pt x="1976551" y="2733210"/>
                </a:moveTo>
                <a:lnTo>
                  <a:pt x="1969844" y="2780614"/>
                </a:lnTo>
                <a:lnTo>
                  <a:pt x="1972645" y="2781929"/>
                </a:lnTo>
                <a:lnTo>
                  <a:pt x="1976382" y="2783167"/>
                </a:lnTo>
                <a:lnTo>
                  <a:pt x="1976551" y="2733210"/>
                </a:lnTo>
                <a:close/>
              </a:path>
              <a:path w="3277635" h="2793039">
                <a:moveTo>
                  <a:pt x="1950478" y="2767512"/>
                </a:moveTo>
                <a:lnTo>
                  <a:pt x="1956168" y="2768316"/>
                </a:lnTo>
                <a:lnTo>
                  <a:pt x="1952230" y="2723087"/>
                </a:lnTo>
                <a:lnTo>
                  <a:pt x="1946100" y="2721821"/>
                </a:lnTo>
                <a:lnTo>
                  <a:pt x="1945014" y="2766536"/>
                </a:lnTo>
                <a:lnTo>
                  <a:pt x="1950478" y="2767512"/>
                </a:lnTo>
                <a:close/>
              </a:path>
              <a:path w="3277635" h="2793039">
                <a:moveTo>
                  <a:pt x="1933062" y="2719312"/>
                </a:moveTo>
                <a:lnTo>
                  <a:pt x="1927076" y="2718043"/>
                </a:lnTo>
                <a:lnTo>
                  <a:pt x="1922059" y="2716747"/>
                </a:lnTo>
                <a:lnTo>
                  <a:pt x="1918472" y="2715410"/>
                </a:lnTo>
                <a:lnTo>
                  <a:pt x="1917432" y="2712562"/>
                </a:lnTo>
                <a:lnTo>
                  <a:pt x="1918649" y="2755253"/>
                </a:lnTo>
                <a:lnTo>
                  <a:pt x="1928448" y="2754816"/>
                </a:lnTo>
                <a:lnTo>
                  <a:pt x="1933062" y="2719312"/>
                </a:lnTo>
                <a:close/>
              </a:path>
              <a:path w="3277635" h="2793039">
                <a:moveTo>
                  <a:pt x="1905087" y="2775794"/>
                </a:moveTo>
                <a:lnTo>
                  <a:pt x="1898214" y="2703180"/>
                </a:lnTo>
                <a:lnTo>
                  <a:pt x="1896607" y="2707850"/>
                </a:lnTo>
                <a:lnTo>
                  <a:pt x="1895148" y="2713069"/>
                </a:lnTo>
                <a:lnTo>
                  <a:pt x="1892973" y="2718003"/>
                </a:lnTo>
                <a:lnTo>
                  <a:pt x="1890939" y="2775780"/>
                </a:lnTo>
                <a:lnTo>
                  <a:pt x="1905087" y="2775794"/>
                </a:lnTo>
                <a:close/>
              </a:path>
              <a:path w="3277635" h="2793039">
                <a:moveTo>
                  <a:pt x="1889217" y="2721819"/>
                </a:moveTo>
                <a:lnTo>
                  <a:pt x="1883015" y="2723684"/>
                </a:lnTo>
                <a:lnTo>
                  <a:pt x="1886553" y="2777994"/>
                </a:lnTo>
                <a:lnTo>
                  <a:pt x="1890939" y="2775780"/>
                </a:lnTo>
                <a:lnTo>
                  <a:pt x="1892973" y="2718003"/>
                </a:lnTo>
                <a:lnTo>
                  <a:pt x="1889217" y="2721819"/>
                </a:lnTo>
                <a:close/>
              </a:path>
              <a:path w="3277635" h="2793039">
                <a:moveTo>
                  <a:pt x="2187273" y="2711513"/>
                </a:moveTo>
                <a:lnTo>
                  <a:pt x="2183235" y="2710186"/>
                </a:lnTo>
                <a:lnTo>
                  <a:pt x="2183258" y="2711572"/>
                </a:lnTo>
                <a:lnTo>
                  <a:pt x="2187667" y="2714808"/>
                </a:lnTo>
                <a:lnTo>
                  <a:pt x="2187273" y="2711513"/>
                </a:lnTo>
                <a:close/>
              </a:path>
              <a:path w="3277635" h="2793039">
                <a:moveTo>
                  <a:pt x="2206833" y="2699681"/>
                </a:moveTo>
                <a:lnTo>
                  <a:pt x="2199602" y="2722569"/>
                </a:lnTo>
                <a:lnTo>
                  <a:pt x="2209520" y="2718811"/>
                </a:lnTo>
                <a:lnTo>
                  <a:pt x="2214599" y="2704019"/>
                </a:lnTo>
                <a:lnTo>
                  <a:pt x="2206833" y="2699681"/>
                </a:lnTo>
                <a:close/>
              </a:path>
              <a:path w="3277635" h="2793039">
                <a:moveTo>
                  <a:pt x="2164237" y="2776703"/>
                </a:moveTo>
                <a:lnTo>
                  <a:pt x="2163319" y="2771541"/>
                </a:lnTo>
                <a:lnTo>
                  <a:pt x="2161012" y="2766030"/>
                </a:lnTo>
                <a:lnTo>
                  <a:pt x="2157756" y="2760501"/>
                </a:lnTo>
                <a:lnTo>
                  <a:pt x="2153991" y="2755283"/>
                </a:lnTo>
                <a:lnTo>
                  <a:pt x="2150158" y="2750705"/>
                </a:lnTo>
                <a:lnTo>
                  <a:pt x="2154259" y="2786801"/>
                </a:lnTo>
                <a:lnTo>
                  <a:pt x="2160147" y="2784662"/>
                </a:lnTo>
                <a:lnTo>
                  <a:pt x="2163327" y="2781187"/>
                </a:lnTo>
                <a:lnTo>
                  <a:pt x="2164237" y="2776703"/>
                </a:lnTo>
                <a:close/>
              </a:path>
              <a:path w="3277635" h="2793039">
                <a:moveTo>
                  <a:pt x="2146697" y="2747097"/>
                </a:moveTo>
                <a:lnTo>
                  <a:pt x="2144047" y="2744790"/>
                </a:lnTo>
                <a:lnTo>
                  <a:pt x="2145221" y="2787271"/>
                </a:lnTo>
                <a:lnTo>
                  <a:pt x="2154259" y="2786801"/>
                </a:lnTo>
                <a:lnTo>
                  <a:pt x="2150158" y="2750705"/>
                </a:lnTo>
                <a:lnTo>
                  <a:pt x="2146697" y="2747097"/>
                </a:lnTo>
                <a:close/>
              </a:path>
              <a:path w="3277635" h="2793039">
                <a:moveTo>
                  <a:pt x="2145221" y="2787271"/>
                </a:moveTo>
                <a:lnTo>
                  <a:pt x="2144047" y="2744790"/>
                </a:lnTo>
                <a:lnTo>
                  <a:pt x="2141658" y="2772910"/>
                </a:lnTo>
                <a:lnTo>
                  <a:pt x="2140812" y="2774001"/>
                </a:lnTo>
                <a:lnTo>
                  <a:pt x="2134307" y="2779700"/>
                </a:lnTo>
                <a:lnTo>
                  <a:pt x="2132595" y="2785745"/>
                </a:lnTo>
                <a:lnTo>
                  <a:pt x="2145221" y="2787271"/>
                </a:lnTo>
                <a:close/>
              </a:path>
              <a:path w="3277635" h="2793039">
                <a:moveTo>
                  <a:pt x="2415022" y="2772924"/>
                </a:moveTo>
                <a:lnTo>
                  <a:pt x="2413736" y="2767649"/>
                </a:lnTo>
                <a:lnTo>
                  <a:pt x="2414052" y="2785269"/>
                </a:lnTo>
                <a:lnTo>
                  <a:pt x="2416222" y="2782506"/>
                </a:lnTo>
                <a:lnTo>
                  <a:pt x="2416198" y="2778133"/>
                </a:lnTo>
                <a:lnTo>
                  <a:pt x="2415022" y="2772924"/>
                </a:lnTo>
                <a:close/>
              </a:path>
              <a:path w="3277635" h="2793039">
                <a:moveTo>
                  <a:pt x="2413736" y="2767649"/>
                </a:moveTo>
                <a:lnTo>
                  <a:pt x="2413382" y="2763083"/>
                </a:lnTo>
                <a:lnTo>
                  <a:pt x="2410875" y="2728417"/>
                </a:lnTo>
                <a:lnTo>
                  <a:pt x="2411107" y="2726916"/>
                </a:lnTo>
                <a:lnTo>
                  <a:pt x="2414873" y="2724635"/>
                </a:lnTo>
                <a:lnTo>
                  <a:pt x="2422726" y="2721489"/>
                </a:lnTo>
                <a:lnTo>
                  <a:pt x="2416819" y="2717668"/>
                </a:lnTo>
                <a:lnTo>
                  <a:pt x="2409034" y="2723823"/>
                </a:lnTo>
                <a:lnTo>
                  <a:pt x="2414052" y="2785269"/>
                </a:lnTo>
                <a:lnTo>
                  <a:pt x="2413736" y="2767649"/>
                </a:lnTo>
                <a:close/>
              </a:path>
              <a:path w="3277635" h="2793039">
                <a:moveTo>
                  <a:pt x="2408645" y="2785650"/>
                </a:moveTo>
                <a:lnTo>
                  <a:pt x="2414052" y="2785269"/>
                </a:lnTo>
                <a:lnTo>
                  <a:pt x="2409034" y="2723823"/>
                </a:lnTo>
                <a:lnTo>
                  <a:pt x="2405611" y="2723986"/>
                </a:lnTo>
                <a:lnTo>
                  <a:pt x="2401060" y="2723842"/>
                </a:lnTo>
                <a:lnTo>
                  <a:pt x="2398959" y="2782877"/>
                </a:lnTo>
                <a:lnTo>
                  <a:pt x="2408645" y="2785650"/>
                </a:lnTo>
                <a:close/>
              </a:path>
              <a:path w="3277635" h="2793039">
                <a:moveTo>
                  <a:pt x="2396474" y="2723448"/>
                </a:moveTo>
                <a:lnTo>
                  <a:pt x="2392943" y="2722862"/>
                </a:lnTo>
                <a:lnTo>
                  <a:pt x="2398959" y="2782877"/>
                </a:lnTo>
                <a:lnTo>
                  <a:pt x="2401060" y="2723842"/>
                </a:lnTo>
                <a:lnTo>
                  <a:pt x="2396474" y="2723448"/>
                </a:lnTo>
                <a:close/>
              </a:path>
              <a:path w="3277635" h="2793039">
                <a:moveTo>
                  <a:pt x="2378916" y="2708349"/>
                </a:moveTo>
                <a:lnTo>
                  <a:pt x="2380535" y="2711610"/>
                </a:lnTo>
                <a:lnTo>
                  <a:pt x="2381806" y="2714810"/>
                </a:lnTo>
                <a:lnTo>
                  <a:pt x="2382118" y="2717768"/>
                </a:lnTo>
                <a:lnTo>
                  <a:pt x="2386372" y="2697529"/>
                </a:lnTo>
                <a:lnTo>
                  <a:pt x="2381243" y="2698329"/>
                </a:lnTo>
                <a:lnTo>
                  <a:pt x="2378916" y="2708349"/>
                </a:lnTo>
                <a:close/>
              </a:path>
              <a:path w="3277635" h="2793039">
                <a:moveTo>
                  <a:pt x="2378115" y="2700017"/>
                </a:moveTo>
                <a:lnTo>
                  <a:pt x="2377093" y="2702371"/>
                </a:lnTo>
                <a:lnTo>
                  <a:pt x="2377565" y="2705208"/>
                </a:lnTo>
                <a:lnTo>
                  <a:pt x="2378916" y="2708349"/>
                </a:lnTo>
                <a:lnTo>
                  <a:pt x="2381243" y="2698329"/>
                </a:lnTo>
                <a:lnTo>
                  <a:pt x="2378115" y="2700017"/>
                </a:lnTo>
                <a:close/>
              </a:path>
              <a:path w="3277635" h="2793039">
                <a:moveTo>
                  <a:pt x="2426632" y="2760294"/>
                </a:moveTo>
                <a:lnTo>
                  <a:pt x="2434003" y="2761023"/>
                </a:lnTo>
                <a:lnTo>
                  <a:pt x="2438827" y="2762126"/>
                </a:lnTo>
                <a:lnTo>
                  <a:pt x="2441510" y="2763544"/>
                </a:lnTo>
                <a:lnTo>
                  <a:pt x="2443307" y="2727281"/>
                </a:lnTo>
                <a:lnTo>
                  <a:pt x="2434190" y="2728371"/>
                </a:lnTo>
                <a:lnTo>
                  <a:pt x="2426632" y="2760294"/>
                </a:lnTo>
                <a:close/>
              </a:path>
              <a:path w="3277635" h="2793039">
                <a:moveTo>
                  <a:pt x="2415004" y="2759997"/>
                </a:moveTo>
                <a:lnTo>
                  <a:pt x="2416304" y="2760000"/>
                </a:lnTo>
                <a:lnTo>
                  <a:pt x="2426632" y="2760294"/>
                </a:lnTo>
                <a:lnTo>
                  <a:pt x="2434190" y="2728371"/>
                </a:lnTo>
                <a:lnTo>
                  <a:pt x="2425834" y="2729116"/>
                </a:lnTo>
                <a:lnTo>
                  <a:pt x="2418793" y="2729430"/>
                </a:lnTo>
                <a:lnTo>
                  <a:pt x="2415004" y="2759997"/>
                </a:lnTo>
                <a:close/>
              </a:path>
              <a:path w="3277635" h="2793039">
                <a:moveTo>
                  <a:pt x="2413622" y="2729226"/>
                </a:moveTo>
                <a:lnTo>
                  <a:pt x="2410875" y="2728417"/>
                </a:lnTo>
                <a:lnTo>
                  <a:pt x="2413382" y="2763083"/>
                </a:lnTo>
                <a:lnTo>
                  <a:pt x="2415004" y="2759997"/>
                </a:lnTo>
                <a:lnTo>
                  <a:pt x="2418793" y="2729430"/>
                </a:lnTo>
                <a:lnTo>
                  <a:pt x="2413622" y="2729226"/>
                </a:lnTo>
                <a:close/>
              </a:path>
              <a:path w="3277635" h="2793039">
                <a:moveTo>
                  <a:pt x="2470362" y="2711905"/>
                </a:moveTo>
                <a:lnTo>
                  <a:pt x="2466354" y="2706570"/>
                </a:lnTo>
                <a:lnTo>
                  <a:pt x="2459515" y="2700404"/>
                </a:lnTo>
                <a:lnTo>
                  <a:pt x="2449971" y="2696057"/>
                </a:lnTo>
                <a:lnTo>
                  <a:pt x="2437845" y="2696181"/>
                </a:lnTo>
                <a:lnTo>
                  <a:pt x="2432846" y="2700972"/>
                </a:lnTo>
                <a:lnTo>
                  <a:pt x="2434605" y="2699521"/>
                </a:lnTo>
                <a:lnTo>
                  <a:pt x="2442973" y="2702118"/>
                </a:lnTo>
                <a:lnTo>
                  <a:pt x="2454331" y="2716538"/>
                </a:lnTo>
                <a:lnTo>
                  <a:pt x="2468103" y="2716297"/>
                </a:lnTo>
                <a:lnTo>
                  <a:pt x="2470362" y="2711905"/>
                </a:lnTo>
                <a:close/>
              </a:path>
              <a:path w="3277635" h="2793039">
                <a:moveTo>
                  <a:pt x="2442571" y="2706187"/>
                </a:moveTo>
                <a:lnTo>
                  <a:pt x="2439294" y="2706647"/>
                </a:lnTo>
                <a:lnTo>
                  <a:pt x="2435231" y="2704128"/>
                </a:lnTo>
                <a:lnTo>
                  <a:pt x="2432846" y="2700972"/>
                </a:lnTo>
                <a:lnTo>
                  <a:pt x="2423263" y="2703428"/>
                </a:lnTo>
                <a:lnTo>
                  <a:pt x="2424550" y="2710115"/>
                </a:lnTo>
                <a:lnTo>
                  <a:pt x="2435221" y="2717391"/>
                </a:lnTo>
                <a:lnTo>
                  <a:pt x="2454331" y="2716538"/>
                </a:lnTo>
                <a:lnTo>
                  <a:pt x="2442571" y="2706187"/>
                </a:lnTo>
                <a:close/>
              </a:path>
              <a:path w="3277635" h="2793039">
                <a:moveTo>
                  <a:pt x="2471444" y="2713785"/>
                </a:moveTo>
                <a:lnTo>
                  <a:pt x="2470362" y="2711905"/>
                </a:lnTo>
                <a:lnTo>
                  <a:pt x="2468103" y="2716297"/>
                </a:lnTo>
                <a:lnTo>
                  <a:pt x="2477091" y="2716579"/>
                </a:lnTo>
                <a:lnTo>
                  <a:pt x="2476895" y="2702144"/>
                </a:lnTo>
                <a:lnTo>
                  <a:pt x="2471109" y="2699212"/>
                </a:lnTo>
                <a:lnTo>
                  <a:pt x="2467067" y="2698398"/>
                </a:lnTo>
                <a:lnTo>
                  <a:pt x="2466630" y="2705171"/>
                </a:lnTo>
                <a:lnTo>
                  <a:pt x="2471444" y="2713785"/>
                </a:lnTo>
                <a:close/>
              </a:path>
              <a:path w="3277635" h="2793039">
                <a:moveTo>
                  <a:pt x="2422726" y="2721489"/>
                </a:moveTo>
                <a:lnTo>
                  <a:pt x="2435221" y="2717391"/>
                </a:lnTo>
                <a:lnTo>
                  <a:pt x="2424550" y="2710115"/>
                </a:lnTo>
                <a:lnTo>
                  <a:pt x="2422589" y="2716401"/>
                </a:lnTo>
                <a:lnTo>
                  <a:pt x="2416819" y="2717668"/>
                </a:lnTo>
                <a:lnTo>
                  <a:pt x="2422726" y="2721489"/>
                </a:lnTo>
                <a:close/>
              </a:path>
              <a:path w="3277635" h="2793039">
                <a:moveTo>
                  <a:pt x="2408776" y="2715165"/>
                </a:moveTo>
                <a:lnTo>
                  <a:pt x="2399997" y="2710142"/>
                </a:lnTo>
                <a:lnTo>
                  <a:pt x="2401622" y="2720904"/>
                </a:lnTo>
                <a:lnTo>
                  <a:pt x="2408132" y="2722340"/>
                </a:lnTo>
                <a:lnTo>
                  <a:pt x="2409034" y="2723823"/>
                </a:lnTo>
                <a:lnTo>
                  <a:pt x="2416819" y="2717668"/>
                </a:lnTo>
                <a:lnTo>
                  <a:pt x="2408776" y="2715165"/>
                </a:lnTo>
                <a:close/>
              </a:path>
              <a:path w="3277635" h="2793039">
                <a:moveTo>
                  <a:pt x="2399997" y="2710142"/>
                </a:moveTo>
                <a:lnTo>
                  <a:pt x="2392016" y="2703847"/>
                </a:lnTo>
                <a:lnTo>
                  <a:pt x="2394325" y="2708734"/>
                </a:lnTo>
                <a:lnTo>
                  <a:pt x="2396281" y="2712628"/>
                </a:lnTo>
                <a:lnTo>
                  <a:pt x="2399600" y="2720537"/>
                </a:lnTo>
                <a:lnTo>
                  <a:pt x="2401622" y="2720904"/>
                </a:lnTo>
                <a:lnTo>
                  <a:pt x="2399997" y="2710142"/>
                </a:lnTo>
                <a:close/>
              </a:path>
              <a:path w="3277635" h="2793039">
                <a:moveTo>
                  <a:pt x="2392016" y="2703847"/>
                </a:moveTo>
                <a:lnTo>
                  <a:pt x="2386372" y="2697529"/>
                </a:lnTo>
                <a:lnTo>
                  <a:pt x="2389083" y="2709918"/>
                </a:lnTo>
                <a:lnTo>
                  <a:pt x="2394325" y="2708734"/>
                </a:lnTo>
                <a:lnTo>
                  <a:pt x="2392016" y="2703847"/>
                </a:lnTo>
                <a:close/>
              </a:path>
              <a:path w="3277635" h="2793039">
                <a:moveTo>
                  <a:pt x="2394467" y="2715304"/>
                </a:moveTo>
                <a:lnTo>
                  <a:pt x="2393414" y="2721349"/>
                </a:lnTo>
                <a:lnTo>
                  <a:pt x="2399600" y="2720537"/>
                </a:lnTo>
                <a:lnTo>
                  <a:pt x="2396281" y="2712628"/>
                </a:lnTo>
                <a:lnTo>
                  <a:pt x="2394467" y="2715304"/>
                </a:lnTo>
                <a:close/>
              </a:path>
              <a:path w="3277635" h="2793039">
                <a:moveTo>
                  <a:pt x="2069719" y="59419"/>
                </a:moveTo>
                <a:lnTo>
                  <a:pt x="2075927" y="72360"/>
                </a:lnTo>
                <a:lnTo>
                  <a:pt x="2091212" y="73890"/>
                </a:lnTo>
                <a:lnTo>
                  <a:pt x="2094947" y="89457"/>
                </a:lnTo>
                <a:lnTo>
                  <a:pt x="2101249" y="87447"/>
                </a:lnTo>
                <a:lnTo>
                  <a:pt x="2105740" y="84509"/>
                </a:lnTo>
                <a:lnTo>
                  <a:pt x="2105839" y="20124"/>
                </a:lnTo>
                <a:lnTo>
                  <a:pt x="2093199" y="16271"/>
                </a:lnTo>
                <a:lnTo>
                  <a:pt x="2081694" y="14831"/>
                </a:lnTo>
                <a:lnTo>
                  <a:pt x="2069719" y="59419"/>
                </a:lnTo>
                <a:close/>
              </a:path>
              <a:path w="3277635" h="2793039">
                <a:moveTo>
                  <a:pt x="2069719" y="59419"/>
                </a:moveTo>
                <a:lnTo>
                  <a:pt x="2081694" y="14831"/>
                </a:lnTo>
                <a:lnTo>
                  <a:pt x="2063856" y="9221"/>
                </a:lnTo>
                <a:lnTo>
                  <a:pt x="2058245" y="15499"/>
                </a:lnTo>
                <a:lnTo>
                  <a:pt x="2057566" y="17256"/>
                </a:lnTo>
                <a:lnTo>
                  <a:pt x="2058845" y="56667"/>
                </a:lnTo>
                <a:lnTo>
                  <a:pt x="2067450" y="57599"/>
                </a:lnTo>
                <a:lnTo>
                  <a:pt x="2069719" y="59419"/>
                </a:lnTo>
                <a:close/>
              </a:path>
              <a:path w="3277635" h="2793039">
                <a:moveTo>
                  <a:pt x="2031117" y="96346"/>
                </a:moveTo>
                <a:lnTo>
                  <a:pt x="2038308" y="92007"/>
                </a:lnTo>
                <a:lnTo>
                  <a:pt x="2044043" y="22303"/>
                </a:lnTo>
                <a:lnTo>
                  <a:pt x="2053425" y="17122"/>
                </a:lnTo>
                <a:lnTo>
                  <a:pt x="2058245" y="15499"/>
                </a:lnTo>
                <a:lnTo>
                  <a:pt x="2063856" y="9221"/>
                </a:lnTo>
                <a:lnTo>
                  <a:pt x="2048307" y="7997"/>
                </a:lnTo>
                <a:lnTo>
                  <a:pt x="2036293" y="10765"/>
                </a:lnTo>
                <a:lnTo>
                  <a:pt x="2031117" y="96346"/>
                </a:lnTo>
                <a:close/>
              </a:path>
              <a:path w="3277635" h="2793039">
                <a:moveTo>
                  <a:pt x="2042913" y="87760"/>
                </a:moveTo>
                <a:lnTo>
                  <a:pt x="2043590" y="67794"/>
                </a:lnTo>
                <a:lnTo>
                  <a:pt x="2045645" y="66878"/>
                </a:lnTo>
                <a:lnTo>
                  <a:pt x="2048410" y="61906"/>
                </a:lnTo>
                <a:lnTo>
                  <a:pt x="2049307" y="56717"/>
                </a:lnTo>
                <a:lnTo>
                  <a:pt x="2058845" y="56667"/>
                </a:lnTo>
                <a:lnTo>
                  <a:pt x="2053540" y="20342"/>
                </a:lnTo>
                <a:lnTo>
                  <a:pt x="2048315" y="22708"/>
                </a:lnTo>
                <a:lnTo>
                  <a:pt x="2044043" y="22303"/>
                </a:lnTo>
                <a:lnTo>
                  <a:pt x="2042913" y="87760"/>
                </a:lnTo>
                <a:close/>
              </a:path>
              <a:path w="3277635" h="2793039">
                <a:moveTo>
                  <a:pt x="2029121" y="97291"/>
                </a:moveTo>
                <a:lnTo>
                  <a:pt x="2031117" y="96346"/>
                </a:lnTo>
                <a:lnTo>
                  <a:pt x="2036293" y="10765"/>
                </a:lnTo>
                <a:lnTo>
                  <a:pt x="2027403" y="16441"/>
                </a:lnTo>
                <a:lnTo>
                  <a:pt x="2021226" y="23938"/>
                </a:lnTo>
                <a:lnTo>
                  <a:pt x="2017350" y="32170"/>
                </a:lnTo>
                <a:lnTo>
                  <a:pt x="2024509" y="78160"/>
                </a:lnTo>
                <a:lnTo>
                  <a:pt x="2028640" y="74649"/>
                </a:lnTo>
                <a:lnTo>
                  <a:pt x="2030171" y="73496"/>
                </a:lnTo>
                <a:lnTo>
                  <a:pt x="2029121" y="97291"/>
                </a:lnTo>
                <a:close/>
              </a:path>
              <a:path w="3277635" h="2793039">
                <a:moveTo>
                  <a:pt x="2017350" y="32170"/>
                </a:moveTo>
                <a:lnTo>
                  <a:pt x="2015365" y="40052"/>
                </a:lnTo>
                <a:lnTo>
                  <a:pt x="2015420" y="50424"/>
                </a:lnTo>
                <a:lnTo>
                  <a:pt x="2017158" y="84465"/>
                </a:lnTo>
                <a:lnTo>
                  <a:pt x="2024509" y="78160"/>
                </a:lnTo>
                <a:lnTo>
                  <a:pt x="2017350" y="32170"/>
                </a:lnTo>
                <a:close/>
              </a:path>
              <a:path w="3277635" h="2793039">
                <a:moveTo>
                  <a:pt x="2193014" y="63601"/>
                </a:moveTo>
                <a:lnTo>
                  <a:pt x="2186013" y="65117"/>
                </a:lnTo>
                <a:lnTo>
                  <a:pt x="2186672" y="71705"/>
                </a:lnTo>
                <a:lnTo>
                  <a:pt x="2191179" y="72901"/>
                </a:lnTo>
                <a:lnTo>
                  <a:pt x="2196226" y="74082"/>
                </a:lnTo>
                <a:lnTo>
                  <a:pt x="2193755" y="63468"/>
                </a:lnTo>
                <a:lnTo>
                  <a:pt x="2193014" y="63601"/>
                </a:lnTo>
                <a:close/>
              </a:path>
              <a:path w="3277635" h="2793039">
                <a:moveTo>
                  <a:pt x="2183098" y="70483"/>
                </a:moveTo>
                <a:lnTo>
                  <a:pt x="2186672" y="71705"/>
                </a:lnTo>
                <a:lnTo>
                  <a:pt x="2186013" y="65117"/>
                </a:lnTo>
                <a:lnTo>
                  <a:pt x="2181915" y="66552"/>
                </a:lnTo>
                <a:lnTo>
                  <a:pt x="2180326" y="67918"/>
                </a:lnTo>
                <a:lnTo>
                  <a:pt x="2183098" y="70483"/>
                </a:lnTo>
                <a:close/>
              </a:path>
              <a:path w="3277635" h="2793039">
                <a:moveTo>
                  <a:pt x="2193755" y="63468"/>
                </a:moveTo>
                <a:lnTo>
                  <a:pt x="2192500" y="36536"/>
                </a:lnTo>
                <a:lnTo>
                  <a:pt x="2191003" y="38766"/>
                </a:lnTo>
                <a:lnTo>
                  <a:pt x="2183428" y="36069"/>
                </a:lnTo>
                <a:lnTo>
                  <a:pt x="2181202" y="62406"/>
                </a:lnTo>
                <a:lnTo>
                  <a:pt x="2193755" y="63468"/>
                </a:lnTo>
                <a:close/>
              </a:path>
              <a:path w="3277635" h="2793039">
                <a:moveTo>
                  <a:pt x="2178344" y="8308"/>
                </a:moveTo>
                <a:lnTo>
                  <a:pt x="2173408" y="7464"/>
                </a:lnTo>
                <a:lnTo>
                  <a:pt x="2178071" y="14045"/>
                </a:lnTo>
                <a:lnTo>
                  <a:pt x="2179508" y="12735"/>
                </a:lnTo>
                <a:lnTo>
                  <a:pt x="2180605" y="10027"/>
                </a:lnTo>
                <a:lnTo>
                  <a:pt x="2178344" y="8308"/>
                </a:lnTo>
                <a:close/>
              </a:path>
              <a:path w="3277635" h="2793039">
                <a:moveTo>
                  <a:pt x="2117905" y="23002"/>
                </a:moveTo>
                <a:lnTo>
                  <a:pt x="2105839" y="20124"/>
                </a:lnTo>
                <a:lnTo>
                  <a:pt x="2106983" y="89062"/>
                </a:lnTo>
                <a:lnTo>
                  <a:pt x="2110190" y="89704"/>
                </a:lnTo>
                <a:lnTo>
                  <a:pt x="2114712" y="87507"/>
                </a:lnTo>
                <a:lnTo>
                  <a:pt x="2119901" y="83473"/>
                </a:lnTo>
                <a:lnTo>
                  <a:pt x="2127350" y="21713"/>
                </a:lnTo>
                <a:lnTo>
                  <a:pt x="2117905" y="23002"/>
                </a:lnTo>
                <a:close/>
              </a:path>
              <a:path w="3277635" h="2793039">
                <a:moveTo>
                  <a:pt x="2069502" y="88757"/>
                </a:moveTo>
                <a:lnTo>
                  <a:pt x="2074111" y="90189"/>
                </a:lnTo>
                <a:lnTo>
                  <a:pt x="2080484" y="90801"/>
                </a:lnTo>
                <a:lnTo>
                  <a:pt x="2087728" y="90566"/>
                </a:lnTo>
                <a:lnTo>
                  <a:pt x="2094947" y="89457"/>
                </a:lnTo>
                <a:lnTo>
                  <a:pt x="2091212" y="73890"/>
                </a:lnTo>
                <a:lnTo>
                  <a:pt x="2086584" y="75369"/>
                </a:lnTo>
                <a:lnTo>
                  <a:pt x="2075198" y="79811"/>
                </a:lnTo>
                <a:lnTo>
                  <a:pt x="2069502" y="88757"/>
                </a:lnTo>
                <a:close/>
              </a:path>
              <a:path w="3277635" h="2793039">
                <a:moveTo>
                  <a:pt x="2069152" y="83541"/>
                </a:moveTo>
                <a:lnTo>
                  <a:pt x="2067551" y="86532"/>
                </a:lnTo>
                <a:lnTo>
                  <a:pt x="2069502" y="88757"/>
                </a:lnTo>
                <a:lnTo>
                  <a:pt x="2075198" y="79811"/>
                </a:lnTo>
                <a:lnTo>
                  <a:pt x="2069152" y="83541"/>
                </a:lnTo>
                <a:close/>
              </a:path>
              <a:path w="3277635" h="2793039">
                <a:moveTo>
                  <a:pt x="2052896" y="74486"/>
                </a:moveTo>
                <a:lnTo>
                  <a:pt x="2057640" y="72798"/>
                </a:lnTo>
                <a:lnTo>
                  <a:pt x="2065027" y="72043"/>
                </a:lnTo>
                <a:lnTo>
                  <a:pt x="2075927" y="72360"/>
                </a:lnTo>
                <a:lnTo>
                  <a:pt x="2069719" y="59419"/>
                </a:lnTo>
                <a:lnTo>
                  <a:pt x="2067060" y="61738"/>
                </a:lnTo>
                <a:lnTo>
                  <a:pt x="2060880" y="64166"/>
                </a:lnTo>
                <a:lnTo>
                  <a:pt x="2052896" y="74486"/>
                </a:lnTo>
                <a:close/>
              </a:path>
              <a:path w="3277635" h="2793039">
                <a:moveTo>
                  <a:pt x="2052587" y="66314"/>
                </a:moveTo>
                <a:lnTo>
                  <a:pt x="2043590" y="67794"/>
                </a:lnTo>
                <a:lnTo>
                  <a:pt x="2045802" y="83744"/>
                </a:lnTo>
                <a:lnTo>
                  <a:pt x="2047849" y="80099"/>
                </a:lnTo>
                <a:lnTo>
                  <a:pt x="2049923" y="76967"/>
                </a:lnTo>
                <a:lnTo>
                  <a:pt x="2052896" y="74486"/>
                </a:lnTo>
                <a:lnTo>
                  <a:pt x="2060880" y="64166"/>
                </a:lnTo>
                <a:lnTo>
                  <a:pt x="2052587" y="66314"/>
                </a:lnTo>
                <a:close/>
              </a:path>
              <a:path w="3277635" h="2793039">
                <a:moveTo>
                  <a:pt x="2030171" y="73496"/>
                </a:moveTo>
                <a:lnTo>
                  <a:pt x="2027907" y="76518"/>
                </a:lnTo>
                <a:lnTo>
                  <a:pt x="2025352" y="79822"/>
                </a:lnTo>
                <a:lnTo>
                  <a:pt x="2022674" y="83740"/>
                </a:lnTo>
                <a:lnTo>
                  <a:pt x="2020493" y="87836"/>
                </a:lnTo>
                <a:lnTo>
                  <a:pt x="2023122" y="96838"/>
                </a:lnTo>
                <a:lnTo>
                  <a:pt x="2029121" y="97291"/>
                </a:lnTo>
                <a:lnTo>
                  <a:pt x="2030171" y="73496"/>
                </a:lnTo>
                <a:close/>
              </a:path>
              <a:path w="3277635" h="2793039">
                <a:moveTo>
                  <a:pt x="2020493" y="87836"/>
                </a:moveTo>
                <a:lnTo>
                  <a:pt x="2019427" y="91675"/>
                </a:lnTo>
                <a:lnTo>
                  <a:pt x="2020097" y="94821"/>
                </a:lnTo>
                <a:lnTo>
                  <a:pt x="2023122" y="96838"/>
                </a:lnTo>
                <a:lnTo>
                  <a:pt x="2020493" y="87836"/>
                </a:lnTo>
                <a:close/>
              </a:path>
              <a:path w="3277635" h="2793039">
                <a:moveTo>
                  <a:pt x="1989849" y="89609"/>
                </a:moveTo>
                <a:lnTo>
                  <a:pt x="1994518" y="86776"/>
                </a:lnTo>
                <a:lnTo>
                  <a:pt x="1997705" y="84970"/>
                </a:lnTo>
                <a:lnTo>
                  <a:pt x="2003446" y="71493"/>
                </a:lnTo>
                <a:lnTo>
                  <a:pt x="2014591" y="71793"/>
                </a:lnTo>
                <a:lnTo>
                  <a:pt x="2012178" y="50935"/>
                </a:lnTo>
                <a:lnTo>
                  <a:pt x="1997185" y="52358"/>
                </a:lnTo>
                <a:lnTo>
                  <a:pt x="1989849" y="89609"/>
                </a:lnTo>
                <a:close/>
              </a:path>
              <a:path w="3277635" h="2793039">
                <a:moveTo>
                  <a:pt x="1982304" y="2733047"/>
                </a:moveTo>
                <a:lnTo>
                  <a:pt x="1980594" y="2756620"/>
                </a:lnTo>
                <a:lnTo>
                  <a:pt x="1988718" y="2759145"/>
                </a:lnTo>
                <a:lnTo>
                  <a:pt x="1985564" y="2732362"/>
                </a:lnTo>
                <a:lnTo>
                  <a:pt x="1982304" y="2733047"/>
                </a:lnTo>
                <a:close/>
              </a:path>
              <a:path w="3277635" h="2793039">
                <a:moveTo>
                  <a:pt x="2055016" y="2706468"/>
                </a:moveTo>
                <a:lnTo>
                  <a:pt x="2047860" y="2704840"/>
                </a:lnTo>
                <a:lnTo>
                  <a:pt x="2053597" y="2718028"/>
                </a:lnTo>
                <a:lnTo>
                  <a:pt x="2059454" y="2713109"/>
                </a:lnTo>
                <a:lnTo>
                  <a:pt x="2059404" y="2709240"/>
                </a:lnTo>
                <a:lnTo>
                  <a:pt x="2055016" y="2706468"/>
                </a:lnTo>
                <a:close/>
              </a:path>
              <a:path w="3277635" h="2793039">
                <a:moveTo>
                  <a:pt x="1078001" y="2761147"/>
                </a:moveTo>
                <a:lnTo>
                  <a:pt x="1084077" y="2754407"/>
                </a:lnTo>
                <a:lnTo>
                  <a:pt x="1083124" y="2737856"/>
                </a:lnTo>
                <a:lnTo>
                  <a:pt x="1081752" y="2698815"/>
                </a:lnTo>
                <a:lnTo>
                  <a:pt x="1077548" y="2703388"/>
                </a:lnTo>
                <a:lnTo>
                  <a:pt x="1073732" y="2713785"/>
                </a:lnTo>
                <a:lnTo>
                  <a:pt x="1072402" y="2698494"/>
                </a:lnTo>
                <a:lnTo>
                  <a:pt x="1065922" y="2695580"/>
                </a:lnTo>
                <a:lnTo>
                  <a:pt x="1068138" y="2716297"/>
                </a:lnTo>
                <a:lnTo>
                  <a:pt x="1076872" y="2716579"/>
                </a:lnTo>
                <a:lnTo>
                  <a:pt x="1080985" y="2717298"/>
                </a:lnTo>
                <a:lnTo>
                  <a:pt x="1081108" y="2718368"/>
                </a:lnTo>
                <a:lnTo>
                  <a:pt x="1078889" y="2746586"/>
                </a:lnTo>
                <a:lnTo>
                  <a:pt x="1078001" y="2761147"/>
                </a:lnTo>
                <a:close/>
              </a:path>
              <a:path w="3277635" h="2793039">
                <a:moveTo>
                  <a:pt x="1047377" y="2706232"/>
                </a:moveTo>
                <a:lnTo>
                  <a:pt x="1046102" y="2702512"/>
                </a:lnTo>
                <a:lnTo>
                  <a:pt x="1048647" y="2699600"/>
                </a:lnTo>
                <a:lnTo>
                  <a:pt x="1055732" y="2702118"/>
                </a:lnTo>
                <a:lnTo>
                  <a:pt x="1068138" y="2716297"/>
                </a:lnTo>
                <a:lnTo>
                  <a:pt x="1065922" y="2695580"/>
                </a:lnTo>
                <a:lnTo>
                  <a:pt x="1053916" y="2696622"/>
                </a:lnTo>
                <a:lnTo>
                  <a:pt x="1034845" y="2703428"/>
                </a:lnTo>
                <a:lnTo>
                  <a:pt x="1047377" y="2706232"/>
                </a:lnTo>
                <a:close/>
              </a:path>
              <a:path w="3277635" h="2793039">
                <a:moveTo>
                  <a:pt x="1054149" y="2716538"/>
                </a:moveTo>
                <a:lnTo>
                  <a:pt x="1068138" y="2716297"/>
                </a:lnTo>
                <a:lnTo>
                  <a:pt x="1055732" y="2702118"/>
                </a:lnTo>
                <a:lnTo>
                  <a:pt x="1051758" y="2706139"/>
                </a:lnTo>
                <a:lnTo>
                  <a:pt x="1047377" y="2706232"/>
                </a:lnTo>
                <a:lnTo>
                  <a:pt x="1034845" y="2703428"/>
                </a:lnTo>
                <a:lnTo>
                  <a:pt x="1034274" y="2717391"/>
                </a:lnTo>
                <a:lnTo>
                  <a:pt x="1054149" y="2716538"/>
                </a:lnTo>
                <a:close/>
              </a:path>
              <a:path w="3277635" h="2793039">
                <a:moveTo>
                  <a:pt x="1000572" y="2708411"/>
                </a:moveTo>
                <a:lnTo>
                  <a:pt x="1000901" y="2710831"/>
                </a:lnTo>
                <a:lnTo>
                  <a:pt x="1000962" y="2721761"/>
                </a:lnTo>
                <a:lnTo>
                  <a:pt x="1003906" y="2722968"/>
                </a:lnTo>
                <a:lnTo>
                  <a:pt x="1007424" y="2724635"/>
                </a:lnTo>
                <a:lnTo>
                  <a:pt x="1018100" y="2721489"/>
                </a:lnTo>
                <a:lnTo>
                  <a:pt x="1034274" y="2717391"/>
                </a:lnTo>
                <a:lnTo>
                  <a:pt x="1034845" y="2703428"/>
                </a:lnTo>
                <a:lnTo>
                  <a:pt x="1027449" y="2712935"/>
                </a:lnTo>
                <a:lnTo>
                  <a:pt x="1019125" y="2717554"/>
                </a:lnTo>
                <a:lnTo>
                  <a:pt x="1011942" y="2716517"/>
                </a:lnTo>
                <a:lnTo>
                  <a:pt x="1006502" y="2711630"/>
                </a:lnTo>
                <a:lnTo>
                  <a:pt x="1003403" y="2704699"/>
                </a:lnTo>
                <a:lnTo>
                  <a:pt x="1003249" y="2697529"/>
                </a:lnTo>
                <a:lnTo>
                  <a:pt x="1000572" y="2708411"/>
                </a:lnTo>
                <a:close/>
              </a:path>
              <a:path w="3277635" h="2793039">
                <a:moveTo>
                  <a:pt x="994166" y="2768670"/>
                </a:moveTo>
                <a:lnTo>
                  <a:pt x="995236" y="2783529"/>
                </a:lnTo>
                <a:lnTo>
                  <a:pt x="998962" y="2782011"/>
                </a:lnTo>
                <a:lnTo>
                  <a:pt x="1009055" y="2775279"/>
                </a:lnTo>
                <a:lnTo>
                  <a:pt x="1001613" y="2726916"/>
                </a:lnTo>
                <a:lnTo>
                  <a:pt x="1007424" y="2724635"/>
                </a:lnTo>
                <a:lnTo>
                  <a:pt x="1003906" y="2722968"/>
                </a:lnTo>
                <a:lnTo>
                  <a:pt x="1003167" y="2723683"/>
                </a:lnTo>
                <a:lnTo>
                  <a:pt x="999946" y="2723972"/>
                </a:lnTo>
                <a:lnTo>
                  <a:pt x="999155" y="2763590"/>
                </a:lnTo>
                <a:lnTo>
                  <a:pt x="996879" y="2766839"/>
                </a:lnTo>
                <a:lnTo>
                  <a:pt x="994166" y="2768670"/>
                </a:lnTo>
                <a:close/>
              </a:path>
              <a:path w="3277635" h="2793039">
                <a:moveTo>
                  <a:pt x="1078339" y="2764156"/>
                </a:moveTo>
                <a:lnTo>
                  <a:pt x="1081698" y="2772976"/>
                </a:lnTo>
                <a:lnTo>
                  <a:pt x="1085167" y="2785939"/>
                </a:lnTo>
                <a:lnTo>
                  <a:pt x="1092842" y="2784674"/>
                </a:lnTo>
                <a:lnTo>
                  <a:pt x="1102152" y="2782020"/>
                </a:lnTo>
                <a:lnTo>
                  <a:pt x="1096214" y="2737680"/>
                </a:lnTo>
                <a:lnTo>
                  <a:pt x="1097903" y="2732219"/>
                </a:lnTo>
                <a:lnTo>
                  <a:pt x="1100331" y="2720554"/>
                </a:lnTo>
                <a:lnTo>
                  <a:pt x="1097468" y="2722994"/>
                </a:lnTo>
                <a:lnTo>
                  <a:pt x="1097829" y="2724897"/>
                </a:lnTo>
                <a:lnTo>
                  <a:pt x="1097468" y="2722994"/>
                </a:lnTo>
                <a:lnTo>
                  <a:pt x="1094734" y="2739284"/>
                </a:lnTo>
                <a:lnTo>
                  <a:pt x="1093332" y="2742221"/>
                </a:lnTo>
                <a:lnTo>
                  <a:pt x="1089644" y="2747503"/>
                </a:lnTo>
                <a:lnTo>
                  <a:pt x="1084077" y="2754407"/>
                </a:lnTo>
                <a:lnTo>
                  <a:pt x="1078339" y="2764156"/>
                </a:lnTo>
                <a:close/>
              </a:path>
              <a:path w="3277635" h="2793039">
                <a:moveTo>
                  <a:pt x="1097468" y="2722994"/>
                </a:moveTo>
                <a:lnTo>
                  <a:pt x="1096297" y="2716814"/>
                </a:lnTo>
                <a:lnTo>
                  <a:pt x="1093617" y="2709066"/>
                </a:lnTo>
                <a:lnTo>
                  <a:pt x="1090217" y="2729175"/>
                </a:lnTo>
                <a:lnTo>
                  <a:pt x="1093332" y="2742221"/>
                </a:lnTo>
                <a:lnTo>
                  <a:pt x="1094734" y="2739284"/>
                </a:lnTo>
                <a:lnTo>
                  <a:pt x="1097468" y="2722994"/>
                </a:lnTo>
                <a:close/>
              </a:path>
              <a:path w="3277635" h="2793039">
                <a:moveTo>
                  <a:pt x="1090217" y="2729175"/>
                </a:moveTo>
                <a:lnTo>
                  <a:pt x="1093617" y="2709066"/>
                </a:lnTo>
                <a:lnTo>
                  <a:pt x="1090094" y="2702752"/>
                </a:lnTo>
                <a:lnTo>
                  <a:pt x="1086037" y="2698969"/>
                </a:lnTo>
                <a:lnTo>
                  <a:pt x="1083124" y="2737856"/>
                </a:lnTo>
                <a:lnTo>
                  <a:pt x="1084077" y="2754407"/>
                </a:lnTo>
                <a:lnTo>
                  <a:pt x="1089644" y="2747503"/>
                </a:lnTo>
                <a:lnTo>
                  <a:pt x="1093332" y="2742221"/>
                </a:lnTo>
                <a:lnTo>
                  <a:pt x="1090217" y="2729175"/>
                </a:lnTo>
                <a:close/>
              </a:path>
              <a:path w="3277635" h="2793039">
                <a:moveTo>
                  <a:pt x="1077874" y="2719702"/>
                </a:moveTo>
                <a:lnTo>
                  <a:pt x="1071915" y="2721212"/>
                </a:lnTo>
                <a:lnTo>
                  <a:pt x="1077041" y="2762211"/>
                </a:lnTo>
                <a:lnTo>
                  <a:pt x="1077349" y="2755356"/>
                </a:lnTo>
                <a:lnTo>
                  <a:pt x="1078889" y="2746586"/>
                </a:lnTo>
                <a:lnTo>
                  <a:pt x="1081108" y="2718368"/>
                </a:lnTo>
                <a:lnTo>
                  <a:pt x="1077874" y="2719702"/>
                </a:lnTo>
                <a:close/>
              </a:path>
              <a:path w="3277635" h="2793039">
                <a:moveTo>
                  <a:pt x="1034149" y="2789438"/>
                </a:moveTo>
                <a:lnTo>
                  <a:pt x="1042392" y="2787973"/>
                </a:lnTo>
                <a:lnTo>
                  <a:pt x="1051212" y="2783796"/>
                </a:lnTo>
                <a:lnTo>
                  <a:pt x="1060199" y="2777628"/>
                </a:lnTo>
                <a:lnTo>
                  <a:pt x="1068946" y="2770192"/>
                </a:lnTo>
                <a:lnTo>
                  <a:pt x="1077041" y="2762211"/>
                </a:lnTo>
                <a:lnTo>
                  <a:pt x="1071915" y="2721212"/>
                </a:lnTo>
                <a:lnTo>
                  <a:pt x="1063865" y="2722812"/>
                </a:lnTo>
                <a:lnTo>
                  <a:pt x="1054354" y="2724414"/>
                </a:lnTo>
                <a:lnTo>
                  <a:pt x="1044016" y="2725933"/>
                </a:lnTo>
                <a:lnTo>
                  <a:pt x="1034149" y="2789438"/>
                </a:lnTo>
                <a:close/>
              </a:path>
              <a:path w="3277635" h="2793039">
                <a:moveTo>
                  <a:pt x="1018216" y="2774942"/>
                </a:moveTo>
                <a:lnTo>
                  <a:pt x="1021032" y="2781338"/>
                </a:lnTo>
                <a:lnTo>
                  <a:pt x="1026893" y="2787467"/>
                </a:lnTo>
                <a:lnTo>
                  <a:pt x="1034149" y="2789438"/>
                </a:lnTo>
                <a:lnTo>
                  <a:pt x="1044016" y="2725933"/>
                </a:lnTo>
                <a:lnTo>
                  <a:pt x="1033484" y="2727281"/>
                </a:lnTo>
                <a:lnTo>
                  <a:pt x="1023389" y="2728371"/>
                </a:lnTo>
                <a:lnTo>
                  <a:pt x="1018216" y="2774942"/>
                </a:lnTo>
                <a:close/>
              </a:path>
              <a:path w="3277635" h="2793039">
                <a:moveTo>
                  <a:pt x="1014364" y="2729116"/>
                </a:moveTo>
                <a:lnTo>
                  <a:pt x="1007041" y="2729430"/>
                </a:lnTo>
                <a:lnTo>
                  <a:pt x="1009055" y="2775279"/>
                </a:lnTo>
                <a:lnTo>
                  <a:pt x="1018216" y="2774942"/>
                </a:lnTo>
                <a:lnTo>
                  <a:pt x="1023389" y="2728371"/>
                </a:lnTo>
                <a:lnTo>
                  <a:pt x="1014364" y="2729116"/>
                </a:lnTo>
                <a:close/>
              </a:path>
              <a:path w="3277635" h="2793039">
                <a:moveTo>
                  <a:pt x="1002053" y="2729226"/>
                </a:moveTo>
                <a:lnTo>
                  <a:pt x="1001613" y="2726916"/>
                </a:lnTo>
                <a:lnTo>
                  <a:pt x="1009055" y="2775279"/>
                </a:lnTo>
                <a:lnTo>
                  <a:pt x="1007041" y="2729430"/>
                </a:lnTo>
                <a:lnTo>
                  <a:pt x="1002053" y="2729226"/>
                </a:lnTo>
                <a:close/>
              </a:path>
              <a:path w="3277635" h="2793039">
                <a:moveTo>
                  <a:pt x="990884" y="2770578"/>
                </a:moveTo>
                <a:lnTo>
                  <a:pt x="987394" y="2772515"/>
                </a:lnTo>
                <a:lnTo>
                  <a:pt x="987414" y="2783021"/>
                </a:lnTo>
                <a:lnTo>
                  <a:pt x="995236" y="2783529"/>
                </a:lnTo>
                <a:lnTo>
                  <a:pt x="994166" y="2768670"/>
                </a:lnTo>
                <a:lnTo>
                  <a:pt x="990884" y="2770578"/>
                </a:lnTo>
                <a:close/>
              </a:path>
              <a:path w="3277635" h="2793039">
                <a:moveTo>
                  <a:pt x="979279" y="2778044"/>
                </a:moveTo>
                <a:lnTo>
                  <a:pt x="979437" y="2781029"/>
                </a:lnTo>
                <a:lnTo>
                  <a:pt x="982268" y="2782172"/>
                </a:lnTo>
                <a:lnTo>
                  <a:pt x="987414" y="2783021"/>
                </a:lnTo>
                <a:lnTo>
                  <a:pt x="987394" y="2772515"/>
                </a:lnTo>
                <a:lnTo>
                  <a:pt x="984056" y="2774436"/>
                </a:lnTo>
                <a:lnTo>
                  <a:pt x="981231" y="2776295"/>
                </a:lnTo>
                <a:lnTo>
                  <a:pt x="979279" y="2778044"/>
                </a:lnTo>
                <a:close/>
              </a:path>
              <a:path w="3277635" h="2793039">
                <a:moveTo>
                  <a:pt x="1137788" y="2721863"/>
                </a:moveTo>
                <a:lnTo>
                  <a:pt x="1133804" y="2720660"/>
                </a:lnTo>
                <a:lnTo>
                  <a:pt x="1132745" y="2719094"/>
                </a:lnTo>
                <a:lnTo>
                  <a:pt x="1131525" y="2706041"/>
                </a:lnTo>
                <a:lnTo>
                  <a:pt x="1132806" y="2702381"/>
                </a:lnTo>
                <a:lnTo>
                  <a:pt x="1130272" y="2703527"/>
                </a:lnTo>
                <a:lnTo>
                  <a:pt x="1130976" y="2772776"/>
                </a:lnTo>
                <a:lnTo>
                  <a:pt x="1137905" y="2771613"/>
                </a:lnTo>
                <a:lnTo>
                  <a:pt x="1137788" y="2721863"/>
                </a:lnTo>
                <a:close/>
              </a:path>
              <a:path w="3277635" h="2793039">
                <a:moveTo>
                  <a:pt x="1102152" y="2782020"/>
                </a:moveTo>
                <a:lnTo>
                  <a:pt x="1112207" y="2778684"/>
                </a:lnTo>
                <a:lnTo>
                  <a:pt x="1122113" y="2775368"/>
                </a:lnTo>
                <a:lnTo>
                  <a:pt x="1130976" y="2772776"/>
                </a:lnTo>
                <a:lnTo>
                  <a:pt x="1130272" y="2703527"/>
                </a:lnTo>
                <a:lnTo>
                  <a:pt x="1113628" y="2712001"/>
                </a:lnTo>
                <a:lnTo>
                  <a:pt x="1102152" y="2782020"/>
                </a:lnTo>
                <a:close/>
              </a:path>
              <a:path w="3277635" h="2793039">
                <a:moveTo>
                  <a:pt x="1102152" y="2782020"/>
                </a:moveTo>
                <a:lnTo>
                  <a:pt x="1113628" y="2712001"/>
                </a:lnTo>
                <a:lnTo>
                  <a:pt x="1100331" y="2720554"/>
                </a:lnTo>
                <a:lnTo>
                  <a:pt x="1097903" y="2732219"/>
                </a:lnTo>
                <a:lnTo>
                  <a:pt x="1096214" y="2737680"/>
                </a:lnTo>
                <a:lnTo>
                  <a:pt x="1102152" y="2782020"/>
                </a:lnTo>
                <a:close/>
              </a:path>
              <a:path w="3277635" h="2793039">
                <a:moveTo>
                  <a:pt x="1080893" y="2774372"/>
                </a:moveTo>
                <a:lnTo>
                  <a:pt x="1078300" y="2781492"/>
                </a:lnTo>
                <a:lnTo>
                  <a:pt x="1080023" y="2785113"/>
                </a:lnTo>
                <a:lnTo>
                  <a:pt x="1085167" y="2785939"/>
                </a:lnTo>
                <a:lnTo>
                  <a:pt x="1081698" y="2772976"/>
                </a:lnTo>
                <a:lnTo>
                  <a:pt x="1080893" y="2774372"/>
                </a:lnTo>
                <a:close/>
              </a:path>
              <a:path w="3277635" h="2793039">
                <a:moveTo>
                  <a:pt x="1152030" y="77726"/>
                </a:moveTo>
                <a:lnTo>
                  <a:pt x="1147308" y="78599"/>
                </a:lnTo>
                <a:lnTo>
                  <a:pt x="1149374" y="81733"/>
                </a:lnTo>
                <a:lnTo>
                  <a:pt x="1154754" y="79592"/>
                </a:lnTo>
                <a:lnTo>
                  <a:pt x="1155711" y="77595"/>
                </a:lnTo>
                <a:lnTo>
                  <a:pt x="1152030" y="77726"/>
                </a:lnTo>
                <a:close/>
              </a:path>
              <a:path w="3277635" h="2793039">
                <a:moveTo>
                  <a:pt x="1143203" y="80171"/>
                </a:moveTo>
                <a:lnTo>
                  <a:pt x="1140400" y="82433"/>
                </a:lnTo>
                <a:lnTo>
                  <a:pt x="1140419" y="84116"/>
                </a:lnTo>
                <a:lnTo>
                  <a:pt x="1149374" y="81733"/>
                </a:lnTo>
                <a:lnTo>
                  <a:pt x="1147308" y="78599"/>
                </a:lnTo>
                <a:lnTo>
                  <a:pt x="1143203" y="80171"/>
                </a:lnTo>
                <a:close/>
              </a:path>
              <a:path w="3277635" h="2793039">
                <a:moveTo>
                  <a:pt x="1196343" y="16718"/>
                </a:moveTo>
                <a:lnTo>
                  <a:pt x="1194767" y="14053"/>
                </a:lnTo>
                <a:lnTo>
                  <a:pt x="1191309" y="12788"/>
                </a:lnTo>
                <a:lnTo>
                  <a:pt x="1186482" y="11608"/>
                </a:lnTo>
                <a:lnTo>
                  <a:pt x="1180594" y="10542"/>
                </a:lnTo>
                <a:lnTo>
                  <a:pt x="1173954" y="9618"/>
                </a:lnTo>
                <a:lnTo>
                  <a:pt x="1180724" y="20620"/>
                </a:lnTo>
                <a:lnTo>
                  <a:pt x="1188739" y="19371"/>
                </a:lnTo>
                <a:lnTo>
                  <a:pt x="1193842" y="18061"/>
                </a:lnTo>
                <a:lnTo>
                  <a:pt x="1196343" y="16718"/>
                </a:lnTo>
                <a:close/>
              </a:path>
              <a:path w="3277635" h="2793039">
                <a:moveTo>
                  <a:pt x="1173954" y="9618"/>
                </a:moveTo>
                <a:lnTo>
                  <a:pt x="1166871" y="8866"/>
                </a:lnTo>
                <a:lnTo>
                  <a:pt x="1169489" y="21779"/>
                </a:lnTo>
                <a:lnTo>
                  <a:pt x="1180724" y="20620"/>
                </a:lnTo>
                <a:lnTo>
                  <a:pt x="1173954" y="9618"/>
                </a:lnTo>
                <a:close/>
              </a:path>
              <a:path w="3277635" h="2793039">
                <a:moveTo>
                  <a:pt x="1129615" y="2780769"/>
                </a:moveTo>
                <a:lnTo>
                  <a:pt x="1131234" y="2785432"/>
                </a:lnTo>
                <a:lnTo>
                  <a:pt x="1136128" y="2786355"/>
                </a:lnTo>
                <a:lnTo>
                  <a:pt x="1142795" y="2786451"/>
                </a:lnTo>
                <a:lnTo>
                  <a:pt x="1150522" y="2785804"/>
                </a:lnTo>
                <a:lnTo>
                  <a:pt x="1158599" y="2784497"/>
                </a:lnTo>
                <a:lnTo>
                  <a:pt x="1166311" y="2782615"/>
                </a:lnTo>
                <a:lnTo>
                  <a:pt x="1172946" y="2780241"/>
                </a:lnTo>
                <a:lnTo>
                  <a:pt x="1177406" y="2777682"/>
                </a:lnTo>
                <a:lnTo>
                  <a:pt x="1179044" y="2771677"/>
                </a:lnTo>
                <a:lnTo>
                  <a:pt x="1180139" y="2774354"/>
                </a:lnTo>
                <a:lnTo>
                  <a:pt x="1184395" y="2782298"/>
                </a:lnTo>
                <a:lnTo>
                  <a:pt x="1189768" y="2779662"/>
                </a:lnTo>
                <a:lnTo>
                  <a:pt x="1189477" y="2715537"/>
                </a:lnTo>
                <a:lnTo>
                  <a:pt x="1188628" y="2719710"/>
                </a:lnTo>
                <a:lnTo>
                  <a:pt x="1183819" y="2721188"/>
                </a:lnTo>
                <a:lnTo>
                  <a:pt x="1179271" y="2771009"/>
                </a:lnTo>
                <a:lnTo>
                  <a:pt x="1183819" y="2721188"/>
                </a:lnTo>
                <a:lnTo>
                  <a:pt x="1177022" y="2722267"/>
                </a:lnTo>
                <a:lnTo>
                  <a:pt x="1168940" y="2722952"/>
                </a:lnTo>
                <a:lnTo>
                  <a:pt x="1160273" y="2723249"/>
                </a:lnTo>
                <a:lnTo>
                  <a:pt x="1151724" y="2723163"/>
                </a:lnTo>
                <a:lnTo>
                  <a:pt x="1143995" y="2722699"/>
                </a:lnTo>
                <a:lnTo>
                  <a:pt x="1142007" y="2772582"/>
                </a:lnTo>
                <a:lnTo>
                  <a:pt x="1134315" y="2776860"/>
                </a:lnTo>
                <a:lnTo>
                  <a:pt x="1129615" y="2780769"/>
                </a:lnTo>
                <a:close/>
              </a:path>
              <a:path w="3277635" h="2793039">
                <a:moveTo>
                  <a:pt x="1143995" y="2722699"/>
                </a:moveTo>
                <a:lnTo>
                  <a:pt x="1137788" y="2721863"/>
                </a:lnTo>
                <a:lnTo>
                  <a:pt x="1137905" y="2771613"/>
                </a:lnTo>
                <a:lnTo>
                  <a:pt x="1142007" y="2772582"/>
                </a:lnTo>
                <a:lnTo>
                  <a:pt x="1143995" y="2722699"/>
                </a:lnTo>
                <a:close/>
              </a:path>
              <a:path w="3277635" h="2793039">
                <a:moveTo>
                  <a:pt x="1176399" y="2781371"/>
                </a:moveTo>
                <a:lnTo>
                  <a:pt x="1176930" y="2785084"/>
                </a:lnTo>
                <a:lnTo>
                  <a:pt x="1179856" y="2784749"/>
                </a:lnTo>
                <a:lnTo>
                  <a:pt x="1180139" y="2774354"/>
                </a:lnTo>
                <a:lnTo>
                  <a:pt x="1179044" y="2771677"/>
                </a:lnTo>
                <a:lnTo>
                  <a:pt x="1177793" y="2777459"/>
                </a:lnTo>
                <a:lnTo>
                  <a:pt x="1177406" y="2777682"/>
                </a:lnTo>
                <a:lnTo>
                  <a:pt x="1176399" y="2781371"/>
                </a:lnTo>
                <a:close/>
              </a:path>
              <a:path w="3277635" h="2793039">
                <a:moveTo>
                  <a:pt x="1156607" y="2702764"/>
                </a:moveTo>
                <a:lnTo>
                  <a:pt x="1154400" y="2701908"/>
                </a:lnTo>
                <a:lnTo>
                  <a:pt x="1150504" y="2703167"/>
                </a:lnTo>
                <a:lnTo>
                  <a:pt x="1145693" y="2704875"/>
                </a:lnTo>
                <a:lnTo>
                  <a:pt x="1140679" y="2706523"/>
                </a:lnTo>
                <a:lnTo>
                  <a:pt x="1136173" y="2707605"/>
                </a:lnTo>
                <a:lnTo>
                  <a:pt x="1142209" y="2714900"/>
                </a:lnTo>
                <a:lnTo>
                  <a:pt x="1146628" y="2711500"/>
                </a:lnTo>
                <a:lnTo>
                  <a:pt x="1153496" y="2705894"/>
                </a:lnTo>
                <a:lnTo>
                  <a:pt x="1156607" y="2702764"/>
                </a:lnTo>
                <a:close/>
              </a:path>
              <a:path w="3277635" h="2793039">
                <a:moveTo>
                  <a:pt x="1131525" y="2706041"/>
                </a:moveTo>
                <a:lnTo>
                  <a:pt x="1132745" y="2719094"/>
                </a:lnTo>
                <a:lnTo>
                  <a:pt x="1135313" y="2717173"/>
                </a:lnTo>
                <a:lnTo>
                  <a:pt x="1142209" y="2714900"/>
                </a:lnTo>
                <a:lnTo>
                  <a:pt x="1136173" y="2707605"/>
                </a:lnTo>
                <a:lnTo>
                  <a:pt x="1132885" y="2707613"/>
                </a:lnTo>
                <a:lnTo>
                  <a:pt x="1131525" y="2706041"/>
                </a:lnTo>
                <a:close/>
              </a:path>
              <a:path w="3277635" h="2793039">
                <a:moveTo>
                  <a:pt x="1078001" y="2761147"/>
                </a:moveTo>
                <a:lnTo>
                  <a:pt x="1078889" y="2746586"/>
                </a:lnTo>
                <a:lnTo>
                  <a:pt x="1077349" y="2755356"/>
                </a:lnTo>
                <a:lnTo>
                  <a:pt x="1077041" y="2762211"/>
                </a:lnTo>
                <a:lnTo>
                  <a:pt x="1078001" y="2761147"/>
                </a:lnTo>
                <a:close/>
              </a:path>
              <a:path w="3277635" h="2793039">
                <a:moveTo>
                  <a:pt x="1612067" y="2699779"/>
                </a:moveTo>
                <a:lnTo>
                  <a:pt x="1606571" y="2701069"/>
                </a:lnTo>
                <a:lnTo>
                  <a:pt x="1610096" y="2701790"/>
                </a:lnTo>
                <a:lnTo>
                  <a:pt x="1611034" y="2705950"/>
                </a:lnTo>
                <a:lnTo>
                  <a:pt x="1614951" y="2703156"/>
                </a:lnTo>
                <a:lnTo>
                  <a:pt x="1616314" y="2700375"/>
                </a:lnTo>
                <a:lnTo>
                  <a:pt x="1612067" y="2699779"/>
                </a:lnTo>
                <a:close/>
              </a:path>
              <a:path w="3277635" h="2793039">
                <a:moveTo>
                  <a:pt x="1607756" y="2702905"/>
                </a:moveTo>
                <a:lnTo>
                  <a:pt x="1607618" y="2706590"/>
                </a:lnTo>
                <a:lnTo>
                  <a:pt x="1611034" y="2705950"/>
                </a:lnTo>
                <a:lnTo>
                  <a:pt x="1610096" y="2701790"/>
                </a:lnTo>
                <a:lnTo>
                  <a:pt x="1607756" y="2702905"/>
                </a:lnTo>
                <a:close/>
              </a:path>
              <a:path w="3277635" h="2793039">
                <a:moveTo>
                  <a:pt x="1451057" y="79660"/>
                </a:moveTo>
                <a:lnTo>
                  <a:pt x="1446900" y="80608"/>
                </a:lnTo>
                <a:lnTo>
                  <a:pt x="1449326" y="85815"/>
                </a:lnTo>
                <a:lnTo>
                  <a:pt x="1450906" y="85492"/>
                </a:lnTo>
                <a:lnTo>
                  <a:pt x="1454082" y="81661"/>
                </a:lnTo>
                <a:lnTo>
                  <a:pt x="1453792" y="79863"/>
                </a:lnTo>
                <a:lnTo>
                  <a:pt x="1451057" y="79660"/>
                </a:lnTo>
                <a:close/>
              </a:path>
              <a:path w="3277635" h="2793039">
                <a:moveTo>
                  <a:pt x="1442342" y="82269"/>
                </a:moveTo>
                <a:lnTo>
                  <a:pt x="1438407" y="84200"/>
                </a:lnTo>
                <a:lnTo>
                  <a:pt x="1440553" y="87209"/>
                </a:lnTo>
                <a:lnTo>
                  <a:pt x="1449326" y="85815"/>
                </a:lnTo>
                <a:lnTo>
                  <a:pt x="1446900" y="80608"/>
                </a:lnTo>
                <a:lnTo>
                  <a:pt x="1442342" y="82269"/>
                </a:lnTo>
                <a:close/>
              </a:path>
              <a:path w="3277635" h="2793039">
                <a:moveTo>
                  <a:pt x="1427646" y="2712702"/>
                </a:moveTo>
                <a:lnTo>
                  <a:pt x="1434246" y="2711437"/>
                </a:lnTo>
                <a:lnTo>
                  <a:pt x="1436050" y="2710312"/>
                </a:lnTo>
                <a:lnTo>
                  <a:pt x="1424319" y="2710447"/>
                </a:lnTo>
                <a:lnTo>
                  <a:pt x="1422927" y="2711808"/>
                </a:lnTo>
                <a:lnTo>
                  <a:pt x="1427646" y="2712702"/>
                </a:lnTo>
                <a:close/>
              </a:path>
              <a:path w="3277635" h="2793039">
                <a:moveTo>
                  <a:pt x="1255717" y="2702145"/>
                </a:moveTo>
                <a:lnTo>
                  <a:pt x="1258531" y="2700652"/>
                </a:lnTo>
                <a:lnTo>
                  <a:pt x="1258007" y="2699589"/>
                </a:lnTo>
                <a:lnTo>
                  <a:pt x="1255120" y="2698938"/>
                </a:lnTo>
                <a:lnTo>
                  <a:pt x="1250844" y="2698682"/>
                </a:lnTo>
                <a:lnTo>
                  <a:pt x="1248589" y="2704085"/>
                </a:lnTo>
                <a:lnTo>
                  <a:pt x="1255717" y="2702145"/>
                </a:lnTo>
                <a:close/>
              </a:path>
              <a:path w="3277635" h="2793039">
                <a:moveTo>
                  <a:pt x="1246156" y="2698804"/>
                </a:moveTo>
                <a:lnTo>
                  <a:pt x="1242030" y="2699286"/>
                </a:lnTo>
                <a:lnTo>
                  <a:pt x="1242779" y="2702723"/>
                </a:lnTo>
                <a:lnTo>
                  <a:pt x="1248589" y="2704085"/>
                </a:lnTo>
                <a:lnTo>
                  <a:pt x="1250844" y="2698682"/>
                </a:lnTo>
                <a:lnTo>
                  <a:pt x="1246156" y="2698804"/>
                </a:lnTo>
                <a:close/>
              </a:path>
              <a:path w="3277635" h="2793039">
                <a:moveTo>
                  <a:pt x="1239442" y="2700111"/>
                </a:moveTo>
                <a:lnTo>
                  <a:pt x="1239366" y="2701263"/>
                </a:lnTo>
                <a:lnTo>
                  <a:pt x="1242779" y="2702723"/>
                </a:lnTo>
                <a:lnTo>
                  <a:pt x="1242030" y="2699286"/>
                </a:lnTo>
                <a:lnTo>
                  <a:pt x="1239442" y="2700111"/>
                </a:lnTo>
                <a:close/>
              </a:path>
              <a:path w="3277635" h="2793039">
                <a:moveTo>
                  <a:pt x="1454798" y="2703675"/>
                </a:moveTo>
                <a:lnTo>
                  <a:pt x="1457725" y="2702108"/>
                </a:lnTo>
                <a:lnTo>
                  <a:pt x="1457328" y="2700761"/>
                </a:lnTo>
                <a:lnTo>
                  <a:pt x="1454558" y="2699698"/>
                </a:lnTo>
                <a:lnTo>
                  <a:pt x="1450366" y="2698987"/>
                </a:lnTo>
                <a:lnTo>
                  <a:pt x="1447593" y="2705396"/>
                </a:lnTo>
                <a:lnTo>
                  <a:pt x="1454798" y="2703675"/>
                </a:lnTo>
                <a:close/>
              </a:path>
              <a:path w="3277635" h="2793039">
                <a:moveTo>
                  <a:pt x="1450366" y="2698987"/>
                </a:moveTo>
                <a:lnTo>
                  <a:pt x="1445704" y="2698691"/>
                </a:lnTo>
                <a:lnTo>
                  <a:pt x="1441524" y="2698877"/>
                </a:lnTo>
                <a:lnTo>
                  <a:pt x="1438778" y="2699611"/>
                </a:lnTo>
                <a:lnTo>
                  <a:pt x="1438418" y="2700957"/>
                </a:lnTo>
                <a:lnTo>
                  <a:pt x="1441395" y="2702981"/>
                </a:lnTo>
                <a:lnTo>
                  <a:pt x="1447593" y="2705396"/>
                </a:lnTo>
                <a:lnTo>
                  <a:pt x="1450366" y="2698987"/>
                </a:lnTo>
                <a:close/>
              </a:path>
              <a:path w="3277635" h="2793039">
                <a:moveTo>
                  <a:pt x="1642644" y="64879"/>
                </a:moveTo>
                <a:lnTo>
                  <a:pt x="1638448" y="55929"/>
                </a:lnTo>
                <a:lnTo>
                  <a:pt x="1636809" y="57420"/>
                </a:lnTo>
                <a:lnTo>
                  <a:pt x="1634251" y="62835"/>
                </a:lnTo>
                <a:lnTo>
                  <a:pt x="1633296" y="72173"/>
                </a:lnTo>
                <a:lnTo>
                  <a:pt x="1633544" y="78251"/>
                </a:lnTo>
                <a:lnTo>
                  <a:pt x="1635091" y="86037"/>
                </a:lnTo>
                <a:lnTo>
                  <a:pt x="1637702" y="92398"/>
                </a:lnTo>
                <a:lnTo>
                  <a:pt x="1641224" y="96225"/>
                </a:lnTo>
                <a:lnTo>
                  <a:pt x="1645505" y="96411"/>
                </a:lnTo>
                <a:lnTo>
                  <a:pt x="1650553" y="56425"/>
                </a:lnTo>
                <a:lnTo>
                  <a:pt x="1642644" y="64879"/>
                </a:lnTo>
                <a:close/>
              </a:path>
              <a:path w="3277635" h="2793039">
                <a:moveTo>
                  <a:pt x="1656760" y="22237"/>
                </a:moveTo>
                <a:lnTo>
                  <a:pt x="1660462" y="16450"/>
                </a:lnTo>
                <a:lnTo>
                  <a:pt x="1658534" y="9434"/>
                </a:lnTo>
                <a:lnTo>
                  <a:pt x="1652602" y="9553"/>
                </a:lnTo>
                <a:lnTo>
                  <a:pt x="1658610" y="33861"/>
                </a:lnTo>
                <a:lnTo>
                  <a:pt x="1658709" y="30821"/>
                </a:lnTo>
                <a:lnTo>
                  <a:pt x="1656760" y="22237"/>
                </a:lnTo>
                <a:close/>
              </a:path>
              <a:path w="3277635" h="2793039">
                <a:moveTo>
                  <a:pt x="1652602" y="9553"/>
                </a:moveTo>
                <a:lnTo>
                  <a:pt x="1644481" y="11297"/>
                </a:lnTo>
                <a:lnTo>
                  <a:pt x="1644573" y="47928"/>
                </a:lnTo>
                <a:lnTo>
                  <a:pt x="1650963" y="41199"/>
                </a:lnTo>
                <a:lnTo>
                  <a:pt x="1658610" y="33861"/>
                </a:lnTo>
                <a:lnTo>
                  <a:pt x="1652602" y="9553"/>
                </a:lnTo>
                <a:close/>
              </a:path>
              <a:path w="3277635" h="2793039">
                <a:moveTo>
                  <a:pt x="1633213" y="70148"/>
                </a:moveTo>
                <a:lnTo>
                  <a:pt x="1635012" y="14072"/>
                </a:lnTo>
                <a:lnTo>
                  <a:pt x="1625037" y="17286"/>
                </a:lnTo>
                <a:lnTo>
                  <a:pt x="1615400" y="20342"/>
                </a:lnTo>
                <a:lnTo>
                  <a:pt x="1606940" y="22648"/>
                </a:lnTo>
                <a:lnTo>
                  <a:pt x="1618099" y="81615"/>
                </a:lnTo>
                <a:lnTo>
                  <a:pt x="1631878" y="73279"/>
                </a:lnTo>
                <a:lnTo>
                  <a:pt x="1633213" y="70148"/>
                </a:lnTo>
                <a:close/>
              </a:path>
              <a:path w="3277635" h="2793039">
                <a:moveTo>
                  <a:pt x="1606940" y="22648"/>
                </a:moveTo>
                <a:lnTo>
                  <a:pt x="1600502" y="23609"/>
                </a:lnTo>
                <a:lnTo>
                  <a:pt x="1601151" y="89878"/>
                </a:lnTo>
                <a:lnTo>
                  <a:pt x="1618099" y="81615"/>
                </a:lnTo>
                <a:lnTo>
                  <a:pt x="1606940" y="22648"/>
                </a:lnTo>
                <a:close/>
              </a:path>
              <a:path w="3277635" h="2793039">
                <a:moveTo>
                  <a:pt x="1746455" y="24575"/>
                </a:moveTo>
                <a:lnTo>
                  <a:pt x="1750158" y="22644"/>
                </a:lnTo>
                <a:lnTo>
                  <a:pt x="1753704" y="20730"/>
                </a:lnTo>
                <a:lnTo>
                  <a:pt x="1756731" y="18881"/>
                </a:lnTo>
                <a:lnTo>
                  <a:pt x="1758880" y="17140"/>
                </a:lnTo>
                <a:lnTo>
                  <a:pt x="1759106" y="14171"/>
                </a:lnTo>
                <a:lnTo>
                  <a:pt x="1756462" y="13034"/>
                </a:lnTo>
                <a:lnTo>
                  <a:pt x="1751501" y="12190"/>
                </a:lnTo>
                <a:lnTo>
                  <a:pt x="1746455" y="24575"/>
                </a:lnTo>
                <a:close/>
              </a:path>
              <a:path w="3277635" h="2793039">
                <a:moveTo>
                  <a:pt x="1743863" y="11685"/>
                </a:moveTo>
                <a:lnTo>
                  <a:pt x="1739514" y="13455"/>
                </a:lnTo>
                <a:lnTo>
                  <a:pt x="1740012" y="28306"/>
                </a:lnTo>
                <a:lnTo>
                  <a:pt x="1742953" y="26477"/>
                </a:lnTo>
                <a:lnTo>
                  <a:pt x="1746455" y="24575"/>
                </a:lnTo>
                <a:lnTo>
                  <a:pt x="1751501" y="12190"/>
                </a:lnTo>
                <a:lnTo>
                  <a:pt x="1743863" y="11685"/>
                </a:lnTo>
                <a:close/>
              </a:path>
              <a:path w="3277635" h="2793039">
                <a:moveTo>
                  <a:pt x="1739514" y="13455"/>
                </a:moveTo>
                <a:lnTo>
                  <a:pt x="1728817" y="20062"/>
                </a:lnTo>
                <a:lnTo>
                  <a:pt x="1729568" y="65987"/>
                </a:lnTo>
                <a:lnTo>
                  <a:pt x="1729850" y="68298"/>
                </a:lnTo>
                <a:lnTo>
                  <a:pt x="1731462" y="71242"/>
                </a:lnTo>
                <a:lnTo>
                  <a:pt x="1737255" y="31557"/>
                </a:lnTo>
                <a:lnTo>
                  <a:pt x="1740012" y="28306"/>
                </a:lnTo>
                <a:lnTo>
                  <a:pt x="1739514" y="13455"/>
                </a:lnTo>
                <a:close/>
              </a:path>
              <a:path w="3277635" h="2793039">
                <a:moveTo>
                  <a:pt x="1741062" y="33961"/>
                </a:moveTo>
                <a:lnTo>
                  <a:pt x="1738158" y="32888"/>
                </a:lnTo>
                <a:lnTo>
                  <a:pt x="1737255" y="31557"/>
                </a:lnTo>
                <a:lnTo>
                  <a:pt x="1731462" y="71242"/>
                </a:lnTo>
                <a:lnTo>
                  <a:pt x="1735982" y="71309"/>
                </a:lnTo>
                <a:lnTo>
                  <a:pt x="1740548" y="71669"/>
                </a:lnTo>
                <a:lnTo>
                  <a:pt x="1741062" y="33961"/>
                </a:lnTo>
                <a:close/>
              </a:path>
              <a:path w="3277635" h="2793039">
                <a:moveTo>
                  <a:pt x="1724525" y="65783"/>
                </a:moveTo>
                <a:lnTo>
                  <a:pt x="1729568" y="65987"/>
                </a:lnTo>
                <a:lnTo>
                  <a:pt x="1728817" y="20062"/>
                </a:lnTo>
                <a:lnTo>
                  <a:pt x="1719947" y="20271"/>
                </a:lnTo>
                <a:lnTo>
                  <a:pt x="1717352" y="12335"/>
                </a:lnTo>
                <a:lnTo>
                  <a:pt x="1717077" y="66097"/>
                </a:lnTo>
                <a:lnTo>
                  <a:pt x="1724525" y="65783"/>
                </a:lnTo>
                <a:close/>
              </a:path>
              <a:path w="3277635" h="2793039">
                <a:moveTo>
                  <a:pt x="1696616" y="7680"/>
                </a:moveTo>
                <a:lnTo>
                  <a:pt x="1697555" y="67933"/>
                </a:lnTo>
                <a:lnTo>
                  <a:pt x="1707871" y="66843"/>
                </a:lnTo>
                <a:lnTo>
                  <a:pt x="1717077" y="66097"/>
                </a:lnTo>
                <a:lnTo>
                  <a:pt x="1717352" y="12335"/>
                </a:lnTo>
                <a:lnTo>
                  <a:pt x="1712137" y="7120"/>
                </a:lnTo>
                <a:lnTo>
                  <a:pt x="1705062" y="5797"/>
                </a:lnTo>
                <a:lnTo>
                  <a:pt x="1696616" y="7680"/>
                </a:lnTo>
                <a:close/>
              </a:path>
              <a:path w="3277635" h="2793039">
                <a:moveTo>
                  <a:pt x="1658919" y="33565"/>
                </a:moveTo>
                <a:lnTo>
                  <a:pt x="1666426" y="72402"/>
                </a:lnTo>
                <a:lnTo>
                  <a:pt x="1676186" y="70799"/>
                </a:lnTo>
                <a:lnTo>
                  <a:pt x="1686778" y="69281"/>
                </a:lnTo>
                <a:lnTo>
                  <a:pt x="1697555" y="67933"/>
                </a:lnTo>
                <a:lnTo>
                  <a:pt x="1696616" y="7680"/>
                </a:lnTo>
                <a:lnTo>
                  <a:pt x="1687290" y="12083"/>
                </a:lnTo>
                <a:lnTo>
                  <a:pt x="1677572" y="18321"/>
                </a:lnTo>
                <a:lnTo>
                  <a:pt x="1667952" y="25710"/>
                </a:lnTo>
                <a:lnTo>
                  <a:pt x="1658919" y="33565"/>
                </a:lnTo>
                <a:close/>
              </a:path>
              <a:path w="3277635" h="2793039">
                <a:moveTo>
                  <a:pt x="1655831" y="97620"/>
                </a:moveTo>
                <a:lnTo>
                  <a:pt x="1661626" y="78917"/>
                </a:lnTo>
                <a:lnTo>
                  <a:pt x="1652789" y="78635"/>
                </a:lnTo>
                <a:lnTo>
                  <a:pt x="1648670" y="77915"/>
                </a:lnTo>
                <a:lnTo>
                  <a:pt x="1648622" y="76845"/>
                </a:lnTo>
                <a:lnTo>
                  <a:pt x="1651997" y="75512"/>
                </a:lnTo>
                <a:lnTo>
                  <a:pt x="1658148" y="74002"/>
                </a:lnTo>
                <a:lnTo>
                  <a:pt x="1658429" y="39387"/>
                </a:lnTo>
                <a:lnTo>
                  <a:pt x="1655762" y="47924"/>
                </a:lnTo>
                <a:lnTo>
                  <a:pt x="1650553" y="56425"/>
                </a:lnTo>
                <a:lnTo>
                  <a:pt x="1645505" y="96411"/>
                </a:lnTo>
                <a:lnTo>
                  <a:pt x="1650392" y="91848"/>
                </a:lnTo>
                <a:lnTo>
                  <a:pt x="1655734" y="81428"/>
                </a:lnTo>
                <a:lnTo>
                  <a:pt x="1655831" y="97620"/>
                </a:lnTo>
                <a:close/>
              </a:path>
              <a:path w="3277635" h="2793039">
                <a:moveTo>
                  <a:pt x="1810374" y="16047"/>
                </a:moveTo>
                <a:lnTo>
                  <a:pt x="1816861" y="79538"/>
                </a:lnTo>
                <a:lnTo>
                  <a:pt x="1832794" y="77364"/>
                </a:lnTo>
                <a:lnTo>
                  <a:pt x="1835551" y="17846"/>
                </a:lnTo>
                <a:lnTo>
                  <a:pt x="1842105" y="12694"/>
                </a:lnTo>
                <a:lnTo>
                  <a:pt x="1841902" y="10078"/>
                </a:lnTo>
                <a:lnTo>
                  <a:pt x="1836350" y="9827"/>
                </a:lnTo>
                <a:lnTo>
                  <a:pt x="1827727" y="11218"/>
                </a:lnTo>
                <a:lnTo>
                  <a:pt x="1818309" y="13532"/>
                </a:lnTo>
                <a:lnTo>
                  <a:pt x="1810374" y="16047"/>
                </a:lnTo>
                <a:close/>
              </a:path>
              <a:path w="3277635" h="2793039">
                <a:moveTo>
                  <a:pt x="1832794" y="77364"/>
                </a:moveTo>
                <a:lnTo>
                  <a:pt x="1834381" y="79664"/>
                </a:lnTo>
                <a:lnTo>
                  <a:pt x="1837796" y="92920"/>
                </a:lnTo>
                <a:lnTo>
                  <a:pt x="1841231" y="90644"/>
                </a:lnTo>
                <a:lnTo>
                  <a:pt x="1843479" y="87962"/>
                </a:lnTo>
                <a:lnTo>
                  <a:pt x="1850563" y="11800"/>
                </a:lnTo>
                <a:lnTo>
                  <a:pt x="1835551" y="17846"/>
                </a:lnTo>
                <a:lnTo>
                  <a:pt x="1832794" y="77364"/>
                </a:lnTo>
                <a:close/>
              </a:path>
              <a:path w="3277635" h="2793039">
                <a:moveTo>
                  <a:pt x="1794653" y="84701"/>
                </a:moveTo>
                <a:lnTo>
                  <a:pt x="1798172" y="84008"/>
                </a:lnTo>
                <a:lnTo>
                  <a:pt x="1805565" y="81816"/>
                </a:lnTo>
                <a:lnTo>
                  <a:pt x="1816861" y="79538"/>
                </a:lnTo>
                <a:lnTo>
                  <a:pt x="1810374" y="16047"/>
                </a:lnTo>
                <a:lnTo>
                  <a:pt x="1806199" y="18043"/>
                </a:lnTo>
                <a:lnTo>
                  <a:pt x="1801686" y="14104"/>
                </a:lnTo>
                <a:lnTo>
                  <a:pt x="1794653" y="84701"/>
                </a:lnTo>
                <a:close/>
              </a:path>
              <a:path w="3277635" h="2793039">
                <a:moveTo>
                  <a:pt x="1789409" y="72645"/>
                </a:moveTo>
                <a:lnTo>
                  <a:pt x="1791418" y="75622"/>
                </a:lnTo>
                <a:lnTo>
                  <a:pt x="1794021" y="80965"/>
                </a:lnTo>
                <a:lnTo>
                  <a:pt x="1794653" y="84701"/>
                </a:lnTo>
                <a:lnTo>
                  <a:pt x="1801686" y="14104"/>
                </a:lnTo>
                <a:lnTo>
                  <a:pt x="1792043" y="9510"/>
                </a:lnTo>
                <a:lnTo>
                  <a:pt x="1789409" y="72645"/>
                </a:lnTo>
                <a:close/>
              </a:path>
              <a:path w="3277635" h="2793039">
                <a:moveTo>
                  <a:pt x="1792043" y="9510"/>
                </a:moveTo>
                <a:lnTo>
                  <a:pt x="1784369" y="10922"/>
                </a:lnTo>
                <a:lnTo>
                  <a:pt x="1777999" y="16269"/>
                </a:lnTo>
                <a:lnTo>
                  <a:pt x="1772266" y="23481"/>
                </a:lnTo>
                <a:lnTo>
                  <a:pt x="1766505" y="30487"/>
                </a:lnTo>
                <a:lnTo>
                  <a:pt x="1773886" y="71610"/>
                </a:lnTo>
                <a:lnTo>
                  <a:pt x="1789409" y="72645"/>
                </a:lnTo>
                <a:lnTo>
                  <a:pt x="1792043" y="9510"/>
                </a:lnTo>
                <a:close/>
              </a:path>
              <a:path w="3277635" h="2793039">
                <a:moveTo>
                  <a:pt x="1746769" y="81233"/>
                </a:moveTo>
                <a:lnTo>
                  <a:pt x="1750006" y="77477"/>
                </a:lnTo>
                <a:lnTo>
                  <a:pt x="1755036" y="74383"/>
                </a:lnTo>
                <a:lnTo>
                  <a:pt x="1762712" y="72308"/>
                </a:lnTo>
                <a:lnTo>
                  <a:pt x="1773886" y="71610"/>
                </a:lnTo>
                <a:lnTo>
                  <a:pt x="1766505" y="30487"/>
                </a:lnTo>
                <a:lnTo>
                  <a:pt x="1760048" y="35217"/>
                </a:lnTo>
                <a:lnTo>
                  <a:pt x="1754312" y="35151"/>
                </a:lnTo>
                <a:lnTo>
                  <a:pt x="1746769" y="81233"/>
                </a:lnTo>
                <a:close/>
              </a:path>
              <a:path w="3277635" h="2793039">
                <a:moveTo>
                  <a:pt x="1746327" y="34731"/>
                </a:moveTo>
                <a:lnTo>
                  <a:pt x="1741062" y="33961"/>
                </a:lnTo>
                <a:lnTo>
                  <a:pt x="1743957" y="72253"/>
                </a:lnTo>
                <a:lnTo>
                  <a:pt x="1744473" y="85295"/>
                </a:lnTo>
                <a:lnTo>
                  <a:pt x="1746769" y="81233"/>
                </a:lnTo>
                <a:lnTo>
                  <a:pt x="1754312" y="35151"/>
                </a:lnTo>
                <a:lnTo>
                  <a:pt x="1746327" y="34731"/>
                </a:lnTo>
                <a:close/>
              </a:path>
              <a:path w="3277635" h="2793039">
                <a:moveTo>
                  <a:pt x="1899826" y="72776"/>
                </a:moveTo>
                <a:lnTo>
                  <a:pt x="1898237" y="14258"/>
                </a:lnTo>
                <a:lnTo>
                  <a:pt x="1895895" y="17701"/>
                </a:lnTo>
                <a:lnTo>
                  <a:pt x="1892057" y="21412"/>
                </a:lnTo>
                <a:lnTo>
                  <a:pt x="1885574" y="24991"/>
                </a:lnTo>
                <a:lnTo>
                  <a:pt x="1885252" y="70438"/>
                </a:lnTo>
                <a:lnTo>
                  <a:pt x="1899826" y="72776"/>
                </a:lnTo>
                <a:close/>
              </a:path>
              <a:path w="3277635" h="2793039">
                <a:moveTo>
                  <a:pt x="1853557" y="71398"/>
                </a:moveTo>
                <a:lnTo>
                  <a:pt x="1858260" y="69899"/>
                </a:lnTo>
                <a:lnTo>
                  <a:pt x="1864854" y="69144"/>
                </a:lnTo>
                <a:lnTo>
                  <a:pt x="1873723" y="69275"/>
                </a:lnTo>
                <a:lnTo>
                  <a:pt x="1885252" y="70438"/>
                </a:lnTo>
                <a:lnTo>
                  <a:pt x="1885574" y="24991"/>
                </a:lnTo>
                <a:lnTo>
                  <a:pt x="1884755" y="24792"/>
                </a:lnTo>
                <a:lnTo>
                  <a:pt x="1876144" y="20819"/>
                </a:lnTo>
                <a:lnTo>
                  <a:pt x="1868888" y="15712"/>
                </a:lnTo>
                <a:lnTo>
                  <a:pt x="1861019" y="11897"/>
                </a:lnTo>
                <a:lnTo>
                  <a:pt x="1853557" y="71398"/>
                </a:lnTo>
                <a:close/>
              </a:path>
              <a:path w="3277635" h="2793039">
                <a:moveTo>
                  <a:pt x="1850563" y="11800"/>
                </a:moveTo>
                <a:lnTo>
                  <a:pt x="1843479" y="87962"/>
                </a:lnTo>
                <a:lnTo>
                  <a:pt x="1844922" y="85018"/>
                </a:lnTo>
                <a:lnTo>
                  <a:pt x="1845947" y="81956"/>
                </a:lnTo>
                <a:lnTo>
                  <a:pt x="1846938" y="78919"/>
                </a:lnTo>
                <a:lnTo>
                  <a:pt x="1848280" y="76052"/>
                </a:lnTo>
                <a:lnTo>
                  <a:pt x="1850358" y="73497"/>
                </a:lnTo>
                <a:lnTo>
                  <a:pt x="1853557" y="71398"/>
                </a:lnTo>
                <a:lnTo>
                  <a:pt x="1861019" y="11897"/>
                </a:lnTo>
                <a:lnTo>
                  <a:pt x="1850563" y="11800"/>
                </a:lnTo>
                <a:close/>
              </a:path>
              <a:path w="3277635" h="2793039">
                <a:moveTo>
                  <a:pt x="1817158" y="94004"/>
                </a:moveTo>
                <a:lnTo>
                  <a:pt x="1819727" y="95914"/>
                </a:lnTo>
                <a:lnTo>
                  <a:pt x="1825820" y="95680"/>
                </a:lnTo>
                <a:lnTo>
                  <a:pt x="1832787" y="94646"/>
                </a:lnTo>
                <a:lnTo>
                  <a:pt x="1837796" y="92920"/>
                </a:lnTo>
                <a:lnTo>
                  <a:pt x="1834381" y="79664"/>
                </a:lnTo>
                <a:lnTo>
                  <a:pt x="1829022" y="84264"/>
                </a:lnTo>
                <a:lnTo>
                  <a:pt x="1821769" y="89582"/>
                </a:lnTo>
                <a:lnTo>
                  <a:pt x="1817158" y="94004"/>
                </a:lnTo>
                <a:close/>
              </a:path>
              <a:path w="3277635" h="2793039">
                <a:moveTo>
                  <a:pt x="1742483" y="73824"/>
                </a:moveTo>
                <a:lnTo>
                  <a:pt x="1735193" y="74677"/>
                </a:lnTo>
                <a:lnTo>
                  <a:pt x="1735704" y="80232"/>
                </a:lnTo>
                <a:lnTo>
                  <a:pt x="1739298" y="92903"/>
                </a:lnTo>
                <a:lnTo>
                  <a:pt x="1742267" y="89303"/>
                </a:lnTo>
                <a:lnTo>
                  <a:pt x="1744473" y="85295"/>
                </a:lnTo>
                <a:lnTo>
                  <a:pt x="1743957" y="72253"/>
                </a:lnTo>
                <a:lnTo>
                  <a:pt x="1742483" y="73824"/>
                </a:lnTo>
                <a:close/>
              </a:path>
              <a:path w="3277635" h="2793039">
                <a:moveTo>
                  <a:pt x="1728408" y="86481"/>
                </a:moveTo>
                <a:lnTo>
                  <a:pt x="1729392" y="83715"/>
                </a:lnTo>
                <a:lnTo>
                  <a:pt x="1732841" y="80669"/>
                </a:lnTo>
                <a:lnTo>
                  <a:pt x="1735704" y="80232"/>
                </a:lnTo>
                <a:lnTo>
                  <a:pt x="1735193" y="74677"/>
                </a:lnTo>
                <a:lnTo>
                  <a:pt x="1730217" y="73463"/>
                </a:lnTo>
                <a:lnTo>
                  <a:pt x="1728408" y="86481"/>
                </a:lnTo>
                <a:close/>
              </a:path>
              <a:path w="3277635" h="2793039">
                <a:moveTo>
                  <a:pt x="1727375" y="72251"/>
                </a:moveTo>
                <a:lnTo>
                  <a:pt x="1728191" y="71533"/>
                </a:lnTo>
                <a:lnTo>
                  <a:pt x="1729850" y="68298"/>
                </a:lnTo>
                <a:lnTo>
                  <a:pt x="1723793" y="70578"/>
                </a:lnTo>
                <a:lnTo>
                  <a:pt x="1725690" y="90660"/>
                </a:lnTo>
                <a:lnTo>
                  <a:pt x="1727663" y="97446"/>
                </a:lnTo>
                <a:lnTo>
                  <a:pt x="1728408" y="86481"/>
                </a:lnTo>
                <a:lnTo>
                  <a:pt x="1730217" y="73463"/>
                </a:lnTo>
                <a:lnTo>
                  <a:pt x="1727375" y="72251"/>
                </a:lnTo>
                <a:close/>
              </a:path>
              <a:path w="3277635" h="2793039">
                <a:moveTo>
                  <a:pt x="1734930" y="85295"/>
                </a:moveTo>
                <a:lnTo>
                  <a:pt x="1732939" y="86076"/>
                </a:lnTo>
                <a:lnTo>
                  <a:pt x="1734714" y="95736"/>
                </a:lnTo>
                <a:lnTo>
                  <a:pt x="1739298" y="92903"/>
                </a:lnTo>
                <a:lnTo>
                  <a:pt x="1735704" y="80232"/>
                </a:lnTo>
                <a:lnTo>
                  <a:pt x="1734930" y="85295"/>
                </a:lnTo>
                <a:close/>
              </a:path>
              <a:path w="3277635" h="2793039">
                <a:moveTo>
                  <a:pt x="1728408" y="86481"/>
                </a:moveTo>
                <a:lnTo>
                  <a:pt x="1727663" y="97446"/>
                </a:lnTo>
                <a:lnTo>
                  <a:pt x="1734714" y="95736"/>
                </a:lnTo>
                <a:lnTo>
                  <a:pt x="1732939" y="86076"/>
                </a:lnTo>
                <a:lnTo>
                  <a:pt x="1728408" y="86481"/>
                </a:lnTo>
                <a:close/>
              </a:path>
              <a:path w="3277635" h="2793039">
                <a:moveTo>
                  <a:pt x="1703302" y="81523"/>
                </a:moveTo>
                <a:lnTo>
                  <a:pt x="1711988" y="77559"/>
                </a:lnTo>
                <a:lnTo>
                  <a:pt x="1718849" y="78896"/>
                </a:lnTo>
                <a:lnTo>
                  <a:pt x="1723533" y="83829"/>
                </a:lnTo>
                <a:lnTo>
                  <a:pt x="1725690" y="90660"/>
                </a:lnTo>
                <a:lnTo>
                  <a:pt x="1723793" y="70578"/>
                </a:lnTo>
                <a:lnTo>
                  <a:pt x="1712741" y="73724"/>
                </a:lnTo>
                <a:lnTo>
                  <a:pt x="1703302" y="81523"/>
                </a:lnTo>
                <a:close/>
              </a:path>
              <a:path w="3277635" h="2793039">
                <a:moveTo>
                  <a:pt x="1696047" y="77823"/>
                </a:moveTo>
                <a:lnTo>
                  <a:pt x="1675830" y="78675"/>
                </a:lnTo>
                <a:lnTo>
                  <a:pt x="1676384" y="89376"/>
                </a:lnTo>
                <a:lnTo>
                  <a:pt x="1681181" y="88837"/>
                </a:lnTo>
                <a:lnTo>
                  <a:pt x="1682186" y="92542"/>
                </a:lnTo>
                <a:lnTo>
                  <a:pt x="1693651" y="91785"/>
                </a:lnTo>
                <a:lnTo>
                  <a:pt x="1703302" y="81523"/>
                </a:lnTo>
                <a:lnTo>
                  <a:pt x="1712741" y="73724"/>
                </a:lnTo>
                <a:lnTo>
                  <a:pt x="1696047" y="77823"/>
                </a:lnTo>
                <a:close/>
              </a:path>
              <a:path w="3277635" h="2793039">
                <a:moveTo>
                  <a:pt x="1672314" y="93096"/>
                </a:moveTo>
                <a:lnTo>
                  <a:pt x="1676384" y="89376"/>
                </a:lnTo>
                <a:lnTo>
                  <a:pt x="1675830" y="78675"/>
                </a:lnTo>
                <a:lnTo>
                  <a:pt x="1662446" y="99773"/>
                </a:lnTo>
                <a:lnTo>
                  <a:pt x="1674573" y="98306"/>
                </a:lnTo>
                <a:lnTo>
                  <a:pt x="1679272" y="95594"/>
                </a:lnTo>
                <a:lnTo>
                  <a:pt x="1672314" y="93096"/>
                </a:lnTo>
                <a:close/>
              </a:path>
              <a:path w="3277635" h="2793039">
                <a:moveTo>
                  <a:pt x="1661626" y="78917"/>
                </a:moveTo>
                <a:lnTo>
                  <a:pt x="1655831" y="97620"/>
                </a:lnTo>
                <a:lnTo>
                  <a:pt x="1662446" y="99773"/>
                </a:lnTo>
                <a:lnTo>
                  <a:pt x="1675830" y="78675"/>
                </a:lnTo>
                <a:lnTo>
                  <a:pt x="1661626" y="78917"/>
                </a:lnTo>
                <a:close/>
              </a:path>
              <a:path w="3277635" h="2793039">
                <a:moveTo>
                  <a:pt x="1679272" y="95594"/>
                </a:moveTo>
                <a:lnTo>
                  <a:pt x="1674573" y="98306"/>
                </a:lnTo>
                <a:lnTo>
                  <a:pt x="1693651" y="91785"/>
                </a:lnTo>
                <a:lnTo>
                  <a:pt x="1682186" y="92542"/>
                </a:lnTo>
                <a:lnTo>
                  <a:pt x="1679272" y="95594"/>
                </a:lnTo>
                <a:close/>
              </a:path>
              <a:path w="3277635" h="2793039">
                <a:moveTo>
                  <a:pt x="1655831" y="97620"/>
                </a:moveTo>
                <a:lnTo>
                  <a:pt x="1655734" y="81428"/>
                </a:lnTo>
                <a:lnTo>
                  <a:pt x="1654664" y="83780"/>
                </a:lnTo>
                <a:lnTo>
                  <a:pt x="1653380" y="88190"/>
                </a:lnTo>
                <a:lnTo>
                  <a:pt x="1653289" y="93281"/>
                </a:lnTo>
                <a:lnTo>
                  <a:pt x="1655831" y="97620"/>
                </a:lnTo>
                <a:close/>
              </a:path>
              <a:path w="3277635" h="2793039">
                <a:moveTo>
                  <a:pt x="1651610" y="2706822"/>
                </a:moveTo>
                <a:lnTo>
                  <a:pt x="1655112" y="2705154"/>
                </a:lnTo>
                <a:lnTo>
                  <a:pt x="1655656" y="2701266"/>
                </a:lnTo>
                <a:lnTo>
                  <a:pt x="1648119" y="2700682"/>
                </a:lnTo>
                <a:lnTo>
                  <a:pt x="1648025" y="2703932"/>
                </a:lnTo>
                <a:lnTo>
                  <a:pt x="1651610" y="2706822"/>
                </a:lnTo>
                <a:close/>
              </a:path>
              <a:path w="3277635" h="2793039">
                <a:moveTo>
                  <a:pt x="1654510" y="2783019"/>
                </a:moveTo>
                <a:lnTo>
                  <a:pt x="1651892" y="2777905"/>
                </a:lnTo>
                <a:lnTo>
                  <a:pt x="1651167" y="2776594"/>
                </a:lnTo>
                <a:lnTo>
                  <a:pt x="1651892" y="2777905"/>
                </a:lnTo>
                <a:lnTo>
                  <a:pt x="1654624" y="2782849"/>
                </a:lnTo>
                <a:lnTo>
                  <a:pt x="1657452" y="2784098"/>
                </a:lnTo>
                <a:lnTo>
                  <a:pt x="1663209" y="2744111"/>
                </a:lnTo>
                <a:lnTo>
                  <a:pt x="1650945" y="2776057"/>
                </a:lnTo>
                <a:lnTo>
                  <a:pt x="1652708" y="2785822"/>
                </a:lnTo>
                <a:lnTo>
                  <a:pt x="1654510" y="2783019"/>
                </a:lnTo>
                <a:close/>
              </a:path>
              <a:path w="3277635" h="2793039">
                <a:moveTo>
                  <a:pt x="1657452" y="2784098"/>
                </a:moveTo>
                <a:lnTo>
                  <a:pt x="1660192" y="2782399"/>
                </a:lnTo>
                <a:lnTo>
                  <a:pt x="1663382" y="2779808"/>
                </a:lnTo>
                <a:lnTo>
                  <a:pt x="1667562" y="2778383"/>
                </a:lnTo>
                <a:lnTo>
                  <a:pt x="1673271" y="2780183"/>
                </a:lnTo>
                <a:lnTo>
                  <a:pt x="1674639" y="2723576"/>
                </a:lnTo>
                <a:lnTo>
                  <a:pt x="1666270" y="2721420"/>
                </a:lnTo>
                <a:lnTo>
                  <a:pt x="1660255" y="2717103"/>
                </a:lnTo>
                <a:lnTo>
                  <a:pt x="1659915" y="2711688"/>
                </a:lnTo>
                <a:lnTo>
                  <a:pt x="1650778" y="2710010"/>
                </a:lnTo>
                <a:lnTo>
                  <a:pt x="1654715" y="2728430"/>
                </a:lnTo>
                <a:lnTo>
                  <a:pt x="1662190" y="2730225"/>
                </a:lnTo>
                <a:lnTo>
                  <a:pt x="1668916" y="2733571"/>
                </a:lnTo>
                <a:lnTo>
                  <a:pt x="1673085" y="2737655"/>
                </a:lnTo>
                <a:lnTo>
                  <a:pt x="1672888" y="2741666"/>
                </a:lnTo>
                <a:lnTo>
                  <a:pt x="1666519" y="2744790"/>
                </a:lnTo>
                <a:lnTo>
                  <a:pt x="1663209" y="2744111"/>
                </a:lnTo>
                <a:lnTo>
                  <a:pt x="1657452" y="2784098"/>
                </a:lnTo>
                <a:close/>
              </a:path>
              <a:path w="3277635" h="2793039">
                <a:moveTo>
                  <a:pt x="1648297" y="2728997"/>
                </a:moveTo>
                <a:lnTo>
                  <a:pt x="1650778" y="2710010"/>
                </a:lnTo>
                <a:lnTo>
                  <a:pt x="1643025" y="2707913"/>
                </a:lnTo>
                <a:lnTo>
                  <a:pt x="1647011" y="2785627"/>
                </a:lnTo>
                <a:lnTo>
                  <a:pt x="1650945" y="2776057"/>
                </a:lnTo>
                <a:lnTo>
                  <a:pt x="1663209" y="2744111"/>
                </a:lnTo>
                <a:lnTo>
                  <a:pt x="1650597" y="2743340"/>
                </a:lnTo>
                <a:lnTo>
                  <a:pt x="1644859" y="2737383"/>
                </a:lnTo>
                <a:lnTo>
                  <a:pt x="1644746" y="2732739"/>
                </a:lnTo>
                <a:lnTo>
                  <a:pt x="1648297" y="2728997"/>
                </a:lnTo>
                <a:close/>
              </a:path>
              <a:path w="3277635" h="2793039">
                <a:moveTo>
                  <a:pt x="1647011" y="2785627"/>
                </a:moveTo>
                <a:lnTo>
                  <a:pt x="1643025" y="2707913"/>
                </a:lnTo>
                <a:lnTo>
                  <a:pt x="1638444" y="2705893"/>
                </a:lnTo>
                <a:lnTo>
                  <a:pt x="1637152" y="2702135"/>
                </a:lnTo>
                <a:lnTo>
                  <a:pt x="1634566" y="2704022"/>
                </a:lnTo>
                <a:lnTo>
                  <a:pt x="1629378" y="2706948"/>
                </a:lnTo>
                <a:lnTo>
                  <a:pt x="1620866" y="2711033"/>
                </a:lnTo>
                <a:lnTo>
                  <a:pt x="1629940" y="2713628"/>
                </a:lnTo>
                <a:lnTo>
                  <a:pt x="1635431" y="2715912"/>
                </a:lnTo>
                <a:lnTo>
                  <a:pt x="1637325" y="2719564"/>
                </a:lnTo>
                <a:lnTo>
                  <a:pt x="1638892" y="2783596"/>
                </a:lnTo>
                <a:lnTo>
                  <a:pt x="1647011" y="2785627"/>
                </a:lnTo>
                <a:close/>
              </a:path>
              <a:path w="3277635" h="2793039">
                <a:moveTo>
                  <a:pt x="1611655" y="2780324"/>
                </a:moveTo>
                <a:lnTo>
                  <a:pt x="1614733" y="2778092"/>
                </a:lnTo>
                <a:lnTo>
                  <a:pt x="1621280" y="2778668"/>
                </a:lnTo>
                <a:lnTo>
                  <a:pt x="1629824" y="2780889"/>
                </a:lnTo>
                <a:lnTo>
                  <a:pt x="1638892" y="2783596"/>
                </a:lnTo>
                <a:lnTo>
                  <a:pt x="1637325" y="2719564"/>
                </a:lnTo>
                <a:lnTo>
                  <a:pt x="1634560" y="2720940"/>
                </a:lnTo>
                <a:lnTo>
                  <a:pt x="1629874" y="2722021"/>
                </a:lnTo>
                <a:lnTo>
                  <a:pt x="1623682" y="2722812"/>
                </a:lnTo>
                <a:lnTo>
                  <a:pt x="1616401" y="2723316"/>
                </a:lnTo>
                <a:lnTo>
                  <a:pt x="1611655" y="2780324"/>
                </a:lnTo>
                <a:close/>
              </a:path>
              <a:path w="3277635" h="2793039">
                <a:moveTo>
                  <a:pt x="1611612" y="2780580"/>
                </a:moveTo>
                <a:lnTo>
                  <a:pt x="1611655" y="2780324"/>
                </a:lnTo>
                <a:lnTo>
                  <a:pt x="1616401" y="2723316"/>
                </a:lnTo>
                <a:lnTo>
                  <a:pt x="1608446" y="2723538"/>
                </a:lnTo>
                <a:lnTo>
                  <a:pt x="1607500" y="2787056"/>
                </a:lnTo>
                <a:lnTo>
                  <a:pt x="1612044" y="2786512"/>
                </a:lnTo>
                <a:lnTo>
                  <a:pt x="1615155" y="2782685"/>
                </a:lnTo>
                <a:lnTo>
                  <a:pt x="1611612" y="2780580"/>
                </a:lnTo>
                <a:close/>
              </a:path>
              <a:path w="3277635" h="2793039">
                <a:moveTo>
                  <a:pt x="1470522" y="2708227"/>
                </a:moveTo>
                <a:lnTo>
                  <a:pt x="1471116" y="2711659"/>
                </a:lnTo>
                <a:lnTo>
                  <a:pt x="1474400" y="2725850"/>
                </a:lnTo>
                <a:lnTo>
                  <a:pt x="1478334" y="2721024"/>
                </a:lnTo>
                <a:lnTo>
                  <a:pt x="1480352" y="2719211"/>
                </a:lnTo>
                <a:lnTo>
                  <a:pt x="1479999" y="2722172"/>
                </a:lnTo>
                <a:lnTo>
                  <a:pt x="1478305" y="2725723"/>
                </a:lnTo>
                <a:lnTo>
                  <a:pt x="1481511" y="2786647"/>
                </a:lnTo>
                <a:lnTo>
                  <a:pt x="1482954" y="2710341"/>
                </a:lnTo>
                <a:lnTo>
                  <a:pt x="1477614" y="2712016"/>
                </a:lnTo>
                <a:lnTo>
                  <a:pt x="1471964" y="2706123"/>
                </a:lnTo>
                <a:lnTo>
                  <a:pt x="1470522" y="2708227"/>
                </a:lnTo>
                <a:close/>
              </a:path>
              <a:path w="3277635" h="2793039">
                <a:moveTo>
                  <a:pt x="1469254" y="2705050"/>
                </a:moveTo>
                <a:lnTo>
                  <a:pt x="1470522" y="2708227"/>
                </a:lnTo>
                <a:lnTo>
                  <a:pt x="1471964" y="2706123"/>
                </a:lnTo>
                <a:lnTo>
                  <a:pt x="1468667" y="2702666"/>
                </a:lnTo>
                <a:lnTo>
                  <a:pt x="1467600" y="2701709"/>
                </a:lnTo>
                <a:lnTo>
                  <a:pt x="1469254" y="2705050"/>
                </a:lnTo>
                <a:close/>
              </a:path>
              <a:path w="3277635" h="2793039">
                <a:moveTo>
                  <a:pt x="1471222" y="2737319"/>
                </a:moveTo>
                <a:lnTo>
                  <a:pt x="1472725" y="2769679"/>
                </a:lnTo>
                <a:lnTo>
                  <a:pt x="1474009" y="2773501"/>
                </a:lnTo>
                <a:lnTo>
                  <a:pt x="1481511" y="2786647"/>
                </a:lnTo>
                <a:lnTo>
                  <a:pt x="1478305" y="2725723"/>
                </a:lnTo>
                <a:lnTo>
                  <a:pt x="1476052" y="2729839"/>
                </a:lnTo>
                <a:lnTo>
                  <a:pt x="1473578" y="2733908"/>
                </a:lnTo>
                <a:lnTo>
                  <a:pt x="1471222" y="2737319"/>
                </a:lnTo>
                <a:close/>
              </a:path>
              <a:path w="3277635" h="2793039">
                <a:moveTo>
                  <a:pt x="1468251" y="2737481"/>
                </a:moveTo>
                <a:lnTo>
                  <a:pt x="1469755" y="2732139"/>
                </a:lnTo>
                <a:lnTo>
                  <a:pt x="1470311" y="2714787"/>
                </a:lnTo>
                <a:lnTo>
                  <a:pt x="1467380" y="2717050"/>
                </a:lnTo>
                <a:lnTo>
                  <a:pt x="1463267" y="2771251"/>
                </a:lnTo>
                <a:lnTo>
                  <a:pt x="1472725" y="2769679"/>
                </a:lnTo>
                <a:lnTo>
                  <a:pt x="1471222" y="2737319"/>
                </a:lnTo>
                <a:lnTo>
                  <a:pt x="1468251" y="2737481"/>
                </a:lnTo>
                <a:close/>
              </a:path>
              <a:path w="3277635" h="2793039">
                <a:moveTo>
                  <a:pt x="1461597" y="2717886"/>
                </a:moveTo>
                <a:lnTo>
                  <a:pt x="1452237" y="2716735"/>
                </a:lnTo>
                <a:lnTo>
                  <a:pt x="1453108" y="2774877"/>
                </a:lnTo>
                <a:lnTo>
                  <a:pt x="1454378" y="2774176"/>
                </a:lnTo>
                <a:lnTo>
                  <a:pt x="1463267" y="2771251"/>
                </a:lnTo>
                <a:lnTo>
                  <a:pt x="1467380" y="2717050"/>
                </a:lnTo>
                <a:lnTo>
                  <a:pt x="1461597" y="2717886"/>
                </a:lnTo>
                <a:close/>
              </a:path>
              <a:path w="3277635" h="2793039">
                <a:moveTo>
                  <a:pt x="1445469" y="2718518"/>
                </a:moveTo>
                <a:lnTo>
                  <a:pt x="1446632" y="2720786"/>
                </a:lnTo>
                <a:lnTo>
                  <a:pt x="1448250" y="2773043"/>
                </a:lnTo>
                <a:lnTo>
                  <a:pt x="1453108" y="2774877"/>
                </a:lnTo>
                <a:lnTo>
                  <a:pt x="1452237" y="2716735"/>
                </a:lnTo>
                <a:lnTo>
                  <a:pt x="1451541" y="2715902"/>
                </a:lnTo>
                <a:lnTo>
                  <a:pt x="1447240" y="2713702"/>
                </a:lnTo>
                <a:lnTo>
                  <a:pt x="1445469" y="2718518"/>
                </a:lnTo>
                <a:close/>
              </a:path>
              <a:path w="3277635" h="2793039">
                <a:moveTo>
                  <a:pt x="1445019" y="2723344"/>
                </a:moveTo>
                <a:lnTo>
                  <a:pt x="1441550" y="2725881"/>
                </a:lnTo>
                <a:lnTo>
                  <a:pt x="1441950" y="2770935"/>
                </a:lnTo>
                <a:lnTo>
                  <a:pt x="1448250" y="2773043"/>
                </a:lnTo>
                <a:lnTo>
                  <a:pt x="1446632" y="2720786"/>
                </a:lnTo>
                <a:lnTo>
                  <a:pt x="1445019" y="2723344"/>
                </a:lnTo>
                <a:close/>
              </a:path>
              <a:path w="3277635" h="2793039">
                <a:moveTo>
                  <a:pt x="1437142" y="2728092"/>
                </a:moveTo>
                <a:lnTo>
                  <a:pt x="1432717" y="2729668"/>
                </a:lnTo>
                <a:lnTo>
                  <a:pt x="1435025" y="2768838"/>
                </a:lnTo>
                <a:lnTo>
                  <a:pt x="1441950" y="2770935"/>
                </a:lnTo>
                <a:lnTo>
                  <a:pt x="1441550" y="2725881"/>
                </a:lnTo>
                <a:lnTo>
                  <a:pt x="1437142" y="2728092"/>
                </a:lnTo>
                <a:close/>
              </a:path>
              <a:path w="3277635" h="2793039">
                <a:moveTo>
                  <a:pt x="1416197" y="2723538"/>
                </a:moveTo>
                <a:lnTo>
                  <a:pt x="1413233" y="2766640"/>
                </a:lnTo>
                <a:lnTo>
                  <a:pt x="1417896" y="2769174"/>
                </a:lnTo>
                <a:lnTo>
                  <a:pt x="1421836" y="2720932"/>
                </a:lnTo>
                <a:lnTo>
                  <a:pt x="1416197" y="2723538"/>
                </a:lnTo>
                <a:close/>
              </a:path>
              <a:path w="3277635" h="2793039">
                <a:moveTo>
                  <a:pt x="1470401" y="2778417"/>
                </a:moveTo>
                <a:lnTo>
                  <a:pt x="1459626" y="2779334"/>
                </a:lnTo>
                <a:lnTo>
                  <a:pt x="1459917" y="2785284"/>
                </a:lnTo>
                <a:lnTo>
                  <a:pt x="1470021" y="2787243"/>
                </a:lnTo>
                <a:lnTo>
                  <a:pt x="1481511" y="2786647"/>
                </a:lnTo>
                <a:lnTo>
                  <a:pt x="1474009" y="2773501"/>
                </a:lnTo>
                <a:lnTo>
                  <a:pt x="1470401" y="2778417"/>
                </a:lnTo>
                <a:close/>
              </a:path>
              <a:path w="3277635" h="2793039">
                <a:moveTo>
                  <a:pt x="1182735" y="2705760"/>
                </a:moveTo>
                <a:lnTo>
                  <a:pt x="1177892" y="2705133"/>
                </a:lnTo>
                <a:lnTo>
                  <a:pt x="1182240" y="2714373"/>
                </a:lnTo>
                <a:lnTo>
                  <a:pt x="1188642" y="2714115"/>
                </a:lnTo>
                <a:lnTo>
                  <a:pt x="1190611" y="2707086"/>
                </a:lnTo>
                <a:lnTo>
                  <a:pt x="1182735" y="2705760"/>
                </a:lnTo>
                <a:close/>
              </a:path>
              <a:path w="3277635" h="2793039">
                <a:moveTo>
                  <a:pt x="1159506" y="2713436"/>
                </a:moveTo>
                <a:lnTo>
                  <a:pt x="1163858" y="2713978"/>
                </a:lnTo>
                <a:lnTo>
                  <a:pt x="1169390" y="2714311"/>
                </a:lnTo>
                <a:lnTo>
                  <a:pt x="1175664" y="2714441"/>
                </a:lnTo>
                <a:lnTo>
                  <a:pt x="1182240" y="2714373"/>
                </a:lnTo>
                <a:lnTo>
                  <a:pt x="1177892" y="2705133"/>
                </a:lnTo>
                <a:lnTo>
                  <a:pt x="1168556" y="2704030"/>
                </a:lnTo>
                <a:lnTo>
                  <a:pt x="1159506" y="2713436"/>
                </a:lnTo>
                <a:close/>
              </a:path>
              <a:path w="3277635" h="2793039">
                <a:moveTo>
                  <a:pt x="1159506" y="2713436"/>
                </a:moveTo>
                <a:lnTo>
                  <a:pt x="1168556" y="2704030"/>
                </a:lnTo>
                <a:lnTo>
                  <a:pt x="1158560" y="2710117"/>
                </a:lnTo>
                <a:lnTo>
                  <a:pt x="1157911" y="2710509"/>
                </a:lnTo>
                <a:lnTo>
                  <a:pt x="1156772" y="2712681"/>
                </a:lnTo>
                <a:lnTo>
                  <a:pt x="1159506" y="2713436"/>
                </a:lnTo>
                <a:close/>
              </a:path>
              <a:path w="3277635" h="2793039">
                <a:moveTo>
                  <a:pt x="1194118" y="2703057"/>
                </a:moveTo>
                <a:lnTo>
                  <a:pt x="1190698" y="2706986"/>
                </a:lnTo>
                <a:lnTo>
                  <a:pt x="1193158" y="2707364"/>
                </a:lnTo>
                <a:lnTo>
                  <a:pt x="1199938" y="2708819"/>
                </a:lnTo>
                <a:lnTo>
                  <a:pt x="1198793" y="2702025"/>
                </a:lnTo>
                <a:lnTo>
                  <a:pt x="1194118" y="2703057"/>
                </a:lnTo>
                <a:close/>
              </a:path>
              <a:path w="3277635" h="2793039">
                <a:moveTo>
                  <a:pt x="1216211" y="2770480"/>
                </a:moveTo>
                <a:lnTo>
                  <a:pt x="1217039" y="2774273"/>
                </a:lnTo>
                <a:lnTo>
                  <a:pt x="1218315" y="2778112"/>
                </a:lnTo>
                <a:lnTo>
                  <a:pt x="1220287" y="2781613"/>
                </a:lnTo>
                <a:lnTo>
                  <a:pt x="1219810" y="2710546"/>
                </a:lnTo>
                <a:lnTo>
                  <a:pt x="1217209" y="2713788"/>
                </a:lnTo>
                <a:lnTo>
                  <a:pt x="1216211" y="2770480"/>
                </a:lnTo>
                <a:close/>
              </a:path>
              <a:path w="3277635" h="2793039">
                <a:moveTo>
                  <a:pt x="1217209" y="2713788"/>
                </a:moveTo>
                <a:lnTo>
                  <a:pt x="1214286" y="2716478"/>
                </a:lnTo>
                <a:lnTo>
                  <a:pt x="1214914" y="2764576"/>
                </a:lnTo>
                <a:lnTo>
                  <a:pt x="1215585" y="2767120"/>
                </a:lnTo>
                <a:lnTo>
                  <a:pt x="1216211" y="2770480"/>
                </a:lnTo>
                <a:lnTo>
                  <a:pt x="1217209" y="2713788"/>
                </a:lnTo>
                <a:close/>
              </a:path>
              <a:path w="3277635" h="2793039">
                <a:moveTo>
                  <a:pt x="1199278" y="2726211"/>
                </a:moveTo>
                <a:lnTo>
                  <a:pt x="1199889" y="2781563"/>
                </a:lnTo>
                <a:lnTo>
                  <a:pt x="1202261" y="2777577"/>
                </a:lnTo>
                <a:lnTo>
                  <a:pt x="1206853" y="2770265"/>
                </a:lnTo>
                <a:lnTo>
                  <a:pt x="1210168" y="2765693"/>
                </a:lnTo>
                <a:lnTo>
                  <a:pt x="1214914" y="2764576"/>
                </a:lnTo>
                <a:lnTo>
                  <a:pt x="1214286" y="2716478"/>
                </a:lnTo>
                <a:lnTo>
                  <a:pt x="1210791" y="2719465"/>
                </a:lnTo>
                <a:lnTo>
                  <a:pt x="1207109" y="2722438"/>
                </a:lnTo>
                <a:lnTo>
                  <a:pt x="1203621" y="2725086"/>
                </a:lnTo>
                <a:lnTo>
                  <a:pt x="1200711" y="2727099"/>
                </a:lnTo>
                <a:lnTo>
                  <a:pt x="1199278" y="2726211"/>
                </a:lnTo>
                <a:close/>
              </a:path>
              <a:path w="3277635" h="2793039">
                <a:moveTo>
                  <a:pt x="1204713" y="82542"/>
                </a:moveTo>
                <a:lnTo>
                  <a:pt x="1206870" y="78628"/>
                </a:lnTo>
                <a:lnTo>
                  <a:pt x="1205684" y="76788"/>
                </a:lnTo>
                <a:lnTo>
                  <a:pt x="1202251" y="76566"/>
                </a:lnTo>
                <a:lnTo>
                  <a:pt x="1197665" y="77509"/>
                </a:lnTo>
                <a:lnTo>
                  <a:pt x="1195775" y="83741"/>
                </a:lnTo>
                <a:lnTo>
                  <a:pt x="1204713" y="82542"/>
                </a:lnTo>
                <a:close/>
              </a:path>
              <a:path w="3277635" h="2793039">
                <a:moveTo>
                  <a:pt x="1193021" y="79159"/>
                </a:moveTo>
                <a:lnTo>
                  <a:pt x="1189415" y="81063"/>
                </a:lnTo>
                <a:lnTo>
                  <a:pt x="1189697" y="83809"/>
                </a:lnTo>
                <a:lnTo>
                  <a:pt x="1195775" y="83741"/>
                </a:lnTo>
                <a:lnTo>
                  <a:pt x="1197665" y="77509"/>
                </a:lnTo>
                <a:lnTo>
                  <a:pt x="1193021" y="79159"/>
                </a:lnTo>
                <a:close/>
              </a:path>
              <a:path w="3277635" h="2793039">
                <a:moveTo>
                  <a:pt x="1521518" y="2718613"/>
                </a:moveTo>
                <a:lnTo>
                  <a:pt x="1525778" y="2718410"/>
                </a:lnTo>
                <a:lnTo>
                  <a:pt x="1530615" y="2716951"/>
                </a:lnTo>
                <a:lnTo>
                  <a:pt x="1534678" y="2714881"/>
                </a:lnTo>
                <a:lnTo>
                  <a:pt x="1535082" y="2711492"/>
                </a:lnTo>
                <a:lnTo>
                  <a:pt x="1528721" y="2711463"/>
                </a:lnTo>
                <a:lnTo>
                  <a:pt x="1521518" y="2718613"/>
                </a:lnTo>
                <a:close/>
              </a:path>
              <a:path w="3277635" h="2793039">
                <a:moveTo>
                  <a:pt x="1520129" y="2712671"/>
                </a:moveTo>
                <a:lnTo>
                  <a:pt x="1519185" y="2716915"/>
                </a:lnTo>
                <a:lnTo>
                  <a:pt x="1521518" y="2718613"/>
                </a:lnTo>
                <a:lnTo>
                  <a:pt x="1528721" y="2711463"/>
                </a:lnTo>
                <a:lnTo>
                  <a:pt x="1520129" y="2712671"/>
                </a:lnTo>
                <a:close/>
              </a:path>
              <a:path w="3277635" h="2793039">
                <a:moveTo>
                  <a:pt x="1442490" y="2717260"/>
                </a:moveTo>
                <a:lnTo>
                  <a:pt x="1445469" y="2718518"/>
                </a:lnTo>
                <a:lnTo>
                  <a:pt x="1447240" y="2713702"/>
                </a:lnTo>
                <a:lnTo>
                  <a:pt x="1441567" y="2713746"/>
                </a:lnTo>
                <a:lnTo>
                  <a:pt x="1435073" y="2715394"/>
                </a:lnTo>
                <a:lnTo>
                  <a:pt x="1433218" y="2723472"/>
                </a:lnTo>
                <a:lnTo>
                  <a:pt x="1442490" y="2717260"/>
                </a:lnTo>
                <a:close/>
              </a:path>
              <a:path w="3277635" h="2793039">
                <a:moveTo>
                  <a:pt x="1435073" y="2715394"/>
                </a:moveTo>
                <a:lnTo>
                  <a:pt x="1428312" y="2718003"/>
                </a:lnTo>
                <a:lnTo>
                  <a:pt x="1428523" y="2727512"/>
                </a:lnTo>
                <a:lnTo>
                  <a:pt x="1433218" y="2723472"/>
                </a:lnTo>
                <a:lnTo>
                  <a:pt x="1435073" y="2715394"/>
                </a:lnTo>
                <a:close/>
              </a:path>
              <a:path w="3277635" h="2793039">
                <a:moveTo>
                  <a:pt x="1532102" y="2699143"/>
                </a:moveTo>
                <a:lnTo>
                  <a:pt x="1532904" y="2702706"/>
                </a:lnTo>
                <a:lnTo>
                  <a:pt x="1537881" y="2705274"/>
                </a:lnTo>
                <a:lnTo>
                  <a:pt x="1546500" y="2708411"/>
                </a:lnTo>
                <a:lnTo>
                  <a:pt x="1547910" y="2771876"/>
                </a:lnTo>
                <a:lnTo>
                  <a:pt x="1553593" y="2709918"/>
                </a:lnTo>
                <a:lnTo>
                  <a:pt x="1556317" y="2717545"/>
                </a:lnTo>
                <a:lnTo>
                  <a:pt x="1554653" y="2697352"/>
                </a:lnTo>
                <a:lnTo>
                  <a:pt x="1547107" y="2697218"/>
                </a:lnTo>
                <a:lnTo>
                  <a:pt x="1540537" y="2697449"/>
                </a:lnTo>
                <a:lnTo>
                  <a:pt x="1535387" y="2698079"/>
                </a:lnTo>
                <a:lnTo>
                  <a:pt x="1532102" y="2699143"/>
                </a:lnTo>
                <a:close/>
              </a:path>
              <a:path w="3277635" h="2793039">
                <a:moveTo>
                  <a:pt x="1573549" y="2773435"/>
                </a:moveTo>
                <a:lnTo>
                  <a:pt x="1562549" y="2774593"/>
                </a:lnTo>
                <a:lnTo>
                  <a:pt x="1565940" y="2784672"/>
                </a:lnTo>
                <a:lnTo>
                  <a:pt x="1572958" y="2785596"/>
                </a:lnTo>
                <a:lnTo>
                  <a:pt x="1580369" y="2786348"/>
                </a:lnTo>
                <a:lnTo>
                  <a:pt x="1578195" y="2721679"/>
                </a:lnTo>
                <a:lnTo>
                  <a:pt x="1573103" y="2720548"/>
                </a:lnTo>
                <a:lnTo>
                  <a:pt x="1569830" y="2719159"/>
                </a:lnTo>
                <a:lnTo>
                  <a:pt x="1569453" y="2717663"/>
                </a:lnTo>
                <a:lnTo>
                  <a:pt x="1565319" y="2717146"/>
                </a:lnTo>
                <a:lnTo>
                  <a:pt x="1562381" y="2715886"/>
                </a:lnTo>
                <a:lnTo>
                  <a:pt x="1561338" y="2713875"/>
                </a:lnTo>
                <a:lnTo>
                  <a:pt x="1557300" y="2769864"/>
                </a:lnTo>
                <a:lnTo>
                  <a:pt x="1573549" y="2773435"/>
                </a:lnTo>
                <a:close/>
              </a:path>
              <a:path w="3277635" h="2793039">
                <a:moveTo>
                  <a:pt x="1578195" y="2721679"/>
                </a:moveTo>
                <a:lnTo>
                  <a:pt x="1580369" y="2786348"/>
                </a:lnTo>
                <a:lnTo>
                  <a:pt x="1587851" y="2786899"/>
                </a:lnTo>
                <a:lnTo>
                  <a:pt x="1595081" y="2787220"/>
                </a:lnTo>
                <a:lnTo>
                  <a:pt x="1601738" y="2787282"/>
                </a:lnTo>
                <a:lnTo>
                  <a:pt x="1607500" y="2787056"/>
                </a:lnTo>
                <a:lnTo>
                  <a:pt x="1608446" y="2723538"/>
                </a:lnTo>
                <a:lnTo>
                  <a:pt x="1600232" y="2723481"/>
                </a:lnTo>
                <a:lnTo>
                  <a:pt x="1592175" y="2723149"/>
                </a:lnTo>
                <a:lnTo>
                  <a:pt x="1584691" y="2722548"/>
                </a:lnTo>
                <a:lnTo>
                  <a:pt x="1578195" y="2721679"/>
                </a:lnTo>
                <a:close/>
              </a:path>
              <a:path w="3277635" h="2793039">
                <a:moveTo>
                  <a:pt x="1550458" y="2781161"/>
                </a:moveTo>
                <a:lnTo>
                  <a:pt x="1554368" y="2782425"/>
                </a:lnTo>
                <a:lnTo>
                  <a:pt x="1559636" y="2783605"/>
                </a:lnTo>
                <a:lnTo>
                  <a:pt x="1565940" y="2784672"/>
                </a:lnTo>
                <a:lnTo>
                  <a:pt x="1562549" y="2774593"/>
                </a:lnTo>
                <a:lnTo>
                  <a:pt x="1554839" y="2775842"/>
                </a:lnTo>
                <a:lnTo>
                  <a:pt x="1550458" y="2781161"/>
                </a:lnTo>
                <a:close/>
              </a:path>
              <a:path w="3277635" h="2793039">
                <a:moveTo>
                  <a:pt x="1550097" y="2777153"/>
                </a:moveTo>
                <a:lnTo>
                  <a:pt x="1548001" y="2778496"/>
                </a:lnTo>
                <a:lnTo>
                  <a:pt x="1550458" y="2781161"/>
                </a:lnTo>
                <a:lnTo>
                  <a:pt x="1554839" y="2775842"/>
                </a:lnTo>
                <a:lnTo>
                  <a:pt x="1550097" y="2777153"/>
                </a:lnTo>
                <a:close/>
              </a:path>
              <a:path w="3277635" h="2793039">
                <a:moveTo>
                  <a:pt x="1595299" y="2708477"/>
                </a:moveTo>
                <a:lnTo>
                  <a:pt x="1596796" y="2707502"/>
                </a:lnTo>
                <a:lnTo>
                  <a:pt x="1595521" y="2703928"/>
                </a:lnTo>
                <a:lnTo>
                  <a:pt x="1591457" y="2702315"/>
                </a:lnTo>
                <a:lnTo>
                  <a:pt x="1585701" y="2700864"/>
                </a:lnTo>
                <a:lnTo>
                  <a:pt x="1583776" y="2710982"/>
                </a:lnTo>
                <a:lnTo>
                  <a:pt x="1595299" y="2708477"/>
                </a:lnTo>
                <a:close/>
              </a:path>
              <a:path w="3277635" h="2793039">
                <a:moveTo>
                  <a:pt x="1562889" y="2711102"/>
                </a:moveTo>
                <a:lnTo>
                  <a:pt x="1567734" y="2707558"/>
                </a:lnTo>
                <a:lnTo>
                  <a:pt x="1576571" y="2703233"/>
                </a:lnTo>
                <a:lnTo>
                  <a:pt x="1580215" y="2705729"/>
                </a:lnTo>
                <a:lnTo>
                  <a:pt x="1583589" y="2709459"/>
                </a:lnTo>
                <a:lnTo>
                  <a:pt x="1583776" y="2710982"/>
                </a:lnTo>
                <a:lnTo>
                  <a:pt x="1585701" y="2700864"/>
                </a:lnTo>
                <a:lnTo>
                  <a:pt x="1578699" y="2699608"/>
                </a:lnTo>
                <a:lnTo>
                  <a:pt x="1570893" y="2698581"/>
                </a:lnTo>
                <a:lnTo>
                  <a:pt x="1562889" y="2711102"/>
                </a:lnTo>
                <a:close/>
              </a:path>
              <a:path w="3277635" h="2793039">
                <a:moveTo>
                  <a:pt x="1555745" y="2723289"/>
                </a:moveTo>
                <a:lnTo>
                  <a:pt x="1557300" y="2769864"/>
                </a:lnTo>
                <a:lnTo>
                  <a:pt x="1561338" y="2713875"/>
                </a:lnTo>
                <a:lnTo>
                  <a:pt x="1562889" y="2711102"/>
                </a:lnTo>
                <a:lnTo>
                  <a:pt x="1570893" y="2698581"/>
                </a:lnTo>
                <a:lnTo>
                  <a:pt x="1562730" y="2697818"/>
                </a:lnTo>
                <a:lnTo>
                  <a:pt x="1556317" y="2717545"/>
                </a:lnTo>
                <a:lnTo>
                  <a:pt x="1555745" y="2723289"/>
                </a:lnTo>
                <a:close/>
              </a:path>
              <a:path w="3277635" h="2793039">
                <a:moveTo>
                  <a:pt x="1553495" y="2721323"/>
                </a:moveTo>
                <a:lnTo>
                  <a:pt x="1553593" y="2709918"/>
                </a:lnTo>
                <a:lnTo>
                  <a:pt x="1547910" y="2771876"/>
                </a:lnTo>
                <a:lnTo>
                  <a:pt x="1557300" y="2769864"/>
                </a:lnTo>
                <a:lnTo>
                  <a:pt x="1555745" y="2723289"/>
                </a:lnTo>
                <a:lnTo>
                  <a:pt x="1553495" y="2721323"/>
                </a:lnTo>
                <a:close/>
              </a:path>
              <a:path w="3277635" h="2793039">
                <a:moveTo>
                  <a:pt x="1531229" y="2772248"/>
                </a:moveTo>
                <a:lnTo>
                  <a:pt x="1534035" y="2767994"/>
                </a:lnTo>
                <a:lnTo>
                  <a:pt x="1537310" y="2768213"/>
                </a:lnTo>
                <a:lnTo>
                  <a:pt x="1542499" y="2769659"/>
                </a:lnTo>
                <a:lnTo>
                  <a:pt x="1542524" y="2776908"/>
                </a:lnTo>
                <a:lnTo>
                  <a:pt x="1547910" y="2771876"/>
                </a:lnTo>
                <a:lnTo>
                  <a:pt x="1546500" y="2708411"/>
                </a:lnTo>
                <a:lnTo>
                  <a:pt x="1541992" y="2717807"/>
                </a:lnTo>
                <a:lnTo>
                  <a:pt x="1535161" y="2721711"/>
                </a:lnTo>
                <a:lnTo>
                  <a:pt x="1531229" y="2772248"/>
                </a:lnTo>
                <a:close/>
              </a:path>
              <a:path w="3277635" h="2793039">
                <a:moveTo>
                  <a:pt x="1511954" y="2712546"/>
                </a:moveTo>
                <a:lnTo>
                  <a:pt x="1516661" y="2781041"/>
                </a:lnTo>
                <a:lnTo>
                  <a:pt x="1526059" y="2781734"/>
                </a:lnTo>
                <a:lnTo>
                  <a:pt x="1531229" y="2772248"/>
                </a:lnTo>
                <a:lnTo>
                  <a:pt x="1535161" y="2721711"/>
                </a:lnTo>
                <a:lnTo>
                  <a:pt x="1527141" y="2721284"/>
                </a:lnTo>
                <a:lnTo>
                  <a:pt x="1519037" y="2717803"/>
                </a:lnTo>
                <a:lnTo>
                  <a:pt x="1511954" y="2712546"/>
                </a:lnTo>
                <a:close/>
              </a:path>
              <a:path w="3277635" h="2793039">
                <a:moveTo>
                  <a:pt x="1583242" y="2711098"/>
                </a:moveTo>
                <a:lnTo>
                  <a:pt x="1575082" y="2713481"/>
                </a:lnTo>
                <a:lnTo>
                  <a:pt x="1578511" y="2716510"/>
                </a:lnTo>
                <a:lnTo>
                  <a:pt x="1582037" y="2714860"/>
                </a:lnTo>
                <a:lnTo>
                  <a:pt x="1583963" y="2712506"/>
                </a:lnTo>
                <a:lnTo>
                  <a:pt x="1583776" y="2710982"/>
                </a:lnTo>
                <a:lnTo>
                  <a:pt x="1583242" y="2711098"/>
                </a:lnTo>
                <a:close/>
              </a:path>
              <a:path w="3277635" h="2793039">
                <a:moveTo>
                  <a:pt x="1574083" y="2717448"/>
                </a:moveTo>
                <a:lnTo>
                  <a:pt x="1578511" y="2716510"/>
                </a:lnTo>
                <a:lnTo>
                  <a:pt x="1575082" y="2713481"/>
                </a:lnTo>
                <a:lnTo>
                  <a:pt x="1570404" y="2715621"/>
                </a:lnTo>
                <a:lnTo>
                  <a:pt x="1570077" y="2717634"/>
                </a:lnTo>
                <a:lnTo>
                  <a:pt x="1574083" y="2717448"/>
                </a:lnTo>
                <a:close/>
              </a:path>
              <a:path w="3277635" h="2793039">
                <a:moveTo>
                  <a:pt x="1541760" y="2771606"/>
                </a:moveTo>
                <a:lnTo>
                  <a:pt x="1537818" y="2773234"/>
                </a:lnTo>
                <a:lnTo>
                  <a:pt x="1538286" y="2782396"/>
                </a:lnTo>
                <a:lnTo>
                  <a:pt x="1542524" y="2776908"/>
                </a:lnTo>
                <a:lnTo>
                  <a:pt x="1542499" y="2769659"/>
                </a:lnTo>
                <a:lnTo>
                  <a:pt x="1541760" y="2771606"/>
                </a:lnTo>
                <a:close/>
              </a:path>
              <a:path w="3277635" h="2793039">
                <a:moveTo>
                  <a:pt x="1533399" y="2773721"/>
                </a:moveTo>
                <a:lnTo>
                  <a:pt x="1531229" y="2772248"/>
                </a:lnTo>
                <a:lnTo>
                  <a:pt x="1533024" y="2785627"/>
                </a:lnTo>
                <a:lnTo>
                  <a:pt x="1538286" y="2782396"/>
                </a:lnTo>
                <a:lnTo>
                  <a:pt x="1537818" y="2773234"/>
                </a:lnTo>
                <a:lnTo>
                  <a:pt x="1533399" y="2773721"/>
                </a:lnTo>
                <a:close/>
              </a:path>
              <a:path w="3277635" h="2793039">
                <a:moveTo>
                  <a:pt x="1491138" y="2708976"/>
                </a:moveTo>
                <a:lnTo>
                  <a:pt x="1493623" y="2784648"/>
                </a:lnTo>
                <a:lnTo>
                  <a:pt x="1505595" y="2782396"/>
                </a:lnTo>
                <a:lnTo>
                  <a:pt x="1516661" y="2781041"/>
                </a:lnTo>
                <a:lnTo>
                  <a:pt x="1511954" y="2712546"/>
                </a:lnTo>
                <a:lnTo>
                  <a:pt x="1507072" y="2706879"/>
                </a:lnTo>
                <a:lnTo>
                  <a:pt x="1500507" y="2707768"/>
                </a:lnTo>
                <a:lnTo>
                  <a:pt x="1491138" y="2708976"/>
                </a:lnTo>
                <a:close/>
              </a:path>
              <a:path w="3277635" h="2793039">
                <a:moveTo>
                  <a:pt x="1482954" y="2710341"/>
                </a:moveTo>
                <a:lnTo>
                  <a:pt x="1481511" y="2786647"/>
                </a:lnTo>
                <a:lnTo>
                  <a:pt x="1493623" y="2784648"/>
                </a:lnTo>
                <a:lnTo>
                  <a:pt x="1491138" y="2708976"/>
                </a:lnTo>
                <a:lnTo>
                  <a:pt x="1482954" y="2710341"/>
                </a:lnTo>
                <a:close/>
              </a:path>
              <a:path w="3277635" h="2793039">
                <a:moveTo>
                  <a:pt x="1470311" y="2714787"/>
                </a:moveTo>
                <a:lnTo>
                  <a:pt x="1469755" y="2732139"/>
                </a:lnTo>
                <a:lnTo>
                  <a:pt x="1474400" y="2725850"/>
                </a:lnTo>
                <a:lnTo>
                  <a:pt x="1471116" y="2711659"/>
                </a:lnTo>
                <a:lnTo>
                  <a:pt x="1470311" y="2714787"/>
                </a:lnTo>
                <a:close/>
              </a:path>
              <a:path w="3277635" h="2793039">
                <a:moveTo>
                  <a:pt x="1794318" y="2781653"/>
                </a:moveTo>
                <a:lnTo>
                  <a:pt x="1796197" y="2776220"/>
                </a:lnTo>
                <a:lnTo>
                  <a:pt x="1795555" y="2770763"/>
                </a:lnTo>
                <a:lnTo>
                  <a:pt x="1791664" y="2766090"/>
                </a:lnTo>
                <a:lnTo>
                  <a:pt x="1790647" y="2786252"/>
                </a:lnTo>
                <a:lnTo>
                  <a:pt x="1794318" y="2781653"/>
                </a:lnTo>
                <a:close/>
              </a:path>
              <a:path w="3277635" h="2793039">
                <a:moveTo>
                  <a:pt x="1748167" y="2786172"/>
                </a:moveTo>
                <a:lnTo>
                  <a:pt x="1749575" y="2783556"/>
                </a:lnTo>
                <a:lnTo>
                  <a:pt x="1748988" y="2780408"/>
                </a:lnTo>
                <a:lnTo>
                  <a:pt x="1748804" y="2776837"/>
                </a:lnTo>
                <a:lnTo>
                  <a:pt x="1751656" y="2722093"/>
                </a:lnTo>
                <a:lnTo>
                  <a:pt x="1748127" y="2722595"/>
                </a:lnTo>
                <a:lnTo>
                  <a:pt x="1745533" y="2719101"/>
                </a:lnTo>
                <a:lnTo>
                  <a:pt x="1744279" y="2784438"/>
                </a:lnTo>
                <a:lnTo>
                  <a:pt x="1748167" y="2786172"/>
                </a:lnTo>
                <a:close/>
              </a:path>
              <a:path w="3277635" h="2793039">
                <a:moveTo>
                  <a:pt x="1744279" y="2784438"/>
                </a:moveTo>
                <a:lnTo>
                  <a:pt x="1745533" y="2719101"/>
                </a:lnTo>
                <a:lnTo>
                  <a:pt x="1743296" y="2714902"/>
                </a:lnTo>
                <a:lnTo>
                  <a:pt x="1742098" y="2711340"/>
                </a:lnTo>
                <a:lnTo>
                  <a:pt x="1738876" y="2781104"/>
                </a:lnTo>
                <a:lnTo>
                  <a:pt x="1744279" y="2784438"/>
                </a:lnTo>
                <a:close/>
              </a:path>
              <a:path w="3277635" h="2793039">
                <a:moveTo>
                  <a:pt x="1682040" y="2722506"/>
                </a:moveTo>
                <a:lnTo>
                  <a:pt x="1674639" y="2723576"/>
                </a:lnTo>
                <a:lnTo>
                  <a:pt x="1681050" y="2787265"/>
                </a:lnTo>
                <a:lnTo>
                  <a:pt x="1687163" y="2787661"/>
                </a:lnTo>
                <a:lnTo>
                  <a:pt x="1685149" y="2717145"/>
                </a:lnTo>
                <a:lnTo>
                  <a:pt x="1682040" y="2722506"/>
                </a:lnTo>
                <a:close/>
              </a:path>
              <a:path w="3277635" h="2793039">
                <a:moveTo>
                  <a:pt x="1338447" y="2711437"/>
                </a:moveTo>
                <a:lnTo>
                  <a:pt x="1342060" y="2713019"/>
                </a:lnTo>
                <a:lnTo>
                  <a:pt x="1347121" y="2714242"/>
                </a:lnTo>
                <a:lnTo>
                  <a:pt x="1351868" y="2714510"/>
                </a:lnTo>
                <a:lnTo>
                  <a:pt x="1354542" y="2713229"/>
                </a:lnTo>
                <a:lnTo>
                  <a:pt x="1353892" y="2710509"/>
                </a:lnTo>
                <a:lnTo>
                  <a:pt x="1342602" y="2709586"/>
                </a:lnTo>
                <a:lnTo>
                  <a:pt x="1338447" y="2711437"/>
                </a:lnTo>
                <a:close/>
              </a:path>
              <a:path w="3277635" h="2793039">
                <a:moveTo>
                  <a:pt x="1287053" y="2707904"/>
                </a:moveTo>
                <a:lnTo>
                  <a:pt x="1279020" y="2709038"/>
                </a:lnTo>
                <a:lnTo>
                  <a:pt x="1282235" y="2714052"/>
                </a:lnTo>
                <a:lnTo>
                  <a:pt x="1286588" y="2712061"/>
                </a:lnTo>
                <a:lnTo>
                  <a:pt x="1289640" y="2709990"/>
                </a:lnTo>
                <a:lnTo>
                  <a:pt x="1290194" y="2708413"/>
                </a:lnTo>
                <a:lnTo>
                  <a:pt x="1287053" y="2707904"/>
                </a:lnTo>
                <a:close/>
              </a:path>
              <a:path w="3277635" h="2793039">
                <a:moveTo>
                  <a:pt x="1273344" y="2713797"/>
                </a:moveTo>
                <a:lnTo>
                  <a:pt x="1274416" y="2715495"/>
                </a:lnTo>
                <a:lnTo>
                  <a:pt x="1277778" y="2715388"/>
                </a:lnTo>
                <a:lnTo>
                  <a:pt x="1282235" y="2714052"/>
                </a:lnTo>
                <a:lnTo>
                  <a:pt x="1279020" y="2709038"/>
                </a:lnTo>
                <a:lnTo>
                  <a:pt x="1275760" y="2709721"/>
                </a:lnTo>
                <a:lnTo>
                  <a:pt x="1273344" y="2713797"/>
                </a:lnTo>
                <a:close/>
              </a:path>
              <a:path w="3277635" h="2793039">
                <a:moveTo>
                  <a:pt x="1506997" y="2706792"/>
                </a:moveTo>
                <a:lnTo>
                  <a:pt x="1509403" y="2706564"/>
                </a:lnTo>
                <a:lnTo>
                  <a:pt x="1516166" y="2705211"/>
                </a:lnTo>
                <a:lnTo>
                  <a:pt x="1519139" y="2703555"/>
                </a:lnTo>
                <a:lnTo>
                  <a:pt x="1516664" y="2701444"/>
                </a:lnTo>
                <a:lnTo>
                  <a:pt x="1507880" y="2698906"/>
                </a:lnTo>
                <a:lnTo>
                  <a:pt x="1506997" y="2706792"/>
                </a:lnTo>
                <a:close/>
              </a:path>
              <a:path w="3277635" h="2793039">
                <a:moveTo>
                  <a:pt x="965431" y="2714679"/>
                </a:moveTo>
                <a:lnTo>
                  <a:pt x="963879" y="2718117"/>
                </a:lnTo>
                <a:lnTo>
                  <a:pt x="968539" y="2718791"/>
                </a:lnTo>
                <a:lnTo>
                  <a:pt x="971921" y="2716800"/>
                </a:lnTo>
                <a:lnTo>
                  <a:pt x="965431" y="2714679"/>
                </a:lnTo>
                <a:close/>
              </a:path>
              <a:path w="3277635" h="2793039">
                <a:moveTo>
                  <a:pt x="1099579" y="2701807"/>
                </a:moveTo>
                <a:lnTo>
                  <a:pt x="1098625" y="2705382"/>
                </a:lnTo>
                <a:lnTo>
                  <a:pt x="1103884" y="2705507"/>
                </a:lnTo>
                <a:lnTo>
                  <a:pt x="1106362" y="2703822"/>
                </a:lnTo>
                <a:lnTo>
                  <a:pt x="1099579" y="2701807"/>
                </a:lnTo>
                <a:close/>
              </a:path>
              <a:path w="3277635" h="2793039">
                <a:moveTo>
                  <a:pt x="915054" y="2706902"/>
                </a:moveTo>
                <a:lnTo>
                  <a:pt x="912507" y="2710268"/>
                </a:lnTo>
                <a:lnTo>
                  <a:pt x="914282" y="2713460"/>
                </a:lnTo>
                <a:lnTo>
                  <a:pt x="920081" y="2711037"/>
                </a:lnTo>
                <a:lnTo>
                  <a:pt x="922220" y="2708804"/>
                </a:lnTo>
                <a:lnTo>
                  <a:pt x="915054" y="2706902"/>
                </a:lnTo>
                <a:close/>
              </a:path>
              <a:path w="3277635" h="2793039">
                <a:moveTo>
                  <a:pt x="570445" y="2719021"/>
                </a:moveTo>
                <a:lnTo>
                  <a:pt x="566048" y="2719440"/>
                </a:lnTo>
                <a:lnTo>
                  <a:pt x="566120" y="2722176"/>
                </a:lnTo>
                <a:lnTo>
                  <a:pt x="574996" y="2721433"/>
                </a:lnTo>
                <a:lnTo>
                  <a:pt x="574933" y="2720033"/>
                </a:lnTo>
                <a:lnTo>
                  <a:pt x="570445" y="2719021"/>
                </a:lnTo>
                <a:close/>
              </a:path>
              <a:path w="3277635" h="2793039">
                <a:moveTo>
                  <a:pt x="1074891" y="2703556"/>
                </a:moveTo>
                <a:lnTo>
                  <a:pt x="1072402" y="2698494"/>
                </a:lnTo>
                <a:lnTo>
                  <a:pt x="1073732" y="2713785"/>
                </a:lnTo>
                <a:lnTo>
                  <a:pt x="1074052" y="2712892"/>
                </a:lnTo>
                <a:lnTo>
                  <a:pt x="1074928" y="2708958"/>
                </a:lnTo>
                <a:lnTo>
                  <a:pt x="1074891" y="2703556"/>
                </a:lnTo>
                <a:close/>
              </a:path>
              <a:path w="3277635" h="2793039">
                <a:moveTo>
                  <a:pt x="640103" y="2699364"/>
                </a:moveTo>
                <a:lnTo>
                  <a:pt x="632801" y="2700308"/>
                </a:lnTo>
                <a:lnTo>
                  <a:pt x="634429" y="2701561"/>
                </a:lnTo>
                <a:lnTo>
                  <a:pt x="639187" y="2702036"/>
                </a:lnTo>
                <a:lnTo>
                  <a:pt x="640103" y="2699364"/>
                </a:lnTo>
                <a:close/>
              </a:path>
              <a:path w="3277635" h="2793039">
                <a:moveTo>
                  <a:pt x="584889" y="2790346"/>
                </a:moveTo>
                <a:lnTo>
                  <a:pt x="577271" y="2791198"/>
                </a:lnTo>
                <a:lnTo>
                  <a:pt x="578234" y="2792374"/>
                </a:lnTo>
                <a:lnTo>
                  <a:pt x="582869" y="2793039"/>
                </a:lnTo>
                <a:lnTo>
                  <a:pt x="586265" y="2792356"/>
                </a:lnTo>
                <a:lnTo>
                  <a:pt x="584889" y="2790346"/>
                </a:lnTo>
                <a:close/>
              </a:path>
              <a:path w="3277635" h="2793039">
                <a:moveTo>
                  <a:pt x="489265" y="2697338"/>
                </a:moveTo>
                <a:lnTo>
                  <a:pt x="487657" y="2700642"/>
                </a:lnTo>
                <a:lnTo>
                  <a:pt x="492662" y="2701553"/>
                </a:lnTo>
                <a:lnTo>
                  <a:pt x="497893" y="2698644"/>
                </a:lnTo>
                <a:lnTo>
                  <a:pt x="489265" y="2697338"/>
                </a:lnTo>
                <a:close/>
              </a:path>
              <a:path w="3277635" h="2793039">
                <a:moveTo>
                  <a:pt x="423110" y="2777232"/>
                </a:moveTo>
                <a:lnTo>
                  <a:pt x="431835" y="2783450"/>
                </a:lnTo>
                <a:lnTo>
                  <a:pt x="430245" y="2779500"/>
                </a:lnTo>
                <a:lnTo>
                  <a:pt x="435422" y="2776159"/>
                </a:lnTo>
                <a:lnTo>
                  <a:pt x="437599" y="2710829"/>
                </a:lnTo>
                <a:lnTo>
                  <a:pt x="430916" y="2712162"/>
                </a:lnTo>
                <a:lnTo>
                  <a:pt x="430954" y="2718571"/>
                </a:lnTo>
                <a:lnTo>
                  <a:pt x="430521" y="2718780"/>
                </a:lnTo>
                <a:lnTo>
                  <a:pt x="423176" y="2775659"/>
                </a:lnTo>
                <a:lnTo>
                  <a:pt x="423110" y="2777232"/>
                </a:lnTo>
                <a:close/>
              </a:path>
              <a:path w="3277635" h="2793039">
                <a:moveTo>
                  <a:pt x="423176" y="2775659"/>
                </a:moveTo>
                <a:lnTo>
                  <a:pt x="430521" y="2718780"/>
                </a:lnTo>
                <a:lnTo>
                  <a:pt x="421282" y="2721294"/>
                </a:lnTo>
                <a:lnTo>
                  <a:pt x="419625" y="2718919"/>
                </a:lnTo>
                <a:lnTo>
                  <a:pt x="419083" y="2710547"/>
                </a:lnTo>
                <a:lnTo>
                  <a:pt x="418637" y="2774333"/>
                </a:lnTo>
                <a:lnTo>
                  <a:pt x="423176" y="2775659"/>
                </a:lnTo>
                <a:close/>
              </a:path>
              <a:path w="3277635" h="2793039">
                <a:moveTo>
                  <a:pt x="416082" y="2774025"/>
                </a:moveTo>
                <a:lnTo>
                  <a:pt x="418637" y="2774333"/>
                </a:lnTo>
                <a:lnTo>
                  <a:pt x="419083" y="2710547"/>
                </a:lnTo>
                <a:lnTo>
                  <a:pt x="415898" y="2711632"/>
                </a:lnTo>
                <a:lnTo>
                  <a:pt x="415114" y="2710811"/>
                </a:lnTo>
                <a:lnTo>
                  <a:pt x="410805" y="2702745"/>
                </a:lnTo>
                <a:lnTo>
                  <a:pt x="410001" y="2777656"/>
                </a:lnTo>
                <a:lnTo>
                  <a:pt x="416082" y="2774025"/>
                </a:lnTo>
                <a:close/>
              </a:path>
              <a:path w="3277635" h="2793039">
                <a:moveTo>
                  <a:pt x="404283" y="2783035"/>
                </a:moveTo>
                <a:lnTo>
                  <a:pt x="416630" y="2785668"/>
                </a:lnTo>
                <a:lnTo>
                  <a:pt x="411367" y="2780247"/>
                </a:lnTo>
                <a:lnTo>
                  <a:pt x="410001" y="2777656"/>
                </a:lnTo>
                <a:lnTo>
                  <a:pt x="410805" y="2702745"/>
                </a:lnTo>
                <a:lnTo>
                  <a:pt x="402580" y="2705265"/>
                </a:lnTo>
                <a:lnTo>
                  <a:pt x="399440" y="2713225"/>
                </a:lnTo>
                <a:lnTo>
                  <a:pt x="396035" y="2780093"/>
                </a:lnTo>
                <a:lnTo>
                  <a:pt x="404283" y="2783035"/>
                </a:lnTo>
                <a:close/>
              </a:path>
              <a:path w="3277635" h="2793039">
                <a:moveTo>
                  <a:pt x="380179" y="2704946"/>
                </a:moveTo>
                <a:lnTo>
                  <a:pt x="379639" y="2709643"/>
                </a:lnTo>
                <a:lnTo>
                  <a:pt x="375876" y="2710245"/>
                </a:lnTo>
                <a:lnTo>
                  <a:pt x="369624" y="2708419"/>
                </a:lnTo>
                <a:lnTo>
                  <a:pt x="365335" y="2754344"/>
                </a:lnTo>
                <a:lnTo>
                  <a:pt x="367633" y="2785941"/>
                </a:lnTo>
                <a:lnTo>
                  <a:pt x="378956" y="2782801"/>
                </a:lnTo>
                <a:lnTo>
                  <a:pt x="389072" y="2779137"/>
                </a:lnTo>
                <a:lnTo>
                  <a:pt x="396035" y="2780093"/>
                </a:lnTo>
                <a:lnTo>
                  <a:pt x="399440" y="2713225"/>
                </a:lnTo>
                <a:lnTo>
                  <a:pt x="394859" y="2719831"/>
                </a:lnTo>
                <a:lnTo>
                  <a:pt x="392961" y="2725091"/>
                </a:lnTo>
                <a:lnTo>
                  <a:pt x="386717" y="2734402"/>
                </a:lnTo>
                <a:lnTo>
                  <a:pt x="377870" y="2743793"/>
                </a:lnTo>
                <a:lnTo>
                  <a:pt x="366718" y="2753301"/>
                </a:lnTo>
                <a:lnTo>
                  <a:pt x="367451" y="2751055"/>
                </a:lnTo>
                <a:lnTo>
                  <a:pt x="375606" y="2741579"/>
                </a:lnTo>
                <a:lnTo>
                  <a:pt x="384521" y="2732112"/>
                </a:lnTo>
                <a:lnTo>
                  <a:pt x="380179" y="2704946"/>
                </a:lnTo>
                <a:close/>
              </a:path>
              <a:path w="3277635" h="2793039">
                <a:moveTo>
                  <a:pt x="361355" y="2760532"/>
                </a:moveTo>
                <a:lnTo>
                  <a:pt x="358616" y="2770004"/>
                </a:lnTo>
                <a:lnTo>
                  <a:pt x="360533" y="2779465"/>
                </a:lnTo>
                <a:lnTo>
                  <a:pt x="360658" y="2783880"/>
                </a:lnTo>
                <a:lnTo>
                  <a:pt x="367633" y="2785941"/>
                </a:lnTo>
                <a:lnTo>
                  <a:pt x="365335" y="2754344"/>
                </a:lnTo>
                <a:lnTo>
                  <a:pt x="361355" y="2760532"/>
                </a:lnTo>
                <a:close/>
              </a:path>
              <a:path w="3277635" h="2793039">
                <a:moveTo>
                  <a:pt x="420048" y="2778733"/>
                </a:moveTo>
                <a:lnTo>
                  <a:pt x="415597" y="2779844"/>
                </a:lnTo>
                <a:lnTo>
                  <a:pt x="416630" y="2785668"/>
                </a:lnTo>
                <a:lnTo>
                  <a:pt x="435799" y="2785628"/>
                </a:lnTo>
                <a:lnTo>
                  <a:pt x="431835" y="2783450"/>
                </a:lnTo>
                <a:lnTo>
                  <a:pt x="423110" y="2777232"/>
                </a:lnTo>
                <a:lnTo>
                  <a:pt x="420048" y="2778733"/>
                </a:lnTo>
                <a:close/>
              </a:path>
              <a:path w="3277635" h="2793039">
                <a:moveTo>
                  <a:pt x="770914" y="2785223"/>
                </a:moveTo>
                <a:lnTo>
                  <a:pt x="775413" y="2786042"/>
                </a:lnTo>
                <a:lnTo>
                  <a:pt x="776432" y="2773651"/>
                </a:lnTo>
                <a:lnTo>
                  <a:pt x="780460" y="2772239"/>
                </a:lnTo>
                <a:lnTo>
                  <a:pt x="784913" y="2770675"/>
                </a:lnTo>
                <a:lnTo>
                  <a:pt x="788627" y="2769368"/>
                </a:lnTo>
                <a:lnTo>
                  <a:pt x="788624" y="2782178"/>
                </a:lnTo>
                <a:lnTo>
                  <a:pt x="798152" y="2776385"/>
                </a:lnTo>
                <a:lnTo>
                  <a:pt x="789184" y="2769159"/>
                </a:lnTo>
                <a:lnTo>
                  <a:pt x="783698" y="2771075"/>
                </a:lnTo>
                <a:lnTo>
                  <a:pt x="778546" y="2772890"/>
                </a:lnTo>
                <a:lnTo>
                  <a:pt x="774311" y="2774385"/>
                </a:lnTo>
                <a:lnTo>
                  <a:pt x="770914" y="2785223"/>
                </a:lnTo>
                <a:close/>
              </a:path>
              <a:path w="3277635" h="2793039">
                <a:moveTo>
                  <a:pt x="841229" y="2716563"/>
                </a:moveTo>
                <a:lnTo>
                  <a:pt x="842775" y="2719480"/>
                </a:lnTo>
                <a:lnTo>
                  <a:pt x="846828" y="2718478"/>
                </a:lnTo>
                <a:lnTo>
                  <a:pt x="851123" y="2716602"/>
                </a:lnTo>
                <a:lnTo>
                  <a:pt x="854204" y="2714429"/>
                </a:lnTo>
                <a:lnTo>
                  <a:pt x="854613" y="2712535"/>
                </a:lnTo>
                <a:lnTo>
                  <a:pt x="850892" y="2711495"/>
                </a:lnTo>
                <a:lnTo>
                  <a:pt x="846650" y="2711492"/>
                </a:lnTo>
                <a:lnTo>
                  <a:pt x="841229" y="2716563"/>
                </a:lnTo>
                <a:close/>
              </a:path>
              <a:path w="3277635" h="2793039">
                <a:moveTo>
                  <a:pt x="806463" y="2697822"/>
                </a:moveTo>
                <a:lnTo>
                  <a:pt x="799930" y="2702648"/>
                </a:lnTo>
                <a:lnTo>
                  <a:pt x="799664" y="2715556"/>
                </a:lnTo>
                <a:lnTo>
                  <a:pt x="795422" y="2713679"/>
                </a:lnTo>
                <a:lnTo>
                  <a:pt x="795444" y="2713433"/>
                </a:lnTo>
                <a:lnTo>
                  <a:pt x="792069" y="2711742"/>
                </a:lnTo>
                <a:lnTo>
                  <a:pt x="794008" y="2722569"/>
                </a:lnTo>
                <a:lnTo>
                  <a:pt x="799194" y="2721530"/>
                </a:lnTo>
                <a:lnTo>
                  <a:pt x="800394" y="2723162"/>
                </a:lnTo>
                <a:lnTo>
                  <a:pt x="806463" y="2697822"/>
                </a:lnTo>
                <a:close/>
              </a:path>
              <a:path w="3277635" h="2793039">
                <a:moveTo>
                  <a:pt x="798152" y="2776385"/>
                </a:moveTo>
                <a:lnTo>
                  <a:pt x="812225" y="2781269"/>
                </a:lnTo>
                <a:lnTo>
                  <a:pt x="800394" y="2723162"/>
                </a:lnTo>
                <a:lnTo>
                  <a:pt x="794008" y="2722569"/>
                </a:lnTo>
                <a:lnTo>
                  <a:pt x="792069" y="2711742"/>
                </a:lnTo>
                <a:lnTo>
                  <a:pt x="789228" y="2715619"/>
                </a:lnTo>
                <a:lnTo>
                  <a:pt x="787616" y="2720397"/>
                </a:lnTo>
                <a:lnTo>
                  <a:pt x="784120" y="2722490"/>
                </a:lnTo>
                <a:lnTo>
                  <a:pt x="789184" y="2769159"/>
                </a:lnTo>
                <a:lnTo>
                  <a:pt x="790962" y="2744873"/>
                </a:lnTo>
                <a:lnTo>
                  <a:pt x="791116" y="2743707"/>
                </a:lnTo>
                <a:lnTo>
                  <a:pt x="798397" y="2744397"/>
                </a:lnTo>
                <a:lnTo>
                  <a:pt x="798994" y="2747727"/>
                </a:lnTo>
                <a:lnTo>
                  <a:pt x="798152" y="2776385"/>
                </a:lnTo>
                <a:close/>
              </a:path>
              <a:path w="3277635" h="2793039">
                <a:moveTo>
                  <a:pt x="788477" y="2710069"/>
                </a:moveTo>
                <a:lnTo>
                  <a:pt x="787467" y="2711460"/>
                </a:lnTo>
                <a:lnTo>
                  <a:pt x="789228" y="2715619"/>
                </a:lnTo>
                <a:lnTo>
                  <a:pt x="792069" y="2711742"/>
                </a:lnTo>
                <a:lnTo>
                  <a:pt x="788477" y="2710069"/>
                </a:lnTo>
                <a:close/>
              </a:path>
              <a:path w="3277635" h="2793039">
                <a:moveTo>
                  <a:pt x="798239" y="2714834"/>
                </a:moveTo>
                <a:lnTo>
                  <a:pt x="799664" y="2715556"/>
                </a:lnTo>
                <a:lnTo>
                  <a:pt x="799930" y="2702648"/>
                </a:lnTo>
                <a:lnTo>
                  <a:pt x="795880" y="2708655"/>
                </a:lnTo>
                <a:lnTo>
                  <a:pt x="795444" y="2713433"/>
                </a:lnTo>
                <a:lnTo>
                  <a:pt x="799664" y="2715556"/>
                </a:lnTo>
                <a:lnTo>
                  <a:pt x="798239" y="2714834"/>
                </a:lnTo>
                <a:close/>
              </a:path>
              <a:path w="3277635" h="2793039">
                <a:moveTo>
                  <a:pt x="822197" y="2734715"/>
                </a:moveTo>
                <a:lnTo>
                  <a:pt x="820196" y="2734315"/>
                </a:lnTo>
                <a:lnTo>
                  <a:pt x="817915" y="2716612"/>
                </a:lnTo>
                <a:lnTo>
                  <a:pt x="818682" y="2713310"/>
                </a:lnTo>
                <a:lnTo>
                  <a:pt x="821284" y="2709517"/>
                </a:lnTo>
                <a:lnTo>
                  <a:pt x="825653" y="2704019"/>
                </a:lnTo>
                <a:lnTo>
                  <a:pt x="822546" y="2700366"/>
                </a:lnTo>
                <a:lnTo>
                  <a:pt x="814371" y="2696340"/>
                </a:lnTo>
                <a:lnTo>
                  <a:pt x="823414" y="2784541"/>
                </a:lnTo>
                <a:lnTo>
                  <a:pt x="822197" y="2734715"/>
                </a:lnTo>
                <a:close/>
              </a:path>
              <a:path w="3277635" h="2793039">
                <a:moveTo>
                  <a:pt x="932212" y="2711273"/>
                </a:moveTo>
                <a:lnTo>
                  <a:pt x="925073" y="2713446"/>
                </a:lnTo>
                <a:lnTo>
                  <a:pt x="927210" y="2779232"/>
                </a:lnTo>
                <a:lnTo>
                  <a:pt x="931384" y="2777171"/>
                </a:lnTo>
                <a:lnTo>
                  <a:pt x="935577" y="2780494"/>
                </a:lnTo>
                <a:lnTo>
                  <a:pt x="935874" y="2710231"/>
                </a:lnTo>
                <a:lnTo>
                  <a:pt x="936286" y="2709364"/>
                </a:lnTo>
                <a:lnTo>
                  <a:pt x="932212" y="2711273"/>
                </a:lnTo>
                <a:close/>
              </a:path>
              <a:path w="3277635" h="2793039">
                <a:moveTo>
                  <a:pt x="927210" y="2779232"/>
                </a:moveTo>
                <a:lnTo>
                  <a:pt x="925073" y="2713446"/>
                </a:lnTo>
                <a:lnTo>
                  <a:pt x="914147" y="2715700"/>
                </a:lnTo>
                <a:lnTo>
                  <a:pt x="901748" y="2777368"/>
                </a:lnTo>
                <a:lnTo>
                  <a:pt x="896231" y="2781805"/>
                </a:lnTo>
                <a:lnTo>
                  <a:pt x="895707" y="2784930"/>
                </a:lnTo>
                <a:lnTo>
                  <a:pt x="900963" y="2785453"/>
                </a:lnTo>
                <a:lnTo>
                  <a:pt x="909579" y="2784156"/>
                </a:lnTo>
                <a:lnTo>
                  <a:pt x="919135" y="2781822"/>
                </a:lnTo>
                <a:lnTo>
                  <a:pt x="927210" y="2779232"/>
                </a:lnTo>
                <a:close/>
              </a:path>
              <a:path w="3277635" h="2793039">
                <a:moveTo>
                  <a:pt x="901748" y="2777368"/>
                </a:moveTo>
                <a:lnTo>
                  <a:pt x="914147" y="2715700"/>
                </a:lnTo>
                <a:lnTo>
                  <a:pt x="898715" y="2717849"/>
                </a:lnTo>
                <a:lnTo>
                  <a:pt x="896646" y="2716026"/>
                </a:lnTo>
                <a:lnTo>
                  <a:pt x="891804" y="2702679"/>
                </a:lnTo>
                <a:lnTo>
                  <a:pt x="888909" y="2705004"/>
                </a:lnTo>
                <a:lnTo>
                  <a:pt x="887362" y="2783377"/>
                </a:lnTo>
                <a:lnTo>
                  <a:pt x="901748" y="2777368"/>
                </a:lnTo>
                <a:close/>
              </a:path>
              <a:path w="3277635" h="2793039">
                <a:moveTo>
                  <a:pt x="896646" y="2716026"/>
                </a:moveTo>
                <a:lnTo>
                  <a:pt x="901176" y="2711473"/>
                </a:lnTo>
                <a:lnTo>
                  <a:pt x="902418" y="2699689"/>
                </a:lnTo>
                <a:lnTo>
                  <a:pt x="896181" y="2700861"/>
                </a:lnTo>
                <a:lnTo>
                  <a:pt x="891804" y="2702679"/>
                </a:lnTo>
                <a:lnTo>
                  <a:pt x="896646" y="2716026"/>
                </a:lnTo>
                <a:close/>
              </a:path>
              <a:path w="3277635" h="2793039">
                <a:moveTo>
                  <a:pt x="887362" y="2783377"/>
                </a:moveTo>
                <a:lnTo>
                  <a:pt x="888909" y="2705004"/>
                </a:lnTo>
                <a:lnTo>
                  <a:pt x="887121" y="2707700"/>
                </a:lnTo>
                <a:lnTo>
                  <a:pt x="886061" y="2710628"/>
                </a:lnTo>
                <a:lnTo>
                  <a:pt x="885352" y="2713652"/>
                </a:lnTo>
                <a:lnTo>
                  <a:pt x="884617" y="2716633"/>
                </a:lnTo>
                <a:lnTo>
                  <a:pt x="883479" y="2719434"/>
                </a:lnTo>
                <a:lnTo>
                  <a:pt x="881561" y="2721917"/>
                </a:lnTo>
                <a:lnTo>
                  <a:pt x="878485" y="2723944"/>
                </a:lnTo>
                <a:lnTo>
                  <a:pt x="876879" y="2783381"/>
                </a:lnTo>
                <a:lnTo>
                  <a:pt x="887362" y="2783377"/>
                </a:lnTo>
                <a:close/>
              </a:path>
              <a:path w="3277635" h="2793039">
                <a:moveTo>
                  <a:pt x="850553" y="2770223"/>
                </a:moveTo>
                <a:lnTo>
                  <a:pt x="852107" y="2770611"/>
                </a:lnTo>
                <a:lnTo>
                  <a:pt x="860925" y="2774673"/>
                </a:lnTo>
                <a:lnTo>
                  <a:pt x="868624" y="2779704"/>
                </a:lnTo>
                <a:lnTo>
                  <a:pt x="876879" y="2783381"/>
                </a:lnTo>
                <a:lnTo>
                  <a:pt x="878485" y="2723944"/>
                </a:lnTo>
                <a:lnTo>
                  <a:pt x="873874" y="2725379"/>
                </a:lnTo>
                <a:lnTo>
                  <a:pt x="867352" y="2726084"/>
                </a:lnTo>
                <a:lnTo>
                  <a:pt x="858540" y="2725920"/>
                </a:lnTo>
                <a:lnTo>
                  <a:pt x="850553" y="2770223"/>
                </a:lnTo>
                <a:close/>
              </a:path>
              <a:path w="3277635" h="2793039">
                <a:moveTo>
                  <a:pt x="847062" y="2724750"/>
                </a:moveTo>
                <a:lnTo>
                  <a:pt x="832540" y="2722438"/>
                </a:lnTo>
                <a:lnTo>
                  <a:pt x="834811" y="2785267"/>
                </a:lnTo>
                <a:lnTo>
                  <a:pt x="837218" y="2783452"/>
                </a:lnTo>
                <a:lnTo>
                  <a:pt x="838896" y="2780674"/>
                </a:lnTo>
                <a:lnTo>
                  <a:pt x="840945" y="2777299"/>
                </a:lnTo>
                <a:lnTo>
                  <a:pt x="844464" y="2773693"/>
                </a:lnTo>
                <a:lnTo>
                  <a:pt x="850553" y="2770223"/>
                </a:lnTo>
                <a:lnTo>
                  <a:pt x="858540" y="2725920"/>
                </a:lnTo>
                <a:lnTo>
                  <a:pt x="847062" y="2724750"/>
                </a:lnTo>
                <a:close/>
              </a:path>
              <a:path w="3277635" h="2793039">
                <a:moveTo>
                  <a:pt x="831788" y="2709644"/>
                </a:moveTo>
                <a:lnTo>
                  <a:pt x="828074" y="2711942"/>
                </a:lnTo>
                <a:lnTo>
                  <a:pt x="828630" y="2726162"/>
                </a:lnTo>
                <a:lnTo>
                  <a:pt x="830576" y="2785752"/>
                </a:lnTo>
                <a:lnTo>
                  <a:pt x="834811" y="2785267"/>
                </a:lnTo>
                <a:lnTo>
                  <a:pt x="832540" y="2722438"/>
                </a:lnTo>
                <a:lnTo>
                  <a:pt x="835540" y="2707311"/>
                </a:lnTo>
                <a:lnTo>
                  <a:pt x="831788" y="2709644"/>
                </a:lnTo>
                <a:close/>
              </a:path>
              <a:path w="3277635" h="2793039">
                <a:moveTo>
                  <a:pt x="824862" y="2726920"/>
                </a:moveTo>
                <a:lnTo>
                  <a:pt x="828630" y="2726162"/>
                </a:lnTo>
                <a:lnTo>
                  <a:pt x="828074" y="2711942"/>
                </a:lnTo>
                <a:lnTo>
                  <a:pt x="824613" y="2713997"/>
                </a:lnTo>
                <a:lnTo>
                  <a:pt x="821623" y="2715599"/>
                </a:lnTo>
                <a:lnTo>
                  <a:pt x="821296" y="2728861"/>
                </a:lnTo>
                <a:lnTo>
                  <a:pt x="824862" y="2726920"/>
                </a:lnTo>
                <a:close/>
              </a:path>
              <a:path w="3277635" h="2793039">
                <a:moveTo>
                  <a:pt x="821623" y="2715599"/>
                </a:moveTo>
                <a:lnTo>
                  <a:pt x="817915" y="2716612"/>
                </a:lnTo>
                <a:lnTo>
                  <a:pt x="820196" y="2734315"/>
                </a:lnTo>
                <a:lnTo>
                  <a:pt x="821296" y="2728861"/>
                </a:lnTo>
                <a:lnTo>
                  <a:pt x="821623" y="2715599"/>
                </a:lnTo>
                <a:close/>
              </a:path>
              <a:path w="3277635" h="2793039">
                <a:moveTo>
                  <a:pt x="908119" y="2705979"/>
                </a:moveTo>
                <a:lnTo>
                  <a:pt x="912674" y="2701327"/>
                </a:lnTo>
                <a:lnTo>
                  <a:pt x="910040" y="2699300"/>
                </a:lnTo>
                <a:lnTo>
                  <a:pt x="902418" y="2699689"/>
                </a:lnTo>
                <a:lnTo>
                  <a:pt x="901176" y="2711473"/>
                </a:lnTo>
                <a:lnTo>
                  <a:pt x="908119" y="2705979"/>
                </a:lnTo>
                <a:close/>
              </a:path>
              <a:path w="3277635" h="2793039">
                <a:moveTo>
                  <a:pt x="846723" y="2704299"/>
                </a:moveTo>
                <a:lnTo>
                  <a:pt x="844856" y="2702198"/>
                </a:lnTo>
                <a:lnTo>
                  <a:pt x="842290" y="2703380"/>
                </a:lnTo>
                <a:lnTo>
                  <a:pt x="839112" y="2705154"/>
                </a:lnTo>
                <a:lnTo>
                  <a:pt x="835540" y="2707311"/>
                </a:lnTo>
                <a:lnTo>
                  <a:pt x="840947" y="2712494"/>
                </a:lnTo>
                <a:lnTo>
                  <a:pt x="844681" y="2707578"/>
                </a:lnTo>
                <a:lnTo>
                  <a:pt x="846723" y="2704299"/>
                </a:lnTo>
                <a:close/>
              </a:path>
              <a:path w="3277635" h="2793039">
                <a:moveTo>
                  <a:pt x="835540" y="2707311"/>
                </a:moveTo>
                <a:lnTo>
                  <a:pt x="832540" y="2722438"/>
                </a:lnTo>
                <a:lnTo>
                  <a:pt x="835304" y="2719256"/>
                </a:lnTo>
                <a:lnTo>
                  <a:pt x="840947" y="2712494"/>
                </a:lnTo>
                <a:lnTo>
                  <a:pt x="835540" y="2707311"/>
                </a:lnTo>
                <a:close/>
              </a:path>
              <a:path w="3277635" h="2793039">
                <a:moveTo>
                  <a:pt x="822197" y="2734715"/>
                </a:moveTo>
                <a:lnTo>
                  <a:pt x="823414" y="2784541"/>
                </a:lnTo>
                <a:lnTo>
                  <a:pt x="830576" y="2785752"/>
                </a:lnTo>
                <a:lnTo>
                  <a:pt x="828630" y="2726162"/>
                </a:lnTo>
                <a:lnTo>
                  <a:pt x="828231" y="2728581"/>
                </a:lnTo>
                <a:lnTo>
                  <a:pt x="825481" y="2732117"/>
                </a:lnTo>
                <a:lnTo>
                  <a:pt x="822197" y="2734715"/>
                </a:lnTo>
                <a:close/>
              </a:path>
              <a:path w="3277635" h="2793039">
                <a:moveTo>
                  <a:pt x="812225" y="2781269"/>
                </a:moveTo>
                <a:lnTo>
                  <a:pt x="823414" y="2784541"/>
                </a:lnTo>
                <a:lnTo>
                  <a:pt x="814371" y="2696340"/>
                </a:lnTo>
                <a:lnTo>
                  <a:pt x="806463" y="2697822"/>
                </a:lnTo>
                <a:lnTo>
                  <a:pt x="800394" y="2723162"/>
                </a:lnTo>
                <a:lnTo>
                  <a:pt x="812225" y="2781269"/>
                </a:lnTo>
                <a:close/>
              </a:path>
              <a:path w="3277635" h="2793039">
                <a:moveTo>
                  <a:pt x="798152" y="2776385"/>
                </a:moveTo>
                <a:lnTo>
                  <a:pt x="798994" y="2747727"/>
                </a:lnTo>
                <a:lnTo>
                  <a:pt x="794675" y="2746634"/>
                </a:lnTo>
                <a:lnTo>
                  <a:pt x="790962" y="2744873"/>
                </a:lnTo>
                <a:lnTo>
                  <a:pt x="789184" y="2769159"/>
                </a:lnTo>
                <a:lnTo>
                  <a:pt x="798152" y="2776385"/>
                </a:lnTo>
                <a:close/>
              </a:path>
              <a:path w="3277635" h="2793039">
                <a:moveTo>
                  <a:pt x="784913" y="2770675"/>
                </a:moveTo>
                <a:lnTo>
                  <a:pt x="780460" y="2772239"/>
                </a:lnTo>
                <a:lnTo>
                  <a:pt x="781180" y="2785212"/>
                </a:lnTo>
                <a:lnTo>
                  <a:pt x="788624" y="2782178"/>
                </a:lnTo>
                <a:lnTo>
                  <a:pt x="788627" y="2769368"/>
                </a:lnTo>
                <a:lnTo>
                  <a:pt x="784913" y="2770675"/>
                </a:lnTo>
                <a:close/>
              </a:path>
              <a:path w="3277635" h="2793039">
                <a:moveTo>
                  <a:pt x="776432" y="2773651"/>
                </a:moveTo>
                <a:lnTo>
                  <a:pt x="775413" y="2786042"/>
                </a:lnTo>
                <a:lnTo>
                  <a:pt x="781180" y="2785212"/>
                </a:lnTo>
                <a:lnTo>
                  <a:pt x="780460" y="2772239"/>
                </a:lnTo>
                <a:lnTo>
                  <a:pt x="776432" y="2773651"/>
                </a:lnTo>
                <a:close/>
              </a:path>
              <a:path w="3277635" h="2793039">
                <a:moveTo>
                  <a:pt x="687446" y="2711321"/>
                </a:moveTo>
                <a:lnTo>
                  <a:pt x="689863" y="2727420"/>
                </a:lnTo>
                <a:lnTo>
                  <a:pt x="690887" y="2772910"/>
                </a:lnTo>
                <a:lnTo>
                  <a:pt x="699232" y="2784495"/>
                </a:lnTo>
                <a:lnTo>
                  <a:pt x="703092" y="2721672"/>
                </a:lnTo>
                <a:lnTo>
                  <a:pt x="704883" y="2719049"/>
                </a:lnTo>
                <a:lnTo>
                  <a:pt x="707329" y="2715789"/>
                </a:lnTo>
                <a:lnTo>
                  <a:pt x="709958" y="2711843"/>
                </a:lnTo>
                <a:lnTo>
                  <a:pt x="709595" y="2698399"/>
                </a:lnTo>
                <a:lnTo>
                  <a:pt x="703601" y="2697923"/>
                </a:lnTo>
                <a:lnTo>
                  <a:pt x="702122" y="2698628"/>
                </a:lnTo>
                <a:lnTo>
                  <a:pt x="694891" y="2702992"/>
                </a:lnTo>
                <a:lnTo>
                  <a:pt x="690293" y="2707270"/>
                </a:lnTo>
                <a:lnTo>
                  <a:pt x="687446" y="2711321"/>
                </a:lnTo>
                <a:close/>
              </a:path>
              <a:path w="3277635" h="2793039">
                <a:moveTo>
                  <a:pt x="687446" y="2711321"/>
                </a:moveTo>
                <a:lnTo>
                  <a:pt x="685468" y="2715001"/>
                </a:lnTo>
                <a:lnTo>
                  <a:pt x="683477" y="2718169"/>
                </a:lnTo>
                <a:lnTo>
                  <a:pt x="680591" y="2720681"/>
                </a:lnTo>
                <a:lnTo>
                  <a:pt x="675926" y="2722395"/>
                </a:lnTo>
                <a:lnTo>
                  <a:pt x="680887" y="2728910"/>
                </a:lnTo>
                <a:lnTo>
                  <a:pt x="689863" y="2727420"/>
                </a:lnTo>
                <a:lnTo>
                  <a:pt x="687446" y="2711321"/>
                </a:lnTo>
                <a:close/>
              </a:path>
              <a:path w="3277635" h="2793039">
                <a:moveTo>
                  <a:pt x="680887" y="2728910"/>
                </a:moveTo>
                <a:lnTo>
                  <a:pt x="675926" y="2722395"/>
                </a:lnTo>
                <a:lnTo>
                  <a:pt x="668602" y="2723168"/>
                </a:lnTo>
                <a:lnTo>
                  <a:pt x="657735" y="2722859"/>
                </a:lnTo>
                <a:lnTo>
                  <a:pt x="671239" y="2785941"/>
                </a:lnTo>
                <a:lnTo>
                  <a:pt x="676853" y="2779725"/>
                </a:lnTo>
                <a:lnTo>
                  <a:pt x="677355" y="2778021"/>
                </a:lnTo>
                <a:lnTo>
                  <a:pt x="681292" y="2774919"/>
                </a:lnTo>
                <a:lnTo>
                  <a:pt x="684441" y="2738497"/>
                </a:lnTo>
                <a:lnTo>
                  <a:pt x="675319" y="2738558"/>
                </a:lnTo>
                <a:lnTo>
                  <a:pt x="666450" y="2737653"/>
                </a:lnTo>
                <a:lnTo>
                  <a:pt x="666531" y="2733515"/>
                </a:lnTo>
                <a:lnTo>
                  <a:pt x="672636" y="2731073"/>
                </a:lnTo>
                <a:lnTo>
                  <a:pt x="680887" y="2728910"/>
                </a:lnTo>
                <a:close/>
              </a:path>
              <a:path w="3277635" h="2793039">
                <a:moveTo>
                  <a:pt x="688002" y="2728251"/>
                </a:moveTo>
                <a:lnTo>
                  <a:pt x="685194" y="2733271"/>
                </a:lnTo>
                <a:lnTo>
                  <a:pt x="686517" y="2772516"/>
                </a:lnTo>
                <a:lnTo>
                  <a:pt x="690887" y="2772910"/>
                </a:lnTo>
                <a:lnTo>
                  <a:pt x="689863" y="2727420"/>
                </a:lnTo>
                <a:lnTo>
                  <a:pt x="688002" y="2728251"/>
                </a:lnTo>
                <a:close/>
              </a:path>
              <a:path w="3277635" h="2793039">
                <a:moveTo>
                  <a:pt x="684441" y="2738497"/>
                </a:moveTo>
                <a:lnTo>
                  <a:pt x="681292" y="2774919"/>
                </a:lnTo>
                <a:lnTo>
                  <a:pt x="686517" y="2772516"/>
                </a:lnTo>
                <a:lnTo>
                  <a:pt x="685194" y="2733271"/>
                </a:lnTo>
                <a:lnTo>
                  <a:pt x="684441" y="2738497"/>
                </a:lnTo>
                <a:close/>
              </a:path>
              <a:path w="3277635" h="2793039">
                <a:moveTo>
                  <a:pt x="705019" y="2720115"/>
                </a:moveTo>
                <a:lnTo>
                  <a:pt x="707992" y="2778833"/>
                </a:lnTo>
                <a:lnTo>
                  <a:pt x="713897" y="2771333"/>
                </a:lnTo>
                <a:lnTo>
                  <a:pt x="717423" y="2763088"/>
                </a:lnTo>
                <a:lnTo>
                  <a:pt x="719050" y="2755188"/>
                </a:lnTo>
                <a:lnTo>
                  <a:pt x="719253" y="2748724"/>
                </a:lnTo>
                <a:lnTo>
                  <a:pt x="718511" y="2744790"/>
                </a:lnTo>
                <a:lnTo>
                  <a:pt x="717658" y="2709001"/>
                </a:lnTo>
                <a:lnTo>
                  <a:pt x="709676" y="2716032"/>
                </a:lnTo>
                <a:lnTo>
                  <a:pt x="705019" y="2720115"/>
                </a:lnTo>
                <a:close/>
              </a:path>
              <a:path w="3277635" h="2793039">
                <a:moveTo>
                  <a:pt x="703092" y="2721672"/>
                </a:moveTo>
                <a:lnTo>
                  <a:pt x="699232" y="2784495"/>
                </a:lnTo>
                <a:lnTo>
                  <a:pt x="707992" y="2778833"/>
                </a:lnTo>
                <a:lnTo>
                  <a:pt x="705019" y="2720115"/>
                </a:lnTo>
                <a:lnTo>
                  <a:pt x="703092" y="2721672"/>
                </a:lnTo>
                <a:close/>
              </a:path>
              <a:path w="3277635" h="2793039">
                <a:moveTo>
                  <a:pt x="687141" y="2787228"/>
                </a:moveTo>
                <a:lnTo>
                  <a:pt x="699232" y="2784495"/>
                </a:lnTo>
                <a:lnTo>
                  <a:pt x="690887" y="2772910"/>
                </a:lnTo>
                <a:lnTo>
                  <a:pt x="681928" y="2777933"/>
                </a:lnTo>
                <a:lnTo>
                  <a:pt x="676853" y="2779725"/>
                </a:lnTo>
                <a:lnTo>
                  <a:pt x="671239" y="2785941"/>
                </a:lnTo>
                <a:lnTo>
                  <a:pt x="687141" y="2787228"/>
                </a:lnTo>
                <a:close/>
              </a:path>
              <a:path w="3277635" h="2793039">
                <a:moveTo>
                  <a:pt x="671239" y="2785941"/>
                </a:moveTo>
                <a:lnTo>
                  <a:pt x="657735" y="2722859"/>
                </a:lnTo>
                <a:lnTo>
                  <a:pt x="642444" y="2721324"/>
                </a:lnTo>
                <a:lnTo>
                  <a:pt x="638872" y="2705720"/>
                </a:lnTo>
                <a:lnTo>
                  <a:pt x="632543" y="2707737"/>
                </a:lnTo>
                <a:lnTo>
                  <a:pt x="641611" y="2778979"/>
                </a:lnTo>
                <a:lnTo>
                  <a:pt x="653127" y="2780383"/>
                </a:lnTo>
                <a:lnTo>
                  <a:pt x="671239" y="2785941"/>
                </a:lnTo>
                <a:close/>
              </a:path>
              <a:path w="3277635" h="2793039">
                <a:moveTo>
                  <a:pt x="717658" y="2709001"/>
                </a:moveTo>
                <a:lnTo>
                  <a:pt x="718511" y="2744790"/>
                </a:lnTo>
                <a:lnTo>
                  <a:pt x="719559" y="2744618"/>
                </a:lnTo>
                <a:lnTo>
                  <a:pt x="735476" y="2742880"/>
                </a:lnTo>
                <a:lnTo>
                  <a:pt x="732916" y="2704802"/>
                </a:lnTo>
                <a:lnTo>
                  <a:pt x="726835" y="2706191"/>
                </a:lnTo>
                <a:lnTo>
                  <a:pt x="730018" y="2722255"/>
                </a:lnTo>
                <a:lnTo>
                  <a:pt x="729682" y="2723719"/>
                </a:lnTo>
                <a:lnTo>
                  <a:pt x="718585" y="2723421"/>
                </a:lnTo>
                <a:lnTo>
                  <a:pt x="717658" y="2709001"/>
                </a:lnTo>
                <a:close/>
              </a:path>
              <a:path w="3277635" h="2793039">
                <a:moveTo>
                  <a:pt x="726835" y="2706191"/>
                </a:moveTo>
                <a:lnTo>
                  <a:pt x="717658" y="2709001"/>
                </a:lnTo>
                <a:lnTo>
                  <a:pt x="718585" y="2723421"/>
                </a:lnTo>
                <a:lnTo>
                  <a:pt x="724190" y="2721687"/>
                </a:lnTo>
                <a:lnTo>
                  <a:pt x="730018" y="2722255"/>
                </a:lnTo>
                <a:lnTo>
                  <a:pt x="726835" y="2706191"/>
                </a:lnTo>
                <a:close/>
              </a:path>
              <a:path w="3277635" h="2793039">
                <a:moveTo>
                  <a:pt x="752951" y="2699103"/>
                </a:moveTo>
                <a:lnTo>
                  <a:pt x="752334" y="2699484"/>
                </a:lnTo>
                <a:lnTo>
                  <a:pt x="744115" y="2704587"/>
                </a:lnTo>
                <a:lnTo>
                  <a:pt x="744516" y="2743659"/>
                </a:lnTo>
                <a:lnTo>
                  <a:pt x="748195" y="2746301"/>
                </a:lnTo>
                <a:lnTo>
                  <a:pt x="745510" y="2708436"/>
                </a:lnTo>
                <a:lnTo>
                  <a:pt x="747361" y="2704879"/>
                </a:lnTo>
                <a:lnTo>
                  <a:pt x="752951" y="2699103"/>
                </a:lnTo>
                <a:close/>
              </a:path>
              <a:path w="3277635" h="2793039">
                <a:moveTo>
                  <a:pt x="736450" y="2704542"/>
                </a:moveTo>
                <a:lnTo>
                  <a:pt x="732916" y="2704802"/>
                </a:lnTo>
                <a:lnTo>
                  <a:pt x="735476" y="2742880"/>
                </a:lnTo>
                <a:lnTo>
                  <a:pt x="744516" y="2743659"/>
                </a:lnTo>
                <a:lnTo>
                  <a:pt x="744115" y="2704587"/>
                </a:lnTo>
                <a:lnTo>
                  <a:pt x="738830" y="2707886"/>
                </a:lnTo>
                <a:lnTo>
                  <a:pt x="735934" y="2709676"/>
                </a:lnTo>
                <a:lnTo>
                  <a:pt x="734876" y="2710248"/>
                </a:lnTo>
                <a:lnTo>
                  <a:pt x="736450" y="2704542"/>
                </a:lnTo>
                <a:close/>
              </a:path>
              <a:path w="3277635" h="2793039">
                <a:moveTo>
                  <a:pt x="768893" y="2725033"/>
                </a:moveTo>
                <a:lnTo>
                  <a:pt x="756023" y="2725060"/>
                </a:lnTo>
                <a:lnTo>
                  <a:pt x="753437" y="2711303"/>
                </a:lnTo>
                <a:lnTo>
                  <a:pt x="749443" y="2711098"/>
                </a:lnTo>
                <a:lnTo>
                  <a:pt x="746502" y="2710326"/>
                </a:lnTo>
                <a:lnTo>
                  <a:pt x="745510" y="2708436"/>
                </a:lnTo>
                <a:lnTo>
                  <a:pt x="748195" y="2746301"/>
                </a:lnTo>
                <a:lnTo>
                  <a:pt x="753177" y="2775796"/>
                </a:lnTo>
                <a:lnTo>
                  <a:pt x="757450" y="2776543"/>
                </a:lnTo>
                <a:lnTo>
                  <a:pt x="768893" y="2725033"/>
                </a:lnTo>
                <a:close/>
              </a:path>
              <a:path w="3277635" h="2793039">
                <a:moveTo>
                  <a:pt x="770914" y="2785223"/>
                </a:moveTo>
                <a:lnTo>
                  <a:pt x="774311" y="2774385"/>
                </a:lnTo>
                <a:lnTo>
                  <a:pt x="778546" y="2772890"/>
                </a:lnTo>
                <a:lnTo>
                  <a:pt x="783698" y="2771075"/>
                </a:lnTo>
                <a:lnTo>
                  <a:pt x="789184" y="2769159"/>
                </a:lnTo>
                <a:lnTo>
                  <a:pt x="784120" y="2722490"/>
                </a:lnTo>
                <a:lnTo>
                  <a:pt x="778069" y="2724106"/>
                </a:lnTo>
                <a:lnTo>
                  <a:pt x="770914" y="2785223"/>
                </a:lnTo>
                <a:close/>
              </a:path>
              <a:path w="3277635" h="2793039">
                <a:moveTo>
                  <a:pt x="768893" y="2725033"/>
                </a:moveTo>
                <a:lnTo>
                  <a:pt x="757450" y="2776543"/>
                </a:lnTo>
                <a:lnTo>
                  <a:pt x="760952" y="2778414"/>
                </a:lnTo>
                <a:lnTo>
                  <a:pt x="764091" y="2780854"/>
                </a:lnTo>
                <a:lnTo>
                  <a:pt x="767276" y="2783308"/>
                </a:lnTo>
                <a:lnTo>
                  <a:pt x="770914" y="2785223"/>
                </a:lnTo>
                <a:lnTo>
                  <a:pt x="778069" y="2724106"/>
                </a:lnTo>
                <a:lnTo>
                  <a:pt x="768893" y="2725033"/>
                </a:lnTo>
                <a:close/>
              </a:path>
              <a:path w="3277635" h="2793039">
                <a:moveTo>
                  <a:pt x="748031" y="2750155"/>
                </a:moveTo>
                <a:lnTo>
                  <a:pt x="745541" y="2754569"/>
                </a:lnTo>
                <a:lnTo>
                  <a:pt x="747727" y="2776727"/>
                </a:lnTo>
                <a:lnTo>
                  <a:pt x="753177" y="2775796"/>
                </a:lnTo>
                <a:lnTo>
                  <a:pt x="748195" y="2746301"/>
                </a:lnTo>
                <a:lnTo>
                  <a:pt x="748031" y="2750155"/>
                </a:lnTo>
                <a:close/>
              </a:path>
              <a:path w="3277635" h="2793039">
                <a:moveTo>
                  <a:pt x="742243" y="2758891"/>
                </a:moveTo>
                <a:lnTo>
                  <a:pt x="739652" y="2762469"/>
                </a:lnTo>
                <a:lnTo>
                  <a:pt x="740691" y="2779892"/>
                </a:lnTo>
                <a:lnTo>
                  <a:pt x="747727" y="2776727"/>
                </a:lnTo>
                <a:lnTo>
                  <a:pt x="745541" y="2754569"/>
                </a:lnTo>
                <a:lnTo>
                  <a:pt x="742243" y="2758891"/>
                </a:lnTo>
                <a:close/>
              </a:path>
              <a:path w="3277635" h="2793039">
                <a:moveTo>
                  <a:pt x="730120" y="2787003"/>
                </a:moveTo>
                <a:lnTo>
                  <a:pt x="731661" y="2785843"/>
                </a:lnTo>
                <a:lnTo>
                  <a:pt x="740691" y="2779892"/>
                </a:lnTo>
                <a:lnTo>
                  <a:pt x="739652" y="2762469"/>
                </a:lnTo>
                <a:lnTo>
                  <a:pt x="739288" y="2764651"/>
                </a:lnTo>
                <a:lnTo>
                  <a:pt x="735398" y="2759411"/>
                </a:lnTo>
                <a:lnTo>
                  <a:pt x="730120" y="2787003"/>
                </a:lnTo>
                <a:close/>
              </a:path>
              <a:path w="3277635" h="2793039">
                <a:moveTo>
                  <a:pt x="729154" y="2755309"/>
                </a:moveTo>
                <a:lnTo>
                  <a:pt x="724491" y="2757156"/>
                </a:lnTo>
                <a:lnTo>
                  <a:pt x="724639" y="2784821"/>
                </a:lnTo>
                <a:lnTo>
                  <a:pt x="730120" y="2787003"/>
                </a:lnTo>
                <a:lnTo>
                  <a:pt x="735398" y="2759411"/>
                </a:lnTo>
                <a:lnTo>
                  <a:pt x="729154" y="2755309"/>
                </a:lnTo>
                <a:close/>
              </a:path>
              <a:path w="3277635" h="2793039">
                <a:moveTo>
                  <a:pt x="721559" y="2762991"/>
                </a:moveTo>
                <a:lnTo>
                  <a:pt x="720507" y="2770855"/>
                </a:lnTo>
                <a:lnTo>
                  <a:pt x="721484" y="2778785"/>
                </a:lnTo>
                <a:lnTo>
                  <a:pt x="724639" y="2784821"/>
                </a:lnTo>
                <a:lnTo>
                  <a:pt x="724491" y="2757156"/>
                </a:lnTo>
                <a:lnTo>
                  <a:pt x="721559" y="2762991"/>
                </a:lnTo>
                <a:close/>
              </a:path>
              <a:path w="3277635" h="2793039">
                <a:moveTo>
                  <a:pt x="753437" y="2711303"/>
                </a:moveTo>
                <a:lnTo>
                  <a:pt x="756023" y="2725060"/>
                </a:lnTo>
                <a:lnTo>
                  <a:pt x="757862" y="2723086"/>
                </a:lnTo>
                <a:lnTo>
                  <a:pt x="762035" y="2717460"/>
                </a:lnTo>
                <a:lnTo>
                  <a:pt x="762783" y="2714020"/>
                </a:lnTo>
                <a:lnTo>
                  <a:pt x="761003" y="2712214"/>
                </a:lnTo>
                <a:lnTo>
                  <a:pt x="757589" y="2711492"/>
                </a:lnTo>
                <a:lnTo>
                  <a:pt x="753437" y="2711303"/>
                </a:lnTo>
                <a:close/>
              </a:path>
              <a:path w="3277635" h="2793039">
                <a:moveTo>
                  <a:pt x="712591" y="2700489"/>
                </a:moveTo>
                <a:lnTo>
                  <a:pt x="709595" y="2698399"/>
                </a:lnTo>
                <a:lnTo>
                  <a:pt x="709958" y="2711843"/>
                </a:lnTo>
                <a:lnTo>
                  <a:pt x="712136" y="2707671"/>
                </a:lnTo>
                <a:lnTo>
                  <a:pt x="713226" y="2703733"/>
                </a:lnTo>
                <a:lnTo>
                  <a:pt x="712591" y="2700489"/>
                </a:lnTo>
                <a:close/>
              </a:path>
              <a:path w="3277635" h="2793039">
                <a:moveTo>
                  <a:pt x="512333" y="2707806"/>
                </a:moveTo>
                <a:lnTo>
                  <a:pt x="516712" y="2704782"/>
                </a:lnTo>
                <a:lnTo>
                  <a:pt x="521883" y="2702593"/>
                </a:lnTo>
                <a:lnTo>
                  <a:pt x="525705" y="2703101"/>
                </a:lnTo>
                <a:lnTo>
                  <a:pt x="526031" y="2710936"/>
                </a:lnTo>
                <a:lnTo>
                  <a:pt x="533870" y="2709394"/>
                </a:lnTo>
                <a:lnTo>
                  <a:pt x="531265" y="2705526"/>
                </a:lnTo>
                <a:lnTo>
                  <a:pt x="524253" y="2699565"/>
                </a:lnTo>
                <a:lnTo>
                  <a:pt x="517360" y="2699265"/>
                </a:lnTo>
                <a:lnTo>
                  <a:pt x="512333" y="2707806"/>
                </a:lnTo>
                <a:close/>
              </a:path>
              <a:path w="3277635" h="2793039">
                <a:moveTo>
                  <a:pt x="510887" y="2709806"/>
                </a:moveTo>
                <a:lnTo>
                  <a:pt x="512333" y="2707806"/>
                </a:lnTo>
                <a:lnTo>
                  <a:pt x="517360" y="2699265"/>
                </a:lnTo>
                <a:lnTo>
                  <a:pt x="510350" y="2702942"/>
                </a:lnTo>
                <a:lnTo>
                  <a:pt x="513790" y="2768950"/>
                </a:lnTo>
                <a:lnTo>
                  <a:pt x="514517" y="2708922"/>
                </a:lnTo>
                <a:lnTo>
                  <a:pt x="510887" y="2709806"/>
                </a:lnTo>
                <a:close/>
              </a:path>
              <a:path w="3277635" h="2793039">
                <a:moveTo>
                  <a:pt x="525366" y="2703294"/>
                </a:moveTo>
                <a:lnTo>
                  <a:pt x="514517" y="2708922"/>
                </a:lnTo>
                <a:lnTo>
                  <a:pt x="519018" y="2715105"/>
                </a:lnTo>
                <a:lnTo>
                  <a:pt x="521207" y="2712395"/>
                </a:lnTo>
                <a:lnTo>
                  <a:pt x="526031" y="2710936"/>
                </a:lnTo>
                <a:lnTo>
                  <a:pt x="525705" y="2703101"/>
                </a:lnTo>
                <a:lnTo>
                  <a:pt x="525366" y="2703294"/>
                </a:lnTo>
                <a:close/>
              </a:path>
              <a:path w="3277635" h="2793039">
                <a:moveTo>
                  <a:pt x="514517" y="2708922"/>
                </a:moveTo>
                <a:lnTo>
                  <a:pt x="517330" y="2769538"/>
                </a:lnTo>
                <a:lnTo>
                  <a:pt x="520197" y="2771609"/>
                </a:lnTo>
                <a:lnTo>
                  <a:pt x="520711" y="2783993"/>
                </a:lnTo>
                <a:lnTo>
                  <a:pt x="525953" y="2784219"/>
                </a:lnTo>
                <a:lnTo>
                  <a:pt x="520856" y="2716379"/>
                </a:lnTo>
                <a:lnTo>
                  <a:pt x="519018" y="2715105"/>
                </a:lnTo>
                <a:lnTo>
                  <a:pt x="514517" y="2708922"/>
                </a:lnTo>
                <a:close/>
              </a:path>
              <a:path w="3277635" h="2793039">
                <a:moveTo>
                  <a:pt x="513790" y="2768950"/>
                </a:moveTo>
                <a:lnTo>
                  <a:pt x="510350" y="2702942"/>
                </a:lnTo>
                <a:lnTo>
                  <a:pt x="508148" y="2755277"/>
                </a:lnTo>
                <a:lnTo>
                  <a:pt x="504046" y="2756734"/>
                </a:lnTo>
                <a:lnTo>
                  <a:pt x="498225" y="2759276"/>
                </a:lnTo>
                <a:lnTo>
                  <a:pt x="495089" y="2761411"/>
                </a:lnTo>
                <a:lnTo>
                  <a:pt x="494229" y="2763187"/>
                </a:lnTo>
                <a:lnTo>
                  <a:pt x="497686" y="2765850"/>
                </a:lnTo>
                <a:lnTo>
                  <a:pt x="501180" y="2766832"/>
                </a:lnTo>
                <a:lnTo>
                  <a:pt x="505304" y="2767645"/>
                </a:lnTo>
                <a:lnTo>
                  <a:pt x="509644" y="2768335"/>
                </a:lnTo>
                <a:lnTo>
                  <a:pt x="513790" y="2768950"/>
                </a:lnTo>
                <a:close/>
              </a:path>
              <a:path w="3277635" h="2793039">
                <a:moveTo>
                  <a:pt x="472699" y="2759743"/>
                </a:moveTo>
                <a:lnTo>
                  <a:pt x="474856" y="2757319"/>
                </a:lnTo>
                <a:lnTo>
                  <a:pt x="480966" y="2755598"/>
                </a:lnTo>
                <a:lnTo>
                  <a:pt x="491805" y="2754833"/>
                </a:lnTo>
                <a:lnTo>
                  <a:pt x="508148" y="2755277"/>
                </a:lnTo>
                <a:lnTo>
                  <a:pt x="510350" y="2702942"/>
                </a:lnTo>
                <a:lnTo>
                  <a:pt x="502987" y="2708908"/>
                </a:lnTo>
                <a:lnTo>
                  <a:pt x="495035" y="2715478"/>
                </a:lnTo>
                <a:lnTo>
                  <a:pt x="486259" y="2720965"/>
                </a:lnTo>
                <a:lnTo>
                  <a:pt x="476420" y="2723684"/>
                </a:lnTo>
                <a:lnTo>
                  <a:pt x="472699" y="2759743"/>
                </a:lnTo>
                <a:close/>
              </a:path>
              <a:path w="3277635" h="2793039">
                <a:moveTo>
                  <a:pt x="462923" y="2712213"/>
                </a:moveTo>
                <a:lnTo>
                  <a:pt x="464917" y="2772685"/>
                </a:lnTo>
                <a:lnTo>
                  <a:pt x="471194" y="2771555"/>
                </a:lnTo>
                <a:lnTo>
                  <a:pt x="472699" y="2759743"/>
                </a:lnTo>
                <a:lnTo>
                  <a:pt x="476420" y="2723684"/>
                </a:lnTo>
                <a:lnTo>
                  <a:pt x="472481" y="2722460"/>
                </a:lnTo>
                <a:lnTo>
                  <a:pt x="469412" y="2707134"/>
                </a:lnTo>
                <a:lnTo>
                  <a:pt x="462923" y="2712213"/>
                </a:lnTo>
                <a:close/>
              </a:path>
              <a:path w="3277635" h="2793039">
                <a:moveTo>
                  <a:pt x="550089" y="2760351"/>
                </a:moveTo>
                <a:lnTo>
                  <a:pt x="547214" y="2764106"/>
                </a:lnTo>
                <a:lnTo>
                  <a:pt x="543498" y="2762396"/>
                </a:lnTo>
                <a:lnTo>
                  <a:pt x="541240" y="2758688"/>
                </a:lnTo>
                <a:lnTo>
                  <a:pt x="540376" y="2731746"/>
                </a:lnTo>
                <a:lnTo>
                  <a:pt x="547607" y="2730229"/>
                </a:lnTo>
                <a:lnTo>
                  <a:pt x="551973" y="2728779"/>
                </a:lnTo>
                <a:lnTo>
                  <a:pt x="553787" y="2727400"/>
                </a:lnTo>
                <a:lnTo>
                  <a:pt x="551346" y="2724813"/>
                </a:lnTo>
                <a:lnTo>
                  <a:pt x="547887" y="2723582"/>
                </a:lnTo>
                <a:lnTo>
                  <a:pt x="543466" y="2722379"/>
                </a:lnTo>
                <a:lnTo>
                  <a:pt x="538481" y="2721191"/>
                </a:lnTo>
                <a:lnTo>
                  <a:pt x="543013" y="2782943"/>
                </a:lnTo>
                <a:lnTo>
                  <a:pt x="555654" y="2781169"/>
                </a:lnTo>
                <a:lnTo>
                  <a:pt x="550089" y="2760351"/>
                </a:lnTo>
                <a:close/>
              </a:path>
              <a:path w="3277635" h="2793039">
                <a:moveTo>
                  <a:pt x="517198" y="2772561"/>
                </a:moveTo>
                <a:lnTo>
                  <a:pt x="511534" y="2773721"/>
                </a:lnTo>
                <a:lnTo>
                  <a:pt x="513182" y="2781491"/>
                </a:lnTo>
                <a:lnTo>
                  <a:pt x="517110" y="2783372"/>
                </a:lnTo>
                <a:lnTo>
                  <a:pt x="520711" y="2783993"/>
                </a:lnTo>
                <a:lnTo>
                  <a:pt x="520197" y="2771609"/>
                </a:lnTo>
                <a:lnTo>
                  <a:pt x="517198" y="2772561"/>
                </a:lnTo>
                <a:close/>
              </a:path>
              <a:path w="3277635" h="2793039">
                <a:moveTo>
                  <a:pt x="511534" y="2773721"/>
                </a:moveTo>
                <a:lnTo>
                  <a:pt x="502795" y="2775139"/>
                </a:lnTo>
                <a:lnTo>
                  <a:pt x="503215" y="2779409"/>
                </a:lnTo>
                <a:lnTo>
                  <a:pt x="506875" y="2778981"/>
                </a:lnTo>
                <a:lnTo>
                  <a:pt x="509289" y="2779112"/>
                </a:lnTo>
                <a:lnTo>
                  <a:pt x="513182" y="2781491"/>
                </a:lnTo>
                <a:lnTo>
                  <a:pt x="511534" y="2773721"/>
                </a:lnTo>
                <a:close/>
              </a:path>
              <a:path w="3277635" h="2793039">
                <a:moveTo>
                  <a:pt x="488121" y="2771397"/>
                </a:moveTo>
                <a:lnTo>
                  <a:pt x="490507" y="2782485"/>
                </a:lnTo>
                <a:lnTo>
                  <a:pt x="497896" y="2780532"/>
                </a:lnTo>
                <a:lnTo>
                  <a:pt x="503215" y="2779409"/>
                </a:lnTo>
                <a:lnTo>
                  <a:pt x="502795" y="2775139"/>
                </a:lnTo>
                <a:lnTo>
                  <a:pt x="499413" y="2774851"/>
                </a:lnTo>
                <a:lnTo>
                  <a:pt x="494114" y="2773533"/>
                </a:lnTo>
                <a:lnTo>
                  <a:pt x="488121" y="2771397"/>
                </a:lnTo>
                <a:close/>
              </a:path>
              <a:path w="3277635" h="2793039">
                <a:moveTo>
                  <a:pt x="482208" y="2768697"/>
                </a:moveTo>
                <a:lnTo>
                  <a:pt x="477150" y="2765685"/>
                </a:lnTo>
                <a:lnTo>
                  <a:pt x="479061" y="2785888"/>
                </a:lnTo>
                <a:lnTo>
                  <a:pt x="480634" y="2785404"/>
                </a:lnTo>
                <a:lnTo>
                  <a:pt x="490507" y="2782485"/>
                </a:lnTo>
                <a:lnTo>
                  <a:pt x="488121" y="2771397"/>
                </a:lnTo>
                <a:lnTo>
                  <a:pt x="482208" y="2768697"/>
                </a:lnTo>
                <a:close/>
              </a:path>
              <a:path w="3277635" h="2793039">
                <a:moveTo>
                  <a:pt x="466976" y="2781244"/>
                </a:moveTo>
                <a:lnTo>
                  <a:pt x="468132" y="2784651"/>
                </a:lnTo>
                <a:lnTo>
                  <a:pt x="472078" y="2785625"/>
                </a:lnTo>
                <a:lnTo>
                  <a:pt x="479061" y="2785888"/>
                </a:lnTo>
                <a:lnTo>
                  <a:pt x="477150" y="2765685"/>
                </a:lnTo>
                <a:lnTo>
                  <a:pt x="474949" y="2773274"/>
                </a:lnTo>
                <a:lnTo>
                  <a:pt x="470834" y="2777006"/>
                </a:lnTo>
                <a:lnTo>
                  <a:pt x="466976" y="2781244"/>
                </a:lnTo>
                <a:close/>
              </a:path>
              <a:path w="3277635" h="2793039">
                <a:moveTo>
                  <a:pt x="723141" y="2702718"/>
                </a:moveTo>
                <a:lnTo>
                  <a:pt x="731557" y="2697857"/>
                </a:lnTo>
                <a:lnTo>
                  <a:pt x="727406" y="2697414"/>
                </a:lnTo>
                <a:lnTo>
                  <a:pt x="722289" y="2699853"/>
                </a:lnTo>
                <a:lnTo>
                  <a:pt x="718406" y="2702999"/>
                </a:lnTo>
                <a:lnTo>
                  <a:pt x="717956" y="2704678"/>
                </a:lnTo>
                <a:lnTo>
                  <a:pt x="723141" y="2702718"/>
                </a:lnTo>
                <a:close/>
              </a:path>
              <a:path w="3277635" h="2793039">
                <a:moveTo>
                  <a:pt x="488569" y="2788959"/>
                </a:moveTo>
                <a:lnTo>
                  <a:pt x="494525" y="2788511"/>
                </a:lnTo>
                <a:lnTo>
                  <a:pt x="493455" y="2786810"/>
                </a:lnTo>
                <a:lnTo>
                  <a:pt x="488445" y="2787274"/>
                </a:lnTo>
                <a:lnTo>
                  <a:pt x="484986" y="2788469"/>
                </a:lnTo>
                <a:lnTo>
                  <a:pt x="488569" y="2788959"/>
                </a:lnTo>
                <a:close/>
              </a:path>
              <a:path w="3277635" h="2793039">
                <a:moveTo>
                  <a:pt x="1025619" y="2703560"/>
                </a:moveTo>
                <a:lnTo>
                  <a:pt x="1021681" y="2701157"/>
                </a:lnTo>
                <a:lnTo>
                  <a:pt x="1018095" y="2702719"/>
                </a:lnTo>
                <a:lnTo>
                  <a:pt x="1015269" y="2706575"/>
                </a:lnTo>
                <a:lnTo>
                  <a:pt x="1013610" y="2711053"/>
                </a:lnTo>
                <a:lnTo>
                  <a:pt x="1015425" y="2715190"/>
                </a:lnTo>
                <a:lnTo>
                  <a:pt x="1019715" y="2711505"/>
                </a:lnTo>
                <a:lnTo>
                  <a:pt x="1025619" y="2703560"/>
                </a:lnTo>
                <a:close/>
              </a:path>
              <a:path w="3277635" h="2793039">
                <a:moveTo>
                  <a:pt x="469412" y="2707134"/>
                </a:moveTo>
                <a:lnTo>
                  <a:pt x="472481" y="2722460"/>
                </a:lnTo>
                <a:lnTo>
                  <a:pt x="474516" y="2717852"/>
                </a:lnTo>
                <a:lnTo>
                  <a:pt x="482925" y="2712150"/>
                </a:lnTo>
                <a:lnTo>
                  <a:pt x="489994" y="2707558"/>
                </a:lnTo>
                <a:lnTo>
                  <a:pt x="469412" y="2707134"/>
                </a:lnTo>
                <a:close/>
              </a:path>
              <a:path w="3277635" h="2793039">
                <a:moveTo>
                  <a:pt x="449898" y="2708597"/>
                </a:moveTo>
                <a:lnTo>
                  <a:pt x="437599" y="2710829"/>
                </a:lnTo>
                <a:lnTo>
                  <a:pt x="442670" y="2716684"/>
                </a:lnTo>
                <a:lnTo>
                  <a:pt x="449852" y="2714103"/>
                </a:lnTo>
                <a:lnTo>
                  <a:pt x="462923" y="2712213"/>
                </a:lnTo>
                <a:lnTo>
                  <a:pt x="469412" y="2707134"/>
                </a:lnTo>
                <a:lnTo>
                  <a:pt x="449898" y="2708597"/>
                </a:lnTo>
                <a:close/>
              </a:path>
              <a:path w="3277635" h="2793039">
                <a:moveTo>
                  <a:pt x="445213" y="2724086"/>
                </a:moveTo>
                <a:lnTo>
                  <a:pt x="441476" y="2722124"/>
                </a:lnTo>
                <a:lnTo>
                  <a:pt x="440254" y="2719507"/>
                </a:lnTo>
                <a:lnTo>
                  <a:pt x="442670" y="2716684"/>
                </a:lnTo>
                <a:lnTo>
                  <a:pt x="437599" y="2710829"/>
                </a:lnTo>
                <a:lnTo>
                  <a:pt x="451727" y="2775794"/>
                </a:lnTo>
                <a:lnTo>
                  <a:pt x="445213" y="2724086"/>
                </a:lnTo>
                <a:close/>
              </a:path>
              <a:path w="3277635" h="2793039">
                <a:moveTo>
                  <a:pt x="464917" y="2772685"/>
                </a:moveTo>
                <a:lnTo>
                  <a:pt x="462923" y="2712213"/>
                </a:lnTo>
                <a:lnTo>
                  <a:pt x="462796" y="2716408"/>
                </a:lnTo>
                <a:lnTo>
                  <a:pt x="460255" y="2721553"/>
                </a:lnTo>
                <a:lnTo>
                  <a:pt x="455728" y="2724249"/>
                </a:lnTo>
                <a:lnTo>
                  <a:pt x="455135" y="2774946"/>
                </a:lnTo>
                <a:lnTo>
                  <a:pt x="464917" y="2772685"/>
                </a:lnTo>
                <a:close/>
              </a:path>
              <a:path w="3277635" h="2793039">
                <a:moveTo>
                  <a:pt x="451727" y="2775794"/>
                </a:moveTo>
                <a:lnTo>
                  <a:pt x="455135" y="2774946"/>
                </a:lnTo>
                <a:lnTo>
                  <a:pt x="455728" y="2724249"/>
                </a:lnTo>
                <a:lnTo>
                  <a:pt x="450339" y="2724944"/>
                </a:lnTo>
                <a:lnTo>
                  <a:pt x="445213" y="2724086"/>
                </a:lnTo>
                <a:lnTo>
                  <a:pt x="451727" y="2775794"/>
                </a:lnTo>
                <a:close/>
              </a:path>
              <a:path w="3277635" h="2793039">
                <a:moveTo>
                  <a:pt x="419625" y="2718919"/>
                </a:moveTo>
                <a:lnTo>
                  <a:pt x="423524" y="2716422"/>
                </a:lnTo>
                <a:lnTo>
                  <a:pt x="430954" y="2718571"/>
                </a:lnTo>
                <a:lnTo>
                  <a:pt x="430916" y="2712162"/>
                </a:lnTo>
                <a:lnTo>
                  <a:pt x="428248" y="2710928"/>
                </a:lnTo>
                <a:lnTo>
                  <a:pt x="425712" y="2706852"/>
                </a:lnTo>
                <a:lnTo>
                  <a:pt x="419625" y="2718919"/>
                </a:lnTo>
                <a:close/>
              </a:path>
              <a:path w="3277635" h="2793039">
                <a:moveTo>
                  <a:pt x="727129" y="2748270"/>
                </a:moveTo>
                <a:lnTo>
                  <a:pt x="729603" y="2749865"/>
                </a:lnTo>
                <a:lnTo>
                  <a:pt x="734544" y="2750918"/>
                </a:lnTo>
                <a:lnTo>
                  <a:pt x="739250" y="2750635"/>
                </a:lnTo>
                <a:lnTo>
                  <a:pt x="740385" y="2746625"/>
                </a:lnTo>
                <a:lnTo>
                  <a:pt x="729822" y="2746925"/>
                </a:lnTo>
                <a:lnTo>
                  <a:pt x="727129" y="2748270"/>
                </a:lnTo>
                <a:close/>
              </a:path>
              <a:path w="3277635" h="2793039">
                <a:moveTo>
                  <a:pt x="988694" y="2721389"/>
                </a:moveTo>
                <a:lnTo>
                  <a:pt x="995830" y="2720537"/>
                </a:lnTo>
                <a:lnTo>
                  <a:pt x="994786" y="2715091"/>
                </a:lnTo>
                <a:lnTo>
                  <a:pt x="994842" y="2709918"/>
                </a:lnTo>
                <a:lnTo>
                  <a:pt x="1000572" y="2708411"/>
                </a:lnTo>
                <a:lnTo>
                  <a:pt x="1003249" y="2697529"/>
                </a:lnTo>
                <a:lnTo>
                  <a:pt x="998958" y="2698014"/>
                </a:lnTo>
                <a:lnTo>
                  <a:pt x="992916" y="2699934"/>
                </a:lnTo>
                <a:lnTo>
                  <a:pt x="989173" y="2702867"/>
                </a:lnTo>
                <a:lnTo>
                  <a:pt x="988694" y="2721389"/>
                </a:lnTo>
                <a:close/>
              </a:path>
              <a:path w="3277635" h="2793039">
                <a:moveTo>
                  <a:pt x="552924" y="2732811"/>
                </a:moveTo>
                <a:lnTo>
                  <a:pt x="540376" y="2731746"/>
                </a:lnTo>
                <a:lnTo>
                  <a:pt x="541240" y="2758688"/>
                </a:lnTo>
                <a:lnTo>
                  <a:pt x="542741" y="2756449"/>
                </a:lnTo>
                <a:lnTo>
                  <a:pt x="550299" y="2759145"/>
                </a:lnTo>
                <a:lnTo>
                  <a:pt x="555654" y="2781169"/>
                </a:lnTo>
                <a:lnTo>
                  <a:pt x="561725" y="2733215"/>
                </a:lnTo>
                <a:lnTo>
                  <a:pt x="552924" y="2732811"/>
                </a:lnTo>
                <a:close/>
              </a:path>
              <a:path w="3277635" h="2793039">
                <a:moveTo>
                  <a:pt x="613020" y="2778810"/>
                </a:moveTo>
                <a:lnTo>
                  <a:pt x="612799" y="2775033"/>
                </a:lnTo>
                <a:lnTo>
                  <a:pt x="606833" y="2773501"/>
                </a:lnTo>
                <a:lnTo>
                  <a:pt x="604215" y="2721308"/>
                </a:lnTo>
                <a:lnTo>
                  <a:pt x="600929" y="2724814"/>
                </a:lnTo>
                <a:lnTo>
                  <a:pt x="602083" y="2782793"/>
                </a:lnTo>
                <a:lnTo>
                  <a:pt x="608611" y="2780832"/>
                </a:lnTo>
                <a:lnTo>
                  <a:pt x="613020" y="2778810"/>
                </a:lnTo>
                <a:close/>
              </a:path>
              <a:path w="3277635" h="2793039">
                <a:moveTo>
                  <a:pt x="600929" y="2724814"/>
                </a:moveTo>
                <a:lnTo>
                  <a:pt x="600789" y="2724284"/>
                </a:lnTo>
                <a:lnTo>
                  <a:pt x="598386" y="2719843"/>
                </a:lnTo>
                <a:lnTo>
                  <a:pt x="589216" y="2722567"/>
                </a:lnTo>
                <a:lnTo>
                  <a:pt x="583043" y="2725110"/>
                </a:lnTo>
                <a:lnTo>
                  <a:pt x="579023" y="2727413"/>
                </a:lnTo>
                <a:lnTo>
                  <a:pt x="585341" y="2786090"/>
                </a:lnTo>
                <a:lnTo>
                  <a:pt x="594103" y="2784583"/>
                </a:lnTo>
                <a:lnTo>
                  <a:pt x="602083" y="2782793"/>
                </a:lnTo>
                <a:lnTo>
                  <a:pt x="600929" y="2724814"/>
                </a:lnTo>
                <a:close/>
              </a:path>
              <a:path w="3277635" h="2793039">
                <a:moveTo>
                  <a:pt x="576466" y="2787202"/>
                </a:moveTo>
                <a:lnTo>
                  <a:pt x="585341" y="2786090"/>
                </a:lnTo>
                <a:lnTo>
                  <a:pt x="579023" y="2727413"/>
                </a:lnTo>
                <a:lnTo>
                  <a:pt x="576314" y="2729416"/>
                </a:lnTo>
                <a:lnTo>
                  <a:pt x="574073" y="2731057"/>
                </a:lnTo>
                <a:lnTo>
                  <a:pt x="571456" y="2732278"/>
                </a:lnTo>
                <a:lnTo>
                  <a:pt x="568146" y="2787807"/>
                </a:lnTo>
                <a:lnTo>
                  <a:pt x="576466" y="2787202"/>
                </a:lnTo>
                <a:close/>
              </a:path>
              <a:path w="3277635" h="2793039">
                <a:moveTo>
                  <a:pt x="555851" y="2787052"/>
                </a:moveTo>
                <a:lnTo>
                  <a:pt x="561052" y="2787795"/>
                </a:lnTo>
                <a:lnTo>
                  <a:pt x="568146" y="2787807"/>
                </a:lnTo>
                <a:lnTo>
                  <a:pt x="571456" y="2732278"/>
                </a:lnTo>
                <a:lnTo>
                  <a:pt x="567621" y="2733017"/>
                </a:lnTo>
                <a:lnTo>
                  <a:pt x="561725" y="2733215"/>
                </a:lnTo>
                <a:lnTo>
                  <a:pt x="555851" y="2787052"/>
                </a:lnTo>
                <a:close/>
              </a:path>
              <a:path w="3277635" h="2793039">
                <a:moveTo>
                  <a:pt x="555654" y="2781169"/>
                </a:moveTo>
                <a:lnTo>
                  <a:pt x="553213" y="2785469"/>
                </a:lnTo>
                <a:lnTo>
                  <a:pt x="555851" y="2787052"/>
                </a:lnTo>
                <a:lnTo>
                  <a:pt x="561725" y="2733215"/>
                </a:lnTo>
                <a:lnTo>
                  <a:pt x="555654" y="2781169"/>
                </a:lnTo>
                <a:close/>
              </a:path>
              <a:path w="3277635" h="2793039">
                <a:moveTo>
                  <a:pt x="524119" y="2717613"/>
                </a:moveTo>
                <a:lnTo>
                  <a:pt x="525953" y="2784219"/>
                </a:lnTo>
                <a:lnTo>
                  <a:pt x="533250" y="2783915"/>
                </a:lnTo>
                <a:lnTo>
                  <a:pt x="543013" y="2782943"/>
                </a:lnTo>
                <a:lnTo>
                  <a:pt x="538481" y="2721191"/>
                </a:lnTo>
                <a:lnTo>
                  <a:pt x="533329" y="2720008"/>
                </a:lnTo>
                <a:lnTo>
                  <a:pt x="528410" y="2718819"/>
                </a:lnTo>
                <a:lnTo>
                  <a:pt x="524119" y="2717613"/>
                </a:lnTo>
                <a:close/>
              </a:path>
              <a:path w="3277635" h="2793039">
                <a:moveTo>
                  <a:pt x="665796" y="2708904"/>
                </a:moveTo>
                <a:lnTo>
                  <a:pt x="664088" y="2706591"/>
                </a:lnTo>
                <a:lnTo>
                  <a:pt x="659627" y="2705088"/>
                </a:lnTo>
                <a:lnTo>
                  <a:pt x="653329" y="2704423"/>
                </a:lnTo>
                <a:lnTo>
                  <a:pt x="646106" y="2704625"/>
                </a:lnTo>
                <a:lnTo>
                  <a:pt x="657299" y="2715849"/>
                </a:lnTo>
                <a:lnTo>
                  <a:pt x="663838" y="2711999"/>
                </a:lnTo>
                <a:lnTo>
                  <a:pt x="665796" y="2708904"/>
                </a:lnTo>
                <a:close/>
              </a:path>
              <a:path w="3277635" h="2793039">
                <a:moveTo>
                  <a:pt x="646106" y="2704625"/>
                </a:moveTo>
                <a:lnTo>
                  <a:pt x="638872" y="2705720"/>
                </a:lnTo>
                <a:lnTo>
                  <a:pt x="642444" y="2721324"/>
                </a:lnTo>
                <a:lnTo>
                  <a:pt x="645266" y="2720425"/>
                </a:lnTo>
                <a:lnTo>
                  <a:pt x="657299" y="2715849"/>
                </a:lnTo>
                <a:lnTo>
                  <a:pt x="646106" y="2704625"/>
                </a:lnTo>
                <a:close/>
              </a:path>
              <a:path w="3277635" h="2793039">
                <a:moveTo>
                  <a:pt x="628904" y="2775180"/>
                </a:moveTo>
                <a:lnTo>
                  <a:pt x="641611" y="2778979"/>
                </a:lnTo>
                <a:lnTo>
                  <a:pt x="632543" y="2707737"/>
                </a:lnTo>
                <a:lnTo>
                  <a:pt x="628031" y="2710704"/>
                </a:lnTo>
                <a:lnTo>
                  <a:pt x="626820" y="2706136"/>
                </a:lnTo>
                <a:lnTo>
                  <a:pt x="623640" y="2705515"/>
                </a:lnTo>
                <a:lnTo>
                  <a:pt x="619140" y="2707724"/>
                </a:lnTo>
                <a:lnTo>
                  <a:pt x="616744" y="2772257"/>
                </a:lnTo>
                <a:lnTo>
                  <a:pt x="628904" y="2775180"/>
                </a:lnTo>
                <a:close/>
              </a:path>
              <a:path w="3277635" h="2793039">
                <a:moveTo>
                  <a:pt x="604215" y="2721308"/>
                </a:moveTo>
                <a:lnTo>
                  <a:pt x="606833" y="2773501"/>
                </a:lnTo>
                <a:lnTo>
                  <a:pt x="616744" y="2772257"/>
                </a:lnTo>
                <a:lnTo>
                  <a:pt x="619140" y="2707724"/>
                </a:lnTo>
                <a:lnTo>
                  <a:pt x="613970" y="2711760"/>
                </a:lnTo>
                <a:lnTo>
                  <a:pt x="608778" y="2716622"/>
                </a:lnTo>
                <a:lnTo>
                  <a:pt x="604215" y="2721308"/>
                </a:lnTo>
                <a:close/>
              </a:path>
              <a:path w="3277635" h="2793039">
                <a:moveTo>
                  <a:pt x="986897" y="2706478"/>
                </a:moveTo>
                <a:lnTo>
                  <a:pt x="985257" y="2710432"/>
                </a:lnTo>
                <a:lnTo>
                  <a:pt x="989289" y="2760449"/>
                </a:lnTo>
                <a:lnTo>
                  <a:pt x="994829" y="2761204"/>
                </a:lnTo>
                <a:lnTo>
                  <a:pt x="997998" y="2762266"/>
                </a:lnTo>
                <a:lnTo>
                  <a:pt x="999155" y="2763590"/>
                </a:lnTo>
                <a:lnTo>
                  <a:pt x="999946" y="2723972"/>
                </a:lnTo>
                <a:lnTo>
                  <a:pt x="995445" y="2723903"/>
                </a:lnTo>
                <a:lnTo>
                  <a:pt x="990867" y="2723543"/>
                </a:lnTo>
                <a:lnTo>
                  <a:pt x="987415" y="2722960"/>
                </a:lnTo>
                <a:lnTo>
                  <a:pt x="986897" y="2706478"/>
                </a:lnTo>
                <a:close/>
              </a:path>
              <a:path w="3277635" h="2793039">
                <a:moveTo>
                  <a:pt x="983422" y="2714392"/>
                </a:moveTo>
                <a:lnTo>
                  <a:pt x="980560" y="2718025"/>
                </a:lnTo>
                <a:lnTo>
                  <a:pt x="981017" y="2760049"/>
                </a:lnTo>
                <a:lnTo>
                  <a:pt x="989289" y="2760449"/>
                </a:lnTo>
                <a:lnTo>
                  <a:pt x="985257" y="2710432"/>
                </a:lnTo>
                <a:lnTo>
                  <a:pt x="983422" y="2714392"/>
                </a:lnTo>
                <a:close/>
              </a:path>
              <a:path w="3277635" h="2793039">
                <a:moveTo>
                  <a:pt x="975841" y="2720994"/>
                </a:moveTo>
                <a:lnTo>
                  <a:pt x="968432" y="2722964"/>
                </a:lnTo>
                <a:lnTo>
                  <a:pt x="969854" y="2764801"/>
                </a:lnTo>
                <a:lnTo>
                  <a:pt x="975822" y="2759997"/>
                </a:lnTo>
                <a:lnTo>
                  <a:pt x="981017" y="2760049"/>
                </a:lnTo>
                <a:lnTo>
                  <a:pt x="980560" y="2718025"/>
                </a:lnTo>
                <a:lnTo>
                  <a:pt x="975841" y="2720994"/>
                </a:lnTo>
                <a:close/>
              </a:path>
              <a:path w="3277635" h="2793039">
                <a:moveTo>
                  <a:pt x="946255" y="2785618"/>
                </a:moveTo>
                <a:lnTo>
                  <a:pt x="954053" y="2784465"/>
                </a:lnTo>
                <a:lnTo>
                  <a:pt x="959939" y="2779181"/>
                </a:lnTo>
                <a:lnTo>
                  <a:pt x="964883" y="2771911"/>
                </a:lnTo>
                <a:lnTo>
                  <a:pt x="969854" y="2764801"/>
                </a:lnTo>
                <a:lnTo>
                  <a:pt x="968432" y="2722964"/>
                </a:lnTo>
                <a:lnTo>
                  <a:pt x="957504" y="2723601"/>
                </a:lnTo>
                <a:lnTo>
                  <a:pt x="946255" y="2785618"/>
                </a:lnTo>
                <a:close/>
              </a:path>
              <a:path w="3277635" h="2793039">
                <a:moveTo>
                  <a:pt x="946255" y="2785618"/>
                </a:moveTo>
                <a:lnTo>
                  <a:pt x="957504" y="2723601"/>
                </a:lnTo>
                <a:lnTo>
                  <a:pt x="942223" y="2722569"/>
                </a:lnTo>
                <a:lnTo>
                  <a:pt x="939457" y="2718872"/>
                </a:lnTo>
                <a:lnTo>
                  <a:pt x="936677" y="2713775"/>
                </a:lnTo>
                <a:lnTo>
                  <a:pt x="935874" y="2710231"/>
                </a:lnTo>
                <a:lnTo>
                  <a:pt x="935577" y="2780494"/>
                </a:lnTo>
                <a:lnTo>
                  <a:pt x="946255" y="2785618"/>
                </a:lnTo>
                <a:close/>
              </a:path>
              <a:path w="3277635" h="2793039">
                <a:moveTo>
                  <a:pt x="997889" y="2714227"/>
                </a:moveTo>
                <a:lnTo>
                  <a:pt x="994786" y="2715091"/>
                </a:lnTo>
                <a:lnTo>
                  <a:pt x="995830" y="2720537"/>
                </a:lnTo>
                <a:lnTo>
                  <a:pt x="1000962" y="2721761"/>
                </a:lnTo>
                <a:lnTo>
                  <a:pt x="1000901" y="2710831"/>
                </a:lnTo>
                <a:lnTo>
                  <a:pt x="997889" y="2714227"/>
                </a:lnTo>
                <a:close/>
              </a:path>
              <a:path w="3277635" h="2793039">
                <a:moveTo>
                  <a:pt x="989173" y="2702867"/>
                </a:moveTo>
                <a:lnTo>
                  <a:pt x="986897" y="2706478"/>
                </a:lnTo>
                <a:lnTo>
                  <a:pt x="987415" y="2722960"/>
                </a:lnTo>
                <a:lnTo>
                  <a:pt x="988694" y="2721389"/>
                </a:lnTo>
                <a:lnTo>
                  <a:pt x="989173" y="2702867"/>
                </a:lnTo>
                <a:close/>
              </a:path>
              <a:path w="3277635" h="2793039">
                <a:moveTo>
                  <a:pt x="474562" y="2771388"/>
                </a:moveTo>
                <a:lnTo>
                  <a:pt x="474949" y="2773274"/>
                </a:lnTo>
                <a:lnTo>
                  <a:pt x="477150" y="2765685"/>
                </a:lnTo>
                <a:lnTo>
                  <a:pt x="473723" y="2762616"/>
                </a:lnTo>
                <a:lnTo>
                  <a:pt x="472699" y="2759743"/>
                </a:lnTo>
                <a:lnTo>
                  <a:pt x="471194" y="2771555"/>
                </a:lnTo>
                <a:lnTo>
                  <a:pt x="474562" y="2771388"/>
                </a:lnTo>
                <a:close/>
              </a:path>
              <a:path w="3277635" h="2793039">
                <a:moveTo>
                  <a:pt x="12196" y="2708983"/>
                </a:moveTo>
                <a:lnTo>
                  <a:pt x="12866" y="2713884"/>
                </a:lnTo>
                <a:lnTo>
                  <a:pt x="14443" y="2750865"/>
                </a:lnTo>
                <a:lnTo>
                  <a:pt x="15582" y="2747246"/>
                </a:lnTo>
                <a:lnTo>
                  <a:pt x="20342" y="2732483"/>
                </a:lnTo>
                <a:lnTo>
                  <a:pt x="17695" y="2672961"/>
                </a:lnTo>
                <a:lnTo>
                  <a:pt x="13738" y="2679107"/>
                </a:lnTo>
                <a:lnTo>
                  <a:pt x="12196" y="2708983"/>
                </a:lnTo>
                <a:close/>
              </a:path>
              <a:path w="3277635" h="2793039">
                <a:moveTo>
                  <a:pt x="10401" y="2690796"/>
                </a:moveTo>
                <a:lnTo>
                  <a:pt x="9134" y="2709857"/>
                </a:lnTo>
                <a:lnTo>
                  <a:pt x="12196" y="2708983"/>
                </a:lnTo>
                <a:lnTo>
                  <a:pt x="13738" y="2679107"/>
                </a:lnTo>
                <a:lnTo>
                  <a:pt x="10401" y="2690796"/>
                </a:lnTo>
                <a:close/>
              </a:path>
              <a:path w="3277635" h="2793039">
                <a:moveTo>
                  <a:pt x="25849" y="2714160"/>
                </a:moveTo>
                <a:lnTo>
                  <a:pt x="23792" y="2714736"/>
                </a:lnTo>
                <a:lnTo>
                  <a:pt x="21695" y="2644843"/>
                </a:lnTo>
                <a:lnTo>
                  <a:pt x="20935" y="2637461"/>
                </a:lnTo>
                <a:lnTo>
                  <a:pt x="21446" y="2519599"/>
                </a:lnTo>
                <a:lnTo>
                  <a:pt x="17489" y="2525413"/>
                </a:lnTo>
                <a:lnTo>
                  <a:pt x="14443" y="2559747"/>
                </a:lnTo>
                <a:lnTo>
                  <a:pt x="12197" y="2565415"/>
                </a:lnTo>
                <a:lnTo>
                  <a:pt x="15144" y="2594946"/>
                </a:lnTo>
                <a:lnTo>
                  <a:pt x="17655" y="2603449"/>
                </a:lnTo>
                <a:lnTo>
                  <a:pt x="18770" y="2669471"/>
                </a:lnTo>
                <a:lnTo>
                  <a:pt x="21661" y="2669973"/>
                </a:lnTo>
                <a:lnTo>
                  <a:pt x="23986" y="2721802"/>
                </a:lnTo>
                <a:lnTo>
                  <a:pt x="25849" y="2714160"/>
                </a:lnTo>
                <a:close/>
              </a:path>
              <a:path w="3277635" h="2793039">
                <a:moveTo>
                  <a:pt x="30706" y="2249573"/>
                </a:moveTo>
                <a:lnTo>
                  <a:pt x="30682" y="2252221"/>
                </a:lnTo>
                <a:lnTo>
                  <a:pt x="30496" y="2371280"/>
                </a:lnTo>
                <a:lnTo>
                  <a:pt x="27516" y="2376010"/>
                </a:lnTo>
                <a:lnTo>
                  <a:pt x="24013" y="2479233"/>
                </a:lnTo>
                <a:lnTo>
                  <a:pt x="20128" y="2484472"/>
                </a:lnTo>
                <a:lnTo>
                  <a:pt x="21288" y="2481540"/>
                </a:lnTo>
                <a:lnTo>
                  <a:pt x="24013" y="2479233"/>
                </a:lnTo>
                <a:lnTo>
                  <a:pt x="27516" y="2376010"/>
                </a:lnTo>
                <a:lnTo>
                  <a:pt x="22047" y="2384693"/>
                </a:lnTo>
                <a:lnTo>
                  <a:pt x="23271" y="2437391"/>
                </a:lnTo>
                <a:lnTo>
                  <a:pt x="22440" y="2444089"/>
                </a:lnTo>
                <a:lnTo>
                  <a:pt x="17590" y="2484947"/>
                </a:lnTo>
                <a:lnTo>
                  <a:pt x="22469" y="2506985"/>
                </a:lnTo>
                <a:lnTo>
                  <a:pt x="28087" y="2504234"/>
                </a:lnTo>
                <a:lnTo>
                  <a:pt x="31938" y="2378134"/>
                </a:lnTo>
                <a:lnTo>
                  <a:pt x="38926" y="2360050"/>
                </a:lnTo>
                <a:lnTo>
                  <a:pt x="30706" y="2249573"/>
                </a:lnTo>
                <a:close/>
              </a:path>
              <a:path w="3277635" h="2793039">
                <a:moveTo>
                  <a:pt x="16789" y="2441237"/>
                </a:moveTo>
                <a:lnTo>
                  <a:pt x="12744" y="2442520"/>
                </a:lnTo>
                <a:lnTo>
                  <a:pt x="13529" y="2482184"/>
                </a:lnTo>
                <a:lnTo>
                  <a:pt x="16588" y="2485135"/>
                </a:lnTo>
                <a:lnTo>
                  <a:pt x="17590" y="2484947"/>
                </a:lnTo>
                <a:lnTo>
                  <a:pt x="22440" y="2444089"/>
                </a:lnTo>
                <a:lnTo>
                  <a:pt x="16789" y="2441237"/>
                </a:lnTo>
                <a:close/>
              </a:path>
              <a:path w="3277635" h="2793039">
                <a:moveTo>
                  <a:pt x="13529" y="2482184"/>
                </a:moveTo>
                <a:lnTo>
                  <a:pt x="12744" y="2442520"/>
                </a:lnTo>
                <a:lnTo>
                  <a:pt x="10115" y="2446931"/>
                </a:lnTo>
                <a:lnTo>
                  <a:pt x="8768" y="2453505"/>
                </a:lnTo>
                <a:lnTo>
                  <a:pt x="8569" y="2461280"/>
                </a:lnTo>
                <a:lnTo>
                  <a:pt x="9386" y="2469294"/>
                </a:lnTo>
                <a:lnTo>
                  <a:pt x="11083" y="2476583"/>
                </a:lnTo>
                <a:lnTo>
                  <a:pt x="13529" y="2482184"/>
                </a:lnTo>
                <a:close/>
              </a:path>
              <a:path w="3277635" h="2793039">
                <a:moveTo>
                  <a:pt x="18770" y="2669471"/>
                </a:moveTo>
                <a:lnTo>
                  <a:pt x="17655" y="2603449"/>
                </a:lnTo>
                <a:lnTo>
                  <a:pt x="17418" y="2603713"/>
                </a:lnTo>
                <a:lnTo>
                  <a:pt x="16022" y="2608572"/>
                </a:lnTo>
                <a:lnTo>
                  <a:pt x="15211" y="2618086"/>
                </a:lnTo>
                <a:lnTo>
                  <a:pt x="15033" y="2668545"/>
                </a:lnTo>
                <a:lnTo>
                  <a:pt x="18770" y="2669471"/>
                </a:lnTo>
                <a:close/>
              </a:path>
              <a:path w="3277635" h="2793039">
                <a:moveTo>
                  <a:pt x="14860" y="2631653"/>
                </a:moveTo>
                <a:lnTo>
                  <a:pt x="14842" y="2648673"/>
                </a:lnTo>
                <a:lnTo>
                  <a:pt x="15033" y="2668545"/>
                </a:lnTo>
                <a:lnTo>
                  <a:pt x="15211" y="2618086"/>
                </a:lnTo>
                <a:lnTo>
                  <a:pt x="14860" y="2631653"/>
                </a:lnTo>
                <a:close/>
              </a:path>
              <a:path w="3277635" h="2793039">
                <a:moveTo>
                  <a:pt x="10148" y="2492992"/>
                </a:moveTo>
                <a:lnTo>
                  <a:pt x="11564" y="2496918"/>
                </a:lnTo>
                <a:lnTo>
                  <a:pt x="15885" y="2500783"/>
                </a:lnTo>
                <a:lnTo>
                  <a:pt x="16119" y="2505025"/>
                </a:lnTo>
                <a:lnTo>
                  <a:pt x="13821" y="2511841"/>
                </a:lnTo>
                <a:lnTo>
                  <a:pt x="22469" y="2506985"/>
                </a:lnTo>
                <a:lnTo>
                  <a:pt x="17590" y="2484947"/>
                </a:lnTo>
                <a:lnTo>
                  <a:pt x="13545" y="2488673"/>
                </a:lnTo>
                <a:lnTo>
                  <a:pt x="10148" y="2492992"/>
                </a:lnTo>
                <a:close/>
              </a:path>
              <a:path w="3277635" h="2793039">
                <a:moveTo>
                  <a:pt x="12197" y="2565415"/>
                </a:moveTo>
                <a:lnTo>
                  <a:pt x="8807" y="2577576"/>
                </a:lnTo>
                <a:lnTo>
                  <a:pt x="9189" y="2584734"/>
                </a:lnTo>
                <a:lnTo>
                  <a:pt x="11812" y="2589616"/>
                </a:lnTo>
                <a:lnTo>
                  <a:pt x="15144" y="2594946"/>
                </a:lnTo>
                <a:lnTo>
                  <a:pt x="12197" y="2565415"/>
                </a:lnTo>
                <a:close/>
              </a:path>
              <a:path w="3277635" h="2793039">
                <a:moveTo>
                  <a:pt x="392898" y="2722658"/>
                </a:moveTo>
                <a:lnTo>
                  <a:pt x="392961" y="2725091"/>
                </a:lnTo>
                <a:lnTo>
                  <a:pt x="394859" y="2719831"/>
                </a:lnTo>
                <a:lnTo>
                  <a:pt x="393109" y="2697268"/>
                </a:lnTo>
                <a:lnTo>
                  <a:pt x="391728" y="2697071"/>
                </a:lnTo>
                <a:lnTo>
                  <a:pt x="384521" y="2732112"/>
                </a:lnTo>
                <a:lnTo>
                  <a:pt x="386717" y="2734402"/>
                </a:lnTo>
                <a:lnTo>
                  <a:pt x="392961" y="2725091"/>
                </a:lnTo>
                <a:lnTo>
                  <a:pt x="392898" y="2722658"/>
                </a:lnTo>
                <a:close/>
              </a:path>
              <a:path w="3277635" h="2793039">
                <a:moveTo>
                  <a:pt x="377870" y="2743793"/>
                </a:moveTo>
                <a:lnTo>
                  <a:pt x="386717" y="2734402"/>
                </a:lnTo>
                <a:lnTo>
                  <a:pt x="384521" y="2732112"/>
                </a:lnTo>
                <a:lnTo>
                  <a:pt x="375606" y="2741579"/>
                </a:lnTo>
                <a:lnTo>
                  <a:pt x="367451" y="2751055"/>
                </a:lnTo>
                <a:lnTo>
                  <a:pt x="366718" y="2753301"/>
                </a:lnTo>
                <a:lnTo>
                  <a:pt x="377870" y="2743793"/>
                </a:lnTo>
                <a:close/>
              </a:path>
              <a:path w="3277635" h="2793039">
                <a:moveTo>
                  <a:pt x="396454" y="2706561"/>
                </a:moveTo>
                <a:lnTo>
                  <a:pt x="393109" y="2697268"/>
                </a:lnTo>
                <a:lnTo>
                  <a:pt x="394859" y="2719831"/>
                </a:lnTo>
                <a:lnTo>
                  <a:pt x="396305" y="2715823"/>
                </a:lnTo>
                <a:lnTo>
                  <a:pt x="396454" y="2706561"/>
                </a:lnTo>
                <a:close/>
              </a:path>
              <a:path w="3277635" h="2793039">
                <a:moveTo>
                  <a:pt x="380279" y="2700807"/>
                </a:moveTo>
                <a:lnTo>
                  <a:pt x="380179" y="2704946"/>
                </a:lnTo>
                <a:lnTo>
                  <a:pt x="384521" y="2732112"/>
                </a:lnTo>
                <a:lnTo>
                  <a:pt x="391728" y="2697071"/>
                </a:lnTo>
                <a:lnTo>
                  <a:pt x="380279" y="2700807"/>
                </a:lnTo>
                <a:close/>
              </a:path>
              <a:path w="3277635" h="2793039">
                <a:moveTo>
                  <a:pt x="361617" y="2705833"/>
                </a:moveTo>
                <a:lnTo>
                  <a:pt x="352588" y="2704154"/>
                </a:lnTo>
                <a:lnTo>
                  <a:pt x="353907" y="2748888"/>
                </a:lnTo>
                <a:lnTo>
                  <a:pt x="354162" y="2760518"/>
                </a:lnTo>
                <a:lnTo>
                  <a:pt x="359492" y="2758752"/>
                </a:lnTo>
                <a:lnTo>
                  <a:pt x="365335" y="2754344"/>
                </a:lnTo>
                <a:lnTo>
                  <a:pt x="369624" y="2708419"/>
                </a:lnTo>
                <a:lnTo>
                  <a:pt x="361617" y="2705833"/>
                </a:lnTo>
                <a:close/>
              </a:path>
              <a:path w="3277635" h="2793039">
                <a:moveTo>
                  <a:pt x="352588" y="2704154"/>
                </a:moveTo>
                <a:lnTo>
                  <a:pt x="343271" y="2705047"/>
                </a:lnTo>
                <a:lnTo>
                  <a:pt x="346302" y="2711737"/>
                </a:lnTo>
                <a:lnTo>
                  <a:pt x="349844" y="2711334"/>
                </a:lnTo>
                <a:lnTo>
                  <a:pt x="350147" y="2717915"/>
                </a:lnTo>
                <a:lnTo>
                  <a:pt x="351548" y="2751448"/>
                </a:lnTo>
                <a:lnTo>
                  <a:pt x="353907" y="2748888"/>
                </a:lnTo>
                <a:lnTo>
                  <a:pt x="352588" y="2704154"/>
                </a:lnTo>
                <a:close/>
              </a:path>
              <a:path w="3277635" h="2793039">
                <a:moveTo>
                  <a:pt x="343271" y="2705047"/>
                </a:moveTo>
                <a:lnTo>
                  <a:pt x="334398" y="2710181"/>
                </a:lnTo>
                <a:lnTo>
                  <a:pt x="339101" y="2779148"/>
                </a:lnTo>
                <a:lnTo>
                  <a:pt x="342601" y="2723245"/>
                </a:lnTo>
                <a:lnTo>
                  <a:pt x="342823" y="2720000"/>
                </a:lnTo>
                <a:lnTo>
                  <a:pt x="344256" y="2715653"/>
                </a:lnTo>
                <a:lnTo>
                  <a:pt x="346302" y="2711737"/>
                </a:lnTo>
                <a:lnTo>
                  <a:pt x="343271" y="2705047"/>
                </a:lnTo>
                <a:close/>
              </a:path>
              <a:path w="3277635" h="2793039">
                <a:moveTo>
                  <a:pt x="342601" y="2723245"/>
                </a:moveTo>
                <a:lnTo>
                  <a:pt x="339101" y="2779148"/>
                </a:lnTo>
                <a:lnTo>
                  <a:pt x="343431" y="2775234"/>
                </a:lnTo>
                <a:lnTo>
                  <a:pt x="346389" y="2771378"/>
                </a:lnTo>
                <a:lnTo>
                  <a:pt x="347461" y="2767866"/>
                </a:lnTo>
                <a:lnTo>
                  <a:pt x="346138" y="2764983"/>
                </a:lnTo>
                <a:lnTo>
                  <a:pt x="341906" y="2763013"/>
                </a:lnTo>
                <a:lnTo>
                  <a:pt x="342601" y="2723245"/>
                </a:lnTo>
                <a:close/>
              </a:path>
              <a:path w="3277635" h="2793039">
                <a:moveTo>
                  <a:pt x="322991" y="2788400"/>
                </a:moveTo>
                <a:lnTo>
                  <a:pt x="328369" y="2786016"/>
                </a:lnTo>
                <a:lnTo>
                  <a:pt x="333910" y="2782837"/>
                </a:lnTo>
                <a:lnTo>
                  <a:pt x="339101" y="2779148"/>
                </a:lnTo>
                <a:lnTo>
                  <a:pt x="334398" y="2710181"/>
                </a:lnTo>
                <a:lnTo>
                  <a:pt x="328898" y="2713577"/>
                </a:lnTo>
                <a:lnTo>
                  <a:pt x="322991" y="2788400"/>
                </a:lnTo>
                <a:close/>
              </a:path>
              <a:path w="3277635" h="2793039">
                <a:moveTo>
                  <a:pt x="322537" y="2770354"/>
                </a:moveTo>
                <a:lnTo>
                  <a:pt x="316440" y="2778428"/>
                </a:lnTo>
                <a:lnTo>
                  <a:pt x="318286" y="2789704"/>
                </a:lnTo>
                <a:lnTo>
                  <a:pt x="322991" y="2788400"/>
                </a:lnTo>
                <a:lnTo>
                  <a:pt x="328898" y="2713577"/>
                </a:lnTo>
                <a:lnTo>
                  <a:pt x="319402" y="2718910"/>
                </a:lnTo>
                <a:lnTo>
                  <a:pt x="312035" y="2722295"/>
                </a:lnTo>
                <a:lnTo>
                  <a:pt x="307970" y="2770034"/>
                </a:lnTo>
                <a:lnTo>
                  <a:pt x="322537" y="2770354"/>
                </a:lnTo>
                <a:close/>
              </a:path>
              <a:path w="3277635" h="2793039">
                <a:moveTo>
                  <a:pt x="307970" y="2770034"/>
                </a:moveTo>
                <a:lnTo>
                  <a:pt x="312035" y="2722295"/>
                </a:lnTo>
                <a:lnTo>
                  <a:pt x="306551" y="2723986"/>
                </a:lnTo>
                <a:lnTo>
                  <a:pt x="302700" y="2724235"/>
                </a:lnTo>
                <a:lnTo>
                  <a:pt x="298902" y="2721418"/>
                </a:lnTo>
                <a:lnTo>
                  <a:pt x="298493" y="2773586"/>
                </a:lnTo>
                <a:lnTo>
                  <a:pt x="307970" y="2770034"/>
                </a:lnTo>
                <a:close/>
              </a:path>
              <a:path w="3277635" h="2793039">
                <a:moveTo>
                  <a:pt x="299234" y="2712695"/>
                </a:moveTo>
                <a:lnTo>
                  <a:pt x="300484" y="2703282"/>
                </a:lnTo>
                <a:lnTo>
                  <a:pt x="296977" y="2704075"/>
                </a:lnTo>
                <a:lnTo>
                  <a:pt x="298493" y="2773586"/>
                </a:lnTo>
                <a:lnTo>
                  <a:pt x="298902" y="2721418"/>
                </a:lnTo>
                <a:lnTo>
                  <a:pt x="298457" y="2718857"/>
                </a:lnTo>
                <a:lnTo>
                  <a:pt x="298651" y="2715865"/>
                </a:lnTo>
                <a:lnTo>
                  <a:pt x="299234" y="2712695"/>
                </a:lnTo>
                <a:close/>
              </a:path>
              <a:path w="3277635" h="2793039">
                <a:moveTo>
                  <a:pt x="293320" y="2706730"/>
                </a:moveTo>
                <a:lnTo>
                  <a:pt x="288062" y="2711229"/>
                </a:lnTo>
                <a:lnTo>
                  <a:pt x="289070" y="2783801"/>
                </a:lnTo>
                <a:lnTo>
                  <a:pt x="292671" y="2778884"/>
                </a:lnTo>
                <a:lnTo>
                  <a:pt x="298493" y="2773586"/>
                </a:lnTo>
                <a:lnTo>
                  <a:pt x="296977" y="2704075"/>
                </a:lnTo>
                <a:lnTo>
                  <a:pt x="293320" y="2706730"/>
                </a:lnTo>
                <a:close/>
              </a:path>
              <a:path w="3277635" h="2793039">
                <a:moveTo>
                  <a:pt x="280752" y="2781104"/>
                </a:moveTo>
                <a:lnTo>
                  <a:pt x="282788" y="2783994"/>
                </a:lnTo>
                <a:lnTo>
                  <a:pt x="286254" y="2786213"/>
                </a:lnTo>
                <a:lnTo>
                  <a:pt x="289070" y="2783801"/>
                </a:lnTo>
                <a:lnTo>
                  <a:pt x="288062" y="2711229"/>
                </a:lnTo>
                <a:lnTo>
                  <a:pt x="284909" y="2716570"/>
                </a:lnTo>
                <a:lnTo>
                  <a:pt x="280752" y="2781104"/>
                </a:lnTo>
                <a:close/>
              </a:path>
              <a:path w="3277635" h="2793039">
                <a:moveTo>
                  <a:pt x="284909" y="2716570"/>
                </a:moveTo>
                <a:lnTo>
                  <a:pt x="276990" y="2722325"/>
                </a:lnTo>
                <a:lnTo>
                  <a:pt x="268477" y="2723604"/>
                </a:lnTo>
                <a:lnTo>
                  <a:pt x="261842" y="2721517"/>
                </a:lnTo>
                <a:lnTo>
                  <a:pt x="259555" y="2717175"/>
                </a:lnTo>
                <a:lnTo>
                  <a:pt x="265792" y="2780222"/>
                </a:lnTo>
                <a:lnTo>
                  <a:pt x="280752" y="2781104"/>
                </a:lnTo>
                <a:lnTo>
                  <a:pt x="284909" y="2716570"/>
                </a:lnTo>
                <a:close/>
              </a:path>
              <a:path w="3277635" h="2793039">
                <a:moveTo>
                  <a:pt x="255656" y="2780913"/>
                </a:moveTo>
                <a:lnTo>
                  <a:pt x="265792" y="2780222"/>
                </a:lnTo>
                <a:lnTo>
                  <a:pt x="259555" y="2717175"/>
                </a:lnTo>
                <a:lnTo>
                  <a:pt x="254083" y="2737214"/>
                </a:lnTo>
                <a:lnTo>
                  <a:pt x="250482" y="2741469"/>
                </a:lnTo>
                <a:lnTo>
                  <a:pt x="249671" y="2778708"/>
                </a:lnTo>
                <a:lnTo>
                  <a:pt x="248662" y="2782589"/>
                </a:lnTo>
                <a:lnTo>
                  <a:pt x="255656" y="2780913"/>
                </a:lnTo>
                <a:close/>
              </a:path>
              <a:path w="3277635" h="2793039">
                <a:moveTo>
                  <a:pt x="415189" y="2702541"/>
                </a:moveTo>
                <a:lnTo>
                  <a:pt x="410805" y="2702745"/>
                </a:lnTo>
                <a:lnTo>
                  <a:pt x="415114" y="2710811"/>
                </a:lnTo>
                <a:lnTo>
                  <a:pt x="416591" y="2706266"/>
                </a:lnTo>
                <a:lnTo>
                  <a:pt x="415189" y="2702541"/>
                </a:lnTo>
                <a:close/>
              </a:path>
              <a:path w="3277635" h="2793039">
                <a:moveTo>
                  <a:pt x="379386" y="2698188"/>
                </a:moveTo>
                <a:lnTo>
                  <a:pt x="371885" y="2701004"/>
                </a:lnTo>
                <a:lnTo>
                  <a:pt x="375029" y="2702668"/>
                </a:lnTo>
                <a:lnTo>
                  <a:pt x="379374" y="2700038"/>
                </a:lnTo>
                <a:lnTo>
                  <a:pt x="379386" y="2698188"/>
                </a:lnTo>
                <a:close/>
              </a:path>
              <a:path w="3277635" h="2793039">
                <a:moveTo>
                  <a:pt x="231646" y="25628"/>
                </a:moveTo>
                <a:lnTo>
                  <a:pt x="235293" y="20884"/>
                </a:lnTo>
                <a:lnTo>
                  <a:pt x="223834" y="26619"/>
                </a:lnTo>
                <a:lnTo>
                  <a:pt x="215882" y="32922"/>
                </a:lnTo>
                <a:lnTo>
                  <a:pt x="218199" y="47998"/>
                </a:lnTo>
                <a:lnTo>
                  <a:pt x="221258" y="35465"/>
                </a:lnTo>
                <a:lnTo>
                  <a:pt x="228661" y="27678"/>
                </a:lnTo>
                <a:lnTo>
                  <a:pt x="231646" y="25628"/>
                </a:lnTo>
                <a:close/>
              </a:path>
              <a:path w="3277635" h="2793039">
                <a:moveTo>
                  <a:pt x="248128" y="2702702"/>
                </a:moveTo>
                <a:lnTo>
                  <a:pt x="248086" y="2702959"/>
                </a:lnTo>
                <a:lnTo>
                  <a:pt x="248796" y="2702662"/>
                </a:lnTo>
                <a:lnTo>
                  <a:pt x="251522" y="2701000"/>
                </a:lnTo>
                <a:lnTo>
                  <a:pt x="248128" y="2702702"/>
                </a:lnTo>
                <a:close/>
              </a:path>
              <a:path w="3277635" h="2793039">
                <a:moveTo>
                  <a:pt x="289704" y="81158"/>
                </a:moveTo>
                <a:lnTo>
                  <a:pt x="285629" y="84686"/>
                </a:lnTo>
                <a:lnTo>
                  <a:pt x="286306" y="91885"/>
                </a:lnTo>
                <a:lnTo>
                  <a:pt x="289727" y="92505"/>
                </a:lnTo>
                <a:lnTo>
                  <a:pt x="293527" y="79133"/>
                </a:lnTo>
                <a:lnTo>
                  <a:pt x="289704" y="81158"/>
                </a:lnTo>
                <a:close/>
              </a:path>
              <a:path w="3277635" h="2793039">
                <a:moveTo>
                  <a:pt x="216403" y="2706010"/>
                </a:moveTo>
                <a:lnTo>
                  <a:pt x="217272" y="2706739"/>
                </a:lnTo>
                <a:lnTo>
                  <a:pt x="220775" y="2705802"/>
                </a:lnTo>
                <a:lnTo>
                  <a:pt x="225271" y="2703912"/>
                </a:lnTo>
                <a:lnTo>
                  <a:pt x="229122" y="2701779"/>
                </a:lnTo>
                <a:lnTo>
                  <a:pt x="228326" y="2699632"/>
                </a:lnTo>
                <a:lnTo>
                  <a:pt x="223148" y="2701790"/>
                </a:lnTo>
                <a:lnTo>
                  <a:pt x="219809" y="2702905"/>
                </a:lnTo>
                <a:lnTo>
                  <a:pt x="216403" y="2706010"/>
                </a:lnTo>
                <a:close/>
              </a:path>
              <a:path w="3277635" h="2793039">
                <a:moveTo>
                  <a:pt x="220399" y="2701039"/>
                </a:moveTo>
                <a:lnTo>
                  <a:pt x="218772" y="2701790"/>
                </a:lnTo>
                <a:lnTo>
                  <a:pt x="223148" y="2701790"/>
                </a:lnTo>
                <a:lnTo>
                  <a:pt x="228326" y="2699632"/>
                </a:lnTo>
                <a:lnTo>
                  <a:pt x="220399" y="2701039"/>
                </a:lnTo>
                <a:close/>
              </a:path>
              <a:path w="3277635" h="2793039">
                <a:moveTo>
                  <a:pt x="96343" y="2466082"/>
                </a:moveTo>
                <a:lnTo>
                  <a:pt x="96204" y="2461464"/>
                </a:lnTo>
                <a:lnTo>
                  <a:pt x="95699" y="2457900"/>
                </a:lnTo>
                <a:lnTo>
                  <a:pt x="93664" y="2457898"/>
                </a:lnTo>
                <a:lnTo>
                  <a:pt x="92168" y="2463442"/>
                </a:lnTo>
                <a:lnTo>
                  <a:pt x="90938" y="2470293"/>
                </a:lnTo>
                <a:lnTo>
                  <a:pt x="92892" y="2475271"/>
                </a:lnTo>
                <a:lnTo>
                  <a:pt x="95455" y="2474515"/>
                </a:lnTo>
                <a:lnTo>
                  <a:pt x="96099" y="2470762"/>
                </a:lnTo>
                <a:lnTo>
                  <a:pt x="96343" y="2466082"/>
                </a:lnTo>
                <a:close/>
              </a:path>
              <a:path w="3277635" h="2793039">
                <a:moveTo>
                  <a:pt x="95950" y="2658457"/>
                </a:moveTo>
                <a:lnTo>
                  <a:pt x="93726" y="2659288"/>
                </a:lnTo>
                <a:lnTo>
                  <a:pt x="93961" y="2678245"/>
                </a:lnTo>
                <a:lnTo>
                  <a:pt x="95018" y="2675014"/>
                </a:lnTo>
                <a:lnTo>
                  <a:pt x="95796" y="2670614"/>
                </a:lnTo>
                <a:lnTo>
                  <a:pt x="96245" y="2665850"/>
                </a:lnTo>
                <a:lnTo>
                  <a:pt x="96313" y="2661529"/>
                </a:lnTo>
                <a:lnTo>
                  <a:pt x="95950" y="2658457"/>
                </a:lnTo>
                <a:close/>
              </a:path>
              <a:path w="3277635" h="2793039">
                <a:moveTo>
                  <a:pt x="91763" y="2664804"/>
                </a:moveTo>
                <a:lnTo>
                  <a:pt x="89627" y="2672852"/>
                </a:lnTo>
                <a:lnTo>
                  <a:pt x="91215" y="2677970"/>
                </a:lnTo>
                <a:lnTo>
                  <a:pt x="93961" y="2678245"/>
                </a:lnTo>
                <a:lnTo>
                  <a:pt x="93726" y="2659288"/>
                </a:lnTo>
                <a:lnTo>
                  <a:pt x="91763" y="2664804"/>
                </a:lnTo>
                <a:close/>
              </a:path>
              <a:path w="3277635" h="2793039">
                <a:moveTo>
                  <a:pt x="284906" y="90150"/>
                </a:moveTo>
                <a:lnTo>
                  <a:pt x="284059" y="88975"/>
                </a:lnTo>
                <a:lnTo>
                  <a:pt x="278094" y="86682"/>
                </a:lnTo>
                <a:lnTo>
                  <a:pt x="275967" y="86017"/>
                </a:lnTo>
                <a:lnTo>
                  <a:pt x="270783" y="86935"/>
                </a:lnTo>
                <a:lnTo>
                  <a:pt x="270493" y="88055"/>
                </a:lnTo>
                <a:lnTo>
                  <a:pt x="273430" y="89157"/>
                </a:lnTo>
                <a:lnTo>
                  <a:pt x="277923" y="90020"/>
                </a:lnTo>
                <a:lnTo>
                  <a:pt x="282305" y="90424"/>
                </a:lnTo>
                <a:lnTo>
                  <a:pt x="284906" y="90150"/>
                </a:lnTo>
                <a:close/>
              </a:path>
              <a:path w="3277635" h="2793039">
                <a:moveTo>
                  <a:pt x="261533" y="2700986"/>
                </a:moveTo>
                <a:lnTo>
                  <a:pt x="259029" y="2704912"/>
                </a:lnTo>
                <a:lnTo>
                  <a:pt x="261669" y="2706936"/>
                </a:lnTo>
                <a:lnTo>
                  <a:pt x="269179" y="2701266"/>
                </a:lnTo>
                <a:lnTo>
                  <a:pt x="261533" y="2700986"/>
                </a:lnTo>
                <a:close/>
              </a:path>
              <a:path w="3277635" h="2793039">
                <a:moveTo>
                  <a:pt x="56889" y="78458"/>
                </a:moveTo>
                <a:lnTo>
                  <a:pt x="54934" y="82196"/>
                </a:lnTo>
                <a:lnTo>
                  <a:pt x="59464" y="212325"/>
                </a:lnTo>
                <a:lnTo>
                  <a:pt x="57196" y="77757"/>
                </a:lnTo>
                <a:lnTo>
                  <a:pt x="55835" y="75463"/>
                </a:lnTo>
                <a:lnTo>
                  <a:pt x="54471" y="73168"/>
                </a:lnTo>
                <a:lnTo>
                  <a:pt x="53314" y="75116"/>
                </a:lnTo>
                <a:lnTo>
                  <a:pt x="56889" y="78458"/>
                </a:lnTo>
                <a:close/>
              </a:path>
              <a:path w="3277635" h="2793039">
                <a:moveTo>
                  <a:pt x="34860" y="457524"/>
                </a:moveTo>
                <a:lnTo>
                  <a:pt x="41472" y="453378"/>
                </a:lnTo>
                <a:lnTo>
                  <a:pt x="50888" y="234439"/>
                </a:lnTo>
                <a:lnTo>
                  <a:pt x="55608" y="229800"/>
                </a:lnTo>
                <a:lnTo>
                  <a:pt x="53573" y="223448"/>
                </a:lnTo>
                <a:lnTo>
                  <a:pt x="59464" y="212325"/>
                </a:lnTo>
                <a:lnTo>
                  <a:pt x="53314" y="75116"/>
                </a:lnTo>
                <a:lnTo>
                  <a:pt x="54471" y="73168"/>
                </a:lnTo>
                <a:lnTo>
                  <a:pt x="59165" y="70416"/>
                </a:lnTo>
                <a:lnTo>
                  <a:pt x="59668" y="56764"/>
                </a:lnTo>
                <a:lnTo>
                  <a:pt x="58387" y="53534"/>
                </a:lnTo>
                <a:lnTo>
                  <a:pt x="56571" y="53810"/>
                </a:lnTo>
                <a:lnTo>
                  <a:pt x="54307" y="56478"/>
                </a:lnTo>
                <a:lnTo>
                  <a:pt x="51678" y="60428"/>
                </a:lnTo>
                <a:lnTo>
                  <a:pt x="50169" y="210901"/>
                </a:lnTo>
                <a:lnTo>
                  <a:pt x="48209" y="226511"/>
                </a:lnTo>
                <a:lnTo>
                  <a:pt x="47152" y="229639"/>
                </a:lnTo>
                <a:lnTo>
                  <a:pt x="40770" y="232595"/>
                </a:lnTo>
                <a:lnTo>
                  <a:pt x="34860" y="457524"/>
                </a:lnTo>
                <a:close/>
              </a:path>
              <a:path w="3277635" h="2793039">
                <a:moveTo>
                  <a:pt x="82271" y="16606"/>
                </a:moveTo>
                <a:lnTo>
                  <a:pt x="80294" y="25384"/>
                </a:lnTo>
                <a:lnTo>
                  <a:pt x="75598" y="56165"/>
                </a:lnTo>
                <a:lnTo>
                  <a:pt x="72223" y="56658"/>
                </a:lnTo>
                <a:lnTo>
                  <a:pt x="80294" y="25384"/>
                </a:lnTo>
                <a:lnTo>
                  <a:pt x="71613" y="28401"/>
                </a:lnTo>
                <a:lnTo>
                  <a:pt x="71810" y="57959"/>
                </a:lnTo>
                <a:lnTo>
                  <a:pt x="78025" y="60502"/>
                </a:lnTo>
                <a:lnTo>
                  <a:pt x="80632" y="65032"/>
                </a:lnTo>
                <a:lnTo>
                  <a:pt x="82271" y="16606"/>
                </a:lnTo>
                <a:close/>
              </a:path>
              <a:path w="3277635" h="2793039">
                <a:moveTo>
                  <a:pt x="63131" y="55471"/>
                </a:moveTo>
                <a:lnTo>
                  <a:pt x="67199" y="56072"/>
                </a:lnTo>
                <a:lnTo>
                  <a:pt x="71810" y="57959"/>
                </a:lnTo>
                <a:lnTo>
                  <a:pt x="71613" y="28401"/>
                </a:lnTo>
                <a:lnTo>
                  <a:pt x="67036" y="32381"/>
                </a:lnTo>
                <a:lnTo>
                  <a:pt x="66559" y="36718"/>
                </a:lnTo>
                <a:lnTo>
                  <a:pt x="68057" y="41303"/>
                </a:lnTo>
                <a:lnTo>
                  <a:pt x="69402" y="46030"/>
                </a:lnTo>
                <a:lnTo>
                  <a:pt x="68469" y="50788"/>
                </a:lnTo>
                <a:lnTo>
                  <a:pt x="63131" y="55471"/>
                </a:lnTo>
                <a:close/>
              </a:path>
              <a:path w="3277635" h="2793039">
                <a:moveTo>
                  <a:pt x="123596" y="2718462"/>
                </a:moveTo>
                <a:lnTo>
                  <a:pt x="128016" y="2717518"/>
                </a:lnTo>
                <a:lnTo>
                  <a:pt x="132650" y="2716132"/>
                </a:lnTo>
                <a:lnTo>
                  <a:pt x="136729" y="2714559"/>
                </a:lnTo>
                <a:lnTo>
                  <a:pt x="139486" y="2713058"/>
                </a:lnTo>
                <a:lnTo>
                  <a:pt x="137961" y="2711296"/>
                </a:lnTo>
                <a:lnTo>
                  <a:pt x="132142" y="2711549"/>
                </a:lnTo>
                <a:lnTo>
                  <a:pt x="123596" y="2718462"/>
                </a:lnTo>
                <a:close/>
              </a:path>
              <a:path w="3277635" h="2793039">
                <a:moveTo>
                  <a:pt x="123416" y="2712671"/>
                </a:moveTo>
                <a:lnTo>
                  <a:pt x="119300" y="2716067"/>
                </a:lnTo>
                <a:lnTo>
                  <a:pt x="120158" y="2718706"/>
                </a:lnTo>
                <a:lnTo>
                  <a:pt x="123596" y="2718462"/>
                </a:lnTo>
                <a:lnTo>
                  <a:pt x="132142" y="2711549"/>
                </a:lnTo>
                <a:lnTo>
                  <a:pt x="123416" y="2712671"/>
                </a:lnTo>
                <a:close/>
              </a:path>
              <a:path w="3277635" h="2793039">
                <a:moveTo>
                  <a:pt x="87098" y="2698660"/>
                </a:moveTo>
                <a:lnTo>
                  <a:pt x="87978" y="2700144"/>
                </a:lnTo>
                <a:lnTo>
                  <a:pt x="90828" y="2694239"/>
                </a:lnTo>
                <a:lnTo>
                  <a:pt x="92544" y="2690665"/>
                </a:lnTo>
                <a:lnTo>
                  <a:pt x="93150" y="2689118"/>
                </a:lnTo>
                <a:lnTo>
                  <a:pt x="90949" y="2692714"/>
                </a:lnTo>
                <a:lnTo>
                  <a:pt x="89158" y="2695567"/>
                </a:lnTo>
                <a:lnTo>
                  <a:pt x="87098" y="2698660"/>
                </a:lnTo>
                <a:close/>
              </a:path>
              <a:path w="3277635" h="2793039">
                <a:moveTo>
                  <a:pt x="80892" y="2773418"/>
                </a:moveTo>
                <a:lnTo>
                  <a:pt x="83687" y="2711335"/>
                </a:lnTo>
                <a:lnTo>
                  <a:pt x="83849" y="2708731"/>
                </a:lnTo>
                <a:lnTo>
                  <a:pt x="87978" y="2700144"/>
                </a:lnTo>
                <a:lnTo>
                  <a:pt x="87098" y="2698660"/>
                </a:lnTo>
                <a:lnTo>
                  <a:pt x="84915" y="2701643"/>
                </a:lnTo>
                <a:lnTo>
                  <a:pt x="80754" y="2705883"/>
                </a:lnTo>
                <a:lnTo>
                  <a:pt x="80892" y="2773418"/>
                </a:lnTo>
                <a:close/>
              </a:path>
              <a:path w="3277635" h="2793039">
                <a:moveTo>
                  <a:pt x="80892" y="2773418"/>
                </a:moveTo>
                <a:lnTo>
                  <a:pt x="81659" y="2771653"/>
                </a:lnTo>
                <a:lnTo>
                  <a:pt x="87675" y="2767994"/>
                </a:lnTo>
                <a:lnTo>
                  <a:pt x="93227" y="2768658"/>
                </a:lnTo>
                <a:lnTo>
                  <a:pt x="98181" y="2771833"/>
                </a:lnTo>
                <a:lnTo>
                  <a:pt x="109328" y="2769866"/>
                </a:lnTo>
                <a:lnTo>
                  <a:pt x="102266" y="2708439"/>
                </a:lnTo>
                <a:lnTo>
                  <a:pt x="91947" y="2709756"/>
                </a:lnTo>
                <a:lnTo>
                  <a:pt x="83687" y="2711335"/>
                </a:lnTo>
                <a:lnTo>
                  <a:pt x="80892" y="2773418"/>
                </a:lnTo>
                <a:close/>
              </a:path>
              <a:path w="3277635" h="2793039">
                <a:moveTo>
                  <a:pt x="77569" y="697520"/>
                </a:moveTo>
                <a:lnTo>
                  <a:pt x="78497" y="701708"/>
                </a:lnTo>
                <a:lnTo>
                  <a:pt x="80136" y="704800"/>
                </a:lnTo>
                <a:lnTo>
                  <a:pt x="82476" y="706097"/>
                </a:lnTo>
                <a:lnTo>
                  <a:pt x="84027" y="705486"/>
                </a:lnTo>
                <a:lnTo>
                  <a:pt x="83925" y="705044"/>
                </a:lnTo>
                <a:lnTo>
                  <a:pt x="81543" y="697510"/>
                </a:lnTo>
                <a:lnTo>
                  <a:pt x="79402" y="693405"/>
                </a:lnTo>
                <a:lnTo>
                  <a:pt x="77569" y="697520"/>
                </a:lnTo>
                <a:close/>
              </a:path>
              <a:path w="3277635" h="2793039">
                <a:moveTo>
                  <a:pt x="85105" y="674748"/>
                </a:moveTo>
                <a:lnTo>
                  <a:pt x="76728" y="680028"/>
                </a:lnTo>
                <a:lnTo>
                  <a:pt x="79146" y="685341"/>
                </a:lnTo>
                <a:lnTo>
                  <a:pt x="81159" y="683735"/>
                </a:lnTo>
                <a:lnTo>
                  <a:pt x="83930" y="684517"/>
                </a:lnTo>
                <a:lnTo>
                  <a:pt x="87471" y="688384"/>
                </a:lnTo>
                <a:lnTo>
                  <a:pt x="86612" y="667154"/>
                </a:lnTo>
                <a:lnTo>
                  <a:pt x="83949" y="667163"/>
                </a:lnTo>
                <a:lnTo>
                  <a:pt x="76008" y="664456"/>
                </a:lnTo>
                <a:lnTo>
                  <a:pt x="73886" y="677849"/>
                </a:lnTo>
                <a:lnTo>
                  <a:pt x="85105" y="674748"/>
                </a:lnTo>
                <a:close/>
              </a:path>
              <a:path w="3277635" h="2793039">
                <a:moveTo>
                  <a:pt x="73110" y="658297"/>
                </a:moveTo>
                <a:lnTo>
                  <a:pt x="74086" y="650051"/>
                </a:lnTo>
                <a:lnTo>
                  <a:pt x="75019" y="604478"/>
                </a:lnTo>
                <a:lnTo>
                  <a:pt x="72109" y="604299"/>
                </a:lnTo>
                <a:lnTo>
                  <a:pt x="71622" y="680692"/>
                </a:lnTo>
                <a:lnTo>
                  <a:pt x="73886" y="677849"/>
                </a:lnTo>
                <a:lnTo>
                  <a:pt x="76008" y="664456"/>
                </a:lnTo>
                <a:lnTo>
                  <a:pt x="73110" y="658297"/>
                </a:lnTo>
                <a:close/>
              </a:path>
              <a:path w="3277635" h="2793039">
                <a:moveTo>
                  <a:pt x="71622" y="680692"/>
                </a:moveTo>
                <a:lnTo>
                  <a:pt x="72109" y="604299"/>
                </a:lnTo>
                <a:lnTo>
                  <a:pt x="67925" y="603493"/>
                </a:lnTo>
                <a:lnTo>
                  <a:pt x="70987" y="834707"/>
                </a:lnTo>
                <a:lnTo>
                  <a:pt x="71485" y="733814"/>
                </a:lnTo>
                <a:lnTo>
                  <a:pt x="71542" y="725546"/>
                </a:lnTo>
                <a:lnTo>
                  <a:pt x="71874" y="717360"/>
                </a:lnTo>
                <a:lnTo>
                  <a:pt x="72476" y="709675"/>
                </a:lnTo>
                <a:lnTo>
                  <a:pt x="73344" y="702909"/>
                </a:lnTo>
                <a:lnTo>
                  <a:pt x="76728" y="680028"/>
                </a:lnTo>
                <a:lnTo>
                  <a:pt x="71622" y="680692"/>
                </a:lnTo>
                <a:close/>
              </a:path>
              <a:path w="3277635" h="2793039">
                <a:moveTo>
                  <a:pt x="95847" y="693945"/>
                </a:moveTo>
                <a:lnTo>
                  <a:pt x="96746" y="685882"/>
                </a:lnTo>
                <a:lnTo>
                  <a:pt x="97389" y="677706"/>
                </a:lnTo>
                <a:lnTo>
                  <a:pt x="97744" y="669829"/>
                </a:lnTo>
                <a:lnTo>
                  <a:pt x="97783" y="662665"/>
                </a:lnTo>
                <a:lnTo>
                  <a:pt x="97474" y="656625"/>
                </a:lnTo>
                <a:lnTo>
                  <a:pt x="96787" y="652125"/>
                </a:lnTo>
                <a:lnTo>
                  <a:pt x="95847" y="693945"/>
                </a:lnTo>
                <a:close/>
              </a:path>
              <a:path w="3277635" h="2793039">
                <a:moveTo>
                  <a:pt x="86547" y="716426"/>
                </a:moveTo>
                <a:lnTo>
                  <a:pt x="86782" y="716803"/>
                </a:lnTo>
                <a:lnTo>
                  <a:pt x="90300" y="716797"/>
                </a:lnTo>
                <a:lnTo>
                  <a:pt x="91919" y="713320"/>
                </a:lnTo>
                <a:lnTo>
                  <a:pt x="93403" y="708077"/>
                </a:lnTo>
                <a:lnTo>
                  <a:pt x="94723" y="701481"/>
                </a:lnTo>
                <a:lnTo>
                  <a:pt x="95847" y="693945"/>
                </a:lnTo>
                <a:lnTo>
                  <a:pt x="96787" y="652125"/>
                </a:lnTo>
                <a:lnTo>
                  <a:pt x="95691" y="649575"/>
                </a:lnTo>
                <a:lnTo>
                  <a:pt x="94156" y="649391"/>
                </a:lnTo>
                <a:lnTo>
                  <a:pt x="92152" y="651983"/>
                </a:lnTo>
                <a:lnTo>
                  <a:pt x="91791" y="696035"/>
                </a:lnTo>
                <a:lnTo>
                  <a:pt x="89221" y="700520"/>
                </a:lnTo>
                <a:lnTo>
                  <a:pt x="86547" y="716426"/>
                </a:lnTo>
                <a:close/>
              </a:path>
              <a:path w="3277635" h="2793039">
                <a:moveTo>
                  <a:pt x="89647" y="657767"/>
                </a:moveTo>
                <a:lnTo>
                  <a:pt x="86612" y="667154"/>
                </a:lnTo>
                <a:lnTo>
                  <a:pt x="87471" y="688384"/>
                </a:lnTo>
                <a:lnTo>
                  <a:pt x="91791" y="696035"/>
                </a:lnTo>
                <a:lnTo>
                  <a:pt x="92152" y="651983"/>
                </a:lnTo>
                <a:lnTo>
                  <a:pt x="89647" y="657767"/>
                </a:lnTo>
                <a:close/>
              </a:path>
              <a:path w="3277635" h="2793039">
                <a:moveTo>
                  <a:pt x="76728" y="680028"/>
                </a:moveTo>
                <a:lnTo>
                  <a:pt x="73344" y="702909"/>
                </a:lnTo>
                <a:lnTo>
                  <a:pt x="74475" y="697481"/>
                </a:lnTo>
                <a:lnTo>
                  <a:pt x="75864" y="693809"/>
                </a:lnTo>
                <a:lnTo>
                  <a:pt x="77393" y="693634"/>
                </a:lnTo>
                <a:lnTo>
                  <a:pt x="77361" y="692931"/>
                </a:lnTo>
                <a:lnTo>
                  <a:pt x="77884" y="688639"/>
                </a:lnTo>
                <a:lnTo>
                  <a:pt x="79146" y="685341"/>
                </a:lnTo>
                <a:lnTo>
                  <a:pt x="76728" y="680028"/>
                </a:lnTo>
                <a:close/>
              </a:path>
              <a:path w="3277635" h="2793039">
                <a:moveTo>
                  <a:pt x="85508" y="704903"/>
                </a:moveTo>
                <a:lnTo>
                  <a:pt x="84027" y="705486"/>
                </a:lnTo>
                <a:lnTo>
                  <a:pt x="86547" y="716426"/>
                </a:lnTo>
                <a:lnTo>
                  <a:pt x="89221" y="700520"/>
                </a:lnTo>
                <a:lnTo>
                  <a:pt x="85508" y="704903"/>
                </a:lnTo>
                <a:close/>
              </a:path>
              <a:path w="3277635" h="2793039">
                <a:moveTo>
                  <a:pt x="84168" y="336723"/>
                </a:moveTo>
                <a:lnTo>
                  <a:pt x="83029" y="338013"/>
                </a:lnTo>
                <a:lnTo>
                  <a:pt x="83168" y="341222"/>
                </a:lnTo>
                <a:lnTo>
                  <a:pt x="86719" y="332774"/>
                </a:lnTo>
                <a:lnTo>
                  <a:pt x="84814" y="321769"/>
                </a:lnTo>
                <a:lnTo>
                  <a:pt x="82734" y="321562"/>
                </a:lnTo>
                <a:lnTo>
                  <a:pt x="81944" y="318361"/>
                </a:lnTo>
                <a:lnTo>
                  <a:pt x="81491" y="332833"/>
                </a:lnTo>
                <a:lnTo>
                  <a:pt x="84168" y="336723"/>
                </a:lnTo>
                <a:close/>
              </a:path>
              <a:path w="3277635" h="2793039">
                <a:moveTo>
                  <a:pt x="81491" y="332833"/>
                </a:moveTo>
                <a:lnTo>
                  <a:pt x="81944" y="318361"/>
                </a:lnTo>
                <a:lnTo>
                  <a:pt x="81329" y="313671"/>
                </a:lnTo>
                <a:lnTo>
                  <a:pt x="80911" y="308150"/>
                </a:lnTo>
                <a:lnTo>
                  <a:pt x="80188" y="308235"/>
                </a:lnTo>
                <a:lnTo>
                  <a:pt x="79262" y="309908"/>
                </a:lnTo>
                <a:lnTo>
                  <a:pt x="78287" y="328902"/>
                </a:lnTo>
                <a:lnTo>
                  <a:pt x="81491" y="332833"/>
                </a:lnTo>
                <a:close/>
              </a:path>
              <a:path w="3277635" h="2793039">
                <a:moveTo>
                  <a:pt x="79262" y="309908"/>
                </a:moveTo>
                <a:lnTo>
                  <a:pt x="75185" y="310073"/>
                </a:lnTo>
                <a:lnTo>
                  <a:pt x="73747" y="305661"/>
                </a:lnTo>
                <a:lnTo>
                  <a:pt x="72702" y="299174"/>
                </a:lnTo>
                <a:lnTo>
                  <a:pt x="72044" y="291305"/>
                </a:lnTo>
                <a:lnTo>
                  <a:pt x="71543" y="324912"/>
                </a:lnTo>
                <a:lnTo>
                  <a:pt x="78287" y="328902"/>
                </a:lnTo>
                <a:lnTo>
                  <a:pt x="79262" y="309908"/>
                </a:lnTo>
                <a:close/>
              </a:path>
              <a:path w="3277635" h="2793039">
                <a:moveTo>
                  <a:pt x="72347" y="266331"/>
                </a:moveTo>
                <a:lnTo>
                  <a:pt x="73016" y="231767"/>
                </a:lnTo>
                <a:lnTo>
                  <a:pt x="70103" y="231063"/>
                </a:lnTo>
                <a:lnTo>
                  <a:pt x="71543" y="324912"/>
                </a:lnTo>
                <a:lnTo>
                  <a:pt x="72044" y="291305"/>
                </a:lnTo>
                <a:lnTo>
                  <a:pt x="71769" y="282747"/>
                </a:lnTo>
                <a:lnTo>
                  <a:pt x="71872" y="274192"/>
                </a:lnTo>
                <a:lnTo>
                  <a:pt x="72347" y="266331"/>
                </a:lnTo>
                <a:close/>
              </a:path>
              <a:path w="3277635" h="2793039">
                <a:moveTo>
                  <a:pt x="122306" y="2773435"/>
                </a:moveTo>
                <a:lnTo>
                  <a:pt x="110267" y="2774593"/>
                </a:lnTo>
                <a:lnTo>
                  <a:pt x="110803" y="2785596"/>
                </a:lnTo>
                <a:lnTo>
                  <a:pt x="117539" y="2786348"/>
                </a:lnTo>
                <a:lnTo>
                  <a:pt x="124526" y="2786899"/>
                </a:lnTo>
                <a:lnTo>
                  <a:pt x="123020" y="2721389"/>
                </a:lnTo>
                <a:lnTo>
                  <a:pt x="117870" y="2717985"/>
                </a:lnTo>
                <a:lnTo>
                  <a:pt x="115388" y="2712718"/>
                </a:lnTo>
                <a:lnTo>
                  <a:pt x="112987" y="2707217"/>
                </a:lnTo>
                <a:lnTo>
                  <a:pt x="109328" y="2769866"/>
                </a:lnTo>
                <a:lnTo>
                  <a:pt x="122306" y="2773435"/>
                </a:lnTo>
                <a:close/>
              </a:path>
              <a:path w="3277635" h="2793039">
                <a:moveTo>
                  <a:pt x="153613" y="2708411"/>
                </a:moveTo>
                <a:lnTo>
                  <a:pt x="141500" y="2717337"/>
                </a:lnTo>
                <a:lnTo>
                  <a:pt x="148328" y="2723490"/>
                </a:lnTo>
                <a:lnTo>
                  <a:pt x="150136" y="2719728"/>
                </a:lnTo>
                <a:lnTo>
                  <a:pt x="159352" y="2709918"/>
                </a:lnTo>
                <a:lnTo>
                  <a:pt x="153818" y="2697787"/>
                </a:lnTo>
                <a:lnTo>
                  <a:pt x="148654" y="2698767"/>
                </a:lnTo>
                <a:lnTo>
                  <a:pt x="147497" y="2705056"/>
                </a:lnTo>
                <a:lnTo>
                  <a:pt x="153613" y="2708411"/>
                </a:lnTo>
                <a:close/>
              </a:path>
              <a:path w="3277635" h="2793039">
                <a:moveTo>
                  <a:pt x="145535" y="2700277"/>
                </a:moveTo>
                <a:lnTo>
                  <a:pt x="144977" y="2702359"/>
                </a:lnTo>
                <a:lnTo>
                  <a:pt x="147497" y="2705056"/>
                </a:lnTo>
                <a:lnTo>
                  <a:pt x="148654" y="2698767"/>
                </a:lnTo>
                <a:lnTo>
                  <a:pt x="145535" y="2700277"/>
                </a:lnTo>
                <a:close/>
              </a:path>
              <a:path w="3277635" h="2793039">
                <a:moveTo>
                  <a:pt x="130882" y="2721612"/>
                </a:moveTo>
                <a:lnTo>
                  <a:pt x="123020" y="2721389"/>
                </a:lnTo>
                <a:lnTo>
                  <a:pt x="124526" y="2786899"/>
                </a:lnTo>
                <a:lnTo>
                  <a:pt x="131468" y="2787220"/>
                </a:lnTo>
                <a:lnTo>
                  <a:pt x="141500" y="2717337"/>
                </a:lnTo>
                <a:lnTo>
                  <a:pt x="130882" y="2721612"/>
                </a:lnTo>
                <a:close/>
              </a:path>
              <a:path w="3277635" h="2793039">
                <a:moveTo>
                  <a:pt x="92282" y="2781161"/>
                </a:moveTo>
                <a:lnTo>
                  <a:pt x="95057" y="2782425"/>
                </a:lnTo>
                <a:lnTo>
                  <a:pt x="99266" y="2783605"/>
                </a:lnTo>
                <a:lnTo>
                  <a:pt x="104613" y="2784672"/>
                </a:lnTo>
                <a:lnTo>
                  <a:pt x="110803" y="2785596"/>
                </a:lnTo>
                <a:lnTo>
                  <a:pt x="110267" y="2774593"/>
                </a:lnTo>
                <a:lnTo>
                  <a:pt x="101436" y="2775842"/>
                </a:lnTo>
                <a:lnTo>
                  <a:pt x="95518" y="2777153"/>
                </a:lnTo>
                <a:lnTo>
                  <a:pt x="92282" y="2781161"/>
                </a:lnTo>
                <a:close/>
              </a:path>
              <a:path w="3277635" h="2793039">
                <a:moveTo>
                  <a:pt x="249681" y="2707425"/>
                </a:moveTo>
                <a:lnTo>
                  <a:pt x="247647" y="2705655"/>
                </a:lnTo>
                <a:lnTo>
                  <a:pt x="244197" y="2704585"/>
                </a:lnTo>
                <a:lnTo>
                  <a:pt x="236667" y="2707347"/>
                </a:lnTo>
                <a:lnTo>
                  <a:pt x="232370" y="2713628"/>
                </a:lnTo>
                <a:lnTo>
                  <a:pt x="235811" y="2715912"/>
                </a:lnTo>
                <a:lnTo>
                  <a:pt x="242092" y="2728317"/>
                </a:lnTo>
                <a:lnTo>
                  <a:pt x="248629" y="2729690"/>
                </a:lnTo>
                <a:lnTo>
                  <a:pt x="249681" y="2707425"/>
                </a:lnTo>
                <a:close/>
              </a:path>
              <a:path w="3277635" h="2793039">
                <a:moveTo>
                  <a:pt x="250482" y="2741469"/>
                </a:moveTo>
                <a:lnTo>
                  <a:pt x="240984" y="2744790"/>
                </a:lnTo>
                <a:lnTo>
                  <a:pt x="245577" y="2776843"/>
                </a:lnTo>
                <a:lnTo>
                  <a:pt x="249339" y="2777859"/>
                </a:lnTo>
                <a:lnTo>
                  <a:pt x="249671" y="2778708"/>
                </a:lnTo>
                <a:lnTo>
                  <a:pt x="250482" y="2741469"/>
                </a:lnTo>
                <a:close/>
              </a:path>
              <a:path w="3277635" h="2793039">
                <a:moveTo>
                  <a:pt x="229729" y="2787637"/>
                </a:moveTo>
                <a:lnTo>
                  <a:pt x="237379" y="2786539"/>
                </a:lnTo>
                <a:lnTo>
                  <a:pt x="237541" y="2777584"/>
                </a:lnTo>
                <a:lnTo>
                  <a:pt x="245577" y="2776843"/>
                </a:lnTo>
                <a:lnTo>
                  <a:pt x="240984" y="2744790"/>
                </a:lnTo>
                <a:lnTo>
                  <a:pt x="240700" y="2744556"/>
                </a:lnTo>
                <a:lnTo>
                  <a:pt x="233204" y="2743924"/>
                </a:lnTo>
                <a:lnTo>
                  <a:pt x="229729" y="2787637"/>
                </a:lnTo>
                <a:close/>
              </a:path>
              <a:path w="3277635" h="2793039">
                <a:moveTo>
                  <a:pt x="224459" y="2742746"/>
                </a:moveTo>
                <a:lnTo>
                  <a:pt x="225970" y="2737383"/>
                </a:lnTo>
                <a:lnTo>
                  <a:pt x="224771" y="2722021"/>
                </a:lnTo>
                <a:lnTo>
                  <a:pt x="218498" y="2787363"/>
                </a:lnTo>
                <a:lnTo>
                  <a:pt x="229729" y="2787637"/>
                </a:lnTo>
                <a:lnTo>
                  <a:pt x="233204" y="2743924"/>
                </a:lnTo>
                <a:lnTo>
                  <a:pt x="224459" y="2742746"/>
                </a:lnTo>
                <a:close/>
              </a:path>
              <a:path w="3277635" h="2793039">
                <a:moveTo>
                  <a:pt x="249681" y="2707425"/>
                </a:moveTo>
                <a:lnTo>
                  <a:pt x="253046" y="2732971"/>
                </a:lnTo>
                <a:lnTo>
                  <a:pt x="254083" y="2737214"/>
                </a:lnTo>
                <a:lnTo>
                  <a:pt x="259555" y="2717175"/>
                </a:lnTo>
                <a:lnTo>
                  <a:pt x="264086" y="2711688"/>
                </a:lnTo>
                <a:lnTo>
                  <a:pt x="261200" y="2711131"/>
                </a:lnTo>
                <a:lnTo>
                  <a:pt x="254006" y="2709278"/>
                </a:lnTo>
                <a:lnTo>
                  <a:pt x="249681" y="2707425"/>
                </a:lnTo>
                <a:close/>
              </a:path>
              <a:path w="3277635" h="2793039">
                <a:moveTo>
                  <a:pt x="234693" y="2729800"/>
                </a:moveTo>
                <a:lnTo>
                  <a:pt x="242092" y="2728317"/>
                </a:lnTo>
                <a:lnTo>
                  <a:pt x="235811" y="2715912"/>
                </a:lnTo>
                <a:lnTo>
                  <a:pt x="234428" y="2719564"/>
                </a:lnTo>
                <a:lnTo>
                  <a:pt x="230428" y="2720940"/>
                </a:lnTo>
                <a:lnTo>
                  <a:pt x="227692" y="2735087"/>
                </a:lnTo>
                <a:lnTo>
                  <a:pt x="234693" y="2729800"/>
                </a:lnTo>
                <a:close/>
              </a:path>
              <a:path w="3277635" h="2793039">
                <a:moveTo>
                  <a:pt x="230428" y="2720940"/>
                </a:moveTo>
                <a:lnTo>
                  <a:pt x="224771" y="2722021"/>
                </a:lnTo>
                <a:lnTo>
                  <a:pt x="225970" y="2737383"/>
                </a:lnTo>
                <a:lnTo>
                  <a:pt x="227692" y="2735087"/>
                </a:lnTo>
                <a:lnTo>
                  <a:pt x="230428" y="2720940"/>
                </a:lnTo>
                <a:close/>
              </a:path>
              <a:path w="3277635" h="2793039">
                <a:moveTo>
                  <a:pt x="217870" y="2722812"/>
                </a:moveTo>
                <a:lnTo>
                  <a:pt x="210137" y="2723316"/>
                </a:lnTo>
                <a:lnTo>
                  <a:pt x="212437" y="2778387"/>
                </a:lnTo>
                <a:lnTo>
                  <a:pt x="216137" y="2780425"/>
                </a:lnTo>
                <a:lnTo>
                  <a:pt x="217396" y="2787265"/>
                </a:lnTo>
                <a:lnTo>
                  <a:pt x="218498" y="2787363"/>
                </a:lnTo>
                <a:lnTo>
                  <a:pt x="224771" y="2722021"/>
                </a:lnTo>
                <a:lnTo>
                  <a:pt x="217870" y="2722812"/>
                </a:lnTo>
                <a:close/>
              </a:path>
              <a:path w="3277635" h="2793039">
                <a:moveTo>
                  <a:pt x="197350" y="2776057"/>
                </a:moveTo>
                <a:lnTo>
                  <a:pt x="197651" y="2783825"/>
                </a:lnTo>
                <a:lnTo>
                  <a:pt x="202098" y="2781813"/>
                </a:lnTo>
                <a:lnTo>
                  <a:pt x="207392" y="2779425"/>
                </a:lnTo>
                <a:lnTo>
                  <a:pt x="212437" y="2778387"/>
                </a:lnTo>
                <a:lnTo>
                  <a:pt x="210137" y="2723316"/>
                </a:lnTo>
                <a:lnTo>
                  <a:pt x="201983" y="2723538"/>
                </a:lnTo>
                <a:lnTo>
                  <a:pt x="197350" y="2776057"/>
                </a:lnTo>
                <a:close/>
              </a:path>
              <a:path w="3277635" h="2793039">
                <a:moveTo>
                  <a:pt x="193820" y="2723481"/>
                </a:moveTo>
                <a:lnTo>
                  <a:pt x="186061" y="2723149"/>
                </a:lnTo>
                <a:lnTo>
                  <a:pt x="187658" y="2786024"/>
                </a:lnTo>
                <a:lnTo>
                  <a:pt x="193706" y="2784082"/>
                </a:lnTo>
                <a:lnTo>
                  <a:pt x="197350" y="2776057"/>
                </a:lnTo>
                <a:lnTo>
                  <a:pt x="201983" y="2723538"/>
                </a:lnTo>
                <a:lnTo>
                  <a:pt x="193820" y="2723481"/>
                </a:lnTo>
                <a:close/>
              </a:path>
              <a:path w="3277635" h="2793039">
                <a:moveTo>
                  <a:pt x="180059" y="2784178"/>
                </a:moveTo>
                <a:lnTo>
                  <a:pt x="187658" y="2786024"/>
                </a:lnTo>
                <a:lnTo>
                  <a:pt x="186061" y="2723149"/>
                </a:lnTo>
                <a:lnTo>
                  <a:pt x="179117" y="2722548"/>
                </a:lnTo>
                <a:lnTo>
                  <a:pt x="173400" y="2721679"/>
                </a:lnTo>
                <a:lnTo>
                  <a:pt x="171762" y="2780837"/>
                </a:lnTo>
                <a:lnTo>
                  <a:pt x="180059" y="2784178"/>
                </a:lnTo>
                <a:close/>
              </a:path>
              <a:path w="3277635" h="2793039">
                <a:moveTo>
                  <a:pt x="348178" y="2720295"/>
                </a:moveTo>
                <a:lnTo>
                  <a:pt x="344187" y="2723855"/>
                </a:lnTo>
                <a:lnTo>
                  <a:pt x="346354" y="2757637"/>
                </a:lnTo>
                <a:lnTo>
                  <a:pt x="351548" y="2751448"/>
                </a:lnTo>
                <a:lnTo>
                  <a:pt x="350147" y="2717915"/>
                </a:lnTo>
                <a:lnTo>
                  <a:pt x="348178" y="2720295"/>
                </a:lnTo>
                <a:close/>
              </a:path>
              <a:path w="3277635" h="2793039">
                <a:moveTo>
                  <a:pt x="342601" y="2723245"/>
                </a:moveTo>
                <a:lnTo>
                  <a:pt x="341906" y="2763013"/>
                </a:lnTo>
                <a:lnTo>
                  <a:pt x="346354" y="2757637"/>
                </a:lnTo>
                <a:lnTo>
                  <a:pt x="344187" y="2723855"/>
                </a:lnTo>
                <a:lnTo>
                  <a:pt x="342601" y="2723245"/>
                </a:lnTo>
                <a:close/>
              </a:path>
              <a:path w="3277635" h="2793039">
                <a:moveTo>
                  <a:pt x="354162" y="2760518"/>
                </a:moveTo>
                <a:lnTo>
                  <a:pt x="353907" y="2748888"/>
                </a:lnTo>
                <a:lnTo>
                  <a:pt x="353381" y="2751139"/>
                </a:lnTo>
                <a:lnTo>
                  <a:pt x="352124" y="2754193"/>
                </a:lnTo>
                <a:lnTo>
                  <a:pt x="351293" y="2757360"/>
                </a:lnTo>
                <a:lnTo>
                  <a:pt x="354162" y="2760518"/>
                </a:lnTo>
                <a:close/>
              </a:path>
              <a:path w="3277635" h="2793039">
                <a:moveTo>
                  <a:pt x="314767" y="2789643"/>
                </a:moveTo>
                <a:lnTo>
                  <a:pt x="318286" y="2789704"/>
                </a:lnTo>
                <a:lnTo>
                  <a:pt x="316440" y="2778428"/>
                </a:lnTo>
                <a:lnTo>
                  <a:pt x="313333" y="2784290"/>
                </a:lnTo>
                <a:lnTo>
                  <a:pt x="312945" y="2787934"/>
                </a:lnTo>
                <a:lnTo>
                  <a:pt x="314767" y="2789643"/>
                </a:lnTo>
                <a:close/>
              </a:path>
              <a:path w="3277635" h="2793039">
                <a:moveTo>
                  <a:pt x="300484" y="2703282"/>
                </a:moveTo>
                <a:lnTo>
                  <a:pt x="299234" y="2712695"/>
                </a:lnTo>
                <a:lnTo>
                  <a:pt x="299958" y="2709598"/>
                </a:lnTo>
                <a:lnTo>
                  <a:pt x="300573" y="2706829"/>
                </a:lnTo>
                <a:lnTo>
                  <a:pt x="300484" y="2703282"/>
                </a:lnTo>
                <a:close/>
              </a:path>
              <a:path w="3277635" h="2793039">
                <a:moveTo>
                  <a:pt x="246565" y="2779093"/>
                </a:moveTo>
                <a:lnTo>
                  <a:pt x="241911" y="2779093"/>
                </a:lnTo>
                <a:lnTo>
                  <a:pt x="243130" y="2784661"/>
                </a:lnTo>
                <a:lnTo>
                  <a:pt x="248662" y="2782589"/>
                </a:lnTo>
                <a:lnTo>
                  <a:pt x="249671" y="2778708"/>
                </a:lnTo>
                <a:lnTo>
                  <a:pt x="246565" y="2779093"/>
                </a:lnTo>
                <a:close/>
              </a:path>
              <a:path w="3277635" h="2793039">
                <a:moveTo>
                  <a:pt x="237596" y="2778789"/>
                </a:moveTo>
                <a:lnTo>
                  <a:pt x="237541" y="2777584"/>
                </a:lnTo>
                <a:lnTo>
                  <a:pt x="237379" y="2786539"/>
                </a:lnTo>
                <a:lnTo>
                  <a:pt x="243130" y="2784661"/>
                </a:lnTo>
                <a:lnTo>
                  <a:pt x="241911" y="2779093"/>
                </a:lnTo>
                <a:lnTo>
                  <a:pt x="237596" y="2778789"/>
                </a:lnTo>
                <a:close/>
              </a:path>
              <a:path w="3277635" h="2793039">
                <a:moveTo>
                  <a:pt x="195685" y="2779817"/>
                </a:moveTo>
                <a:lnTo>
                  <a:pt x="195148" y="2783735"/>
                </a:lnTo>
                <a:lnTo>
                  <a:pt x="197651" y="2783825"/>
                </a:lnTo>
                <a:lnTo>
                  <a:pt x="197350" y="2776057"/>
                </a:lnTo>
                <a:lnTo>
                  <a:pt x="195685" y="2779817"/>
                </a:lnTo>
                <a:close/>
              </a:path>
              <a:path w="3277635" h="2793039">
                <a:moveTo>
                  <a:pt x="115532" y="2706904"/>
                </a:moveTo>
                <a:lnTo>
                  <a:pt x="112987" y="2707217"/>
                </a:lnTo>
                <a:lnTo>
                  <a:pt x="115388" y="2712718"/>
                </a:lnTo>
                <a:lnTo>
                  <a:pt x="115532" y="2706904"/>
                </a:lnTo>
                <a:close/>
              </a:path>
              <a:path w="3277635" h="2793039">
                <a:moveTo>
                  <a:pt x="92207" y="2771585"/>
                </a:moveTo>
                <a:lnTo>
                  <a:pt x="87953" y="2772961"/>
                </a:lnTo>
                <a:lnTo>
                  <a:pt x="88321" y="2776814"/>
                </a:lnTo>
                <a:lnTo>
                  <a:pt x="98181" y="2771833"/>
                </a:lnTo>
                <a:lnTo>
                  <a:pt x="93227" y="2768658"/>
                </a:lnTo>
                <a:lnTo>
                  <a:pt x="92207" y="2771585"/>
                </a:lnTo>
                <a:close/>
              </a:path>
              <a:path w="3277635" h="2793039">
                <a:moveTo>
                  <a:pt x="87953" y="2772961"/>
                </a:moveTo>
                <a:lnTo>
                  <a:pt x="83586" y="2773713"/>
                </a:lnTo>
                <a:lnTo>
                  <a:pt x="80892" y="2773418"/>
                </a:lnTo>
                <a:lnTo>
                  <a:pt x="80754" y="2705883"/>
                </a:lnTo>
                <a:lnTo>
                  <a:pt x="77829" y="2705497"/>
                </a:lnTo>
                <a:lnTo>
                  <a:pt x="79200" y="2782289"/>
                </a:lnTo>
                <a:lnTo>
                  <a:pt x="88321" y="2776814"/>
                </a:lnTo>
                <a:lnTo>
                  <a:pt x="87953" y="2772961"/>
                </a:lnTo>
                <a:close/>
              </a:path>
              <a:path w="3277635" h="2793039">
                <a:moveTo>
                  <a:pt x="79200" y="2782289"/>
                </a:moveTo>
                <a:lnTo>
                  <a:pt x="77829" y="2705497"/>
                </a:lnTo>
                <a:lnTo>
                  <a:pt x="77191" y="2702697"/>
                </a:lnTo>
                <a:lnTo>
                  <a:pt x="77296" y="2697694"/>
                </a:lnTo>
                <a:lnTo>
                  <a:pt x="78287" y="2690139"/>
                </a:lnTo>
                <a:lnTo>
                  <a:pt x="80975" y="2683450"/>
                </a:lnTo>
                <a:lnTo>
                  <a:pt x="81264" y="2676030"/>
                </a:lnTo>
                <a:lnTo>
                  <a:pt x="78925" y="2670201"/>
                </a:lnTo>
                <a:lnTo>
                  <a:pt x="77763" y="2680905"/>
                </a:lnTo>
                <a:lnTo>
                  <a:pt x="76554" y="2685178"/>
                </a:lnTo>
                <a:lnTo>
                  <a:pt x="77366" y="2719445"/>
                </a:lnTo>
                <a:lnTo>
                  <a:pt x="79200" y="2782289"/>
                </a:lnTo>
                <a:close/>
              </a:path>
              <a:path w="3277635" h="2793039">
                <a:moveTo>
                  <a:pt x="65400" y="2728743"/>
                </a:moveTo>
                <a:lnTo>
                  <a:pt x="66726" y="2781545"/>
                </a:lnTo>
                <a:lnTo>
                  <a:pt x="70842" y="2785627"/>
                </a:lnTo>
                <a:lnTo>
                  <a:pt x="79200" y="2782289"/>
                </a:lnTo>
                <a:lnTo>
                  <a:pt x="77366" y="2719445"/>
                </a:lnTo>
                <a:lnTo>
                  <a:pt x="76437" y="2721071"/>
                </a:lnTo>
                <a:lnTo>
                  <a:pt x="67298" y="2727726"/>
                </a:lnTo>
                <a:lnTo>
                  <a:pt x="65400" y="2728743"/>
                </a:lnTo>
                <a:close/>
              </a:path>
              <a:path w="3277635" h="2793039">
                <a:moveTo>
                  <a:pt x="40697" y="2598883"/>
                </a:moveTo>
                <a:lnTo>
                  <a:pt x="43541" y="2597115"/>
                </a:lnTo>
                <a:lnTo>
                  <a:pt x="44572" y="2599661"/>
                </a:lnTo>
                <a:lnTo>
                  <a:pt x="56458" y="2781179"/>
                </a:lnTo>
                <a:lnTo>
                  <a:pt x="66726" y="2781545"/>
                </a:lnTo>
                <a:lnTo>
                  <a:pt x="65400" y="2728743"/>
                </a:lnTo>
                <a:lnTo>
                  <a:pt x="57804" y="2732152"/>
                </a:lnTo>
                <a:lnTo>
                  <a:pt x="55291" y="2731741"/>
                </a:lnTo>
                <a:lnTo>
                  <a:pt x="47807" y="2362079"/>
                </a:lnTo>
                <a:lnTo>
                  <a:pt x="40697" y="2598883"/>
                </a:lnTo>
                <a:close/>
              </a:path>
              <a:path w="3277635" h="2793039">
                <a:moveTo>
                  <a:pt x="65535" y="2679479"/>
                </a:moveTo>
                <a:lnTo>
                  <a:pt x="66942" y="2447694"/>
                </a:lnTo>
                <a:lnTo>
                  <a:pt x="63169" y="2348296"/>
                </a:lnTo>
                <a:lnTo>
                  <a:pt x="57164" y="2353513"/>
                </a:lnTo>
                <a:lnTo>
                  <a:pt x="51974" y="2357826"/>
                </a:lnTo>
                <a:lnTo>
                  <a:pt x="55700" y="2344778"/>
                </a:lnTo>
                <a:lnTo>
                  <a:pt x="47331" y="2351163"/>
                </a:lnTo>
                <a:lnTo>
                  <a:pt x="38926" y="2360050"/>
                </a:lnTo>
                <a:lnTo>
                  <a:pt x="31938" y="2378134"/>
                </a:lnTo>
                <a:lnTo>
                  <a:pt x="39282" y="2374594"/>
                </a:lnTo>
                <a:lnTo>
                  <a:pt x="47807" y="2362079"/>
                </a:lnTo>
                <a:lnTo>
                  <a:pt x="48219" y="2361541"/>
                </a:lnTo>
                <a:lnTo>
                  <a:pt x="55291" y="2731741"/>
                </a:lnTo>
                <a:lnTo>
                  <a:pt x="62884" y="2724806"/>
                </a:lnTo>
                <a:lnTo>
                  <a:pt x="64792" y="2682960"/>
                </a:lnTo>
                <a:lnTo>
                  <a:pt x="65535" y="2679479"/>
                </a:lnTo>
                <a:close/>
              </a:path>
              <a:path w="3277635" h="2793039">
                <a:moveTo>
                  <a:pt x="44074" y="2605514"/>
                </a:moveTo>
                <a:lnTo>
                  <a:pt x="42330" y="2613665"/>
                </a:lnTo>
                <a:lnTo>
                  <a:pt x="42392" y="2783010"/>
                </a:lnTo>
                <a:lnTo>
                  <a:pt x="56458" y="2781179"/>
                </a:lnTo>
                <a:lnTo>
                  <a:pt x="44572" y="2599661"/>
                </a:lnTo>
                <a:lnTo>
                  <a:pt x="44074" y="2605514"/>
                </a:lnTo>
                <a:close/>
              </a:path>
              <a:path w="3277635" h="2793039">
                <a:moveTo>
                  <a:pt x="42392" y="2783010"/>
                </a:moveTo>
                <a:lnTo>
                  <a:pt x="42330" y="2613665"/>
                </a:lnTo>
                <a:lnTo>
                  <a:pt x="39626" y="2623108"/>
                </a:lnTo>
                <a:lnTo>
                  <a:pt x="36244" y="2632834"/>
                </a:lnTo>
                <a:lnTo>
                  <a:pt x="32469" y="2641836"/>
                </a:lnTo>
                <a:lnTo>
                  <a:pt x="31164" y="2644929"/>
                </a:lnTo>
                <a:lnTo>
                  <a:pt x="29573" y="2711299"/>
                </a:lnTo>
                <a:lnTo>
                  <a:pt x="29264" y="2714577"/>
                </a:lnTo>
                <a:lnTo>
                  <a:pt x="28490" y="2719356"/>
                </a:lnTo>
                <a:lnTo>
                  <a:pt x="27359" y="2725206"/>
                </a:lnTo>
                <a:lnTo>
                  <a:pt x="26878" y="2785518"/>
                </a:lnTo>
                <a:lnTo>
                  <a:pt x="42392" y="2783010"/>
                </a:lnTo>
                <a:close/>
              </a:path>
              <a:path w="3277635" h="2793039">
                <a:moveTo>
                  <a:pt x="26878" y="2785518"/>
                </a:moveTo>
                <a:lnTo>
                  <a:pt x="27359" y="2725206"/>
                </a:lnTo>
                <a:lnTo>
                  <a:pt x="26673" y="2771064"/>
                </a:lnTo>
                <a:lnTo>
                  <a:pt x="22708" y="2773501"/>
                </a:lnTo>
                <a:lnTo>
                  <a:pt x="20121" y="2774903"/>
                </a:lnTo>
                <a:lnTo>
                  <a:pt x="16391" y="2774616"/>
                </a:lnTo>
                <a:lnTo>
                  <a:pt x="12271" y="2787183"/>
                </a:lnTo>
                <a:lnTo>
                  <a:pt x="26878" y="2785518"/>
                </a:lnTo>
                <a:close/>
              </a:path>
              <a:path w="3277635" h="2793039">
                <a:moveTo>
                  <a:pt x="26070" y="2763240"/>
                </a:moveTo>
                <a:lnTo>
                  <a:pt x="25299" y="2769724"/>
                </a:lnTo>
                <a:lnTo>
                  <a:pt x="26673" y="2771064"/>
                </a:lnTo>
                <a:lnTo>
                  <a:pt x="27359" y="2725206"/>
                </a:lnTo>
                <a:lnTo>
                  <a:pt x="25980" y="2731696"/>
                </a:lnTo>
                <a:lnTo>
                  <a:pt x="24460" y="2738397"/>
                </a:lnTo>
                <a:lnTo>
                  <a:pt x="22909" y="2744877"/>
                </a:lnTo>
                <a:lnTo>
                  <a:pt x="21435" y="2750707"/>
                </a:lnTo>
                <a:lnTo>
                  <a:pt x="20375" y="2754611"/>
                </a:lnTo>
                <a:lnTo>
                  <a:pt x="26070" y="2763240"/>
                </a:lnTo>
                <a:close/>
              </a:path>
              <a:path w="3277635" h="2793039">
                <a:moveTo>
                  <a:pt x="9661" y="2407500"/>
                </a:moveTo>
                <a:lnTo>
                  <a:pt x="12673" y="2415260"/>
                </a:lnTo>
                <a:lnTo>
                  <a:pt x="16923" y="2422888"/>
                </a:lnTo>
                <a:lnTo>
                  <a:pt x="20944" y="2430294"/>
                </a:lnTo>
                <a:lnTo>
                  <a:pt x="23271" y="2437391"/>
                </a:lnTo>
                <a:lnTo>
                  <a:pt x="22047" y="2384693"/>
                </a:lnTo>
                <a:lnTo>
                  <a:pt x="13209" y="2391933"/>
                </a:lnTo>
                <a:lnTo>
                  <a:pt x="9661" y="2407500"/>
                </a:lnTo>
                <a:close/>
              </a:path>
              <a:path w="3277635" h="2793039">
                <a:moveTo>
                  <a:pt x="12346" y="2766152"/>
                </a:moveTo>
                <a:lnTo>
                  <a:pt x="9073" y="2774082"/>
                </a:lnTo>
                <a:lnTo>
                  <a:pt x="12271" y="2787183"/>
                </a:lnTo>
                <a:lnTo>
                  <a:pt x="16391" y="2774616"/>
                </a:lnTo>
                <a:lnTo>
                  <a:pt x="15344" y="2766777"/>
                </a:lnTo>
                <a:lnTo>
                  <a:pt x="12346" y="2766152"/>
                </a:lnTo>
                <a:close/>
              </a:path>
              <a:path w="3277635" h="2793039">
                <a:moveTo>
                  <a:pt x="7840" y="2781000"/>
                </a:moveTo>
                <a:lnTo>
                  <a:pt x="7738" y="2787284"/>
                </a:lnTo>
                <a:lnTo>
                  <a:pt x="12271" y="2787183"/>
                </a:lnTo>
                <a:lnTo>
                  <a:pt x="9073" y="2774082"/>
                </a:lnTo>
                <a:lnTo>
                  <a:pt x="7840" y="2781000"/>
                </a:lnTo>
                <a:close/>
              </a:path>
              <a:path w="3277635" h="2793039">
                <a:moveTo>
                  <a:pt x="85357" y="2573930"/>
                </a:moveTo>
                <a:lnTo>
                  <a:pt x="85339" y="2568757"/>
                </a:lnTo>
                <a:lnTo>
                  <a:pt x="83674" y="2569229"/>
                </a:lnTo>
                <a:lnTo>
                  <a:pt x="82502" y="2572918"/>
                </a:lnTo>
                <a:lnTo>
                  <a:pt x="81420" y="2577607"/>
                </a:lnTo>
                <a:lnTo>
                  <a:pt x="82742" y="2586797"/>
                </a:lnTo>
                <a:lnTo>
                  <a:pt x="84515" y="2584012"/>
                </a:lnTo>
                <a:lnTo>
                  <a:pt x="85357" y="2573930"/>
                </a:lnTo>
                <a:close/>
              </a:path>
              <a:path w="3277635" h="2793039">
                <a:moveTo>
                  <a:pt x="80665" y="2582316"/>
                </a:moveTo>
                <a:lnTo>
                  <a:pt x="80476" y="2586070"/>
                </a:lnTo>
                <a:lnTo>
                  <a:pt x="82742" y="2586797"/>
                </a:lnTo>
                <a:lnTo>
                  <a:pt x="81420" y="2577607"/>
                </a:lnTo>
                <a:lnTo>
                  <a:pt x="80665" y="2582316"/>
                </a:lnTo>
                <a:close/>
              </a:path>
              <a:path w="3277635" h="2793039">
                <a:moveTo>
                  <a:pt x="94623" y="2622462"/>
                </a:moveTo>
                <a:lnTo>
                  <a:pt x="94150" y="2610335"/>
                </a:lnTo>
                <a:lnTo>
                  <a:pt x="92428" y="2599471"/>
                </a:lnTo>
                <a:lnTo>
                  <a:pt x="89721" y="2591601"/>
                </a:lnTo>
                <a:lnTo>
                  <a:pt x="87661" y="2607428"/>
                </a:lnTo>
                <a:lnTo>
                  <a:pt x="83331" y="2629807"/>
                </a:lnTo>
                <a:lnTo>
                  <a:pt x="86398" y="2626948"/>
                </a:lnTo>
                <a:lnTo>
                  <a:pt x="89085" y="2628497"/>
                </a:lnTo>
                <a:lnTo>
                  <a:pt x="90757" y="2643592"/>
                </a:lnTo>
                <a:lnTo>
                  <a:pt x="93581" y="2634125"/>
                </a:lnTo>
                <a:lnTo>
                  <a:pt x="94623" y="2622462"/>
                </a:lnTo>
                <a:close/>
              </a:path>
              <a:path w="3277635" h="2793039">
                <a:moveTo>
                  <a:pt x="89721" y="2591601"/>
                </a:moveTo>
                <a:lnTo>
                  <a:pt x="86295" y="2588454"/>
                </a:lnTo>
                <a:lnTo>
                  <a:pt x="82417" y="2591760"/>
                </a:lnTo>
                <a:lnTo>
                  <a:pt x="80144" y="2593889"/>
                </a:lnTo>
                <a:lnTo>
                  <a:pt x="76786" y="2591932"/>
                </a:lnTo>
                <a:lnTo>
                  <a:pt x="81495" y="2607946"/>
                </a:lnTo>
                <a:lnTo>
                  <a:pt x="87661" y="2607428"/>
                </a:lnTo>
                <a:lnTo>
                  <a:pt x="89721" y="2591601"/>
                </a:lnTo>
                <a:close/>
              </a:path>
              <a:path w="3277635" h="2793039">
                <a:moveTo>
                  <a:pt x="76623" y="2611025"/>
                </a:moveTo>
                <a:lnTo>
                  <a:pt x="81495" y="2607946"/>
                </a:lnTo>
                <a:lnTo>
                  <a:pt x="76786" y="2591932"/>
                </a:lnTo>
                <a:lnTo>
                  <a:pt x="76690" y="2587470"/>
                </a:lnTo>
                <a:lnTo>
                  <a:pt x="76268" y="2546633"/>
                </a:lnTo>
                <a:lnTo>
                  <a:pt x="73256" y="2545532"/>
                </a:lnTo>
                <a:lnTo>
                  <a:pt x="73027" y="2615765"/>
                </a:lnTo>
                <a:lnTo>
                  <a:pt x="76623" y="2611025"/>
                </a:lnTo>
                <a:close/>
              </a:path>
              <a:path w="3277635" h="2793039">
                <a:moveTo>
                  <a:pt x="86874" y="2636757"/>
                </a:moveTo>
                <a:lnTo>
                  <a:pt x="84398" y="2634770"/>
                </a:lnTo>
                <a:lnTo>
                  <a:pt x="85760" y="2649197"/>
                </a:lnTo>
                <a:lnTo>
                  <a:pt x="85887" y="2649135"/>
                </a:lnTo>
                <a:lnTo>
                  <a:pt x="90757" y="2643592"/>
                </a:lnTo>
                <a:lnTo>
                  <a:pt x="89085" y="2628497"/>
                </a:lnTo>
                <a:lnTo>
                  <a:pt x="86874" y="2636757"/>
                </a:lnTo>
                <a:close/>
              </a:path>
              <a:path w="3277635" h="2793039">
                <a:moveTo>
                  <a:pt x="84398" y="2634770"/>
                </a:moveTo>
                <a:lnTo>
                  <a:pt x="83331" y="2629807"/>
                </a:lnTo>
                <a:lnTo>
                  <a:pt x="77367" y="2628827"/>
                </a:lnTo>
                <a:lnTo>
                  <a:pt x="73640" y="2632970"/>
                </a:lnTo>
                <a:lnTo>
                  <a:pt x="71092" y="2633388"/>
                </a:lnTo>
                <a:lnTo>
                  <a:pt x="75346" y="2652771"/>
                </a:lnTo>
                <a:lnTo>
                  <a:pt x="85760" y="2649197"/>
                </a:lnTo>
                <a:lnTo>
                  <a:pt x="84398" y="2634770"/>
                </a:lnTo>
                <a:close/>
              </a:path>
              <a:path w="3277635" h="2793039">
                <a:moveTo>
                  <a:pt x="83331" y="2629807"/>
                </a:moveTo>
                <a:lnTo>
                  <a:pt x="87661" y="2607428"/>
                </a:lnTo>
                <a:lnTo>
                  <a:pt x="82258" y="2620061"/>
                </a:lnTo>
                <a:lnTo>
                  <a:pt x="77367" y="2628827"/>
                </a:lnTo>
                <a:lnTo>
                  <a:pt x="83331" y="2629807"/>
                </a:lnTo>
                <a:close/>
              </a:path>
              <a:path w="3277635" h="2793039">
                <a:moveTo>
                  <a:pt x="75346" y="2652771"/>
                </a:moveTo>
                <a:lnTo>
                  <a:pt x="71092" y="2633388"/>
                </a:lnTo>
                <a:lnTo>
                  <a:pt x="69741" y="2630979"/>
                </a:lnTo>
                <a:lnTo>
                  <a:pt x="69603" y="2626640"/>
                </a:lnTo>
                <a:lnTo>
                  <a:pt x="67487" y="2448958"/>
                </a:lnTo>
                <a:lnTo>
                  <a:pt x="66942" y="2447694"/>
                </a:lnTo>
                <a:lnTo>
                  <a:pt x="69557" y="2678227"/>
                </a:lnTo>
                <a:lnTo>
                  <a:pt x="69722" y="2658789"/>
                </a:lnTo>
                <a:lnTo>
                  <a:pt x="70452" y="2655852"/>
                </a:lnTo>
                <a:lnTo>
                  <a:pt x="75346" y="2652771"/>
                </a:lnTo>
                <a:close/>
              </a:path>
              <a:path w="3277635" h="2793039">
                <a:moveTo>
                  <a:pt x="85301" y="2504284"/>
                </a:moveTo>
                <a:lnTo>
                  <a:pt x="80095" y="2508087"/>
                </a:lnTo>
                <a:lnTo>
                  <a:pt x="81992" y="2517142"/>
                </a:lnTo>
                <a:lnTo>
                  <a:pt x="85123" y="2518637"/>
                </a:lnTo>
                <a:lnTo>
                  <a:pt x="87063" y="2515605"/>
                </a:lnTo>
                <a:lnTo>
                  <a:pt x="85826" y="2506170"/>
                </a:lnTo>
                <a:lnTo>
                  <a:pt x="85301" y="2504284"/>
                </a:lnTo>
                <a:close/>
              </a:path>
              <a:path w="3277635" h="2793039">
                <a:moveTo>
                  <a:pt x="111405" y="2699753"/>
                </a:moveTo>
                <a:lnTo>
                  <a:pt x="102671" y="2703149"/>
                </a:lnTo>
                <a:lnTo>
                  <a:pt x="103069" y="2702995"/>
                </a:lnTo>
                <a:lnTo>
                  <a:pt x="114595" y="2698512"/>
                </a:lnTo>
                <a:lnTo>
                  <a:pt x="111405" y="2699753"/>
                </a:lnTo>
                <a:close/>
              </a:path>
              <a:path w="3277635" h="2793039">
                <a:moveTo>
                  <a:pt x="125926" y="81912"/>
                </a:moveTo>
                <a:lnTo>
                  <a:pt x="128189" y="82454"/>
                </a:lnTo>
                <a:lnTo>
                  <a:pt x="137505" y="91710"/>
                </a:lnTo>
                <a:lnTo>
                  <a:pt x="142039" y="86344"/>
                </a:lnTo>
                <a:lnTo>
                  <a:pt x="147413" y="82945"/>
                </a:lnTo>
                <a:lnTo>
                  <a:pt x="142694" y="80700"/>
                </a:lnTo>
                <a:lnTo>
                  <a:pt x="133618" y="80169"/>
                </a:lnTo>
                <a:lnTo>
                  <a:pt x="125926" y="81912"/>
                </a:lnTo>
                <a:close/>
              </a:path>
              <a:path w="3277635" h="2793039">
                <a:moveTo>
                  <a:pt x="131005" y="2702456"/>
                </a:moveTo>
                <a:lnTo>
                  <a:pt x="126773" y="2699948"/>
                </a:lnTo>
                <a:lnTo>
                  <a:pt x="123521" y="2698906"/>
                </a:lnTo>
                <a:lnTo>
                  <a:pt x="118257" y="2701861"/>
                </a:lnTo>
                <a:lnTo>
                  <a:pt x="115552" y="2706866"/>
                </a:lnTo>
                <a:lnTo>
                  <a:pt x="122456" y="2705924"/>
                </a:lnTo>
                <a:lnTo>
                  <a:pt x="129014" y="2704392"/>
                </a:lnTo>
                <a:lnTo>
                  <a:pt x="131005" y="2702456"/>
                </a:lnTo>
                <a:close/>
              </a:path>
              <a:path w="3277635" h="2793039">
                <a:moveTo>
                  <a:pt x="11460" y="1908474"/>
                </a:moveTo>
                <a:lnTo>
                  <a:pt x="12322" y="1917736"/>
                </a:lnTo>
                <a:lnTo>
                  <a:pt x="13526" y="1968943"/>
                </a:lnTo>
                <a:lnTo>
                  <a:pt x="16689" y="1899056"/>
                </a:lnTo>
                <a:lnTo>
                  <a:pt x="19285" y="1896772"/>
                </a:lnTo>
                <a:lnTo>
                  <a:pt x="17241" y="1885490"/>
                </a:lnTo>
                <a:lnTo>
                  <a:pt x="13237" y="1894654"/>
                </a:lnTo>
                <a:lnTo>
                  <a:pt x="11460" y="1908474"/>
                </a:lnTo>
                <a:close/>
              </a:path>
              <a:path w="3277635" h="2793039">
                <a:moveTo>
                  <a:pt x="10207" y="1756705"/>
                </a:moveTo>
                <a:lnTo>
                  <a:pt x="10466" y="1766729"/>
                </a:lnTo>
                <a:lnTo>
                  <a:pt x="13074" y="1773006"/>
                </a:lnTo>
                <a:lnTo>
                  <a:pt x="14322" y="1696060"/>
                </a:lnTo>
                <a:lnTo>
                  <a:pt x="17037" y="1697101"/>
                </a:lnTo>
                <a:lnTo>
                  <a:pt x="21089" y="1699463"/>
                </a:lnTo>
                <a:lnTo>
                  <a:pt x="24025" y="1701613"/>
                </a:lnTo>
                <a:lnTo>
                  <a:pt x="23392" y="1702014"/>
                </a:lnTo>
                <a:lnTo>
                  <a:pt x="19201" y="1736048"/>
                </a:lnTo>
                <a:lnTo>
                  <a:pt x="22315" y="1735706"/>
                </a:lnTo>
                <a:lnTo>
                  <a:pt x="24526" y="1739163"/>
                </a:lnTo>
                <a:lnTo>
                  <a:pt x="25070" y="1655768"/>
                </a:lnTo>
                <a:lnTo>
                  <a:pt x="20578" y="1658201"/>
                </a:lnTo>
                <a:lnTo>
                  <a:pt x="16552" y="1661957"/>
                </a:lnTo>
                <a:lnTo>
                  <a:pt x="13164" y="1667427"/>
                </a:lnTo>
                <a:lnTo>
                  <a:pt x="10705" y="1742693"/>
                </a:lnTo>
                <a:lnTo>
                  <a:pt x="10207" y="1756705"/>
                </a:lnTo>
                <a:close/>
              </a:path>
              <a:path w="3277635" h="2793039">
                <a:moveTo>
                  <a:pt x="82273" y="2118234"/>
                </a:moveTo>
                <a:lnTo>
                  <a:pt x="82287" y="2125898"/>
                </a:lnTo>
                <a:lnTo>
                  <a:pt x="82792" y="2126676"/>
                </a:lnTo>
                <a:lnTo>
                  <a:pt x="83707" y="2123939"/>
                </a:lnTo>
                <a:lnTo>
                  <a:pt x="85090" y="2116575"/>
                </a:lnTo>
                <a:lnTo>
                  <a:pt x="85301" y="2115261"/>
                </a:lnTo>
                <a:lnTo>
                  <a:pt x="84580" y="2109565"/>
                </a:lnTo>
                <a:lnTo>
                  <a:pt x="83194" y="2109829"/>
                </a:lnTo>
                <a:lnTo>
                  <a:pt x="82646" y="2113569"/>
                </a:lnTo>
                <a:lnTo>
                  <a:pt x="82273" y="2118234"/>
                </a:lnTo>
                <a:close/>
              </a:path>
              <a:path w="3277635" h="2793039">
                <a:moveTo>
                  <a:pt x="96707" y="2109392"/>
                </a:moveTo>
                <a:lnTo>
                  <a:pt x="96313" y="2106386"/>
                </a:lnTo>
                <a:lnTo>
                  <a:pt x="96117" y="2106084"/>
                </a:lnTo>
                <a:lnTo>
                  <a:pt x="93626" y="2111921"/>
                </a:lnTo>
                <a:lnTo>
                  <a:pt x="93101" y="2110312"/>
                </a:lnTo>
                <a:lnTo>
                  <a:pt x="93671" y="2117362"/>
                </a:lnTo>
                <a:lnTo>
                  <a:pt x="96276" y="2117063"/>
                </a:lnTo>
                <a:lnTo>
                  <a:pt x="96707" y="2109392"/>
                </a:lnTo>
                <a:close/>
              </a:path>
              <a:path w="3277635" h="2793039">
                <a:moveTo>
                  <a:pt x="93101" y="2110312"/>
                </a:moveTo>
                <a:lnTo>
                  <a:pt x="90055" y="2110357"/>
                </a:lnTo>
                <a:lnTo>
                  <a:pt x="90921" y="2113917"/>
                </a:lnTo>
                <a:lnTo>
                  <a:pt x="93671" y="2117362"/>
                </a:lnTo>
                <a:lnTo>
                  <a:pt x="93101" y="2110312"/>
                </a:lnTo>
                <a:close/>
              </a:path>
              <a:path w="3277635" h="2793039">
                <a:moveTo>
                  <a:pt x="72387" y="1981218"/>
                </a:moveTo>
                <a:lnTo>
                  <a:pt x="73180" y="1985605"/>
                </a:lnTo>
                <a:lnTo>
                  <a:pt x="74317" y="1987392"/>
                </a:lnTo>
                <a:lnTo>
                  <a:pt x="75415" y="1984039"/>
                </a:lnTo>
                <a:lnTo>
                  <a:pt x="75928" y="1977843"/>
                </a:lnTo>
                <a:lnTo>
                  <a:pt x="73377" y="1974798"/>
                </a:lnTo>
                <a:lnTo>
                  <a:pt x="72387" y="1981218"/>
                </a:lnTo>
                <a:close/>
              </a:path>
              <a:path w="3277635" h="2793039">
                <a:moveTo>
                  <a:pt x="95670" y="1870714"/>
                </a:moveTo>
                <a:lnTo>
                  <a:pt x="92137" y="1874212"/>
                </a:lnTo>
                <a:lnTo>
                  <a:pt x="93146" y="1885558"/>
                </a:lnTo>
                <a:lnTo>
                  <a:pt x="95021" y="1881621"/>
                </a:lnTo>
                <a:lnTo>
                  <a:pt x="96608" y="1877165"/>
                </a:lnTo>
                <a:lnTo>
                  <a:pt x="97509" y="1873194"/>
                </a:lnTo>
                <a:lnTo>
                  <a:pt x="95670" y="1870714"/>
                </a:lnTo>
                <a:close/>
              </a:path>
              <a:path w="3277635" h="2793039">
                <a:moveTo>
                  <a:pt x="90676" y="1876061"/>
                </a:moveTo>
                <a:lnTo>
                  <a:pt x="89746" y="1884228"/>
                </a:lnTo>
                <a:lnTo>
                  <a:pt x="90111" y="1887864"/>
                </a:lnTo>
                <a:lnTo>
                  <a:pt x="93146" y="1885558"/>
                </a:lnTo>
                <a:lnTo>
                  <a:pt x="92137" y="1874212"/>
                </a:lnTo>
                <a:lnTo>
                  <a:pt x="90676" y="1876061"/>
                </a:lnTo>
                <a:close/>
              </a:path>
              <a:path w="3277635" h="2793039">
                <a:moveTo>
                  <a:pt x="79950" y="1900663"/>
                </a:moveTo>
                <a:lnTo>
                  <a:pt x="82435" y="1896577"/>
                </a:lnTo>
                <a:lnTo>
                  <a:pt x="82249" y="1893266"/>
                </a:lnTo>
                <a:lnTo>
                  <a:pt x="79664" y="1893447"/>
                </a:lnTo>
                <a:lnTo>
                  <a:pt x="77968" y="1901095"/>
                </a:lnTo>
                <a:lnTo>
                  <a:pt x="79950" y="1900663"/>
                </a:lnTo>
                <a:close/>
              </a:path>
              <a:path w="3277635" h="2793039">
                <a:moveTo>
                  <a:pt x="79942" y="1838761"/>
                </a:moveTo>
                <a:lnTo>
                  <a:pt x="81663" y="1838213"/>
                </a:lnTo>
                <a:lnTo>
                  <a:pt x="82589" y="1835043"/>
                </a:lnTo>
                <a:lnTo>
                  <a:pt x="82841" y="1830435"/>
                </a:lnTo>
                <a:lnTo>
                  <a:pt x="82541" y="1825574"/>
                </a:lnTo>
                <a:lnTo>
                  <a:pt x="81811" y="1821644"/>
                </a:lnTo>
                <a:lnTo>
                  <a:pt x="79942" y="1838761"/>
                </a:lnTo>
                <a:close/>
              </a:path>
              <a:path w="3277635" h="2793039">
                <a:moveTo>
                  <a:pt x="79942" y="1838761"/>
                </a:moveTo>
                <a:lnTo>
                  <a:pt x="81811" y="1821644"/>
                </a:lnTo>
                <a:lnTo>
                  <a:pt x="79545" y="1821314"/>
                </a:lnTo>
                <a:lnTo>
                  <a:pt x="78252" y="1827284"/>
                </a:lnTo>
                <a:lnTo>
                  <a:pt x="77304" y="1835503"/>
                </a:lnTo>
                <a:lnTo>
                  <a:pt x="79942" y="1838761"/>
                </a:lnTo>
                <a:close/>
              </a:path>
              <a:path w="3277635" h="2793039">
                <a:moveTo>
                  <a:pt x="82559" y="2446356"/>
                </a:moveTo>
                <a:lnTo>
                  <a:pt x="83249" y="2449669"/>
                </a:lnTo>
                <a:lnTo>
                  <a:pt x="83731" y="2434019"/>
                </a:lnTo>
                <a:lnTo>
                  <a:pt x="81966" y="2431059"/>
                </a:lnTo>
                <a:lnTo>
                  <a:pt x="81344" y="2426887"/>
                </a:lnTo>
                <a:lnTo>
                  <a:pt x="80907" y="2421542"/>
                </a:lnTo>
                <a:lnTo>
                  <a:pt x="80188" y="2422219"/>
                </a:lnTo>
                <a:lnTo>
                  <a:pt x="79059" y="2425090"/>
                </a:lnTo>
                <a:lnTo>
                  <a:pt x="78287" y="2444395"/>
                </a:lnTo>
                <a:lnTo>
                  <a:pt x="82559" y="2446356"/>
                </a:lnTo>
                <a:close/>
              </a:path>
              <a:path w="3277635" h="2793039">
                <a:moveTo>
                  <a:pt x="78287" y="2444395"/>
                </a:moveTo>
                <a:lnTo>
                  <a:pt x="79059" y="2425090"/>
                </a:lnTo>
                <a:lnTo>
                  <a:pt x="76866" y="2428328"/>
                </a:lnTo>
                <a:lnTo>
                  <a:pt x="75070" y="2427890"/>
                </a:lnTo>
                <a:lnTo>
                  <a:pt x="73668" y="2424457"/>
                </a:lnTo>
                <a:lnTo>
                  <a:pt x="70144" y="2446148"/>
                </a:lnTo>
                <a:lnTo>
                  <a:pt x="78287" y="2444395"/>
                </a:lnTo>
                <a:close/>
              </a:path>
              <a:path w="3277635" h="2793039">
                <a:moveTo>
                  <a:pt x="70144" y="2446148"/>
                </a:moveTo>
                <a:lnTo>
                  <a:pt x="73668" y="2424457"/>
                </a:lnTo>
                <a:lnTo>
                  <a:pt x="72653" y="2418714"/>
                </a:lnTo>
                <a:lnTo>
                  <a:pt x="72021" y="2411342"/>
                </a:lnTo>
                <a:lnTo>
                  <a:pt x="71766" y="2403025"/>
                </a:lnTo>
                <a:lnTo>
                  <a:pt x="70468" y="2340355"/>
                </a:lnTo>
                <a:lnTo>
                  <a:pt x="69368" y="2341869"/>
                </a:lnTo>
                <a:lnTo>
                  <a:pt x="66942" y="2447694"/>
                </a:lnTo>
                <a:lnTo>
                  <a:pt x="70144" y="2446148"/>
                </a:lnTo>
                <a:close/>
              </a:path>
              <a:path w="3277635" h="2793039">
                <a:moveTo>
                  <a:pt x="66942" y="2447694"/>
                </a:moveTo>
                <a:lnTo>
                  <a:pt x="69368" y="2341869"/>
                </a:lnTo>
                <a:lnTo>
                  <a:pt x="64025" y="2341056"/>
                </a:lnTo>
                <a:lnTo>
                  <a:pt x="55700" y="2344778"/>
                </a:lnTo>
                <a:lnTo>
                  <a:pt x="51974" y="2357826"/>
                </a:lnTo>
                <a:lnTo>
                  <a:pt x="57164" y="2353513"/>
                </a:lnTo>
                <a:lnTo>
                  <a:pt x="63169" y="2348296"/>
                </a:lnTo>
                <a:lnTo>
                  <a:pt x="66942" y="2447694"/>
                </a:lnTo>
                <a:close/>
              </a:path>
              <a:path w="3277635" h="2793039">
                <a:moveTo>
                  <a:pt x="73933" y="2156761"/>
                </a:moveTo>
                <a:lnTo>
                  <a:pt x="75585" y="2151082"/>
                </a:lnTo>
                <a:lnTo>
                  <a:pt x="79065" y="2150216"/>
                </a:lnTo>
                <a:lnTo>
                  <a:pt x="82551" y="2152634"/>
                </a:lnTo>
                <a:lnTo>
                  <a:pt x="84219" y="2156806"/>
                </a:lnTo>
                <a:lnTo>
                  <a:pt x="82247" y="2161203"/>
                </a:lnTo>
                <a:lnTo>
                  <a:pt x="74813" y="2164294"/>
                </a:lnTo>
                <a:lnTo>
                  <a:pt x="73933" y="2156761"/>
                </a:lnTo>
                <a:lnTo>
                  <a:pt x="73791" y="2143025"/>
                </a:lnTo>
                <a:lnTo>
                  <a:pt x="73314" y="2137440"/>
                </a:lnTo>
                <a:lnTo>
                  <a:pt x="72290" y="2169992"/>
                </a:lnTo>
                <a:lnTo>
                  <a:pt x="78862" y="2165459"/>
                </a:lnTo>
                <a:lnTo>
                  <a:pt x="89824" y="2159969"/>
                </a:lnTo>
                <a:lnTo>
                  <a:pt x="84786" y="2131955"/>
                </a:lnTo>
                <a:lnTo>
                  <a:pt x="79750" y="2136001"/>
                </a:lnTo>
                <a:lnTo>
                  <a:pt x="77108" y="2144734"/>
                </a:lnTo>
                <a:lnTo>
                  <a:pt x="73933" y="2156761"/>
                </a:lnTo>
                <a:close/>
              </a:path>
              <a:path w="3277635" h="2793039">
                <a:moveTo>
                  <a:pt x="84786" y="2131955"/>
                </a:moveTo>
                <a:lnTo>
                  <a:pt x="89824" y="2159969"/>
                </a:lnTo>
                <a:lnTo>
                  <a:pt x="92290" y="2155790"/>
                </a:lnTo>
                <a:lnTo>
                  <a:pt x="95968" y="2144513"/>
                </a:lnTo>
                <a:lnTo>
                  <a:pt x="94724" y="2136553"/>
                </a:lnTo>
                <a:lnTo>
                  <a:pt x="90387" y="2132253"/>
                </a:lnTo>
                <a:lnTo>
                  <a:pt x="84786" y="2131955"/>
                </a:lnTo>
                <a:close/>
              </a:path>
              <a:path w="3277635" h="2793039">
                <a:moveTo>
                  <a:pt x="63245" y="73872"/>
                </a:moveTo>
                <a:lnTo>
                  <a:pt x="63872" y="72820"/>
                </a:lnTo>
                <a:lnTo>
                  <a:pt x="63784" y="72120"/>
                </a:lnTo>
                <a:lnTo>
                  <a:pt x="61077" y="78238"/>
                </a:lnTo>
                <a:lnTo>
                  <a:pt x="64603" y="78675"/>
                </a:lnTo>
                <a:lnTo>
                  <a:pt x="64151" y="75054"/>
                </a:lnTo>
                <a:lnTo>
                  <a:pt x="63245" y="73872"/>
                </a:lnTo>
                <a:close/>
              </a:path>
              <a:path w="3277635" h="2793039">
                <a:moveTo>
                  <a:pt x="67612" y="928865"/>
                </a:moveTo>
                <a:lnTo>
                  <a:pt x="74559" y="924013"/>
                </a:lnTo>
                <a:lnTo>
                  <a:pt x="66439" y="926314"/>
                </a:lnTo>
                <a:lnTo>
                  <a:pt x="57965" y="927899"/>
                </a:lnTo>
                <a:lnTo>
                  <a:pt x="57504" y="932611"/>
                </a:lnTo>
                <a:lnTo>
                  <a:pt x="57696" y="1214250"/>
                </a:lnTo>
                <a:lnTo>
                  <a:pt x="61814" y="1105485"/>
                </a:lnTo>
                <a:lnTo>
                  <a:pt x="62233" y="1096328"/>
                </a:lnTo>
                <a:lnTo>
                  <a:pt x="63277" y="1082936"/>
                </a:lnTo>
                <a:lnTo>
                  <a:pt x="64815" y="1088618"/>
                </a:lnTo>
                <a:lnTo>
                  <a:pt x="66357" y="1091485"/>
                </a:lnTo>
                <a:lnTo>
                  <a:pt x="69213" y="1089307"/>
                </a:lnTo>
                <a:lnTo>
                  <a:pt x="70134" y="983953"/>
                </a:lnTo>
                <a:lnTo>
                  <a:pt x="74559" y="924013"/>
                </a:lnTo>
                <a:lnTo>
                  <a:pt x="67612" y="928865"/>
                </a:lnTo>
                <a:close/>
              </a:path>
              <a:path w="3277635" h="2793039">
                <a:moveTo>
                  <a:pt x="49483" y="929597"/>
                </a:moveTo>
                <a:lnTo>
                  <a:pt x="57504" y="932611"/>
                </a:lnTo>
                <a:lnTo>
                  <a:pt x="57965" y="927899"/>
                </a:lnTo>
                <a:lnTo>
                  <a:pt x="50233" y="797732"/>
                </a:lnTo>
                <a:lnTo>
                  <a:pt x="50888" y="234439"/>
                </a:lnTo>
                <a:lnTo>
                  <a:pt x="44448" y="916866"/>
                </a:lnTo>
                <a:lnTo>
                  <a:pt x="40996" y="932336"/>
                </a:lnTo>
                <a:lnTo>
                  <a:pt x="47288" y="933527"/>
                </a:lnTo>
                <a:lnTo>
                  <a:pt x="57504" y="932611"/>
                </a:lnTo>
                <a:lnTo>
                  <a:pt x="49483" y="929597"/>
                </a:lnTo>
                <a:close/>
              </a:path>
              <a:path w="3277635" h="2793039">
                <a:moveTo>
                  <a:pt x="40570" y="932572"/>
                </a:moveTo>
                <a:lnTo>
                  <a:pt x="32510" y="937039"/>
                </a:lnTo>
                <a:lnTo>
                  <a:pt x="32586" y="1049486"/>
                </a:lnTo>
                <a:lnTo>
                  <a:pt x="34962" y="1045995"/>
                </a:lnTo>
                <a:lnTo>
                  <a:pt x="38719" y="1046793"/>
                </a:lnTo>
                <a:lnTo>
                  <a:pt x="39817" y="1052252"/>
                </a:lnTo>
                <a:lnTo>
                  <a:pt x="40206" y="1061865"/>
                </a:lnTo>
                <a:lnTo>
                  <a:pt x="40483" y="1285762"/>
                </a:lnTo>
                <a:lnTo>
                  <a:pt x="44732" y="1281593"/>
                </a:lnTo>
                <a:lnTo>
                  <a:pt x="47288" y="933527"/>
                </a:lnTo>
                <a:lnTo>
                  <a:pt x="40996" y="932336"/>
                </a:lnTo>
                <a:lnTo>
                  <a:pt x="44448" y="916866"/>
                </a:lnTo>
                <a:lnTo>
                  <a:pt x="40548" y="919648"/>
                </a:lnTo>
                <a:lnTo>
                  <a:pt x="36916" y="932053"/>
                </a:lnTo>
                <a:lnTo>
                  <a:pt x="40570" y="932572"/>
                </a:lnTo>
                <a:close/>
              </a:path>
              <a:path w="3277635" h="2793039">
                <a:moveTo>
                  <a:pt x="90095" y="1356119"/>
                </a:moveTo>
                <a:lnTo>
                  <a:pt x="87079" y="1354149"/>
                </a:lnTo>
                <a:lnTo>
                  <a:pt x="88693" y="1363525"/>
                </a:lnTo>
                <a:lnTo>
                  <a:pt x="92185" y="1361781"/>
                </a:lnTo>
                <a:lnTo>
                  <a:pt x="93209" y="1359953"/>
                </a:lnTo>
                <a:lnTo>
                  <a:pt x="90095" y="1356119"/>
                </a:lnTo>
                <a:close/>
              </a:path>
              <a:path w="3277635" h="2793039">
                <a:moveTo>
                  <a:pt x="83836" y="1352166"/>
                </a:moveTo>
                <a:lnTo>
                  <a:pt x="80927" y="1350190"/>
                </a:lnTo>
                <a:lnTo>
                  <a:pt x="82174" y="1365169"/>
                </a:lnTo>
                <a:lnTo>
                  <a:pt x="88693" y="1363525"/>
                </a:lnTo>
                <a:lnTo>
                  <a:pt x="87079" y="1354149"/>
                </a:lnTo>
                <a:lnTo>
                  <a:pt x="83836" y="1352166"/>
                </a:lnTo>
                <a:close/>
              </a:path>
              <a:path w="3277635" h="2793039">
                <a:moveTo>
                  <a:pt x="78913" y="1348237"/>
                </a:moveTo>
                <a:lnTo>
                  <a:pt x="79808" y="1344473"/>
                </a:lnTo>
                <a:lnTo>
                  <a:pt x="79467" y="1326552"/>
                </a:lnTo>
                <a:lnTo>
                  <a:pt x="79715" y="1315623"/>
                </a:lnTo>
                <a:lnTo>
                  <a:pt x="76212" y="1337557"/>
                </a:lnTo>
                <a:lnTo>
                  <a:pt x="82174" y="1365169"/>
                </a:lnTo>
                <a:lnTo>
                  <a:pt x="80927" y="1350190"/>
                </a:lnTo>
                <a:lnTo>
                  <a:pt x="78913" y="1348237"/>
                </a:lnTo>
                <a:close/>
              </a:path>
              <a:path w="3277635" h="2793039">
                <a:moveTo>
                  <a:pt x="68928" y="1400075"/>
                </a:moveTo>
                <a:lnTo>
                  <a:pt x="69451" y="1391476"/>
                </a:lnTo>
                <a:lnTo>
                  <a:pt x="70647" y="1380415"/>
                </a:lnTo>
                <a:lnTo>
                  <a:pt x="72585" y="1366630"/>
                </a:lnTo>
                <a:lnTo>
                  <a:pt x="82174" y="1365169"/>
                </a:lnTo>
                <a:lnTo>
                  <a:pt x="76212" y="1337557"/>
                </a:lnTo>
                <a:lnTo>
                  <a:pt x="68837" y="1366522"/>
                </a:lnTo>
                <a:lnTo>
                  <a:pt x="68928" y="1400075"/>
                </a:lnTo>
                <a:close/>
              </a:path>
              <a:path w="3277635" h="2793039">
                <a:moveTo>
                  <a:pt x="68428" y="1337768"/>
                </a:moveTo>
                <a:lnTo>
                  <a:pt x="72454" y="1328015"/>
                </a:lnTo>
                <a:lnTo>
                  <a:pt x="70385" y="1310210"/>
                </a:lnTo>
                <a:lnTo>
                  <a:pt x="69895" y="1302714"/>
                </a:lnTo>
                <a:lnTo>
                  <a:pt x="69348" y="1118120"/>
                </a:lnTo>
                <a:lnTo>
                  <a:pt x="67603" y="1228370"/>
                </a:lnTo>
                <a:lnTo>
                  <a:pt x="67280" y="1362654"/>
                </a:lnTo>
                <a:lnTo>
                  <a:pt x="68837" y="1366522"/>
                </a:lnTo>
                <a:lnTo>
                  <a:pt x="76212" y="1337557"/>
                </a:lnTo>
                <a:lnTo>
                  <a:pt x="68428" y="1337768"/>
                </a:lnTo>
                <a:close/>
              </a:path>
              <a:path w="3277635" h="2793039">
                <a:moveTo>
                  <a:pt x="66161" y="1361823"/>
                </a:moveTo>
                <a:lnTo>
                  <a:pt x="67280" y="1362654"/>
                </a:lnTo>
                <a:lnTo>
                  <a:pt x="67603" y="1228370"/>
                </a:lnTo>
                <a:lnTo>
                  <a:pt x="63477" y="1222295"/>
                </a:lnTo>
                <a:lnTo>
                  <a:pt x="60767" y="1234906"/>
                </a:lnTo>
                <a:lnTo>
                  <a:pt x="60221" y="1367000"/>
                </a:lnTo>
                <a:lnTo>
                  <a:pt x="66161" y="1361823"/>
                </a:lnTo>
                <a:close/>
              </a:path>
              <a:path w="3277635" h="2793039">
                <a:moveTo>
                  <a:pt x="65532" y="1368861"/>
                </a:moveTo>
                <a:lnTo>
                  <a:pt x="61335" y="1369183"/>
                </a:lnTo>
                <a:lnTo>
                  <a:pt x="60221" y="1367000"/>
                </a:lnTo>
                <a:lnTo>
                  <a:pt x="60767" y="1234906"/>
                </a:lnTo>
                <a:lnTo>
                  <a:pt x="56525" y="1234511"/>
                </a:lnTo>
                <a:lnTo>
                  <a:pt x="56471" y="1225205"/>
                </a:lnTo>
                <a:lnTo>
                  <a:pt x="56989" y="1637003"/>
                </a:lnTo>
                <a:lnTo>
                  <a:pt x="57443" y="1634368"/>
                </a:lnTo>
                <a:lnTo>
                  <a:pt x="61875" y="1631884"/>
                </a:lnTo>
                <a:lnTo>
                  <a:pt x="65532" y="1368861"/>
                </a:lnTo>
                <a:close/>
              </a:path>
              <a:path w="3277635" h="2793039">
                <a:moveTo>
                  <a:pt x="48076" y="1277914"/>
                </a:moveTo>
                <a:lnTo>
                  <a:pt x="50233" y="1275138"/>
                </a:lnTo>
                <a:lnTo>
                  <a:pt x="52157" y="1290714"/>
                </a:lnTo>
                <a:lnTo>
                  <a:pt x="55005" y="1642931"/>
                </a:lnTo>
                <a:lnTo>
                  <a:pt x="55739" y="1646108"/>
                </a:lnTo>
                <a:lnTo>
                  <a:pt x="56307" y="1822763"/>
                </a:lnTo>
                <a:lnTo>
                  <a:pt x="58233" y="1819103"/>
                </a:lnTo>
                <a:lnTo>
                  <a:pt x="56900" y="1646191"/>
                </a:lnTo>
                <a:lnTo>
                  <a:pt x="56989" y="1637003"/>
                </a:lnTo>
                <a:lnTo>
                  <a:pt x="56471" y="1225205"/>
                </a:lnTo>
                <a:lnTo>
                  <a:pt x="57504" y="932611"/>
                </a:lnTo>
                <a:lnTo>
                  <a:pt x="48076" y="1277914"/>
                </a:lnTo>
                <a:close/>
              </a:path>
              <a:path w="3277635" h="2793039">
                <a:moveTo>
                  <a:pt x="71764" y="1120948"/>
                </a:moveTo>
                <a:lnTo>
                  <a:pt x="69348" y="1118120"/>
                </a:lnTo>
                <a:lnTo>
                  <a:pt x="70553" y="1135627"/>
                </a:lnTo>
                <a:lnTo>
                  <a:pt x="76780" y="1133556"/>
                </a:lnTo>
                <a:lnTo>
                  <a:pt x="74365" y="1126202"/>
                </a:lnTo>
                <a:lnTo>
                  <a:pt x="71764" y="1120948"/>
                </a:lnTo>
                <a:close/>
              </a:path>
              <a:path w="3277635" h="2793039">
                <a:moveTo>
                  <a:pt x="69348" y="1118120"/>
                </a:moveTo>
                <a:lnTo>
                  <a:pt x="69895" y="1302714"/>
                </a:lnTo>
                <a:lnTo>
                  <a:pt x="69963" y="1292385"/>
                </a:lnTo>
                <a:lnTo>
                  <a:pt x="74788" y="1291659"/>
                </a:lnTo>
                <a:lnTo>
                  <a:pt x="73417" y="1258943"/>
                </a:lnTo>
                <a:lnTo>
                  <a:pt x="72461" y="1264232"/>
                </a:lnTo>
                <a:lnTo>
                  <a:pt x="71210" y="1264062"/>
                </a:lnTo>
                <a:lnTo>
                  <a:pt x="70553" y="1135627"/>
                </a:lnTo>
                <a:lnTo>
                  <a:pt x="69348" y="1118120"/>
                </a:lnTo>
                <a:close/>
              </a:path>
              <a:path w="3277635" h="2793039">
                <a:moveTo>
                  <a:pt x="76237" y="568826"/>
                </a:moveTo>
                <a:lnTo>
                  <a:pt x="73670" y="570328"/>
                </a:lnTo>
                <a:lnTo>
                  <a:pt x="73674" y="602128"/>
                </a:lnTo>
                <a:lnTo>
                  <a:pt x="75019" y="604478"/>
                </a:lnTo>
                <a:lnTo>
                  <a:pt x="77765" y="641082"/>
                </a:lnTo>
                <a:lnTo>
                  <a:pt x="77164" y="583348"/>
                </a:lnTo>
                <a:lnTo>
                  <a:pt x="77763" y="564996"/>
                </a:lnTo>
                <a:lnTo>
                  <a:pt x="76237" y="568826"/>
                </a:lnTo>
                <a:close/>
              </a:path>
              <a:path w="3277635" h="2793039">
                <a:moveTo>
                  <a:pt x="73670" y="570328"/>
                </a:moveTo>
                <a:lnTo>
                  <a:pt x="70841" y="568816"/>
                </a:lnTo>
                <a:lnTo>
                  <a:pt x="68155" y="565374"/>
                </a:lnTo>
                <a:lnTo>
                  <a:pt x="66017" y="561089"/>
                </a:lnTo>
                <a:lnTo>
                  <a:pt x="64835" y="557045"/>
                </a:lnTo>
                <a:lnTo>
                  <a:pt x="67747" y="599184"/>
                </a:lnTo>
                <a:lnTo>
                  <a:pt x="73674" y="602128"/>
                </a:lnTo>
                <a:lnTo>
                  <a:pt x="73670" y="570328"/>
                </a:lnTo>
                <a:close/>
              </a:path>
              <a:path w="3277635" h="2793039">
                <a:moveTo>
                  <a:pt x="67747" y="599184"/>
                </a:moveTo>
                <a:lnTo>
                  <a:pt x="64835" y="557045"/>
                </a:lnTo>
                <a:lnTo>
                  <a:pt x="66704" y="228646"/>
                </a:lnTo>
                <a:lnTo>
                  <a:pt x="68701" y="217089"/>
                </a:lnTo>
                <a:lnTo>
                  <a:pt x="63343" y="211241"/>
                </a:lnTo>
                <a:lnTo>
                  <a:pt x="60621" y="207970"/>
                </a:lnTo>
                <a:lnTo>
                  <a:pt x="59464" y="212325"/>
                </a:lnTo>
                <a:lnTo>
                  <a:pt x="62818" y="225748"/>
                </a:lnTo>
                <a:lnTo>
                  <a:pt x="62884" y="597088"/>
                </a:lnTo>
                <a:lnTo>
                  <a:pt x="67747" y="599184"/>
                </a:lnTo>
                <a:close/>
              </a:path>
              <a:path w="3277635" h="2793039">
                <a:moveTo>
                  <a:pt x="90990" y="588487"/>
                </a:moveTo>
                <a:lnTo>
                  <a:pt x="92969" y="585907"/>
                </a:lnTo>
                <a:lnTo>
                  <a:pt x="93239" y="585344"/>
                </a:lnTo>
                <a:lnTo>
                  <a:pt x="90094" y="587933"/>
                </a:lnTo>
                <a:lnTo>
                  <a:pt x="87402" y="589917"/>
                </a:lnTo>
                <a:lnTo>
                  <a:pt x="86942" y="593670"/>
                </a:lnTo>
                <a:lnTo>
                  <a:pt x="90990" y="588487"/>
                </a:lnTo>
                <a:close/>
              </a:path>
              <a:path w="3277635" h="2793039">
                <a:moveTo>
                  <a:pt x="77579" y="588808"/>
                </a:moveTo>
                <a:lnTo>
                  <a:pt x="77765" y="641082"/>
                </a:lnTo>
                <a:lnTo>
                  <a:pt x="82977" y="632757"/>
                </a:lnTo>
                <a:lnTo>
                  <a:pt x="83007" y="598740"/>
                </a:lnTo>
                <a:lnTo>
                  <a:pt x="86942" y="593670"/>
                </a:lnTo>
                <a:lnTo>
                  <a:pt x="87402" y="589917"/>
                </a:lnTo>
                <a:lnTo>
                  <a:pt x="84443" y="591581"/>
                </a:lnTo>
                <a:lnTo>
                  <a:pt x="81579" y="592340"/>
                </a:lnTo>
                <a:lnTo>
                  <a:pt x="79171" y="591611"/>
                </a:lnTo>
                <a:lnTo>
                  <a:pt x="77579" y="588808"/>
                </a:lnTo>
                <a:close/>
              </a:path>
              <a:path w="3277635" h="2793039">
                <a:moveTo>
                  <a:pt x="84656" y="603496"/>
                </a:moveTo>
                <a:lnTo>
                  <a:pt x="83007" y="598740"/>
                </a:lnTo>
                <a:lnTo>
                  <a:pt x="88138" y="626912"/>
                </a:lnTo>
                <a:lnTo>
                  <a:pt x="87192" y="620059"/>
                </a:lnTo>
                <a:lnTo>
                  <a:pt x="86002" y="611146"/>
                </a:lnTo>
                <a:lnTo>
                  <a:pt x="84656" y="603496"/>
                </a:lnTo>
                <a:close/>
              </a:path>
              <a:path w="3277635" h="2793039">
                <a:moveTo>
                  <a:pt x="79203" y="555896"/>
                </a:moveTo>
                <a:lnTo>
                  <a:pt x="76145" y="549338"/>
                </a:lnTo>
                <a:lnTo>
                  <a:pt x="77763" y="564996"/>
                </a:lnTo>
                <a:lnTo>
                  <a:pt x="78287" y="574646"/>
                </a:lnTo>
                <a:lnTo>
                  <a:pt x="78492" y="574427"/>
                </a:lnTo>
                <a:lnTo>
                  <a:pt x="81270" y="568922"/>
                </a:lnTo>
                <a:lnTo>
                  <a:pt x="81209" y="562585"/>
                </a:lnTo>
                <a:lnTo>
                  <a:pt x="79203" y="555896"/>
                </a:lnTo>
                <a:close/>
              </a:path>
              <a:path w="3277635" h="2793039">
                <a:moveTo>
                  <a:pt x="72929" y="543389"/>
                </a:moveTo>
                <a:lnTo>
                  <a:pt x="70449" y="538532"/>
                </a:lnTo>
                <a:lnTo>
                  <a:pt x="71071" y="557219"/>
                </a:lnTo>
                <a:lnTo>
                  <a:pt x="77763" y="564996"/>
                </a:lnTo>
                <a:lnTo>
                  <a:pt x="76145" y="549338"/>
                </a:lnTo>
                <a:lnTo>
                  <a:pt x="72929" y="543389"/>
                </a:lnTo>
                <a:close/>
              </a:path>
              <a:path w="3277635" h="2793039">
                <a:moveTo>
                  <a:pt x="70753" y="122161"/>
                </a:moveTo>
                <a:lnTo>
                  <a:pt x="70854" y="96688"/>
                </a:lnTo>
                <a:lnTo>
                  <a:pt x="70172" y="207886"/>
                </a:lnTo>
                <a:lnTo>
                  <a:pt x="68701" y="217089"/>
                </a:lnTo>
                <a:lnTo>
                  <a:pt x="66704" y="228646"/>
                </a:lnTo>
                <a:lnTo>
                  <a:pt x="66956" y="554025"/>
                </a:lnTo>
                <a:lnTo>
                  <a:pt x="71071" y="557219"/>
                </a:lnTo>
                <a:lnTo>
                  <a:pt x="70449" y="538532"/>
                </a:lnTo>
                <a:lnTo>
                  <a:pt x="69598" y="535247"/>
                </a:lnTo>
                <a:lnTo>
                  <a:pt x="67648" y="325101"/>
                </a:lnTo>
                <a:lnTo>
                  <a:pt x="70103" y="231063"/>
                </a:lnTo>
                <a:lnTo>
                  <a:pt x="76953" y="224574"/>
                </a:lnTo>
                <a:lnTo>
                  <a:pt x="70411" y="176245"/>
                </a:lnTo>
                <a:lnTo>
                  <a:pt x="70753" y="122161"/>
                </a:lnTo>
                <a:close/>
              </a:path>
              <a:path w="3277635" h="2793039">
                <a:moveTo>
                  <a:pt x="76602" y="824910"/>
                </a:moveTo>
                <a:lnTo>
                  <a:pt x="80927" y="820404"/>
                </a:lnTo>
                <a:lnTo>
                  <a:pt x="85324" y="816314"/>
                </a:lnTo>
                <a:lnTo>
                  <a:pt x="89092" y="812755"/>
                </a:lnTo>
                <a:lnTo>
                  <a:pt x="91526" y="809842"/>
                </a:lnTo>
                <a:lnTo>
                  <a:pt x="89580" y="806415"/>
                </a:lnTo>
                <a:lnTo>
                  <a:pt x="83794" y="806131"/>
                </a:lnTo>
                <a:lnTo>
                  <a:pt x="76602" y="824910"/>
                </a:lnTo>
                <a:close/>
              </a:path>
              <a:path w="3277635" h="2793039">
                <a:moveTo>
                  <a:pt x="71707" y="741747"/>
                </a:moveTo>
                <a:lnTo>
                  <a:pt x="71485" y="733814"/>
                </a:lnTo>
                <a:lnTo>
                  <a:pt x="70987" y="834707"/>
                </a:lnTo>
                <a:lnTo>
                  <a:pt x="73054" y="829716"/>
                </a:lnTo>
                <a:lnTo>
                  <a:pt x="76602" y="824910"/>
                </a:lnTo>
                <a:lnTo>
                  <a:pt x="83794" y="806131"/>
                </a:lnTo>
                <a:lnTo>
                  <a:pt x="75743" y="809563"/>
                </a:lnTo>
                <a:lnTo>
                  <a:pt x="71906" y="806170"/>
                </a:lnTo>
                <a:lnTo>
                  <a:pt x="71629" y="798773"/>
                </a:lnTo>
                <a:lnTo>
                  <a:pt x="71707" y="741747"/>
                </a:lnTo>
                <a:close/>
              </a:path>
              <a:path w="3277635" h="2793039">
                <a:moveTo>
                  <a:pt x="84373" y="776136"/>
                </a:moveTo>
                <a:lnTo>
                  <a:pt x="86528" y="766412"/>
                </a:lnTo>
                <a:lnTo>
                  <a:pt x="88637" y="760303"/>
                </a:lnTo>
                <a:lnTo>
                  <a:pt x="90568" y="757050"/>
                </a:lnTo>
                <a:lnTo>
                  <a:pt x="93913" y="757449"/>
                </a:lnTo>
                <a:lnTo>
                  <a:pt x="91132" y="755084"/>
                </a:lnTo>
                <a:lnTo>
                  <a:pt x="88171" y="750608"/>
                </a:lnTo>
                <a:lnTo>
                  <a:pt x="84373" y="776136"/>
                </a:lnTo>
                <a:close/>
              </a:path>
              <a:path w="3277635" h="2793039">
                <a:moveTo>
                  <a:pt x="83990" y="742926"/>
                </a:moveTo>
                <a:lnTo>
                  <a:pt x="81396" y="752738"/>
                </a:lnTo>
                <a:lnTo>
                  <a:pt x="83335" y="782485"/>
                </a:lnTo>
                <a:lnTo>
                  <a:pt x="84373" y="776136"/>
                </a:lnTo>
                <a:lnTo>
                  <a:pt x="88171" y="750608"/>
                </a:lnTo>
                <a:lnTo>
                  <a:pt x="83990" y="742926"/>
                </a:lnTo>
                <a:close/>
              </a:path>
              <a:path w="3277635" h="2793039">
                <a:moveTo>
                  <a:pt x="79111" y="758867"/>
                </a:moveTo>
                <a:lnTo>
                  <a:pt x="77134" y="761733"/>
                </a:lnTo>
                <a:lnTo>
                  <a:pt x="78226" y="783938"/>
                </a:lnTo>
                <a:lnTo>
                  <a:pt x="83335" y="782485"/>
                </a:lnTo>
                <a:lnTo>
                  <a:pt x="81396" y="752738"/>
                </a:lnTo>
                <a:lnTo>
                  <a:pt x="79111" y="758867"/>
                </a:lnTo>
                <a:close/>
              </a:path>
              <a:path w="3277635" h="2793039">
                <a:moveTo>
                  <a:pt x="74083" y="759347"/>
                </a:moveTo>
                <a:lnTo>
                  <a:pt x="73002" y="754932"/>
                </a:lnTo>
                <a:lnTo>
                  <a:pt x="74030" y="790365"/>
                </a:lnTo>
                <a:lnTo>
                  <a:pt x="78226" y="783938"/>
                </a:lnTo>
                <a:lnTo>
                  <a:pt x="77134" y="761733"/>
                </a:lnTo>
                <a:lnTo>
                  <a:pt x="74083" y="759347"/>
                </a:lnTo>
                <a:close/>
              </a:path>
              <a:path w="3277635" h="2793039">
                <a:moveTo>
                  <a:pt x="74030" y="790365"/>
                </a:moveTo>
                <a:lnTo>
                  <a:pt x="73002" y="754932"/>
                </a:lnTo>
                <a:lnTo>
                  <a:pt x="72211" y="748925"/>
                </a:lnTo>
                <a:lnTo>
                  <a:pt x="71707" y="741747"/>
                </a:lnTo>
                <a:lnTo>
                  <a:pt x="71629" y="798773"/>
                </a:lnTo>
                <a:lnTo>
                  <a:pt x="74030" y="790365"/>
                </a:lnTo>
                <a:close/>
              </a:path>
              <a:path w="3277635" h="2793039">
                <a:moveTo>
                  <a:pt x="82125" y="2005180"/>
                </a:moveTo>
                <a:lnTo>
                  <a:pt x="84065" y="2039940"/>
                </a:lnTo>
                <a:lnTo>
                  <a:pt x="91135" y="2021700"/>
                </a:lnTo>
                <a:lnTo>
                  <a:pt x="94383" y="2020092"/>
                </a:lnTo>
                <a:lnTo>
                  <a:pt x="95531" y="2016646"/>
                </a:lnTo>
                <a:lnTo>
                  <a:pt x="92556" y="2012749"/>
                </a:lnTo>
                <a:lnTo>
                  <a:pt x="87431" y="2008795"/>
                </a:lnTo>
                <a:lnTo>
                  <a:pt x="82125" y="2005180"/>
                </a:lnTo>
                <a:close/>
              </a:path>
              <a:path w="3277635" h="2793039">
                <a:moveTo>
                  <a:pt x="78611" y="2002300"/>
                </a:moveTo>
                <a:lnTo>
                  <a:pt x="78860" y="2000550"/>
                </a:lnTo>
                <a:lnTo>
                  <a:pt x="74604" y="1994049"/>
                </a:lnTo>
                <a:lnTo>
                  <a:pt x="76607" y="2026399"/>
                </a:lnTo>
                <a:lnTo>
                  <a:pt x="78537" y="2030489"/>
                </a:lnTo>
                <a:lnTo>
                  <a:pt x="84065" y="2039940"/>
                </a:lnTo>
                <a:lnTo>
                  <a:pt x="82125" y="2005180"/>
                </a:lnTo>
                <a:lnTo>
                  <a:pt x="78611" y="2002300"/>
                </a:lnTo>
                <a:close/>
              </a:path>
              <a:path w="3277635" h="2793039">
                <a:moveTo>
                  <a:pt x="76110" y="2048639"/>
                </a:moveTo>
                <a:lnTo>
                  <a:pt x="84065" y="2039940"/>
                </a:lnTo>
                <a:lnTo>
                  <a:pt x="78537" y="2030489"/>
                </a:lnTo>
                <a:lnTo>
                  <a:pt x="74682" y="2035953"/>
                </a:lnTo>
                <a:lnTo>
                  <a:pt x="74174" y="2034455"/>
                </a:lnTo>
                <a:lnTo>
                  <a:pt x="70733" y="2053885"/>
                </a:lnTo>
                <a:lnTo>
                  <a:pt x="76110" y="2048639"/>
                </a:lnTo>
                <a:close/>
              </a:path>
              <a:path w="3277635" h="2793039">
                <a:moveTo>
                  <a:pt x="74174" y="2034455"/>
                </a:moveTo>
                <a:lnTo>
                  <a:pt x="73587" y="2026711"/>
                </a:lnTo>
                <a:lnTo>
                  <a:pt x="74604" y="1994049"/>
                </a:lnTo>
                <a:lnTo>
                  <a:pt x="68439" y="1994966"/>
                </a:lnTo>
                <a:lnTo>
                  <a:pt x="69295" y="2197155"/>
                </a:lnTo>
                <a:lnTo>
                  <a:pt x="72678" y="2198437"/>
                </a:lnTo>
                <a:lnTo>
                  <a:pt x="69323" y="2177102"/>
                </a:lnTo>
                <a:lnTo>
                  <a:pt x="70094" y="2056104"/>
                </a:lnTo>
                <a:lnTo>
                  <a:pt x="70733" y="2053885"/>
                </a:lnTo>
                <a:lnTo>
                  <a:pt x="74174" y="2034455"/>
                </a:lnTo>
                <a:close/>
              </a:path>
              <a:path w="3277635" h="2793039">
                <a:moveTo>
                  <a:pt x="87026" y="426611"/>
                </a:moveTo>
                <a:lnTo>
                  <a:pt x="80840" y="430189"/>
                </a:lnTo>
                <a:lnTo>
                  <a:pt x="82748" y="449770"/>
                </a:lnTo>
                <a:lnTo>
                  <a:pt x="85759" y="445142"/>
                </a:lnTo>
                <a:lnTo>
                  <a:pt x="86717" y="443409"/>
                </a:lnTo>
                <a:lnTo>
                  <a:pt x="88887" y="434869"/>
                </a:lnTo>
                <a:lnTo>
                  <a:pt x="89431" y="424326"/>
                </a:lnTo>
                <a:lnTo>
                  <a:pt x="87026" y="426611"/>
                </a:lnTo>
                <a:close/>
              </a:path>
              <a:path w="3277635" h="2793039">
                <a:moveTo>
                  <a:pt x="80840" y="430189"/>
                </a:moveTo>
                <a:lnTo>
                  <a:pt x="76183" y="429483"/>
                </a:lnTo>
                <a:lnTo>
                  <a:pt x="76774" y="469720"/>
                </a:lnTo>
                <a:lnTo>
                  <a:pt x="77955" y="462964"/>
                </a:lnTo>
                <a:lnTo>
                  <a:pt x="80046" y="456013"/>
                </a:lnTo>
                <a:lnTo>
                  <a:pt x="82748" y="449770"/>
                </a:lnTo>
                <a:lnTo>
                  <a:pt x="80840" y="430189"/>
                </a:lnTo>
                <a:close/>
              </a:path>
              <a:path w="3277635" h="2793039">
                <a:moveTo>
                  <a:pt x="76804" y="475374"/>
                </a:moveTo>
                <a:lnTo>
                  <a:pt x="76774" y="469720"/>
                </a:lnTo>
                <a:lnTo>
                  <a:pt x="76183" y="429483"/>
                </a:lnTo>
                <a:lnTo>
                  <a:pt x="72939" y="425413"/>
                </a:lnTo>
                <a:lnTo>
                  <a:pt x="70990" y="418898"/>
                </a:lnTo>
                <a:lnTo>
                  <a:pt x="73138" y="495990"/>
                </a:lnTo>
                <a:lnTo>
                  <a:pt x="76727" y="494194"/>
                </a:lnTo>
                <a:lnTo>
                  <a:pt x="76804" y="475374"/>
                </a:lnTo>
                <a:close/>
              </a:path>
              <a:path w="3277635" h="2793039">
                <a:moveTo>
                  <a:pt x="73138" y="495990"/>
                </a:moveTo>
                <a:lnTo>
                  <a:pt x="70990" y="418898"/>
                </a:lnTo>
                <a:lnTo>
                  <a:pt x="70218" y="410856"/>
                </a:lnTo>
                <a:lnTo>
                  <a:pt x="69984" y="327666"/>
                </a:lnTo>
                <a:lnTo>
                  <a:pt x="67648" y="325101"/>
                </a:lnTo>
                <a:lnTo>
                  <a:pt x="69634" y="503969"/>
                </a:lnTo>
                <a:lnTo>
                  <a:pt x="70778" y="499541"/>
                </a:lnTo>
                <a:lnTo>
                  <a:pt x="73138" y="495990"/>
                </a:lnTo>
                <a:close/>
              </a:path>
              <a:path w="3277635" h="2793039">
                <a:moveTo>
                  <a:pt x="73336" y="513738"/>
                </a:moveTo>
                <a:lnTo>
                  <a:pt x="70929" y="511945"/>
                </a:lnTo>
                <a:lnTo>
                  <a:pt x="69690" y="508396"/>
                </a:lnTo>
                <a:lnTo>
                  <a:pt x="69634" y="503969"/>
                </a:lnTo>
                <a:lnTo>
                  <a:pt x="67648" y="325101"/>
                </a:lnTo>
                <a:lnTo>
                  <a:pt x="69598" y="535247"/>
                </a:lnTo>
                <a:lnTo>
                  <a:pt x="71271" y="534015"/>
                </a:lnTo>
                <a:lnTo>
                  <a:pt x="73336" y="513738"/>
                </a:lnTo>
                <a:close/>
              </a:path>
              <a:path w="3277635" h="2793039">
                <a:moveTo>
                  <a:pt x="86835" y="444390"/>
                </a:moveTo>
                <a:lnTo>
                  <a:pt x="87747" y="451969"/>
                </a:lnTo>
                <a:lnTo>
                  <a:pt x="94871" y="460892"/>
                </a:lnTo>
                <a:lnTo>
                  <a:pt x="93634" y="450004"/>
                </a:lnTo>
                <a:lnTo>
                  <a:pt x="91503" y="444354"/>
                </a:lnTo>
                <a:lnTo>
                  <a:pt x="88777" y="443035"/>
                </a:lnTo>
                <a:lnTo>
                  <a:pt x="86835" y="444390"/>
                </a:lnTo>
                <a:close/>
              </a:path>
              <a:path w="3277635" h="2793039">
                <a:moveTo>
                  <a:pt x="81919" y="160926"/>
                </a:moveTo>
                <a:lnTo>
                  <a:pt x="87393" y="152466"/>
                </a:lnTo>
                <a:lnTo>
                  <a:pt x="85891" y="138563"/>
                </a:lnTo>
                <a:lnTo>
                  <a:pt x="79925" y="141009"/>
                </a:lnTo>
                <a:lnTo>
                  <a:pt x="76832" y="174255"/>
                </a:lnTo>
                <a:lnTo>
                  <a:pt x="82379" y="176112"/>
                </a:lnTo>
                <a:lnTo>
                  <a:pt x="87530" y="176403"/>
                </a:lnTo>
                <a:lnTo>
                  <a:pt x="88217" y="177446"/>
                </a:lnTo>
                <a:lnTo>
                  <a:pt x="88284" y="168325"/>
                </a:lnTo>
                <a:lnTo>
                  <a:pt x="79599" y="163092"/>
                </a:lnTo>
                <a:lnTo>
                  <a:pt x="79720" y="152041"/>
                </a:lnTo>
                <a:lnTo>
                  <a:pt x="80715" y="144793"/>
                </a:lnTo>
                <a:lnTo>
                  <a:pt x="83534" y="145313"/>
                </a:lnTo>
                <a:lnTo>
                  <a:pt x="81919" y="160926"/>
                </a:lnTo>
                <a:close/>
              </a:path>
              <a:path w="3277635" h="2793039">
                <a:moveTo>
                  <a:pt x="74369" y="138257"/>
                </a:moveTo>
                <a:lnTo>
                  <a:pt x="71277" y="131155"/>
                </a:lnTo>
                <a:lnTo>
                  <a:pt x="72354" y="173433"/>
                </a:lnTo>
                <a:lnTo>
                  <a:pt x="76832" y="174255"/>
                </a:lnTo>
                <a:lnTo>
                  <a:pt x="79925" y="141009"/>
                </a:lnTo>
                <a:lnTo>
                  <a:pt x="74369" y="138257"/>
                </a:lnTo>
                <a:close/>
              </a:path>
              <a:path w="3277635" h="2793039">
                <a:moveTo>
                  <a:pt x="70753" y="122161"/>
                </a:moveTo>
                <a:lnTo>
                  <a:pt x="70411" y="176245"/>
                </a:lnTo>
                <a:lnTo>
                  <a:pt x="72354" y="173433"/>
                </a:lnTo>
                <a:lnTo>
                  <a:pt x="71277" y="131155"/>
                </a:lnTo>
                <a:lnTo>
                  <a:pt x="70753" y="122161"/>
                </a:lnTo>
                <a:close/>
              </a:path>
              <a:path w="3277635" h="2793039">
                <a:moveTo>
                  <a:pt x="81919" y="160926"/>
                </a:moveTo>
                <a:lnTo>
                  <a:pt x="83534" y="145313"/>
                </a:lnTo>
                <a:lnTo>
                  <a:pt x="80451" y="154432"/>
                </a:lnTo>
                <a:lnTo>
                  <a:pt x="79720" y="152041"/>
                </a:lnTo>
                <a:lnTo>
                  <a:pt x="79599" y="163092"/>
                </a:lnTo>
                <a:lnTo>
                  <a:pt x="81919" y="160926"/>
                </a:lnTo>
                <a:close/>
              </a:path>
              <a:path w="3277635" h="2793039">
                <a:moveTo>
                  <a:pt x="87090" y="207317"/>
                </a:moveTo>
                <a:lnTo>
                  <a:pt x="87790" y="212000"/>
                </a:lnTo>
                <a:lnTo>
                  <a:pt x="89763" y="215185"/>
                </a:lnTo>
                <a:lnTo>
                  <a:pt x="94543" y="213931"/>
                </a:lnTo>
                <a:lnTo>
                  <a:pt x="97139" y="206786"/>
                </a:lnTo>
                <a:lnTo>
                  <a:pt x="97531" y="193481"/>
                </a:lnTo>
                <a:lnTo>
                  <a:pt x="94421" y="179558"/>
                </a:lnTo>
                <a:lnTo>
                  <a:pt x="88751" y="187431"/>
                </a:lnTo>
                <a:lnTo>
                  <a:pt x="87090" y="207317"/>
                </a:lnTo>
                <a:close/>
              </a:path>
              <a:path w="3277635" h="2793039">
                <a:moveTo>
                  <a:pt x="88284" y="168325"/>
                </a:moveTo>
                <a:lnTo>
                  <a:pt x="88217" y="177446"/>
                </a:lnTo>
                <a:lnTo>
                  <a:pt x="88751" y="187431"/>
                </a:lnTo>
                <a:lnTo>
                  <a:pt x="94421" y="179558"/>
                </a:lnTo>
                <a:lnTo>
                  <a:pt x="88284" y="168325"/>
                </a:lnTo>
                <a:close/>
              </a:path>
              <a:path w="3277635" h="2793039">
                <a:moveTo>
                  <a:pt x="72469" y="185293"/>
                </a:moveTo>
                <a:lnTo>
                  <a:pt x="76953" y="224574"/>
                </a:lnTo>
                <a:lnTo>
                  <a:pt x="78877" y="211259"/>
                </a:lnTo>
                <a:lnTo>
                  <a:pt x="83377" y="205236"/>
                </a:lnTo>
                <a:lnTo>
                  <a:pt x="86131" y="204082"/>
                </a:lnTo>
                <a:lnTo>
                  <a:pt x="87090" y="207317"/>
                </a:lnTo>
                <a:lnTo>
                  <a:pt x="88751" y="187431"/>
                </a:lnTo>
                <a:lnTo>
                  <a:pt x="83184" y="195281"/>
                </a:lnTo>
                <a:lnTo>
                  <a:pt x="76452" y="195302"/>
                </a:lnTo>
                <a:lnTo>
                  <a:pt x="72469" y="185293"/>
                </a:lnTo>
                <a:close/>
              </a:path>
              <a:path w="3277635" h="2793039">
                <a:moveTo>
                  <a:pt x="67406" y="211822"/>
                </a:moveTo>
                <a:lnTo>
                  <a:pt x="63343" y="211241"/>
                </a:lnTo>
                <a:lnTo>
                  <a:pt x="68701" y="217089"/>
                </a:lnTo>
                <a:lnTo>
                  <a:pt x="70172" y="207886"/>
                </a:lnTo>
                <a:lnTo>
                  <a:pt x="67406" y="211822"/>
                </a:lnTo>
                <a:close/>
              </a:path>
              <a:path w="3277635" h="2793039">
                <a:moveTo>
                  <a:pt x="91933" y="265650"/>
                </a:moveTo>
                <a:lnTo>
                  <a:pt x="89867" y="260566"/>
                </a:lnTo>
                <a:lnTo>
                  <a:pt x="90377" y="270424"/>
                </a:lnTo>
                <a:lnTo>
                  <a:pt x="93086" y="271493"/>
                </a:lnTo>
                <a:lnTo>
                  <a:pt x="93306" y="269597"/>
                </a:lnTo>
                <a:lnTo>
                  <a:pt x="91933" y="265650"/>
                </a:lnTo>
                <a:close/>
              </a:path>
              <a:path w="3277635" h="2793039">
                <a:moveTo>
                  <a:pt x="72347" y="266331"/>
                </a:moveTo>
                <a:lnTo>
                  <a:pt x="73188" y="259857"/>
                </a:lnTo>
                <a:lnTo>
                  <a:pt x="75448" y="229523"/>
                </a:lnTo>
                <a:lnTo>
                  <a:pt x="77865" y="255680"/>
                </a:lnTo>
                <a:lnTo>
                  <a:pt x="80123" y="261676"/>
                </a:lnTo>
                <a:lnTo>
                  <a:pt x="84279" y="265474"/>
                </a:lnTo>
                <a:lnTo>
                  <a:pt x="90377" y="270424"/>
                </a:lnTo>
                <a:lnTo>
                  <a:pt x="89867" y="260566"/>
                </a:lnTo>
                <a:lnTo>
                  <a:pt x="88006" y="255260"/>
                </a:lnTo>
                <a:lnTo>
                  <a:pt x="87250" y="250645"/>
                </a:lnTo>
                <a:lnTo>
                  <a:pt x="86949" y="237479"/>
                </a:lnTo>
                <a:lnTo>
                  <a:pt x="77866" y="225403"/>
                </a:lnTo>
                <a:lnTo>
                  <a:pt x="76953" y="224574"/>
                </a:lnTo>
                <a:lnTo>
                  <a:pt x="73016" y="231767"/>
                </a:lnTo>
                <a:lnTo>
                  <a:pt x="72347" y="266331"/>
                </a:lnTo>
                <a:close/>
              </a:path>
              <a:path w="3277635" h="2793039">
                <a:moveTo>
                  <a:pt x="75448" y="229523"/>
                </a:moveTo>
                <a:lnTo>
                  <a:pt x="73188" y="259857"/>
                </a:lnTo>
                <a:lnTo>
                  <a:pt x="74392" y="255463"/>
                </a:lnTo>
                <a:lnTo>
                  <a:pt x="77865" y="255680"/>
                </a:lnTo>
                <a:lnTo>
                  <a:pt x="75448" y="229523"/>
                </a:lnTo>
                <a:close/>
              </a:path>
              <a:path w="3277635" h="2793039">
                <a:moveTo>
                  <a:pt x="70103" y="231063"/>
                </a:moveTo>
                <a:lnTo>
                  <a:pt x="67648" y="325101"/>
                </a:lnTo>
                <a:lnTo>
                  <a:pt x="67884" y="323259"/>
                </a:lnTo>
                <a:lnTo>
                  <a:pt x="71543" y="324912"/>
                </a:lnTo>
                <a:lnTo>
                  <a:pt x="70103" y="231063"/>
                </a:lnTo>
                <a:close/>
              </a:path>
              <a:path w="3277635" h="2793039">
                <a:moveTo>
                  <a:pt x="66704" y="228646"/>
                </a:moveTo>
                <a:lnTo>
                  <a:pt x="64835" y="557045"/>
                </a:lnTo>
                <a:lnTo>
                  <a:pt x="65012" y="554329"/>
                </a:lnTo>
                <a:lnTo>
                  <a:pt x="66956" y="554025"/>
                </a:lnTo>
                <a:lnTo>
                  <a:pt x="66704" y="228646"/>
                </a:lnTo>
                <a:close/>
              </a:path>
              <a:path w="3277635" h="2793039">
                <a:moveTo>
                  <a:pt x="58442" y="223605"/>
                </a:moveTo>
                <a:lnTo>
                  <a:pt x="62884" y="597088"/>
                </a:lnTo>
                <a:lnTo>
                  <a:pt x="62818" y="225748"/>
                </a:lnTo>
                <a:lnTo>
                  <a:pt x="59464" y="212325"/>
                </a:lnTo>
                <a:lnTo>
                  <a:pt x="53573" y="223448"/>
                </a:lnTo>
                <a:lnTo>
                  <a:pt x="55608" y="229800"/>
                </a:lnTo>
                <a:lnTo>
                  <a:pt x="56090" y="599385"/>
                </a:lnTo>
                <a:lnTo>
                  <a:pt x="57156" y="597307"/>
                </a:lnTo>
                <a:lnTo>
                  <a:pt x="62884" y="597088"/>
                </a:lnTo>
                <a:lnTo>
                  <a:pt x="58442" y="223605"/>
                </a:lnTo>
                <a:close/>
              </a:path>
              <a:path w="3277635" h="2793039">
                <a:moveTo>
                  <a:pt x="88496" y="247637"/>
                </a:moveTo>
                <a:lnTo>
                  <a:pt x="92643" y="247149"/>
                </a:lnTo>
                <a:lnTo>
                  <a:pt x="86949" y="237479"/>
                </a:lnTo>
                <a:lnTo>
                  <a:pt x="87250" y="250645"/>
                </a:lnTo>
                <a:lnTo>
                  <a:pt x="88496" y="247637"/>
                </a:lnTo>
                <a:close/>
              </a:path>
              <a:path w="3277635" h="2793039">
                <a:moveTo>
                  <a:pt x="70225" y="1810832"/>
                </a:moveTo>
                <a:lnTo>
                  <a:pt x="73993" y="1811671"/>
                </a:lnTo>
                <a:lnTo>
                  <a:pt x="71667" y="1783049"/>
                </a:lnTo>
                <a:lnTo>
                  <a:pt x="71523" y="1780910"/>
                </a:lnTo>
                <a:lnTo>
                  <a:pt x="71511" y="1730467"/>
                </a:lnTo>
                <a:lnTo>
                  <a:pt x="68703" y="1730951"/>
                </a:lnTo>
                <a:lnTo>
                  <a:pt x="70271" y="1841660"/>
                </a:lnTo>
                <a:lnTo>
                  <a:pt x="72153" y="1828477"/>
                </a:lnTo>
                <a:lnTo>
                  <a:pt x="70225" y="1810832"/>
                </a:lnTo>
                <a:close/>
              </a:path>
              <a:path w="3277635" h="2793039">
                <a:moveTo>
                  <a:pt x="62802" y="1860175"/>
                </a:moveTo>
                <a:lnTo>
                  <a:pt x="63493" y="1856935"/>
                </a:lnTo>
                <a:lnTo>
                  <a:pt x="66684" y="1850955"/>
                </a:lnTo>
                <a:lnTo>
                  <a:pt x="70271" y="1841660"/>
                </a:lnTo>
                <a:lnTo>
                  <a:pt x="68703" y="1730951"/>
                </a:lnTo>
                <a:lnTo>
                  <a:pt x="67086" y="1729812"/>
                </a:lnTo>
                <a:lnTo>
                  <a:pt x="65626" y="1640125"/>
                </a:lnTo>
                <a:lnTo>
                  <a:pt x="62802" y="1860175"/>
                </a:lnTo>
                <a:close/>
              </a:path>
              <a:path w="3277635" h="2793039">
                <a:moveTo>
                  <a:pt x="83055" y="2560900"/>
                </a:moveTo>
                <a:lnTo>
                  <a:pt x="85517" y="2555183"/>
                </a:lnTo>
                <a:lnTo>
                  <a:pt x="86562" y="2553455"/>
                </a:lnTo>
                <a:lnTo>
                  <a:pt x="88736" y="2542692"/>
                </a:lnTo>
                <a:lnTo>
                  <a:pt x="89431" y="2530974"/>
                </a:lnTo>
                <a:lnTo>
                  <a:pt x="85833" y="2537086"/>
                </a:lnTo>
                <a:lnTo>
                  <a:pt x="83055" y="2560900"/>
                </a:lnTo>
                <a:close/>
              </a:path>
              <a:path w="3277635" h="2793039">
                <a:moveTo>
                  <a:pt x="77433" y="2581515"/>
                </a:moveTo>
                <a:lnTo>
                  <a:pt x="78850" y="2574687"/>
                </a:lnTo>
                <a:lnTo>
                  <a:pt x="80779" y="2567608"/>
                </a:lnTo>
                <a:lnTo>
                  <a:pt x="83055" y="2560900"/>
                </a:lnTo>
                <a:lnTo>
                  <a:pt x="85833" y="2537086"/>
                </a:lnTo>
                <a:lnTo>
                  <a:pt x="80432" y="2544065"/>
                </a:lnTo>
                <a:lnTo>
                  <a:pt x="77433" y="2581515"/>
                </a:lnTo>
                <a:close/>
              </a:path>
              <a:path w="3277635" h="2793039">
                <a:moveTo>
                  <a:pt x="80432" y="2544065"/>
                </a:moveTo>
                <a:lnTo>
                  <a:pt x="76268" y="2546633"/>
                </a:lnTo>
                <a:lnTo>
                  <a:pt x="76690" y="2587470"/>
                </a:lnTo>
                <a:lnTo>
                  <a:pt x="77433" y="2581515"/>
                </a:lnTo>
                <a:lnTo>
                  <a:pt x="80432" y="2544065"/>
                </a:lnTo>
                <a:close/>
              </a:path>
              <a:path w="3277635" h="2793039">
                <a:moveTo>
                  <a:pt x="71309" y="2541506"/>
                </a:moveTo>
                <a:lnTo>
                  <a:pt x="70341" y="2535299"/>
                </a:lnTo>
                <a:lnTo>
                  <a:pt x="70693" y="2621269"/>
                </a:lnTo>
                <a:lnTo>
                  <a:pt x="73027" y="2615765"/>
                </a:lnTo>
                <a:lnTo>
                  <a:pt x="73256" y="2545532"/>
                </a:lnTo>
                <a:lnTo>
                  <a:pt x="71309" y="2541506"/>
                </a:lnTo>
                <a:close/>
              </a:path>
              <a:path w="3277635" h="2793039">
                <a:moveTo>
                  <a:pt x="70266" y="2527653"/>
                </a:moveTo>
                <a:lnTo>
                  <a:pt x="70997" y="2519311"/>
                </a:lnTo>
                <a:lnTo>
                  <a:pt x="70584" y="2449863"/>
                </a:lnTo>
                <a:lnTo>
                  <a:pt x="69603" y="2626640"/>
                </a:lnTo>
                <a:lnTo>
                  <a:pt x="70693" y="2621269"/>
                </a:lnTo>
                <a:lnTo>
                  <a:pt x="70341" y="2535299"/>
                </a:lnTo>
                <a:lnTo>
                  <a:pt x="70266" y="2527653"/>
                </a:lnTo>
                <a:close/>
              </a:path>
              <a:path w="3277635" h="2793039">
                <a:moveTo>
                  <a:pt x="92373" y="2550196"/>
                </a:moveTo>
                <a:lnTo>
                  <a:pt x="87999" y="2551079"/>
                </a:lnTo>
                <a:lnTo>
                  <a:pt x="88789" y="2561064"/>
                </a:lnTo>
                <a:lnTo>
                  <a:pt x="94871" y="2563222"/>
                </a:lnTo>
                <a:lnTo>
                  <a:pt x="93938" y="2554660"/>
                </a:lnTo>
                <a:lnTo>
                  <a:pt x="92373" y="2550196"/>
                </a:lnTo>
                <a:close/>
              </a:path>
              <a:path w="3277635" h="2793039">
                <a:moveTo>
                  <a:pt x="86562" y="2553455"/>
                </a:moveTo>
                <a:lnTo>
                  <a:pt x="88789" y="2561064"/>
                </a:lnTo>
                <a:lnTo>
                  <a:pt x="87999" y="2551079"/>
                </a:lnTo>
                <a:lnTo>
                  <a:pt x="86562" y="2553455"/>
                </a:lnTo>
                <a:close/>
              </a:path>
              <a:path w="3277635" h="2793039">
                <a:moveTo>
                  <a:pt x="74483" y="2090262"/>
                </a:moveTo>
                <a:lnTo>
                  <a:pt x="75862" y="2083091"/>
                </a:lnTo>
                <a:lnTo>
                  <a:pt x="78421" y="2080130"/>
                </a:lnTo>
                <a:lnTo>
                  <a:pt x="81898" y="2075980"/>
                </a:lnTo>
                <a:lnTo>
                  <a:pt x="80339" y="2075073"/>
                </a:lnTo>
                <a:lnTo>
                  <a:pt x="77227" y="2074979"/>
                </a:lnTo>
                <a:lnTo>
                  <a:pt x="74483" y="2090262"/>
                </a:lnTo>
                <a:close/>
              </a:path>
              <a:path w="3277635" h="2793039">
                <a:moveTo>
                  <a:pt x="73841" y="2072899"/>
                </a:moveTo>
                <a:lnTo>
                  <a:pt x="71143" y="2067164"/>
                </a:lnTo>
                <a:lnTo>
                  <a:pt x="72290" y="2169992"/>
                </a:lnTo>
                <a:lnTo>
                  <a:pt x="73314" y="2137440"/>
                </a:lnTo>
                <a:lnTo>
                  <a:pt x="74152" y="2129452"/>
                </a:lnTo>
                <a:lnTo>
                  <a:pt x="74483" y="2090262"/>
                </a:lnTo>
                <a:lnTo>
                  <a:pt x="77227" y="2074979"/>
                </a:lnTo>
                <a:lnTo>
                  <a:pt x="73841" y="2072899"/>
                </a:lnTo>
                <a:close/>
              </a:path>
              <a:path w="3277635" h="2793039">
                <a:moveTo>
                  <a:pt x="70094" y="2056104"/>
                </a:moveTo>
                <a:lnTo>
                  <a:pt x="69323" y="2177102"/>
                </a:lnTo>
                <a:lnTo>
                  <a:pt x="69359" y="2173797"/>
                </a:lnTo>
                <a:lnTo>
                  <a:pt x="72290" y="2169992"/>
                </a:lnTo>
                <a:lnTo>
                  <a:pt x="71143" y="2067164"/>
                </a:lnTo>
                <a:lnTo>
                  <a:pt x="70094" y="2056104"/>
                </a:lnTo>
                <a:close/>
              </a:path>
              <a:path w="3277635" h="2793039">
                <a:moveTo>
                  <a:pt x="97755" y="896240"/>
                </a:moveTo>
                <a:lnTo>
                  <a:pt x="97952" y="894618"/>
                </a:lnTo>
                <a:lnTo>
                  <a:pt x="94216" y="887288"/>
                </a:lnTo>
                <a:lnTo>
                  <a:pt x="91987" y="889293"/>
                </a:lnTo>
                <a:lnTo>
                  <a:pt x="88436" y="893955"/>
                </a:lnTo>
                <a:lnTo>
                  <a:pt x="87690" y="911121"/>
                </a:lnTo>
                <a:lnTo>
                  <a:pt x="97755" y="896240"/>
                </a:lnTo>
                <a:close/>
              </a:path>
              <a:path w="3277635" h="2793039">
                <a:moveTo>
                  <a:pt x="88436" y="893955"/>
                </a:moveTo>
                <a:lnTo>
                  <a:pt x="85383" y="896650"/>
                </a:lnTo>
                <a:lnTo>
                  <a:pt x="84636" y="894896"/>
                </a:lnTo>
                <a:lnTo>
                  <a:pt x="83097" y="869342"/>
                </a:lnTo>
                <a:lnTo>
                  <a:pt x="77108" y="876382"/>
                </a:lnTo>
                <a:lnTo>
                  <a:pt x="77658" y="921849"/>
                </a:lnTo>
                <a:lnTo>
                  <a:pt x="87690" y="911121"/>
                </a:lnTo>
                <a:lnTo>
                  <a:pt x="88436" y="893955"/>
                </a:lnTo>
                <a:close/>
              </a:path>
              <a:path w="3277635" h="2793039">
                <a:moveTo>
                  <a:pt x="74559" y="924013"/>
                </a:moveTo>
                <a:lnTo>
                  <a:pt x="77658" y="921849"/>
                </a:lnTo>
                <a:lnTo>
                  <a:pt x="77108" y="876382"/>
                </a:lnTo>
                <a:lnTo>
                  <a:pt x="73237" y="877421"/>
                </a:lnTo>
                <a:lnTo>
                  <a:pt x="71763" y="874857"/>
                </a:lnTo>
                <a:lnTo>
                  <a:pt x="66439" y="926314"/>
                </a:lnTo>
                <a:lnTo>
                  <a:pt x="74559" y="924013"/>
                </a:lnTo>
                <a:close/>
              </a:path>
              <a:path w="3277635" h="2793039">
                <a:moveTo>
                  <a:pt x="74105" y="844784"/>
                </a:moveTo>
                <a:lnTo>
                  <a:pt x="71102" y="839768"/>
                </a:lnTo>
                <a:lnTo>
                  <a:pt x="70987" y="834707"/>
                </a:lnTo>
                <a:lnTo>
                  <a:pt x="67925" y="603493"/>
                </a:lnTo>
                <a:lnTo>
                  <a:pt x="63303" y="602268"/>
                </a:lnTo>
                <a:lnTo>
                  <a:pt x="59080" y="600830"/>
                </a:lnTo>
                <a:lnTo>
                  <a:pt x="56090" y="599385"/>
                </a:lnTo>
                <a:lnTo>
                  <a:pt x="55608" y="229800"/>
                </a:lnTo>
                <a:lnTo>
                  <a:pt x="50888" y="234439"/>
                </a:lnTo>
                <a:lnTo>
                  <a:pt x="51522" y="782537"/>
                </a:lnTo>
                <a:lnTo>
                  <a:pt x="57640" y="774113"/>
                </a:lnTo>
                <a:lnTo>
                  <a:pt x="60247" y="773068"/>
                </a:lnTo>
                <a:lnTo>
                  <a:pt x="64923" y="773707"/>
                </a:lnTo>
                <a:lnTo>
                  <a:pt x="66659" y="778157"/>
                </a:lnTo>
                <a:lnTo>
                  <a:pt x="71763" y="874857"/>
                </a:lnTo>
                <a:lnTo>
                  <a:pt x="74105" y="844784"/>
                </a:lnTo>
                <a:close/>
              </a:path>
              <a:path w="3277635" h="2793039">
                <a:moveTo>
                  <a:pt x="66439" y="926314"/>
                </a:moveTo>
                <a:lnTo>
                  <a:pt x="71763" y="874857"/>
                </a:lnTo>
                <a:lnTo>
                  <a:pt x="66659" y="778157"/>
                </a:lnTo>
                <a:lnTo>
                  <a:pt x="66077" y="784861"/>
                </a:lnTo>
                <a:lnTo>
                  <a:pt x="63802" y="792264"/>
                </a:lnTo>
                <a:lnTo>
                  <a:pt x="60456" y="798809"/>
                </a:lnTo>
                <a:lnTo>
                  <a:pt x="57965" y="927899"/>
                </a:lnTo>
                <a:lnTo>
                  <a:pt x="66439" y="926314"/>
                </a:lnTo>
                <a:close/>
              </a:path>
              <a:path w="3277635" h="2793039">
                <a:moveTo>
                  <a:pt x="57965" y="927899"/>
                </a:moveTo>
                <a:lnTo>
                  <a:pt x="60456" y="798809"/>
                </a:lnTo>
                <a:lnTo>
                  <a:pt x="56664" y="802939"/>
                </a:lnTo>
                <a:lnTo>
                  <a:pt x="53048" y="803099"/>
                </a:lnTo>
                <a:lnTo>
                  <a:pt x="50233" y="797732"/>
                </a:lnTo>
                <a:lnTo>
                  <a:pt x="57965" y="927899"/>
                </a:lnTo>
                <a:close/>
              </a:path>
              <a:path w="3277635" h="2793039">
                <a:moveTo>
                  <a:pt x="85490" y="889808"/>
                </a:moveTo>
                <a:lnTo>
                  <a:pt x="87242" y="882500"/>
                </a:lnTo>
                <a:lnTo>
                  <a:pt x="89188" y="874086"/>
                </a:lnTo>
                <a:lnTo>
                  <a:pt x="90625" y="865681"/>
                </a:lnTo>
                <a:lnTo>
                  <a:pt x="90848" y="858400"/>
                </a:lnTo>
                <a:lnTo>
                  <a:pt x="89156" y="853355"/>
                </a:lnTo>
                <a:lnTo>
                  <a:pt x="85490" y="889808"/>
                </a:lnTo>
                <a:close/>
              </a:path>
              <a:path w="3277635" h="2793039">
                <a:moveTo>
                  <a:pt x="85219" y="865789"/>
                </a:moveTo>
                <a:lnTo>
                  <a:pt x="83097" y="869342"/>
                </a:lnTo>
                <a:lnTo>
                  <a:pt x="84636" y="894896"/>
                </a:lnTo>
                <a:lnTo>
                  <a:pt x="85490" y="889808"/>
                </a:lnTo>
                <a:lnTo>
                  <a:pt x="89156" y="853355"/>
                </a:lnTo>
                <a:lnTo>
                  <a:pt x="84842" y="851663"/>
                </a:lnTo>
                <a:lnTo>
                  <a:pt x="84446" y="864995"/>
                </a:lnTo>
                <a:lnTo>
                  <a:pt x="85219" y="865789"/>
                </a:lnTo>
                <a:close/>
              </a:path>
              <a:path w="3277635" h="2793039">
                <a:moveTo>
                  <a:pt x="74433" y="871891"/>
                </a:moveTo>
                <a:lnTo>
                  <a:pt x="78083" y="868774"/>
                </a:lnTo>
                <a:lnTo>
                  <a:pt x="81744" y="866232"/>
                </a:lnTo>
                <a:lnTo>
                  <a:pt x="84446" y="864995"/>
                </a:lnTo>
                <a:lnTo>
                  <a:pt x="84842" y="851663"/>
                </a:lnTo>
                <a:lnTo>
                  <a:pt x="80697" y="849639"/>
                </a:lnTo>
                <a:lnTo>
                  <a:pt x="74433" y="871891"/>
                </a:lnTo>
                <a:close/>
              </a:path>
              <a:path w="3277635" h="2793039">
                <a:moveTo>
                  <a:pt x="74105" y="844784"/>
                </a:moveTo>
                <a:lnTo>
                  <a:pt x="71763" y="874857"/>
                </a:lnTo>
                <a:lnTo>
                  <a:pt x="74433" y="871891"/>
                </a:lnTo>
                <a:lnTo>
                  <a:pt x="80697" y="849639"/>
                </a:lnTo>
                <a:lnTo>
                  <a:pt x="74105" y="844784"/>
                </a:lnTo>
                <a:close/>
              </a:path>
              <a:path w="3277635" h="2793039">
                <a:moveTo>
                  <a:pt x="82284" y="98395"/>
                </a:moveTo>
                <a:lnTo>
                  <a:pt x="77569" y="103286"/>
                </a:lnTo>
                <a:lnTo>
                  <a:pt x="75731" y="103953"/>
                </a:lnTo>
                <a:lnTo>
                  <a:pt x="75443" y="101079"/>
                </a:lnTo>
                <a:lnTo>
                  <a:pt x="76652" y="98467"/>
                </a:lnTo>
                <a:lnTo>
                  <a:pt x="78975" y="93450"/>
                </a:lnTo>
                <a:lnTo>
                  <a:pt x="82284" y="98395"/>
                </a:lnTo>
                <a:lnTo>
                  <a:pt x="85519" y="98328"/>
                </a:lnTo>
                <a:lnTo>
                  <a:pt x="85964" y="86338"/>
                </a:lnTo>
                <a:lnTo>
                  <a:pt x="79496" y="86492"/>
                </a:lnTo>
                <a:lnTo>
                  <a:pt x="83824" y="89336"/>
                </a:lnTo>
                <a:lnTo>
                  <a:pt x="84449" y="94912"/>
                </a:lnTo>
                <a:lnTo>
                  <a:pt x="83381" y="97258"/>
                </a:lnTo>
                <a:lnTo>
                  <a:pt x="83824" y="89336"/>
                </a:lnTo>
                <a:lnTo>
                  <a:pt x="79496" y="86492"/>
                </a:lnTo>
                <a:lnTo>
                  <a:pt x="70854" y="96688"/>
                </a:lnTo>
                <a:lnTo>
                  <a:pt x="72901" y="113735"/>
                </a:lnTo>
                <a:lnTo>
                  <a:pt x="77825" y="108334"/>
                </a:lnTo>
                <a:lnTo>
                  <a:pt x="82284" y="98395"/>
                </a:lnTo>
                <a:close/>
              </a:path>
              <a:path w="3277635" h="2793039">
                <a:moveTo>
                  <a:pt x="79758" y="81918"/>
                </a:moveTo>
                <a:lnTo>
                  <a:pt x="76503" y="81089"/>
                </a:lnTo>
                <a:lnTo>
                  <a:pt x="72408" y="79900"/>
                </a:lnTo>
                <a:lnTo>
                  <a:pt x="68722" y="78587"/>
                </a:lnTo>
                <a:lnTo>
                  <a:pt x="69766" y="200674"/>
                </a:lnTo>
                <a:lnTo>
                  <a:pt x="70172" y="207886"/>
                </a:lnTo>
                <a:lnTo>
                  <a:pt x="70854" y="96688"/>
                </a:lnTo>
                <a:lnTo>
                  <a:pt x="68939" y="91677"/>
                </a:lnTo>
                <a:lnTo>
                  <a:pt x="70274" y="86541"/>
                </a:lnTo>
                <a:lnTo>
                  <a:pt x="79496" y="86492"/>
                </a:lnTo>
                <a:lnTo>
                  <a:pt x="79758" y="81918"/>
                </a:lnTo>
                <a:close/>
              </a:path>
              <a:path w="3277635" h="2793039">
                <a:moveTo>
                  <a:pt x="68722" y="78587"/>
                </a:moveTo>
                <a:lnTo>
                  <a:pt x="67459" y="80744"/>
                </a:lnTo>
                <a:lnTo>
                  <a:pt x="63021" y="87839"/>
                </a:lnTo>
                <a:lnTo>
                  <a:pt x="61476" y="87278"/>
                </a:lnTo>
                <a:lnTo>
                  <a:pt x="61140" y="79381"/>
                </a:lnTo>
                <a:lnTo>
                  <a:pt x="61883" y="203839"/>
                </a:lnTo>
                <a:lnTo>
                  <a:pt x="69766" y="200674"/>
                </a:lnTo>
                <a:lnTo>
                  <a:pt x="68722" y="78587"/>
                </a:lnTo>
                <a:close/>
              </a:path>
              <a:path w="3277635" h="2793039">
                <a:moveTo>
                  <a:pt x="61077" y="78238"/>
                </a:moveTo>
                <a:lnTo>
                  <a:pt x="57196" y="77757"/>
                </a:lnTo>
                <a:lnTo>
                  <a:pt x="59464" y="212325"/>
                </a:lnTo>
                <a:lnTo>
                  <a:pt x="60621" y="207970"/>
                </a:lnTo>
                <a:lnTo>
                  <a:pt x="61883" y="203839"/>
                </a:lnTo>
                <a:lnTo>
                  <a:pt x="61140" y="79381"/>
                </a:lnTo>
                <a:lnTo>
                  <a:pt x="61077" y="78238"/>
                </a:lnTo>
                <a:close/>
              </a:path>
              <a:path w="3277635" h="2793039">
                <a:moveTo>
                  <a:pt x="50169" y="210901"/>
                </a:moveTo>
                <a:lnTo>
                  <a:pt x="51678" y="60428"/>
                </a:lnTo>
                <a:lnTo>
                  <a:pt x="48768" y="64545"/>
                </a:lnTo>
                <a:lnTo>
                  <a:pt x="45662" y="67717"/>
                </a:lnTo>
                <a:lnTo>
                  <a:pt x="42444" y="68832"/>
                </a:lnTo>
                <a:lnTo>
                  <a:pt x="40826" y="212607"/>
                </a:lnTo>
                <a:lnTo>
                  <a:pt x="47152" y="229639"/>
                </a:lnTo>
                <a:lnTo>
                  <a:pt x="48209" y="226511"/>
                </a:lnTo>
                <a:lnTo>
                  <a:pt x="50169" y="210901"/>
                </a:lnTo>
                <a:close/>
              </a:path>
              <a:path w="3277635" h="2793039">
                <a:moveTo>
                  <a:pt x="79533" y="66024"/>
                </a:moveTo>
                <a:lnTo>
                  <a:pt x="72796" y="67957"/>
                </a:lnTo>
                <a:lnTo>
                  <a:pt x="77933" y="71447"/>
                </a:lnTo>
                <a:lnTo>
                  <a:pt x="80909" y="65734"/>
                </a:lnTo>
                <a:lnTo>
                  <a:pt x="79533" y="66024"/>
                </a:lnTo>
                <a:close/>
              </a:path>
              <a:path w="3277635" h="2793039">
                <a:moveTo>
                  <a:pt x="89562" y="940787"/>
                </a:moveTo>
                <a:lnTo>
                  <a:pt x="85888" y="938664"/>
                </a:lnTo>
                <a:lnTo>
                  <a:pt x="83430" y="935158"/>
                </a:lnTo>
                <a:lnTo>
                  <a:pt x="83342" y="919781"/>
                </a:lnTo>
                <a:lnTo>
                  <a:pt x="81523" y="974810"/>
                </a:lnTo>
                <a:lnTo>
                  <a:pt x="82810" y="983591"/>
                </a:lnTo>
                <a:lnTo>
                  <a:pt x="82936" y="951866"/>
                </a:lnTo>
                <a:lnTo>
                  <a:pt x="83141" y="949012"/>
                </a:lnTo>
                <a:lnTo>
                  <a:pt x="85146" y="945745"/>
                </a:lnTo>
                <a:lnTo>
                  <a:pt x="89562" y="940787"/>
                </a:lnTo>
                <a:close/>
              </a:path>
              <a:path w="3277635" h="2793039">
                <a:moveTo>
                  <a:pt x="83342" y="919781"/>
                </a:moveTo>
                <a:lnTo>
                  <a:pt x="74899" y="923917"/>
                </a:lnTo>
                <a:lnTo>
                  <a:pt x="76437" y="947261"/>
                </a:lnTo>
                <a:lnTo>
                  <a:pt x="78645" y="948845"/>
                </a:lnTo>
                <a:lnTo>
                  <a:pt x="79806" y="969804"/>
                </a:lnTo>
                <a:lnTo>
                  <a:pt x="81523" y="974810"/>
                </a:lnTo>
                <a:lnTo>
                  <a:pt x="83342" y="919781"/>
                </a:lnTo>
                <a:close/>
              </a:path>
              <a:path w="3277635" h="2793039">
                <a:moveTo>
                  <a:pt x="74559" y="924013"/>
                </a:moveTo>
                <a:lnTo>
                  <a:pt x="70134" y="983953"/>
                </a:lnTo>
                <a:lnTo>
                  <a:pt x="70808" y="979467"/>
                </a:lnTo>
                <a:lnTo>
                  <a:pt x="72088" y="974997"/>
                </a:lnTo>
                <a:lnTo>
                  <a:pt x="73897" y="950895"/>
                </a:lnTo>
                <a:lnTo>
                  <a:pt x="76437" y="947261"/>
                </a:lnTo>
                <a:lnTo>
                  <a:pt x="74899" y="923917"/>
                </a:lnTo>
                <a:lnTo>
                  <a:pt x="74559" y="924013"/>
                </a:lnTo>
                <a:close/>
              </a:path>
              <a:path w="3277635" h="2793039">
                <a:moveTo>
                  <a:pt x="76452" y="958473"/>
                </a:moveTo>
                <a:lnTo>
                  <a:pt x="75091" y="956921"/>
                </a:lnTo>
                <a:lnTo>
                  <a:pt x="73897" y="950895"/>
                </a:lnTo>
                <a:lnTo>
                  <a:pt x="72088" y="974997"/>
                </a:lnTo>
                <a:lnTo>
                  <a:pt x="73800" y="971169"/>
                </a:lnTo>
                <a:lnTo>
                  <a:pt x="75772" y="968610"/>
                </a:lnTo>
                <a:lnTo>
                  <a:pt x="76452" y="958473"/>
                </a:lnTo>
                <a:close/>
              </a:path>
              <a:path w="3277635" h="2793039">
                <a:moveTo>
                  <a:pt x="62632" y="1114424"/>
                </a:moveTo>
                <a:lnTo>
                  <a:pt x="61965" y="1111239"/>
                </a:lnTo>
                <a:lnTo>
                  <a:pt x="61814" y="1105485"/>
                </a:lnTo>
                <a:lnTo>
                  <a:pt x="57696" y="1214250"/>
                </a:lnTo>
                <a:lnTo>
                  <a:pt x="60099" y="1210816"/>
                </a:lnTo>
                <a:lnTo>
                  <a:pt x="63002" y="1213174"/>
                </a:lnTo>
                <a:lnTo>
                  <a:pt x="62632" y="1114424"/>
                </a:lnTo>
                <a:close/>
              </a:path>
              <a:path w="3277635" h="2793039">
                <a:moveTo>
                  <a:pt x="47288" y="933527"/>
                </a:moveTo>
                <a:lnTo>
                  <a:pt x="44732" y="1281593"/>
                </a:lnTo>
                <a:lnTo>
                  <a:pt x="48076" y="1277914"/>
                </a:lnTo>
                <a:lnTo>
                  <a:pt x="57504" y="932611"/>
                </a:lnTo>
                <a:lnTo>
                  <a:pt x="47288" y="933527"/>
                </a:lnTo>
                <a:close/>
              </a:path>
              <a:path w="3277635" h="2793039">
                <a:moveTo>
                  <a:pt x="32510" y="937039"/>
                </a:moveTo>
                <a:lnTo>
                  <a:pt x="24029" y="944635"/>
                </a:lnTo>
                <a:lnTo>
                  <a:pt x="25166" y="1068492"/>
                </a:lnTo>
                <a:lnTo>
                  <a:pt x="27547" y="1061320"/>
                </a:lnTo>
                <a:lnTo>
                  <a:pt x="30067" y="1054789"/>
                </a:lnTo>
                <a:lnTo>
                  <a:pt x="32586" y="1049486"/>
                </a:lnTo>
                <a:lnTo>
                  <a:pt x="32510" y="937039"/>
                </a:lnTo>
                <a:close/>
              </a:path>
              <a:path w="3277635" h="2793039">
                <a:moveTo>
                  <a:pt x="21390" y="1082421"/>
                </a:moveTo>
                <a:lnTo>
                  <a:pt x="23067" y="1075721"/>
                </a:lnTo>
                <a:lnTo>
                  <a:pt x="25166" y="1068492"/>
                </a:lnTo>
                <a:lnTo>
                  <a:pt x="24029" y="944635"/>
                </a:lnTo>
                <a:lnTo>
                  <a:pt x="20998" y="1005116"/>
                </a:lnTo>
                <a:lnTo>
                  <a:pt x="20226" y="1010888"/>
                </a:lnTo>
                <a:lnTo>
                  <a:pt x="22177" y="1051574"/>
                </a:lnTo>
                <a:lnTo>
                  <a:pt x="23593" y="1058115"/>
                </a:lnTo>
                <a:lnTo>
                  <a:pt x="23347" y="1061510"/>
                </a:lnTo>
                <a:lnTo>
                  <a:pt x="21390" y="1082421"/>
                </a:lnTo>
                <a:close/>
              </a:path>
              <a:path w="3277635" h="2793039">
                <a:moveTo>
                  <a:pt x="21390" y="1082421"/>
                </a:moveTo>
                <a:lnTo>
                  <a:pt x="23347" y="1061510"/>
                </a:lnTo>
                <a:lnTo>
                  <a:pt x="19486" y="1062829"/>
                </a:lnTo>
                <a:lnTo>
                  <a:pt x="19619" y="1202489"/>
                </a:lnTo>
                <a:lnTo>
                  <a:pt x="21523" y="1193852"/>
                </a:lnTo>
                <a:lnTo>
                  <a:pt x="19871" y="1091895"/>
                </a:lnTo>
                <a:lnTo>
                  <a:pt x="20278" y="1088008"/>
                </a:lnTo>
                <a:lnTo>
                  <a:pt x="21390" y="1082421"/>
                </a:lnTo>
                <a:close/>
              </a:path>
              <a:path w="3277635" h="2793039">
                <a:moveTo>
                  <a:pt x="17346" y="1205690"/>
                </a:moveTo>
                <a:lnTo>
                  <a:pt x="19619" y="1202489"/>
                </a:lnTo>
                <a:lnTo>
                  <a:pt x="19486" y="1062829"/>
                </a:lnTo>
                <a:lnTo>
                  <a:pt x="16684" y="1062735"/>
                </a:lnTo>
                <a:lnTo>
                  <a:pt x="15972" y="1099676"/>
                </a:lnTo>
                <a:lnTo>
                  <a:pt x="15873" y="1103355"/>
                </a:lnTo>
                <a:lnTo>
                  <a:pt x="14956" y="1106338"/>
                </a:lnTo>
                <a:lnTo>
                  <a:pt x="14902" y="1204431"/>
                </a:lnTo>
                <a:lnTo>
                  <a:pt x="17346" y="1205690"/>
                </a:lnTo>
                <a:close/>
              </a:path>
              <a:path w="3277635" h="2793039">
                <a:moveTo>
                  <a:pt x="13853" y="1151223"/>
                </a:moveTo>
                <a:lnTo>
                  <a:pt x="13312" y="1151154"/>
                </a:lnTo>
                <a:lnTo>
                  <a:pt x="14902" y="1204431"/>
                </a:lnTo>
                <a:lnTo>
                  <a:pt x="14956" y="1106338"/>
                </a:lnTo>
                <a:lnTo>
                  <a:pt x="13607" y="1109369"/>
                </a:lnTo>
                <a:lnTo>
                  <a:pt x="12209" y="1113189"/>
                </a:lnTo>
                <a:lnTo>
                  <a:pt x="11586" y="1136816"/>
                </a:lnTo>
                <a:lnTo>
                  <a:pt x="13853" y="1151223"/>
                </a:lnTo>
                <a:close/>
              </a:path>
              <a:path w="3277635" h="2793039">
                <a:moveTo>
                  <a:pt x="11150" y="1118542"/>
                </a:moveTo>
                <a:lnTo>
                  <a:pt x="10814" y="1126170"/>
                </a:lnTo>
                <a:lnTo>
                  <a:pt x="11586" y="1136816"/>
                </a:lnTo>
                <a:lnTo>
                  <a:pt x="12209" y="1113189"/>
                </a:lnTo>
                <a:lnTo>
                  <a:pt x="11150" y="1118542"/>
                </a:lnTo>
                <a:close/>
              </a:path>
              <a:path w="3277635" h="2793039">
                <a:moveTo>
                  <a:pt x="89759" y="914892"/>
                </a:moveTo>
                <a:lnTo>
                  <a:pt x="83342" y="919781"/>
                </a:lnTo>
                <a:lnTo>
                  <a:pt x="83430" y="935158"/>
                </a:lnTo>
                <a:lnTo>
                  <a:pt x="86023" y="932288"/>
                </a:lnTo>
                <a:lnTo>
                  <a:pt x="90233" y="928794"/>
                </a:lnTo>
                <a:lnTo>
                  <a:pt x="92623" y="923415"/>
                </a:lnTo>
                <a:lnTo>
                  <a:pt x="89759" y="914892"/>
                </a:lnTo>
                <a:close/>
              </a:path>
              <a:path w="3277635" h="2793039">
                <a:moveTo>
                  <a:pt x="87464" y="1005739"/>
                </a:moveTo>
                <a:lnTo>
                  <a:pt x="87522" y="1004656"/>
                </a:lnTo>
                <a:lnTo>
                  <a:pt x="87894" y="984702"/>
                </a:lnTo>
                <a:lnTo>
                  <a:pt x="87010" y="970725"/>
                </a:lnTo>
                <a:lnTo>
                  <a:pt x="85482" y="961445"/>
                </a:lnTo>
                <a:lnTo>
                  <a:pt x="83920" y="955584"/>
                </a:lnTo>
                <a:lnTo>
                  <a:pt x="82936" y="951866"/>
                </a:lnTo>
                <a:lnTo>
                  <a:pt x="82810" y="983591"/>
                </a:lnTo>
                <a:lnTo>
                  <a:pt x="81875" y="984692"/>
                </a:lnTo>
                <a:lnTo>
                  <a:pt x="80606" y="1002552"/>
                </a:lnTo>
                <a:lnTo>
                  <a:pt x="87464" y="1005739"/>
                </a:lnTo>
                <a:close/>
              </a:path>
              <a:path w="3277635" h="2793039">
                <a:moveTo>
                  <a:pt x="71339" y="1009891"/>
                </a:moveTo>
                <a:lnTo>
                  <a:pt x="73297" y="1003289"/>
                </a:lnTo>
                <a:lnTo>
                  <a:pt x="80606" y="1002552"/>
                </a:lnTo>
                <a:lnTo>
                  <a:pt x="81875" y="984692"/>
                </a:lnTo>
                <a:lnTo>
                  <a:pt x="76937" y="989525"/>
                </a:lnTo>
                <a:lnTo>
                  <a:pt x="73466" y="991241"/>
                </a:lnTo>
                <a:lnTo>
                  <a:pt x="71339" y="1009891"/>
                </a:lnTo>
                <a:close/>
              </a:path>
              <a:path w="3277635" h="2793039">
                <a:moveTo>
                  <a:pt x="71339" y="1009891"/>
                </a:moveTo>
                <a:lnTo>
                  <a:pt x="73466" y="991241"/>
                </a:lnTo>
                <a:lnTo>
                  <a:pt x="71290" y="990467"/>
                </a:lnTo>
                <a:lnTo>
                  <a:pt x="70554" y="1085202"/>
                </a:lnTo>
                <a:lnTo>
                  <a:pt x="71855" y="1079713"/>
                </a:lnTo>
                <a:lnTo>
                  <a:pt x="72942" y="1015357"/>
                </a:lnTo>
                <a:lnTo>
                  <a:pt x="71339" y="1009891"/>
                </a:lnTo>
                <a:close/>
              </a:path>
              <a:path w="3277635" h="2793039">
                <a:moveTo>
                  <a:pt x="76452" y="958473"/>
                </a:moveTo>
                <a:lnTo>
                  <a:pt x="75772" y="968610"/>
                </a:lnTo>
                <a:lnTo>
                  <a:pt x="79806" y="969804"/>
                </a:lnTo>
                <a:lnTo>
                  <a:pt x="78645" y="948845"/>
                </a:lnTo>
                <a:lnTo>
                  <a:pt x="76452" y="958473"/>
                </a:lnTo>
                <a:close/>
              </a:path>
              <a:path w="3277635" h="2793039">
                <a:moveTo>
                  <a:pt x="79686" y="2093532"/>
                </a:moveTo>
                <a:lnTo>
                  <a:pt x="74483" y="2090262"/>
                </a:lnTo>
                <a:lnTo>
                  <a:pt x="75981" y="2120196"/>
                </a:lnTo>
                <a:lnTo>
                  <a:pt x="78477" y="2110809"/>
                </a:lnTo>
                <a:lnTo>
                  <a:pt x="81316" y="2102427"/>
                </a:lnTo>
                <a:lnTo>
                  <a:pt x="84175" y="2096186"/>
                </a:lnTo>
                <a:lnTo>
                  <a:pt x="85229" y="2094962"/>
                </a:lnTo>
                <a:lnTo>
                  <a:pt x="79686" y="2093532"/>
                </a:lnTo>
                <a:close/>
              </a:path>
              <a:path w="3277635" h="2793039">
                <a:moveTo>
                  <a:pt x="71037" y="1535042"/>
                </a:moveTo>
                <a:lnTo>
                  <a:pt x="71192" y="1530470"/>
                </a:lnTo>
                <a:lnTo>
                  <a:pt x="71591" y="1525892"/>
                </a:lnTo>
                <a:lnTo>
                  <a:pt x="72177" y="1522382"/>
                </a:lnTo>
                <a:lnTo>
                  <a:pt x="73681" y="1522860"/>
                </a:lnTo>
                <a:lnTo>
                  <a:pt x="74486" y="1528996"/>
                </a:lnTo>
                <a:lnTo>
                  <a:pt x="73981" y="1531791"/>
                </a:lnTo>
                <a:lnTo>
                  <a:pt x="72596" y="1537982"/>
                </a:lnTo>
                <a:lnTo>
                  <a:pt x="71181" y="1538533"/>
                </a:lnTo>
                <a:lnTo>
                  <a:pt x="73533" y="1552430"/>
                </a:lnTo>
                <a:lnTo>
                  <a:pt x="77632" y="1564663"/>
                </a:lnTo>
                <a:lnTo>
                  <a:pt x="74538" y="1509902"/>
                </a:lnTo>
                <a:lnTo>
                  <a:pt x="72697" y="1506465"/>
                </a:lnTo>
                <a:lnTo>
                  <a:pt x="71622" y="1500240"/>
                </a:lnTo>
                <a:lnTo>
                  <a:pt x="71484" y="1490634"/>
                </a:lnTo>
                <a:lnTo>
                  <a:pt x="71037" y="1535042"/>
                </a:lnTo>
                <a:close/>
              </a:path>
              <a:path w="3277635" h="2793039">
                <a:moveTo>
                  <a:pt x="88570" y="1567686"/>
                </a:moveTo>
                <a:lnTo>
                  <a:pt x="91192" y="1563622"/>
                </a:lnTo>
                <a:lnTo>
                  <a:pt x="94211" y="1561353"/>
                </a:lnTo>
                <a:lnTo>
                  <a:pt x="95494" y="1563255"/>
                </a:lnTo>
                <a:lnTo>
                  <a:pt x="94763" y="1588149"/>
                </a:lnTo>
                <a:lnTo>
                  <a:pt x="99009" y="1578351"/>
                </a:lnTo>
                <a:lnTo>
                  <a:pt x="98814" y="1566175"/>
                </a:lnTo>
                <a:lnTo>
                  <a:pt x="91594" y="1551852"/>
                </a:lnTo>
                <a:lnTo>
                  <a:pt x="88570" y="1567686"/>
                </a:lnTo>
                <a:close/>
              </a:path>
              <a:path w="3277635" h="2793039">
                <a:moveTo>
                  <a:pt x="91594" y="1551852"/>
                </a:moveTo>
                <a:lnTo>
                  <a:pt x="83274" y="1553603"/>
                </a:lnTo>
                <a:lnTo>
                  <a:pt x="83291" y="1599689"/>
                </a:lnTo>
                <a:lnTo>
                  <a:pt x="88662" y="1595338"/>
                </a:lnTo>
                <a:lnTo>
                  <a:pt x="94763" y="1588149"/>
                </a:lnTo>
                <a:lnTo>
                  <a:pt x="95494" y="1563255"/>
                </a:lnTo>
                <a:lnTo>
                  <a:pt x="92905" y="1571710"/>
                </a:lnTo>
                <a:lnTo>
                  <a:pt x="88480" y="1571163"/>
                </a:lnTo>
                <a:lnTo>
                  <a:pt x="88570" y="1567686"/>
                </a:lnTo>
                <a:lnTo>
                  <a:pt x="91594" y="1551852"/>
                </a:lnTo>
                <a:close/>
              </a:path>
              <a:path w="3277635" h="2793039">
                <a:moveTo>
                  <a:pt x="83291" y="1599689"/>
                </a:moveTo>
                <a:lnTo>
                  <a:pt x="83274" y="1553603"/>
                </a:lnTo>
                <a:lnTo>
                  <a:pt x="78726" y="1597817"/>
                </a:lnTo>
                <a:lnTo>
                  <a:pt x="78444" y="1606938"/>
                </a:lnTo>
                <a:lnTo>
                  <a:pt x="77724" y="1611822"/>
                </a:lnTo>
                <a:lnTo>
                  <a:pt x="83622" y="1619592"/>
                </a:lnTo>
                <a:lnTo>
                  <a:pt x="81237" y="1600979"/>
                </a:lnTo>
                <a:lnTo>
                  <a:pt x="83291" y="1599689"/>
                </a:lnTo>
                <a:close/>
              </a:path>
              <a:path w="3277635" h="2793039">
                <a:moveTo>
                  <a:pt x="79835" y="1510778"/>
                </a:moveTo>
                <a:lnTo>
                  <a:pt x="76974" y="1511142"/>
                </a:lnTo>
                <a:lnTo>
                  <a:pt x="77632" y="1564663"/>
                </a:lnTo>
                <a:lnTo>
                  <a:pt x="78485" y="1583910"/>
                </a:lnTo>
                <a:lnTo>
                  <a:pt x="78726" y="1597817"/>
                </a:lnTo>
                <a:lnTo>
                  <a:pt x="83274" y="1553603"/>
                </a:lnTo>
                <a:lnTo>
                  <a:pt x="78120" y="1551213"/>
                </a:lnTo>
                <a:lnTo>
                  <a:pt x="77488" y="1545194"/>
                </a:lnTo>
                <a:lnTo>
                  <a:pt x="79835" y="1510778"/>
                </a:lnTo>
                <a:close/>
              </a:path>
              <a:path w="3277635" h="2793039">
                <a:moveTo>
                  <a:pt x="70387" y="1544798"/>
                </a:moveTo>
                <a:lnTo>
                  <a:pt x="73533" y="1552430"/>
                </a:lnTo>
                <a:lnTo>
                  <a:pt x="71181" y="1538533"/>
                </a:lnTo>
                <a:lnTo>
                  <a:pt x="71037" y="1535042"/>
                </a:lnTo>
                <a:lnTo>
                  <a:pt x="70696" y="1413698"/>
                </a:lnTo>
                <a:lnTo>
                  <a:pt x="69619" y="1410926"/>
                </a:lnTo>
                <a:lnTo>
                  <a:pt x="69007" y="1406472"/>
                </a:lnTo>
                <a:lnTo>
                  <a:pt x="68928" y="1400075"/>
                </a:lnTo>
                <a:lnTo>
                  <a:pt x="68107" y="1541216"/>
                </a:lnTo>
                <a:lnTo>
                  <a:pt x="70387" y="1544798"/>
                </a:lnTo>
                <a:close/>
              </a:path>
              <a:path w="3277635" h="2793039">
                <a:moveTo>
                  <a:pt x="68837" y="1366522"/>
                </a:moveTo>
                <a:lnTo>
                  <a:pt x="65532" y="1368861"/>
                </a:lnTo>
                <a:lnTo>
                  <a:pt x="65592" y="1549240"/>
                </a:lnTo>
                <a:lnTo>
                  <a:pt x="65796" y="1543989"/>
                </a:lnTo>
                <a:lnTo>
                  <a:pt x="66606" y="1541130"/>
                </a:lnTo>
                <a:lnTo>
                  <a:pt x="68107" y="1541216"/>
                </a:lnTo>
                <a:lnTo>
                  <a:pt x="68928" y="1400075"/>
                </a:lnTo>
                <a:lnTo>
                  <a:pt x="68837" y="1366522"/>
                </a:lnTo>
                <a:close/>
              </a:path>
              <a:path w="3277635" h="2793039">
                <a:moveTo>
                  <a:pt x="83622" y="1619592"/>
                </a:moveTo>
                <a:lnTo>
                  <a:pt x="89006" y="1612060"/>
                </a:lnTo>
                <a:lnTo>
                  <a:pt x="93283" y="1605168"/>
                </a:lnTo>
                <a:lnTo>
                  <a:pt x="95972" y="1599508"/>
                </a:lnTo>
                <a:lnTo>
                  <a:pt x="96592" y="1595668"/>
                </a:lnTo>
                <a:lnTo>
                  <a:pt x="94664" y="1594240"/>
                </a:lnTo>
                <a:lnTo>
                  <a:pt x="89705" y="1595813"/>
                </a:lnTo>
                <a:lnTo>
                  <a:pt x="83622" y="1619592"/>
                </a:lnTo>
                <a:close/>
              </a:path>
              <a:path w="3277635" h="2793039">
                <a:moveTo>
                  <a:pt x="77610" y="1627173"/>
                </a:moveTo>
                <a:lnTo>
                  <a:pt x="83622" y="1619592"/>
                </a:lnTo>
                <a:lnTo>
                  <a:pt x="77724" y="1611822"/>
                </a:lnTo>
                <a:lnTo>
                  <a:pt x="75321" y="1611096"/>
                </a:lnTo>
                <a:lnTo>
                  <a:pt x="73811" y="1606589"/>
                </a:lnTo>
                <a:lnTo>
                  <a:pt x="73324" y="1632074"/>
                </a:lnTo>
                <a:lnTo>
                  <a:pt x="77610" y="1627173"/>
                </a:lnTo>
                <a:close/>
              </a:path>
              <a:path w="3277635" h="2793039">
                <a:moveTo>
                  <a:pt x="73324" y="1632074"/>
                </a:moveTo>
                <a:lnTo>
                  <a:pt x="73811" y="1606589"/>
                </a:lnTo>
                <a:lnTo>
                  <a:pt x="72211" y="1600056"/>
                </a:lnTo>
                <a:lnTo>
                  <a:pt x="70608" y="1592050"/>
                </a:lnTo>
                <a:lnTo>
                  <a:pt x="69090" y="1583122"/>
                </a:lnTo>
                <a:lnTo>
                  <a:pt x="68769" y="1631428"/>
                </a:lnTo>
                <a:lnTo>
                  <a:pt x="71451" y="1634215"/>
                </a:lnTo>
                <a:lnTo>
                  <a:pt x="71585" y="1703342"/>
                </a:lnTo>
                <a:lnTo>
                  <a:pt x="71847" y="1698740"/>
                </a:lnTo>
                <a:lnTo>
                  <a:pt x="72822" y="1692736"/>
                </a:lnTo>
                <a:lnTo>
                  <a:pt x="74280" y="1685774"/>
                </a:lnTo>
                <a:lnTo>
                  <a:pt x="76761" y="1632561"/>
                </a:lnTo>
                <a:lnTo>
                  <a:pt x="73324" y="1632074"/>
                </a:lnTo>
                <a:close/>
              </a:path>
              <a:path w="3277635" h="2793039">
                <a:moveTo>
                  <a:pt x="68769" y="1631428"/>
                </a:moveTo>
                <a:lnTo>
                  <a:pt x="69090" y="1583122"/>
                </a:lnTo>
                <a:lnTo>
                  <a:pt x="67742" y="1573824"/>
                </a:lnTo>
                <a:lnTo>
                  <a:pt x="66652" y="1564710"/>
                </a:lnTo>
                <a:lnTo>
                  <a:pt x="65906" y="1556331"/>
                </a:lnTo>
                <a:lnTo>
                  <a:pt x="65592" y="1549240"/>
                </a:lnTo>
                <a:lnTo>
                  <a:pt x="61875" y="1631884"/>
                </a:lnTo>
                <a:lnTo>
                  <a:pt x="65626" y="1640125"/>
                </a:lnTo>
                <a:lnTo>
                  <a:pt x="71451" y="1634215"/>
                </a:lnTo>
                <a:lnTo>
                  <a:pt x="68769" y="1631428"/>
                </a:lnTo>
                <a:close/>
              </a:path>
              <a:path w="3277635" h="2793039">
                <a:moveTo>
                  <a:pt x="97404" y="1513064"/>
                </a:moveTo>
                <a:lnTo>
                  <a:pt x="96353" y="1508074"/>
                </a:lnTo>
                <a:lnTo>
                  <a:pt x="92108" y="1505126"/>
                </a:lnTo>
                <a:lnTo>
                  <a:pt x="89257" y="1505984"/>
                </a:lnTo>
                <a:lnTo>
                  <a:pt x="86147" y="1507607"/>
                </a:lnTo>
                <a:lnTo>
                  <a:pt x="82949" y="1509403"/>
                </a:lnTo>
                <a:lnTo>
                  <a:pt x="79835" y="1510778"/>
                </a:lnTo>
                <a:lnTo>
                  <a:pt x="85105" y="1517717"/>
                </a:lnTo>
                <a:lnTo>
                  <a:pt x="86245" y="1523017"/>
                </a:lnTo>
                <a:lnTo>
                  <a:pt x="91381" y="1520046"/>
                </a:lnTo>
                <a:lnTo>
                  <a:pt x="97493" y="1514197"/>
                </a:lnTo>
                <a:lnTo>
                  <a:pt x="97404" y="1513064"/>
                </a:lnTo>
                <a:close/>
              </a:path>
              <a:path w="3277635" h="2793039">
                <a:moveTo>
                  <a:pt x="79720" y="1523471"/>
                </a:moveTo>
                <a:lnTo>
                  <a:pt x="85105" y="1517717"/>
                </a:lnTo>
                <a:lnTo>
                  <a:pt x="79835" y="1510778"/>
                </a:lnTo>
                <a:lnTo>
                  <a:pt x="77488" y="1545194"/>
                </a:lnTo>
                <a:lnTo>
                  <a:pt x="80244" y="1537013"/>
                </a:lnTo>
                <a:lnTo>
                  <a:pt x="82338" y="1525163"/>
                </a:lnTo>
                <a:lnTo>
                  <a:pt x="79720" y="1523471"/>
                </a:lnTo>
                <a:close/>
              </a:path>
              <a:path w="3277635" h="2793039">
                <a:moveTo>
                  <a:pt x="85253" y="1528141"/>
                </a:moveTo>
                <a:lnTo>
                  <a:pt x="91381" y="1520046"/>
                </a:lnTo>
                <a:lnTo>
                  <a:pt x="86245" y="1523017"/>
                </a:lnTo>
                <a:lnTo>
                  <a:pt x="82338" y="1525163"/>
                </a:lnTo>
                <a:lnTo>
                  <a:pt x="80244" y="1537013"/>
                </a:lnTo>
                <a:lnTo>
                  <a:pt x="85253" y="1528141"/>
                </a:lnTo>
                <a:close/>
              </a:path>
              <a:path w="3277635" h="2793039">
                <a:moveTo>
                  <a:pt x="75991" y="1678298"/>
                </a:moveTo>
                <a:lnTo>
                  <a:pt x="77727" y="1670752"/>
                </a:lnTo>
                <a:lnTo>
                  <a:pt x="78746" y="1647530"/>
                </a:lnTo>
                <a:lnTo>
                  <a:pt x="85391" y="1646613"/>
                </a:lnTo>
                <a:lnTo>
                  <a:pt x="92393" y="1644154"/>
                </a:lnTo>
                <a:lnTo>
                  <a:pt x="93666" y="1641078"/>
                </a:lnTo>
                <a:lnTo>
                  <a:pt x="90575" y="1637827"/>
                </a:lnTo>
                <a:lnTo>
                  <a:pt x="84484" y="1634841"/>
                </a:lnTo>
                <a:lnTo>
                  <a:pt x="76761" y="1632561"/>
                </a:lnTo>
                <a:lnTo>
                  <a:pt x="75991" y="1678298"/>
                </a:lnTo>
                <a:close/>
              </a:path>
              <a:path w="3277635" h="2793039">
                <a:moveTo>
                  <a:pt x="78675" y="1724700"/>
                </a:moveTo>
                <a:lnTo>
                  <a:pt x="74608" y="1727212"/>
                </a:lnTo>
                <a:lnTo>
                  <a:pt x="75041" y="1728649"/>
                </a:lnTo>
                <a:lnTo>
                  <a:pt x="78824" y="1725782"/>
                </a:lnTo>
                <a:lnTo>
                  <a:pt x="79405" y="1725191"/>
                </a:lnTo>
                <a:lnTo>
                  <a:pt x="78675" y="1724700"/>
                </a:lnTo>
                <a:close/>
              </a:path>
              <a:path w="3277635" h="2793039">
                <a:moveTo>
                  <a:pt x="88983" y="1689769"/>
                </a:moveTo>
                <a:lnTo>
                  <a:pt x="82244" y="1698842"/>
                </a:lnTo>
                <a:lnTo>
                  <a:pt x="85142" y="1705775"/>
                </a:lnTo>
                <a:lnTo>
                  <a:pt x="87493" y="1698895"/>
                </a:lnTo>
                <a:lnTo>
                  <a:pt x="88056" y="1696096"/>
                </a:lnTo>
                <a:lnTo>
                  <a:pt x="89702" y="1691423"/>
                </a:lnTo>
                <a:lnTo>
                  <a:pt x="92643" y="1684445"/>
                </a:lnTo>
                <a:lnTo>
                  <a:pt x="88983" y="1689769"/>
                </a:lnTo>
                <a:close/>
              </a:path>
              <a:path w="3277635" h="2793039">
                <a:moveTo>
                  <a:pt x="85142" y="1705775"/>
                </a:moveTo>
                <a:lnTo>
                  <a:pt x="87120" y="1709575"/>
                </a:lnTo>
                <a:lnTo>
                  <a:pt x="89627" y="1738956"/>
                </a:lnTo>
                <a:lnTo>
                  <a:pt x="92353" y="1729371"/>
                </a:lnTo>
                <a:lnTo>
                  <a:pt x="94948" y="1718718"/>
                </a:lnTo>
                <a:lnTo>
                  <a:pt x="96303" y="1710935"/>
                </a:lnTo>
                <a:lnTo>
                  <a:pt x="96627" y="1705591"/>
                </a:lnTo>
                <a:lnTo>
                  <a:pt x="96132" y="1702255"/>
                </a:lnTo>
                <a:lnTo>
                  <a:pt x="93531" y="1699882"/>
                </a:lnTo>
                <a:lnTo>
                  <a:pt x="90191" y="1700364"/>
                </a:lnTo>
                <a:lnTo>
                  <a:pt x="87493" y="1698895"/>
                </a:lnTo>
                <a:lnTo>
                  <a:pt x="85142" y="1705775"/>
                </a:lnTo>
                <a:close/>
              </a:path>
              <a:path w="3277635" h="2793039">
                <a:moveTo>
                  <a:pt x="81893" y="1703289"/>
                </a:moveTo>
                <a:lnTo>
                  <a:pt x="85142" y="1705775"/>
                </a:lnTo>
                <a:lnTo>
                  <a:pt x="82244" y="1698842"/>
                </a:lnTo>
                <a:lnTo>
                  <a:pt x="77365" y="1704292"/>
                </a:lnTo>
                <a:lnTo>
                  <a:pt x="74114" y="1706562"/>
                </a:lnTo>
                <a:lnTo>
                  <a:pt x="74062" y="1713789"/>
                </a:lnTo>
                <a:lnTo>
                  <a:pt x="81893" y="1703289"/>
                </a:lnTo>
                <a:close/>
              </a:path>
              <a:path w="3277635" h="2793039">
                <a:moveTo>
                  <a:pt x="74114" y="1706562"/>
                </a:moveTo>
                <a:lnTo>
                  <a:pt x="72264" y="1706097"/>
                </a:lnTo>
                <a:lnTo>
                  <a:pt x="71585" y="1703342"/>
                </a:lnTo>
                <a:lnTo>
                  <a:pt x="71451" y="1634215"/>
                </a:lnTo>
                <a:lnTo>
                  <a:pt x="65626" y="1640125"/>
                </a:lnTo>
                <a:lnTo>
                  <a:pt x="67086" y="1729812"/>
                </a:lnTo>
                <a:lnTo>
                  <a:pt x="67127" y="1726763"/>
                </a:lnTo>
                <a:lnTo>
                  <a:pt x="69297" y="1721518"/>
                </a:lnTo>
                <a:lnTo>
                  <a:pt x="74062" y="1713789"/>
                </a:lnTo>
                <a:lnTo>
                  <a:pt x="74114" y="1706562"/>
                </a:lnTo>
                <a:close/>
              </a:path>
              <a:path w="3277635" h="2793039">
                <a:moveTo>
                  <a:pt x="56900" y="1646191"/>
                </a:moveTo>
                <a:lnTo>
                  <a:pt x="58233" y="1819103"/>
                </a:lnTo>
                <a:lnTo>
                  <a:pt x="61347" y="1819748"/>
                </a:lnTo>
                <a:lnTo>
                  <a:pt x="61627" y="1822832"/>
                </a:lnTo>
                <a:lnTo>
                  <a:pt x="64353" y="1929485"/>
                </a:lnTo>
                <a:lnTo>
                  <a:pt x="64403" y="1958074"/>
                </a:lnTo>
                <a:lnTo>
                  <a:pt x="66160" y="1960597"/>
                </a:lnTo>
                <a:lnTo>
                  <a:pt x="66715" y="1861250"/>
                </a:lnTo>
                <a:lnTo>
                  <a:pt x="62802" y="1860175"/>
                </a:lnTo>
                <a:lnTo>
                  <a:pt x="65626" y="1640125"/>
                </a:lnTo>
                <a:lnTo>
                  <a:pt x="60616" y="1644314"/>
                </a:lnTo>
                <a:lnTo>
                  <a:pt x="56900" y="1646191"/>
                </a:lnTo>
                <a:close/>
              </a:path>
              <a:path w="3277635" h="2793039">
                <a:moveTo>
                  <a:pt x="48440" y="1352936"/>
                </a:moveTo>
                <a:lnTo>
                  <a:pt x="49757" y="1348651"/>
                </a:lnTo>
                <a:lnTo>
                  <a:pt x="51367" y="1347630"/>
                </a:lnTo>
                <a:lnTo>
                  <a:pt x="52102" y="1647054"/>
                </a:lnTo>
                <a:lnTo>
                  <a:pt x="52738" y="1647492"/>
                </a:lnTo>
                <a:lnTo>
                  <a:pt x="53871" y="1828864"/>
                </a:lnTo>
                <a:lnTo>
                  <a:pt x="56307" y="1822763"/>
                </a:lnTo>
                <a:lnTo>
                  <a:pt x="55739" y="1646108"/>
                </a:lnTo>
                <a:lnTo>
                  <a:pt x="55005" y="1642931"/>
                </a:lnTo>
                <a:lnTo>
                  <a:pt x="52157" y="1290714"/>
                </a:lnTo>
                <a:lnTo>
                  <a:pt x="50398" y="1303172"/>
                </a:lnTo>
                <a:lnTo>
                  <a:pt x="48440" y="1352936"/>
                </a:lnTo>
                <a:close/>
              </a:path>
              <a:path w="3277635" h="2793039">
                <a:moveTo>
                  <a:pt x="50916" y="1647934"/>
                </a:moveTo>
                <a:lnTo>
                  <a:pt x="48452" y="1649761"/>
                </a:lnTo>
                <a:lnTo>
                  <a:pt x="49513" y="2181040"/>
                </a:lnTo>
                <a:lnTo>
                  <a:pt x="50805" y="2176613"/>
                </a:lnTo>
                <a:lnTo>
                  <a:pt x="50888" y="1837707"/>
                </a:lnTo>
                <a:lnTo>
                  <a:pt x="53871" y="1828864"/>
                </a:lnTo>
                <a:lnTo>
                  <a:pt x="52738" y="1647492"/>
                </a:lnTo>
                <a:lnTo>
                  <a:pt x="52102" y="1647054"/>
                </a:lnTo>
                <a:lnTo>
                  <a:pt x="51367" y="1347630"/>
                </a:lnTo>
                <a:lnTo>
                  <a:pt x="50626" y="1354606"/>
                </a:lnTo>
                <a:lnTo>
                  <a:pt x="48632" y="1358613"/>
                </a:lnTo>
                <a:lnTo>
                  <a:pt x="47469" y="1357262"/>
                </a:lnTo>
                <a:lnTo>
                  <a:pt x="47331" y="1648803"/>
                </a:lnTo>
                <a:lnTo>
                  <a:pt x="50916" y="1647934"/>
                </a:lnTo>
                <a:close/>
              </a:path>
              <a:path w="3277635" h="2793039">
                <a:moveTo>
                  <a:pt x="43005" y="2013263"/>
                </a:moveTo>
                <a:lnTo>
                  <a:pt x="47331" y="2351163"/>
                </a:lnTo>
                <a:lnTo>
                  <a:pt x="46890" y="2199313"/>
                </a:lnTo>
                <a:lnTo>
                  <a:pt x="48200" y="2188482"/>
                </a:lnTo>
                <a:lnTo>
                  <a:pt x="49513" y="2181040"/>
                </a:lnTo>
                <a:lnTo>
                  <a:pt x="48452" y="1649761"/>
                </a:lnTo>
                <a:lnTo>
                  <a:pt x="44230" y="1651445"/>
                </a:lnTo>
                <a:lnTo>
                  <a:pt x="43005" y="2013263"/>
                </a:lnTo>
                <a:close/>
              </a:path>
              <a:path w="3277635" h="2793039">
                <a:moveTo>
                  <a:pt x="88382" y="2388325"/>
                </a:moveTo>
                <a:lnTo>
                  <a:pt x="84515" y="2386309"/>
                </a:lnTo>
                <a:lnTo>
                  <a:pt x="86284" y="2416478"/>
                </a:lnTo>
                <a:lnTo>
                  <a:pt x="88007" y="2415400"/>
                </a:lnTo>
                <a:lnTo>
                  <a:pt x="89194" y="2406309"/>
                </a:lnTo>
                <a:lnTo>
                  <a:pt x="89890" y="2400095"/>
                </a:lnTo>
                <a:lnTo>
                  <a:pt x="95723" y="2387390"/>
                </a:lnTo>
                <a:lnTo>
                  <a:pt x="88382" y="2388325"/>
                </a:lnTo>
                <a:close/>
              </a:path>
              <a:path w="3277635" h="2793039">
                <a:moveTo>
                  <a:pt x="86284" y="2416478"/>
                </a:moveTo>
                <a:lnTo>
                  <a:pt x="84515" y="2386309"/>
                </a:lnTo>
                <a:lnTo>
                  <a:pt x="82346" y="2387735"/>
                </a:lnTo>
                <a:lnTo>
                  <a:pt x="81592" y="2391371"/>
                </a:lnTo>
                <a:lnTo>
                  <a:pt x="81050" y="2396378"/>
                </a:lnTo>
                <a:lnTo>
                  <a:pt x="80907" y="2421542"/>
                </a:lnTo>
                <a:lnTo>
                  <a:pt x="86284" y="2416478"/>
                </a:lnTo>
                <a:close/>
              </a:path>
              <a:path w="3277635" h="2793039">
                <a:moveTo>
                  <a:pt x="80583" y="2408783"/>
                </a:moveTo>
                <a:lnTo>
                  <a:pt x="80647" y="2415317"/>
                </a:lnTo>
                <a:lnTo>
                  <a:pt x="80903" y="2421495"/>
                </a:lnTo>
                <a:lnTo>
                  <a:pt x="81050" y="2396378"/>
                </a:lnTo>
                <a:lnTo>
                  <a:pt x="80716" y="2402327"/>
                </a:lnTo>
                <a:lnTo>
                  <a:pt x="80583" y="2408783"/>
                </a:lnTo>
                <a:close/>
              </a:path>
              <a:path w="3277635" h="2793039">
                <a:moveTo>
                  <a:pt x="88382" y="280844"/>
                </a:moveTo>
                <a:lnTo>
                  <a:pt x="84515" y="275759"/>
                </a:lnTo>
                <a:lnTo>
                  <a:pt x="87575" y="307367"/>
                </a:lnTo>
                <a:lnTo>
                  <a:pt x="88015" y="307540"/>
                </a:lnTo>
                <a:lnTo>
                  <a:pt x="89111" y="300112"/>
                </a:lnTo>
                <a:lnTo>
                  <a:pt x="89890" y="293810"/>
                </a:lnTo>
                <a:lnTo>
                  <a:pt x="95723" y="285736"/>
                </a:lnTo>
                <a:lnTo>
                  <a:pt x="88382" y="280844"/>
                </a:lnTo>
                <a:close/>
              </a:path>
              <a:path w="3277635" h="2793039">
                <a:moveTo>
                  <a:pt x="87575" y="307367"/>
                </a:moveTo>
                <a:lnTo>
                  <a:pt x="84515" y="275759"/>
                </a:lnTo>
                <a:lnTo>
                  <a:pt x="82352" y="275451"/>
                </a:lnTo>
                <a:lnTo>
                  <a:pt x="81598" y="278464"/>
                </a:lnTo>
                <a:lnTo>
                  <a:pt x="81056" y="283013"/>
                </a:lnTo>
                <a:lnTo>
                  <a:pt x="80911" y="308150"/>
                </a:lnTo>
                <a:lnTo>
                  <a:pt x="87575" y="307367"/>
                </a:lnTo>
                <a:close/>
              </a:path>
              <a:path w="3277635" h="2793039">
                <a:moveTo>
                  <a:pt x="80584" y="294990"/>
                </a:moveTo>
                <a:lnTo>
                  <a:pt x="80644" y="301554"/>
                </a:lnTo>
                <a:lnTo>
                  <a:pt x="80894" y="307925"/>
                </a:lnTo>
                <a:lnTo>
                  <a:pt x="80911" y="308150"/>
                </a:lnTo>
                <a:lnTo>
                  <a:pt x="81056" y="283013"/>
                </a:lnTo>
                <a:lnTo>
                  <a:pt x="80719" y="288666"/>
                </a:lnTo>
                <a:lnTo>
                  <a:pt x="80584" y="294990"/>
                </a:lnTo>
                <a:close/>
              </a:path>
              <a:path w="3277635" h="2793039">
                <a:moveTo>
                  <a:pt x="93323" y="623499"/>
                </a:moveTo>
                <a:lnTo>
                  <a:pt x="88553" y="626441"/>
                </a:lnTo>
                <a:lnTo>
                  <a:pt x="89683" y="635140"/>
                </a:lnTo>
                <a:lnTo>
                  <a:pt x="91274" y="638044"/>
                </a:lnTo>
                <a:lnTo>
                  <a:pt x="93289" y="635681"/>
                </a:lnTo>
                <a:lnTo>
                  <a:pt x="95873" y="626420"/>
                </a:lnTo>
                <a:lnTo>
                  <a:pt x="96117" y="625296"/>
                </a:lnTo>
                <a:lnTo>
                  <a:pt x="93323" y="623499"/>
                </a:lnTo>
                <a:close/>
              </a:path>
              <a:path w="3277635" h="2793039">
                <a:moveTo>
                  <a:pt x="88553" y="626441"/>
                </a:moveTo>
                <a:lnTo>
                  <a:pt x="88138" y="626912"/>
                </a:lnTo>
                <a:lnTo>
                  <a:pt x="88371" y="628600"/>
                </a:lnTo>
                <a:lnTo>
                  <a:pt x="89683" y="635140"/>
                </a:lnTo>
                <a:lnTo>
                  <a:pt x="88553" y="626441"/>
                </a:lnTo>
                <a:close/>
              </a:path>
              <a:path w="3277635" h="2793039">
                <a:moveTo>
                  <a:pt x="91647" y="308974"/>
                </a:moveTo>
                <a:lnTo>
                  <a:pt x="88015" y="307540"/>
                </a:lnTo>
                <a:lnTo>
                  <a:pt x="89939" y="324956"/>
                </a:lnTo>
                <a:lnTo>
                  <a:pt x="92232" y="318137"/>
                </a:lnTo>
                <a:lnTo>
                  <a:pt x="93000" y="312687"/>
                </a:lnTo>
                <a:lnTo>
                  <a:pt x="91647" y="308974"/>
                </a:lnTo>
                <a:close/>
              </a:path>
              <a:path w="3277635" h="2793039">
                <a:moveTo>
                  <a:pt x="87529" y="310836"/>
                </a:moveTo>
                <a:lnTo>
                  <a:pt x="86095" y="317911"/>
                </a:lnTo>
                <a:lnTo>
                  <a:pt x="86719" y="332774"/>
                </a:lnTo>
                <a:lnTo>
                  <a:pt x="89939" y="324956"/>
                </a:lnTo>
                <a:lnTo>
                  <a:pt x="88015" y="307540"/>
                </a:lnTo>
                <a:lnTo>
                  <a:pt x="87529" y="310836"/>
                </a:lnTo>
                <a:close/>
              </a:path>
              <a:path w="3277635" h="2793039">
                <a:moveTo>
                  <a:pt x="80299" y="336343"/>
                </a:moveTo>
                <a:lnTo>
                  <a:pt x="76853" y="333752"/>
                </a:lnTo>
                <a:lnTo>
                  <a:pt x="77460" y="358535"/>
                </a:lnTo>
                <a:lnTo>
                  <a:pt x="79882" y="349932"/>
                </a:lnTo>
                <a:lnTo>
                  <a:pt x="83168" y="341222"/>
                </a:lnTo>
                <a:lnTo>
                  <a:pt x="83029" y="338013"/>
                </a:lnTo>
                <a:lnTo>
                  <a:pt x="80299" y="336343"/>
                </a:lnTo>
                <a:close/>
              </a:path>
              <a:path w="3277635" h="2793039">
                <a:moveTo>
                  <a:pt x="70506" y="402207"/>
                </a:moveTo>
                <a:lnTo>
                  <a:pt x="71736" y="393870"/>
                </a:lnTo>
                <a:lnTo>
                  <a:pt x="73791" y="386764"/>
                </a:lnTo>
                <a:lnTo>
                  <a:pt x="76498" y="366661"/>
                </a:lnTo>
                <a:lnTo>
                  <a:pt x="77460" y="358535"/>
                </a:lnTo>
                <a:lnTo>
                  <a:pt x="76853" y="333752"/>
                </a:lnTo>
                <a:lnTo>
                  <a:pt x="73234" y="330704"/>
                </a:lnTo>
                <a:lnTo>
                  <a:pt x="70506" y="402207"/>
                </a:lnTo>
                <a:close/>
              </a:path>
              <a:path w="3277635" h="2793039">
                <a:moveTo>
                  <a:pt x="70506" y="402207"/>
                </a:moveTo>
                <a:lnTo>
                  <a:pt x="73234" y="330704"/>
                </a:lnTo>
                <a:lnTo>
                  <a:pt x="69984" y="327666"/>
                </a:lnTo>
                <a:lnTo>
                  <a:pt x="70218" y="410856"/>
                </a:lnTo>
                <a:lnTo>
                  <a:pt x="70506" y="402207"/>
                </a:lnTo>
                <a:close/>
              </a:path>
              <a:path w="3277635" h="2793039">
                <a:moveTo>
                  <a:pt x="88007" y="2415400"/>
                </a:moveTo>
                <a:lnTo>
                  <a:pt x="88436" y="2436133"/>
                </a:lnTo>
                <a:lnTo>
                  <a:pt x="90734" y="2428451"/>
                </a:lnTo>
                <a:lnTo>
                  <a:pt x="92354" y="2421988"/>
                </a:lnTo>
                <a:lnTo>
                  <a:pt x="93007" y="2417153"/>
                </a:lnTo>
                <a:lnTo>
                  <a:pt x="92405" y="2414352"/>
                </a:lnTo>
                <a:lnTo>
                  <a:pt x="90260" y="2413991"/>
                </a:lnTo>
                <a:lnTo>
                  <a:pt x="88007" y="2415400"/>
                </a:lnTo>
                <a:close/>
              </a:path>
              <a:path w="3277635" h="2793039">
                <a:moveTo>
                  <a:pt x="88007" y="2415400"/>
                </a:moveTo>
                <a:lnTo>
                  <a:pt x="87600" y="2418520"/>
                </a:lnTo>
                <a:lnTo>
                  <a:pt x="86154" y="2426921"/>
                </a:lnTo>
                <a:lnTo>
                  <a:pt x="84863" y="2431943"/>
                </a:lnTo>
                <a:lnTo>
                  <a:pt x="83731" y="2434019"/>
                </a:lnTo>
                <a:lnTo>
                  <a:pt x="85747" y="2444629"/>
                </a:lnTo>
                <a:lnTo>
                  <a:pt x="88436" y="2436133"/>
                </a:lnTo>
                <a:lnTo>
                  <a:pt x="88007" y="2415400"/>
                </a:lnTo>
                <a:close/>
              </a:path>
              <a:path w="3277635" h="2793039">
                <a:moveTo>
                  <a:pt x="83249" y="2449669"/>
                </a:moveTo>
                <a:lnTo>
                  <a:pt x="79659" y="2450295"/>
                </a:lnTo>
                <a:lnTo>
                  <a:pt x="80351" y="2462433"/>
                </a:lnTo>
                <a:lnTo>
                  <a:pt x="82956" y="2453531"/>
                </a:lnTo>
                <a:lnTo>
                  <a:pt x="85747" y="2444629"/>
                </a:lnTo>
                <a:lnTo>
                  <a:pt x="83731" y="2434019"/>
                </a:lnTo>
                <a:lnTo>
                  <a:pt x="83249" y="2449669"/>
                </a:lnTo>
                <a:close/>
              </a:path>
              <a:path w="3277635" h="2793039">
                <a:moveTo>
                  <a:pt x="74533" y="2503517"/>
                </a:moveTo>
                <a:lnTo>
                  <a:pt x="76533" y="2485069"/>
                </a:lnTo>
                <a:lnTo>
                  <a:pt x="76851" y="2478609"/>
                </a:lnTo>
                <a:lnTo>
                  <a:pt x="78220" y="2470928"/>
                </a:lnTo>
                <a:lnTo>
                  <a:pt x="80351" y="2462433"/>
                </a:lnTo>
                <a:lnTo>
                  <a:pt x="79659" y="2450295"/>
                </a:lnTo>
                <a:lnTo>
                  <a:pt x="75040" y="2450334"/>
                </a:lnTo>
                <a:lnTo>
                  <a:pt x="74533" y="2503517"/>
                </a:lnTo>
                <a:close/>
              </a:path>
              <a:path w="3277635" h="2793039">
                <a:moveTo>
                  <a:pt x="79405" y="1725191"/>
                </a:moveTo>
                <a:lnTo>
                  <a:pt x="81638" y="1726694"/>
                </a:lnTo>
                <a:lnTo>
                  <a:pt x="85276" y="1731328"/>
                </a:lnTo>
                <a:lnTo>
                  <a:pt x="89627" y="1738956"/>
                </a:lnTo>
                <a:lnTo>
                  <a:pt x="87120" y="1709575"/>
                </a:lnTo>
                <a:lnTo>
                  <a:pt x="87009" y="1713763"/>
                </a:lnTo>
                <a:lnTo>
                  <a:pt x="85277" y="1718052"/>
                </a:lnTo>
                <a:lnTo>
                  <a:pt x="82392" y="1722154"/>
                </a:lnTo>
                <a:lnTo>
                  <a:pt x="79405" y="1725191"/>
                </a:lnTo>
                <a:close/>
              </a:path>
              <a:path w="3277635" h="2793039">
                <a:moveTo>
                  <a:pt x="85151" y="2261271"/>
                </a:moveTo>
                <a:lnTo>
                  <a:pt x="89262" y="2258208"/>
                </a:lnTo>
                <a:lnTo>
                  <a:pt x="89387" y="2257970"/>
                </a:lnTo>
                <a:lnTo>
                  <a:pt x="89754" y="2257268"/>
                </a:lnTo>
                <a:lnTo>
                  <a:pt x="93202" y="2250683"/>
                </a:lnTo>
                <a:lnTo>
                  <a:pt x="94740" y="2246014"/>
                </a:lnTo>
                <a:lnTo>
                  <a:pt x="92315" y="2250237"/>
                </a:lnTo>
                <a:lnTo>
                  <a:pt x="89727" y="2257211"/>
                </a:lnTo>
                <a:lnTo>
                  <a:pt x="92315" y="2250237"/>
                </a:lnTo>
                <a:lnTo>
                  <a:pt x="85151" y="2261271"/>
                </a:lnTo>
                <a:close/>
              </a:path>
              <a:path w="3277635" h="2793039">
                <a:moveTo>
                  <a:pt x="92315" y="2250237"/>
                </a:moveTo>
                <a:lnTo>
                  <a:pt x="79010" y="2258508"/>
                </a:lnTo>
                <a:lnTo>
                  <a:pt x="81138" y="2260620"/>
                </a:lnTo>
                <a:lnTo>
                  <a:pt x="85151" y="2261271"/>
                </a:lnTo>
                <a:lnTo>
                  <a:pt x="92315" y="2250237"/>
                </a:lnTo>
                <a:close/>
              </a:path>
              <a:path w="3277635" h="2793039">
                <a:moveTo>
                  <a:pt x="95848" y="993904"/>
                </a:moveTo>
                <a:lnTo>
                  <a:pt x="93367" y="998002"/>
                </a:lnTo>
                <a:lnTo>
                  <a:pt x="94092" y="1002666"/>
                </a:lnTo>
                <a:lnTo>
                  <a:pt x="96379" y="1003850"/>
                </a:lnTo>
                <a:lnTo>
                  <a:pt x="98023" y="994483"/>
                </a:lnTo>
                <a:lnTo>
                  <a:pt x="95848" y="993904"/>
                </a:lnTo>
                <a:close/>
              </a:path>
              <a:path w="3277635" h="2793039">
                <a:moveTo>
                  <a:pt x="79758" y="81918"/>
                </a:moveTo>
                <a:lnTo>
                  <a:pt x="79496" y="86492"/>
                </a:lnTo>
                <a:lnTo>
                  <a:pt x="85964" y="86338"/>
                </a:lnTo>
                <a:lnTo>
                  <a:pt x="84647" y="83099"/>
                </a:lnTo>
                <a:lnTo>
                  <a:pt x="88064" y="83925"/>
                </a:lnTo>
                <a:lnTo>
                  <a:pt x="86088" y="80262"/>
                </a:lnTo>
                <a:lnTo>
                  <a:pt x="82285" y="82535"/>
                </a:lnTo>
                <a:lnTo>
                  <a:pt x="80094" y="83845"/>
                </a:lnTo>
                <a:lnTo>
                  <a:pt x="79758" y="81918"/>
                </a:lnTo>
                <a:close/>
              </a:path>
              <a:path w="3277635" h="2793039">
                <a:moveTo>
                  <a:pt x="92312" y="1231562"/>
                </a:moveTo>
                <a:lnTo>
                  <a:pt x="90503" y="1233792"/>
                </a:lnTo>
                <a:lnTo>
                  <a:pt x="97165" y="1239498"/>
                </a:lnTo>
                <a:lnTo>
                  <a:pt x="96739" y="1233410"/>
                </a:lnTo>
                <a:lnTo>
                  <a:pt x="92312" y="1231562"/>
                </a:lnTo>
                <a:close/>
              </a:path>
              <a:path w="3277635" h="2793039">
                <a:moveTo>
                  <a:pt x="86637" y="2274006"/>
                </a:moveTo>
                <a:lnTo>
                  <a:pt x="87629" y="2273931"/>
                </a:lnTo>
                <a:lnTo>
                  <a:pt x="88643" y="2270969"/>
                </a:lnTo>
                <a:lnTo>
                  <a:pt x="89519" y="2266468"/>
                </a:lnTo>
                <a:lnTo>
                  <a:pt x="90098" y="2261776"/>
                </a:lnTo>
                <a:lnTo>
                  <a:pt x="90220" y="2258241"/>
                </a:lnTo>
                <a:lnTo>
                  <a:pt x="89754" y="2257268"/>
                </a:lnTo>
                <a:lnTo>
                  <a:pt x="89387" y="2257970"/>
                </a:lnTo>
                <a:lnTo>
                  <a:pt x="88459" y="2260036"/>
                </a:lnTo>
                <a:lnTo>
                  <a:pt x="86637" y="2274006"/>
                </a:lnTo>
                <a:close/>
              </a:path>
              <a:path w="3277635" h="2793039">
                <a:moveTo>
                  <a:pt x="86258" y="2268062"/>
                </a:moveTo>
                <a:lnTo>
                  <a:pt x="85826" y="2269845"/>
                </a:lnTo>
                <a:lnTo>
                  <a:pt x="86637" y="2274006"/>
                </a:lnTo>
                <a:lnTo>
                  <a:pt x="88459" y="2260036"/>
                </a:lnTo>
                <a:lnTo>
                  <a:pt x="86258" y="2268062"/>
                </a:lnTo>
                <a:close/>
              </a:path>
              <a:path w="3277635" h="2793039">
                <a:moveTo>
                  <a:pt x="80328" y="1648760"/>
                </a:moveTo>
                <a:lnTo>
                  <a:pt x="78746" y="1647530"/>
                </a:lnTo>
                <a:lnTo>
                  <a:pt x="79258" y="1663581"/>
                </a:lnTo>
                <a:lnTo>
                  <a:pt x="80354" y="1657230"/>
                </a:lnTo>
                <a:lnTo>
                  <a:pt x="80788" y="1652141"/>
                </a:lnTo>
                <a:lnTo>
                  <a:pt x="80328" y="1648760"/>
                </a:lnTo>
                <a:close/>
              </a:path>
              <a:path w="3277635" h="2793039">
                <a:moveTo>
                  <a:pt x="64025" y="2341056"/>
                </a:moveTo>
                <a:lnTo>
                  <a:pt x="69368" y="2341869"/>
                </a:lnTo>
                <a:lnTo>
                  <a:pt x="70468" y="2340355"/>
                </a:lnTo>
                <a:lnTo>
                  <a:pt x="64336" y="2262021"/>
                </a:lnTo>
                <a:lnTo>
                  <a:pt x="62731" y="2260961"/>
                </a:lnTo>
                <a:lnTo>
                  <a:pt x="61136" y="2256374"/>
                </a:lnTo>
                <a:lnTo>
                  <a:pt x="57633" y="2210570"/>
                </a:lnTo>
                <a:lnTo>
                  <a:pt x="57429" y="2215670"/>
                </a:lnTo>
                <a:lnTo>
                  <a:pt x="56946" y="2219660"/>
                </a:lnTo>
                <a:lnTo>
                  <a:pt x="56161" y="2222167"/>
                </a:lnTo>
                <a:lnTo>
                  <a:pt x="55700" y="2344778"/>
                </a:lnTo>
                <a:lnTo>
                  <a:pt x="64025" y="2341056"/>
                </a:lnTo>
                <a:close/>
              </a:path>
              <a:path w="3277635" h="2793039">
                <a:moveTo>
                  <a:pt x="77366" y="2719445"/>
                </a:moveTo>
                <a:lnTo>
                  <a:pt x="76554" y="2685178"/>
                </a:lnTo>
                <a:lnTo>
                  <a:pt x="73211" y="2689779"/>
                </a:lnTo>
                <a:lnTo>
                  <a:pt x="69534" y="2689810"/>
                </a:lnTo>
                <a:lnTo>
                  <a:pt x="66427" y="2686971"/>
                </a:lnTo>
                <a:lnTo>
                  <a:pt x="64792" y="2682960"/>
                </a:lnTo>
                <a:lnTo>
                  <a:pt x="68239" y="2722831"/>
                </a:lnTo>
                <a:lnTo>
                  <a:pt x="71665" y="2721774"/>
                </a:lnTo>
                <a:lnTo>
                  <a:pt x="73645" y="2721379"/>
                </a:lnTo>
                <a:lnTo>
                  <a:pt x="77366" y="2719445"/>
                </a:lnTo>
                <a:close/>
              </a:path>
              <a:path w="3277635" h="2793039">
                <a:moveTo>
                  <a:pt x="77763" y="2680905"/>
                </a:moveTo>
                <a:lnTo>
                  <a:pt x="78925" y="2670201"/>
                </a:lnTo>
                <a:lnTo>
                  <a:pt x="75316" y="2665616"/>
                </a:lnTo>
                <a:lnTo>
                  <a:pt x="71795" y="2661928"/>
                </a:lnTo>
                <a:lnTo>
                  <a:pt x="69722" y="2658789"/>
                </a:lnTo>
                <a:lnTo>
                  <a:pt x="69557" y="2678227"/>
                </a:lnTo>
                <a:lnTo>
                  <a:pt x="77763" y="2680905"/>
                </a:lnTo>
                <a:close/>
              </a:path>
              <a:path w="3277635" h="2793039">
                <a:moveTo>
                  <a:pt x="57582" y="2204736"/>
                </a:moveTo>
                <a:lnTo>
                  <a:pt x="57633" y="2210570"/>
                </a:lnTo>
                <a:lnTo>
                  <a:pt x="61040" y="2252006"/>
                </a:lnTo>
                <a:lnTo>
                  <a:pt x="63932" y="2251602"/>
                </a:lnTo>
                <a:lnTo>
                  <a:pt x="64459" y="2255807"/>
                </a:lnTo>
                <a:lnTo>
                  <a:pt x="64336" y="2262021"/>
                </a:lnTo>
                <a:lnTo>
                  <a:pt x="70468" y="2340355"/>
                </a:lnTo>
                <a:lnTo>
                  <a:pt x="65371" y="2098593"/>
                </a:lnTo>
                <a:lnTo>
                  <a:pt x="63919" y="2101436"/>
                </a:lnTo>
                <a:lnTo>
                  <a:pt x="58426" y="2100787"/>
                </a:lnTo>
                <a:lnTo>
                  <a:pt x="57582" y="2204736"/>
                </a:lnTo>
                <a:close/>
              </a:path>
              <a:path w="3277635" h="2793039">
                <a:moveTo>
                  <a:pt x="64353" y="1929485"/>
                </a:moveTo>
                <a:lnTo>
                  <a:pt x="61627" y="1822832"/>
                </a:lnTo>
                <a:lnTo>
                  <a:pt x="61593" y="1826846"/>
                </a:lnTo>
                <a:lnTo>
                  <a:pt x="61284" y="1831490"/>
                </a:lnTo>
                <a:lnTo>
                  <a:pt x="60739" y="1836460"/>
                </a:lnTo>
                <a:lnTo>
                  <a:pt x="60006" y="1927080"/>
                </a:lnTo>
                <a:lnTo>
                  <a:pt x="64353" y="1929485"/>
                </a:lnTo>
                <a:close/>
              </a:path>
              <a:path w="3277635" h="2793039">
                <a:moveTo>
                  <a:pt x="60006" y="1927080"/>
                </a:moveTo>
                <a:lnTo>
                  <a:pt x="60739" y="1836460"/>
                </a:lnTo>
                <a:lnTo>
                  <a:pt x="59997" y="1841456"/>
                </a:lnTo>
                <a:lnTo>
                  <a:pt x="59097" y="1846174"/>
                </a:lnTo>
                <a:lnTo>
                  <a:pt x="58078" y="1850313"/>
                </a:lnTo>
                <a:lnTo>
                  <a:pt x="57115" y="1926454"/>
                </a:lnTo>
                <a:lnTo>
                  <a:pt x="60006" y="1927080"/>
                </a:lnTo>
                <a:close/>
              </a:path>
              <a:path w="3277635" h="2793039">
                <a:moveTo>
                  <a:pt x="52562" y="1851754"/>
                </a:moveTo>
                <a:lnTo>
                  <a:pt x="56263" y="1932063"/>
                </a:lnTo>
                <a:lnTo>
                  <a:pt x="56132" y="1928064"/>
                </a:lnTo>
                <a:lnTo>
                  <a:pt x="57115" y="1926454"/>
                </a:lnTo>
                <a:lnTo>
                  <a:pt x="58078" y="1850313"/>
                </a:lnTo>
                <a:lnTo>
                  <a:pt x="56978" y="1853571"/>
                </a:lnTo>
                <a:lnTo>
                  <a:pt x="53591" y="1855040"/>
                </a:lnTo>
                <a:lnTo>
                  <a:pt x="52562" y="1851754"/>
                </a:lnTo>
                <a:close/>
              </a:path>
              <a:path w="3277635" h="2793039">
                <a:moveTo>
                  <a:pt x="73580" y="1868351"/>
                </a:moveTo>
                <a:lnTo>
                  <a:pt x="77881" y="1863430"/>
                </a:lnTo>
                <a:lnTo>
                  <a:pt x="82133" y="1859590"/>
                </a:lnTo>
                <a:lnTo>
                  <a:pt x="84935" y="1857137"/>
                </a:lnTo>
                <a:lnTo>
                  <a:pt x="84885" y="1856379"/>
                </a:lnTo>
                <a:lnTo>
                  <a:pt x="80580" y="1857623"/>
                </a:lnTo>
                <a:lnTo>
                  <a:pt x="73580" y="1868351"/>
                </a:lnTo>
                <a:close/>
              </a:path>
              <a:path w="3277635" h="2793039">
                <a:moveTo>
                  <a:pt x="70618" y="1861176"/>
                </a:moveTo>
                <a:lnTo>
                  <a:pt x="66715" y="1861250"/>
                </a:lnTo>
                <a:lnTo>
                  <a:pt x="69260" y="1961404"/>
                </a:lnTo>
                <a:lnTo>
                  <a:pt x="70438" y="1880204"/>
                </a:lnTo>
                <a:lnTo>
                  <a:pt x="70631" y="1874044"/>
                </a:lnTo>
                <a:lnTo>
                  <a:pt x="73580" y="1868351"/>
                </a:lnTo>
                <a:lnTo>
                  <a:pt x="80580" y="1857623"/>
                </a:lnTo>
                <a:lnTo>
                  <a:pt x="70618" y="1861176"/>
                </a:lnTo>
                <a:close/>
              </a:path>
              <a:path w="3277635" h="2793039">
                <a:moveTo>
                  <a:pt x="66160" y="1960597"/>
                </a:moveTo>
                <a:lnTo>
                  <a:pt x="61376" y="1960362"/>
                </a:lnTo>
                <a:lnTo>
                  <a:pt x="65440" y="1969306"/>
                </a:lnTo>
                <a:lnTo>
                  <a:pt x="65865" y="1967589"/>
                </a:lnTo>
                <a:lnTo>
                  <a:pt x="69260" y="1961404"/>
                </a:lnTo>
                <a:lnTo>
                  <a:pt x="66715" y="1861250"/>
                </a:lnTo>
                <a:lnTo>
                  <a:pt x="66160" y="1960597"/>
                </a:lnTo>
                <a:close/>
              </a:path>
              <a:path w="3277635" h="2793039">
                <a:moveTo>
                  <a:pt x="65440" y="1969306"/>
                </a:moveTo>
                <a:lnTo>
                  <a:pt x="61376" y="1960362"/>
                </a:lnTo>
                <a:lnTo>
                  <a:pt x="59216" y="1956914"/>
                </a:lnTo>
                <a:lnTo>
                  <a:pt x="60105" y="1934798"/>
                </a:lnTo>
                <a:lnTo>
                  <a:pt x="55541" y="1936608"/>
                </a:lnTo>
                <a:lnTo>
                  <a:pt x="57594" y="1983731"/>
                </a:lnTo>
                <a:lnTo>
                  <a:pt x="59429" y="1976898"/>
                </a:lnTo>
                <a:lnTo>
                  <a:pt x="65440" y="1969306"/>
                </a:lnTo>
                <a:close/>
              </a:path>
              <a:path w="3277635" h="2793039">
                <a:moveTo>
                  <a:pt x="86428" y="2194136"/>
                </a:moveTo>
                <a:lnTo>
                  <a:pt x="83191" y="2189899"/>
                </a:lnTo>
                <a:lnTo>
                  <a:pt x="84711" y="2211298"/>
                </a:lnTo>
                <a:lnTo>
                  <a:pt x="87395" y="2205456"/>
                </a:lnTo>
                <a:lnTo>
                  <a:pt x="88078" y="2199245"/>
                </a:lnTo>
                <a:lnTo>
                  <a:pt x="86428" y="2194136"/>
                </a:lnTo>
                <a:close/>
              </a:path>
              <a:path w="3277635" h="2793039">
                <a:moveTo>
                  <a:pt x="79116" y="2186306"/>
                </a:moveTo>
                <a:lnTo>
                  <a:pt x="74948" y="2183128"/>
                </a:lnTo>
                <a:lnTo>
                  <a:pt x="76166" y="2201575"/>
                </a:lnTo>
                <a:lnTo>
                  <a:pt x="78069" y="2205117"/>
                </a:lnTo>
                <a:lnTo>
                  <a:pt x="78292" y="2214780"/>
                </a:lnTo>
                <a:lnTo>
                  <a:pt x="84711" y="2211298"/>
                </a:lnTo>
                <a:lnTo>
                  <a:pt x="83191" y="2189899"/>
                </a:lnTo>
                <a:lnTo>
                  <a:pt x="79116" y="2186306"/>
                </a:lnTo>
                <a:close/>
              </a:path>
              <a:path w="3277635" h="2793039">
                <a:moveTo>
                  <a:pt x="72678" y="2198437"/>
                </a:moveTo>
                <a:lnTo>
                  <a:pt x="76166" y="2201575"/>
                </a:lnTo>
                <a:lnTo>
                  <a:pt x="74948" y="2183128"/>
                </a:lnTo>
                <a:lnTo>
                  <a:pt x="71435" y="2180136"/>
                </a:lnTo>
                <a:lnTo>
                  <a:pt x="69323" y="2177102"/>
                </a:lnTo>
                <a:lnTo>
                  <a:pt x="72678" y="2198437"/>
                </a:lnTo>
                <a:close/>
              </a:path>
              <a:path w="3277635" h="2793039">
                <a:moveTo>
                  <a:pt x="76696" y="2207610"/>
                </a:moveTo>
                <a:lnTo>
                  <a:pt x="70356" y="2207601"/>
                </a:lnTo>
                <a:lnTo>
                  <a:pt x="71914" y="2227778"/>
                </a:lnTo>
                <a:lnTo>
                  <a:pt x="74116" y="2220522"/>
                </a:lnTo>
                <a:lnTo>
                  <a:pt x="78292" y="2214780"/>
                </a:lnTo>
                <a:lnTo>
                  <a:pt x="78069" y="2205117"/>
                </a:lnTo>
                <a:lnTo>
                  <a:pt x="76696" y="2207610"/>
                </a:lnTo>
                <a:close/>
              </a:path>
              <a:path w="3277635" h="2793039">
                <a:moveTo>
                  <a:pt x="71419" y="2235801"/>
                </a:moveTo>
                <a:lnTo>
                  <a:pt x="71914" y="2227778"/>
                </a:lnTo>
                <a:lnTo>
                  <a:pt x="70356" y="2207601"/>
                </a:lnTo>
                <a:lnTo>
                  <a:pt x="70468" y="2340355"/>
                </a:lnTo>
                <a:lnTo>
                  <a:pt x="75139" y="2333927"/>
                </a:lnTo>
                <a:lnTo>
                  <a:pt x="72362" y="2243843"/>
                </a:lnTo>
                <a:lnTo>
                  <a:pt x="71419" y="2235801"/>
                </a:lnTo>
                <a:close/>
              </a:path>
              <a:path w="3277635" h="2793039">
                <a:moveTo>
                  <a:pt x="70356" y="2207601"/>
                </a:moveTo>
                <a:lnTo>
                  <a:pt x="69612" y="2205970"/>
                </a:lnTo>
                <a:lnTo>
                  <a:pt x="67710" y="2199182"/>
                </a:lnTo>
                <a:lnTo>
                  <a:pt x="68439" y="1994966"/>
                </a:lnTo>
                <a:lnTo>
                  <a:pt x="62969" y="1993237"/>
                </a:lnTo>
                <a:lnTo>
                  <a:pt x="59064" y="1989335"/>
                </a:lnTo>
                <a:lnTo>
                  <a:pt x="57594" y="1983731"/>
                </a:lnTo>
                <a:lnTo>
                  <a:pt x="57300" y="2198542"/>
                </a:lnTo>
                <a:lnTo>
                  <a:pt x="57582" y="2204736"/>
                </a:lnTo>
                <a:lnTo>
                  <a:pt x="57481" y="2092508"/>
                </a:lnTo>
                <a:lnTo>
                  <a:pt x="58839" y="2089214"/>
                </a:lnTo>
                <a:lnTo>
                  <a:pt x="61496" y="2090471"/>
                </a:lnTo>
                <a:lnTo>
                  <a:pt x="64118" y="2094267"/>
                </a:lnTo>
                <a:lnTo>
                  <a:pt x="65371" y="2098593"/>
                </a:lnTo>
                <a:lnTo>
                  <a:pt x="70468" y="2340355"/>
                </a:lnTo>
                <a:lnTo>
                  <a:pt x="70356" y="2207601"/>
                </a:lnTo>
                <a:close/>
              </a:path>
              <a:path w="3277635" h="2793039">
                <a:moveTo>
                  <a:pt x="55700" y="2344778"/>
                </a:moveTo>
                <a:lnTo>
                  <a:pt x="56161" y="2222167"/>
                </a:lnTo>
                <a:lnTo>
                  <a:pt x="53593" y="2221227"/>
                </a:lnTo>
                <a:lnTo>
                  <a:pt x="51762" y="2217031"/>
                </a:lnTo>
                <a:lnTo>
                  <a:pt x="49535" y="2209852"/>
                </a:lnTo>
                <a:lnTo>
                  <a:pt x="47331" y="2351163"/>
                </a:lnTo>
                <a:lnTo>
                  <a:pt x="55700" y="2344778"/>
                </a:lnTo>
                <a:close/>
              </a:path>
              <a:path w="3277635" h="2793039">
                <a:moveTo>
                  <a:pt x="47331" y="2351163"/>
                </a:moveTo>
                <a:lnTo>
                  <a:pt x="43005" y="2013263"/>
                </a:lnTo>
                <a:lnTo>
                  <a:pt x="42498" y="2021483"/>
                </a:lnTo>
                <a:lnTo>
                  <a:pt x="41636" y="2023845"/>
                </a:lnTo>
                <a:lnTo>
                  <a:pt x="39547" y="2028777"/>
                </a:lnTo>
                <a:lnTo>
                  <a:pt x="38926" y="2360050"/>
                </a:lnTo>
                <a:lnTo>
                  <a:pt x="47331" y="2351163"/>
                </a:lnTo>
                <a:close/>
              </a:path>
              <a:path w="3277635" h="2793039">
                <a:moveTo>
                  <a:pt x="39547" y="2028777"/>
                </a:moveTo>
                <a:lnTo>
                  <a:pt x="37893" y="2029194"/>
                </a:lnTo>
                <a:lnTo>
                  <a:pt x="34757" y="1653307"/>
                </a:lnTo>
                <a:lnTo>
                  <a:pt x="30307" y="1989462"/>
                </a:lnTo>
                <a:lnTo>
                  <a:pt x="26898" y="1993304"/>
                </a:lnTo>
                <a:lnTo>
                  <a:pt x="26373" y="1997015"/>
                </a:lnTo>
                <a:lnTo>
                  <a:pt x="29626" y="2191678"/>
                </a:lnTo>
                <a:lnTo>
                  <a:pt x="32273" y="2193380"/>
                </a:lnTo>
                <a:lnTo>
                  <a:pt x="38926" y="2360050"/>
                </a:lnTo>
                <a:lnTo>
                  <a:pt x="39547" y="2028777"/>
                </a:lnTo>
                <a:close/>
              </a:path>
              <a:path w="3277635" h="2793039">
                <a:moveTo>
                  <a:pt x="21376" y="2259908"/>
                </a:moveTo>
                <a:lnTo>
                  <a:pt x="23871" y="2255893"/>
                </a:lnTo>
                <a:lnTo>
                  <a:pt x="26241" y="2252493"/>
                </a:lnTo>
                <a:lnTo>
                  <a:pt x="30706" y="2249573"/>
                </a:lnTo>
                <a:lnTo>
                  <a:pt x="38926" y="2360050"/>
                </a:lnTo>
                <a:lnTo>
                  <a:pt x="32273" y="2193380"/>
                </a:lnTo>
                <a:lnTo>
                  <a:pt x="30618" y="2195398"/>
                </a:lnTo>
                <a:lnTo>
                  <a:pt x="25484" y="2203199"/>
                </a:lnTo>
                <a:lnTo>
                  <a:pt x="21376" y="2259908"/>
                </a:lnTo>
                <a:close/>
              </a:path>
              <a:path w="3277635" h="2793039">
                <a:moveTo>
                  <a:pt x="23798" y="2287281"/>
                </a:moveTo>
                <a:lnTo>
                  <a:pt x="24940" y="2320046"/>
                </a:lnTo>
                <a:lnTo>
                  <a:pt x="27933" y="2321383"/>
                </a:lnTo>
                <a:lnTo>
                  <a:pt x="30496" y="2371280"/>
                </a:lnTo>
                <a:lnTo>
                  <a:pt x="30682" y="2252221"/>
                </a:lnTo>
                <a:lnTo>
                  <a:pt x="29585" y="2257279"/>
                </a:lnTo>
                <a:lnTo>
                  <a:pt x="25555" y="2283789"/>
                </a:lnTo>
                <a:lnTo>
                  <a:pt x="23798" y="2287281"/>
                </a:lnTo>
                <a:close/>
              </a:path>
              <a:path w="3277635" h="2793039">
                <a:moveTo>
                  <a:pt x="17980" y="2344930"/>
                </a:moveTo>
                <a:lnTo>
                  <a:pt x="19163" y="2367565"/>
                </a:lnTo>
                <a:lnTo>
                  <a:pt x="25328" y="2374960"/>
                </a:lnTo>
                <a:lnTo>
                  <a:pt x="27516" y="2376010"/>
                </a:lnTo>
                <a:lnTo>
                  <a:pt x="30496" y="2371280"/>
                </a:lnTo>
                <a:lnTo>
                  <a:pt x="27933" y="2321383"/>
                </a:lnTo>
                <a:lnTo>
                  <a:pt x="27895" y="2325177"/>
                </a:lnTo>
                <a:lnTo>
                  <a:pt x="25663" y="2330790"/>
                </a:lnTo>
                <a:lnTo>
                  <a:pt x="22078" y="2337587"/>
                </a:lnTo>
                <a:lnTo>
                  <a:pt x="17980" y="2344930"/>
                </a:lnTo>
                <a:close/>
              </a:path>
              <a:path w="3277635" h="2793039">
                <a:moveTo>
                  <a:pt x="14207" y="2352183"/>
                </a:moveTo>
                <a:lnTo>
                  <a:pt x="11599" y="2358710"/>
                </a:lnTo>
                <a:lnTo>
                  <a:pt x="13238" y="2367038"/>
                </a:lnTo>
                <a:lnTo>
                  <a:pt x="19163" y="2367565"/>
                </a:lnTo>
                <a:lnTo>
                  <a:pt x="17980" y="2344930"/>
                </a:lnTo>
                <a:lnTo>
                  <a:pt x="14207" y="2352183"/>
                </a:lnTo>
                <a:close/>
              </a:path>
              <a:path w="3277635" h="2793039">
                <a:moveTo>
                  <a:pt x="60616" y="1644314"/>
                </a:moveTo>
                <a:lnTo>
                  <a:pt x="65626" y="1640125"/>
                </a:lnTo>
                <a:lnTo>
                  <a:pt x="61875" y="1631884"/>
                </a:lnTo>
                <a:lnTo>
                  <a:pt x="57443" y="1634368"/>
                </a:lnTo>
                <a:lnTo>
                  <a:pt x="56989" y="1637003"/>
                </a:lnTo>
                <a:lnTo>
                  <a:pt x="56900" y="1646191"/>
                </a:lnTo>
                <a:lnTo>
                  <a:pt x="60616" y="1644314"/>
                </a:lnTo>
                <a:close/>
              </a:path>
              <a:path w="3277635" h="2793039">
                <a:moveTo>
                  <a:pt x="87014" y="1458405"/>
                </a:moveTo>
                <a:lnTo>
                  <a:pt x="84310" y="1456730"/>
                </a:lnTo>
                <a:lnTo>
                  <a:pt x="82590" y="1453546"/>
                </a:lnTo>
                <a:lnTo>
                  <a:pt x="80760" y="1448132"/>
                </a:lnTo>
                <a:lnTo>
                  <a:pt x="78921" y="1439989"/>
                </a:lnTo>
                <a:lnTo>
                  <a:pt x="81970" y="1461805"/>
                </a:lnTo>
                <a:lnTo>
                  <a:pt x="84771" y="1458497"/>
                </a:lnTo>
                <a:lnTo>
                  <a:pt x="87014" y="1458405"/>
                </a:lnTo>
                <a:close/>
              </a:path>
              <a:path w="3277635" h="2793039">
                <a:moveTo>
                  <a:pt x="78149" y="1467374"/>
                </a:moveTo>
                <a:lnTo>
                  <a:pt x="81970" y="1461805"/>
                </a:lnTo>
                <a:lnTo>
                  <a:pt x="78921" y="1439989"/>
                </a:lnTo>
                <a:lnTo>
                  <a:pt x="77173" y="1428618"/>
                </a:lnTo>
                <a:lnTo>
                  <a:pt x="73966" y="1415236"/>
                </a:lnTo>
                <a:lnTo>
                  <a:pt x="73206" y="1475702"/>
                </a:lnTo>
                <a:lnTo>
                  <a:pt x="78149" y="1467374"/>
                </a:lnTo>
                <a:close/>
              </a:path>
              <a:path w="3277635" h="2793039">
                <a:moveTo>
                  <a:pt x="73966" y="1415236"/>
                </a:moveTo>
                <a:lnTo>
                  <a:pt x="70696" y="1413698"/>
                </a:lnTo>
                <a:lnTo>
                  <a:pt x="71484" y="1490634"/>
                </a:lnTo>
                <a:lnTo>
                  <a:pt x="72454" y="1477054"/>
                </a:lnTo>
                <a:lnTo>
                  <a:pt x="73206" y="1475702"/>
                </a:lnTo>
                <a:lnTo>
                  <a:pt x="73966" y="1415236"/>
                </a:lnTo>
                <a:close/>
              </a:path>
              <a:path w="3277635" h="2793039">
                <a:moveTo>
                  <a:pt x="95421" y="1415056"/>
                </a:moveTo>
                <a:lnTo>
                  <a:pt x="94614" y="1410473"/>
                </a:lnTo>
                <a:lnTo>
                  <a:pt x="93369" y="1407590"/>
                </a:lnTo>
                <a:lnTo>
                  <a:pt x="91758" y="1406147"/>
                </a:lnTo>
                <a:lnTo>
                  <a:pt x="87711" y="1406542"/>
                </a:lnTo>
                <a:lnTo>
                  <a:pt x="92339" y="1426668"/>
                </a:lnTo>
                <a:lnTo>
                  <a:pt x="95723" y="1421601"/>
                </a:lnTo>
                <a:lnTo>
                  <a:pt x="95421" y="1415056"/>
                </a:lnTo>
                <a:close/>
              </a:path>
              <a:path w="3277635" h="2793039">
                <a:moveTo>
                  <a:pt x="73966" y="1415236"/>
                </a:moveTo>
                <a:lnTo>
                  <a:pt x="77173" y="1428618"/>
                </a:lnTo>
                <a:lnTo>
                  <a:pt x="78973" y="1424741"/>
                </a:lnTo>
                <a:lnTo>
                  <a:pt x="85340" y="1425275"/>
                </a:lnTo>
                <a:lnTo>
                  <a:pt x="92339" y="1426668"/>
                </a:lnTo>
                <a:lnTo>
                  <a:pt x="87711" y="1406542"/>
                </a:lnTo>
                <a:lnTo>
                  <a:pt x="83028" y="1409577"/>
                </a:lnTo>
                <a:lnTo>
                  <a:pt x="78261" y="1413168"/>
                </a:lnTo>
                <a:lnTo>
                  <a:pt x="73966" y="1415236"/>
                </a:lnTo>
                <a:close/>
              </a:path>
              <a:path w="3277635" h="2793039">
                <a:moveTo>
                  <a:pt x="75600" y="2260628"/>
                </a:moveTo>
                <a:lnTo>
                  <a:pt x="79010" y="2258508"/>
                </a:lnTo>
                <a:lnTo>
                  <a:pt x="77490" y="2257000"/>
                </a:lnTo>
                <a:lnTo>
                  <a:pt x="74475" y="2251159"/>
                </a:lnTo>
                <a:lnTo>
                  <a:pt x="75139" y="2333927"/>
                </a:lnTo>
                <a:lnTo>
                  <a:pt x="79863" y="2324164"/>
                </a:lnTo>
                <a:lnTo>
                  <a:pt x="75862" y="2260803"/>
                </a:lnTo>
                <a:lnTo>
                  <a:pt x="75600" y="2260628"/>
                </a:lnTo>
                <a:close/>
              </a:path>
              <a:path w="3277635" h="2793039">
                <a:moveTo>
                  <a:pt x="81538" y="2280901"/>
                </a:moveTo>
                <a:lnTo>
                  <a:pt x="75862" y="2260803"/>
                </a:lnTo>
                <a:lnTo>
                  <a:pt x="79863" y="2324164"/>
                </a:lnTo>
                <a:lnTo>
                  <a:pt x="82918" y="2312276"/>
                </a:lnTo>
                <a:lnTo>
                  <a:pt x="83683" y="2297956"/>
                </a:lnTo>
                <a:lnTo>
                  <a:pt x="81538" y="2280901"/>
                </a:lnTo>
                <a:close/>
              </a:path>
              <a:path w="3277635" h="2793039">
                <a:moveTo>
                  <a:pt x="83728" y="2493195"/>
                </a:moveTo>
                <a:lnTo>
                  <a:pt x="80200" y="2492699"/>
                </a:lnTo>
                <a:lnTo>
                  <a:pt x="77553" y="2489901"/>
                </a:lnTo>
                <a:lnTo>
                  <a:pt x="76533" y="2485069"/>
                </a:lnTo>
                <a:lnTo>
                  <a:pt x="74533" y="2503517"/>
                </a:lnTo>
                <a:lnTo>
                  <a:pt x="77166" y="2497551"/>
                </a:lnTo>
                <a:lnTo>
                  <a:pt x="80259" y="2493862"/>
                </a:lnTo>
                <a:lnTo>
                  <a:pt x="83728" y="2493195"/>
                </a:lnTo>
                <a:close/>
              </a:path>
              <a:path w="3277635" h="2793039">
                <a:moveTo>
                  <a:pt x="75040" y="2450334"/>
                </a:moveTo>
                <a:lnTo>
                  <a:pt x="70584" y="2449863"/>
                </a:lnTo>
                <a:lnTo>
                  <a:pt x="70997" y="2519311"/>
                </a:lnTo>
                <a:lnTo>
                  <a:pt x="72448" y="2511019"/>
                </a:lnTo>
                <a:lnTo>
                  <a:pt x="74533" y="2503517"/>
                </a:lnTo>
                <a:lnTo>
                  <a:pt x="75040" y="2450334"/>
                </a:lnTo>
                <a:close/>
              </a:path>
              <a:path w="3277635" h="2793039">
                <a:moveTo>
                  <a:pt x="88651" y="2347461"/>
                </a:moveTo>
                <a:lnTo>
                  <a:pt x="80509" y="2342237"/>
                </a:lnTo>
                <a:lnTo>
                  <a:pt x="85249" y="2376298"/>
                </a:lnTo>
                <a:lnTo>
                  <a:pt x="87464" y="2361187"/>
                </a:lnTo>
                <a:lnTo>
                  <a:pt x="87914" y="2356085"/>
                </a:lnTo>
                <a:lnTo>
                  <a:pt x="92643" y="2351247"/>
                </a:lnTo>
                <a:lnTo>
                  <a:pt x="88651" y="2347461"/>
                </a:lnTo>
                <a:close/>
              </a:path>
              <a:path w="3277635" h="2793039">
                <a:moveTo>
                  <a:pt x="80509" y="2342237"/>
                </a:moveTo>
                <a:lnTo>
                  <a:pt x="72297" y="2340156"/>
                </a:lnTo>
                <a:lnTo>
                  <a:pt x="73215" y="2379234"/>
                </a:lnTo>
                <a:lnTo>
                  <a:pt x="74419" y="2373967"/>
                </a:lnTo>
                <a:lnTo>
                  <a:pt x="75975" y="2371169"/>
                </a:lnTo>
                <a:lnTo>
                  <a:pt x="77878" y="2371523"/>
                </a:lnTo>
                <a:lnTo>
                  <a:pt x="80123" y="2375713"/>
                </a:lnTo>
                <a:lnTo>
                  <a:pt x="85249" y="2376298"/>
                </a:lnTo>
                <a:lnTo>
                  <a:pt x="80509" y="2342237"/>
                </a:lnTo>
                <a:close/>
              </a:path>
              <a:path w="3277635" h="2793039">
                <a:moveTo>
                  <a:pt x="72297" y="2340156"/>
                </a:moveTo>
                <a:lnTo>
                  <a:pt x="70468" y="2340355"/>
                </a:lnTo>
                <a:lnTo>
                  <a:pt x="71766" y="2403025"/>
                </a:lnTo>
                <a:lnTo>
                  <a:pt x="71883" y="2394447"/>
                </a:lnTo>
                <a:lnTo>
                  <a:pt x="72368" y="2386289"/>
                </a:lnTo>
                <a:lnTo>
                  <a:pt x="73215" y="2379234"/>
                </a:lnTo>
                <a:lnTo>
                  <a:pt x="72297" y="2340156"/>
                </a:lnTo>
                <a:close/>
              </a:path>
              <a:path w="3277635" h="2793039">
                <a:moveTo>
                  <a:pt x="91793" y="2376029"/>
                </a:moveTo>
                <a:lnTo>
                  <a:pt x="93455" y="2373973"/>
                </a:lnTo>
                <a:lnTo>
                  <a:pt x="92066" y="2370541"/>
                </a:lnTo>
                <a:lnTo>
                  <a:pt x="89458" y="2366142"/>
                </a:lnTo>
                <a:lnTo>
                  <a:pt x="87464" y="2361187"/>
                </a:lnTo>
                <a:lnTo>
                  <a:pt x="85249" y="2376298"/>
                </a:lnTo>
                <a:lnTo>
                  <a:pt x="91793" y="2376029"/>
                </a:lnTo>
                <a:close/>
              </a:path>
              <a:path w="3277635" h="2793039">
                <a:moveTo>
                  <a:pt x="63714" y="1932241"/>
                </a:moveTo>
                <a:lnTo>
                  <a:pt x="60105" y="1934798"/>
                </a:lnTo>
                <a:lnTo>
                  <a:pt x="60593" y="1955833"/>
                </a:lnTo>
                <a:lnTo>
                  <a:pt x="64403" y="1958074"/>
                </a:lnTo>
                <a:lnTo>
                  <a:pt x="64353" y="1929485"/>
                </a:lnTo>
                <a:lnTo>
                  <a:pt x="63714" y="1932241"/>
                </a:lnTo>
                <a:close/>
              </a:path>
              <a:path w="3277635" h="2793039">
                <a:moveTo>
                  <a:pt x="54322" y="2177670"/>
                </a:moveTo>
                <a:lnTo>
                  <a:pt x="55297" y="2181553"/>
                </a:lnTo>
                <a:lnTo>
                  <a:pt x="56134" y="2186576"/>
                </a:lnTo>
                <a:lnTo>
                  <a:pt x="56809" y="2192364"/>
                </a:lnTo>
                <a:lnTo>
                  <a:pt x="57300" y="2198542"/>
                </a:lnTo>
                <a:lnTo>
                  <a:pt x="57594" y="1983731"/>
                </a:lnTo>
                <a:lnTo>
                  <a:pt x="55541" y="1936608"/>
                </a:lnTo>
                <a:lnTo>
                  <a:pt x="54322" y="2177670"/>
                </a:lnTo>
                <a:close/>
              </a:path>
              <a:path w="3277635" h="2793039">
                <a:moveTo>
                  <a:pt x="52053" y="2174825"/>
                </a:moveTo>
                <a:lnTo>
                  <a:pt x="54322" y="2177670"/>
                </a:lnTo>
                <a:lnTo>
                  <a:pt x="55541" y="1936608"/>
                </a:lnTo>
                <a:lnTo>
                  <a:pt x="52036" y="1937121"/>
                </a:lnTo>
                <a:lnTo>
                  <a:pt x="51605" y="1935790"/>
                </a:lnTo>
                <a:lnTo>
                  <a:pt x="50888" y="1837707"/>
                </a:lnTo>
                <a:lnTo>
                  <a:pt x="50805" y="2176613"/>
                </a:lnTo>
                <a:lnTo>
                  <a:pt x="52053" y="2174825"/>
                </a:lnTo>
                <a:close/>
              </a:path>
              <a:path w="3277635" h="2793039">
                <a:moveTo>
                  <a:pt x="83653" y="2086887"/>
                </a:moveTo>
                <a:lnTo>
                  <a:pt x="83709" y="2090482"/>
                </a:lnTo>
                <a:lnTo>
                  <a:pt x="84528" y="2090661"/>
                </a:lnTo>
                <a:lnTo>
                  <a:pt x="86153" y="2085824"/>
                </a:lnTo>
                <a:lnTo>
                  <a:pt x="85611" y="2079345"/>
                </a:lnTo>
                <a:lnTo>
                  <a:pt x="84850" y="2078945"/>
                </a:lnTo>
                <a:lnTo>
                  <a:pt x="84115" y="2082250"/>
                </a:lnTo>
                <a:lnTo>
                  <a:pt x="83653" y="2086887"/>
                </a:lnTo>
                <a:close/>
              </a:path>
              <a:path w="3277635" h="2793039">
                <a:moveTo>
                  <a:pt x="88644" y="2293833"/>
                </a:moveTo>
                <a:lnTo>
                  <a:pt x="88676" y="2297476"/>
                </a:lnTo>
                <a:lnTo>
                  <a:pt x="89449" y="2297793"/>
                </a:lnTo>
                <a:lnTo>
                  <a:pt x="91135" y="2292703"/>
                </a:lnTo>
                <a:lnTo>
                  <a:pt x="90597" y="2286300"/>
                </a:lnTo>
                <a:lnTo>
                  <a:pt x="89844" y="2285910"/>
                </a:lnTo>
                <a:lnTo>
                  <a:pt x="89113" y="2289200"/>
                </a:lnTo>
                <a:lnTo>
                  <a:pt x="88644" y="2293833"/>
                </a:lnTo>
                <a:close/>
              </a:path>
              <a:path w="3277635" h="2793039">
                <a:moveTo>
                  <a:pt x="44230" y="1651445"/>
                </a:moveTo>
                <a:lnTo>
                  <a:pt x="39607" y="1652497"/>
                </a:lnTo>
                <a:lnTo>
                  <a:pt x="40494" y="2012926"/>
                </a:lnTo>
                <a:lnTo>
                  <a:pt x="41504" y="2009606"/>
                </a:lnTo>
                <a:lnTo>
                  <a:pt x="42909" y="2009036"/>
                </a:lnTo>
                <a:lnTo>
                  <a:pt x="43005" y="2013263"/>
                </a:lnTo>
                <a:lnTo>
                  <a:pt x="44230" y="1651445"/>
                </a:lnTo>
                <a:close/>
              </a:path>
              <a:path w="3277635" h="2793039">
                <a:moveTo>
                  <a:pt x="39607" y="1652497"/>
                </a:moveTo>
                <a:lnTo>
                  <a:pt x="34757" y="1653307"/>
                </a:lnTo>
                <a:lnTo>
                  <a:pt x="37893" y="2029194"/>
                </a:lnTo>
                <a:lnTo>
                  <a:pt x="38028" y="2026157"/>
                </a:lnTo>
                <a:lnTo>
                  <a:pt x="38607" y="2021940"/>
                </a:lnTo>
                <a:lnTo>
                  <a:pt x="39479" y="2017284"/>
                </a:lnTo>
                <a:lnTo>
                  <a:pt x="40494" y="2012926"/>
                </a:lnTo>
                <a:lnTo>
                  <a:pt x="39607" y="1652497"/>
                </a:lnTo>
                <a:close/>
              </a:path>
              <a:path w="3277635" h="2793039">
                <a:moveTo>
                  <a:pt x="39282" y="2374594"/>
                </a:moveTo>
                <a:lnTo>
                  <a:pt x="31938" y="2378134"/>
                </a:lnTo>
                <a:lnTo>
                  <a:pt x="34173" y="2608674"/>
                </a:lnTo>
                <a:lnTo>
                  <a:pt x="35757" y="2605974"/>
                </a:lnTo>
                <a:lnTo>
                  <a:pt x="40697" y="2598883"/>
                </a:lnTo>
                <a:lnTo>
                  <a:pt x="47807" y="2362079"/>
                </a:lnTo>
                <a:lnTo>
                  <a:pt x="39282" y="2374594"/>
                </a:lnTo>
                <a:close/>
              </a:path>
              <a:path w="3277635" h="2793039">
                <a:moveTo>
                  <a:pt x="34173" y="2608674"/>
                </a:moveTo>
                <a:lnTo>
                  <a:pt x="31938" y="2378134"/>
                </a:lnTo>
                <a:lnTo>
                  <a:pt x="31092" y="2503368"/>
                </a:lnTo>
                <a:lnTo>
                  <a:pt x="30921" y="2506411"/>
                </a:lnTo>
                <a:lnTo>
                  <a:pt x="28577" y="2509877"/>
                </a:lnTo>
                <a:lnTo>
                  <a:pt x="26580" y="2618275"/>
                </a:lnTo>
                <a:lnTo>
                  <a:pt x="34173" y="2608674"/>
                </a:lnTo>
                <a:close/>
              </a:path>
              <a:path w="3277635" h="2793039">
                <a:moveTo>
                  <a:pt x="25280" y="2514347"/>
                </a:moveTo>
                <a:lnTo>
                  <a:pt x="21446" y="2519599"/>
                </a:lnTo>
                <a:lnTo>
                  <a:pt x="22365" y="2628237"/>
                </a:lnTo>
                <a:lnTo>
                  <a:pt x="26580" y="2618275"/>
                </a:lnTo>
                <a:lnTo>
                  <a:pt x="28577" y="2509877"/>
                </a:lnTo>
                <a:lnTo>
                  <a:pt x="25280" y="2514347"/>
                </a:lnTo>
                <a:close/>
              </a:path>
              <a:path w="3277635" h="2793039">
                <a:moveTo>
                  <a:pt x="17489" y="2525413"/>
                </a:moveTo>
                <a:lnTo>
                  <a:pt x="13826" y="2531568"/>
                </a:lnTo>
                <a:lnTo>
                  <a:pt x="10872" y="2537845"/>
                </a:lnTo>
                <a:lnTo>
                  <a:pt x="9041" y="2544021"/>
                </a:lnTo>
                <a:lnTo>
                  <a:pt x="8749" y="2549877"/>
                </a:lnTo>
                <a:lnTo>
                  <a:pt x="10411" y="2555193"/>
                </a:lnTo>
                <a:lnTo>
                  <a:pt x="14443" y="2559747"/>
                </a:lnTo>
                <a:lnTo>
                  <a:pt x="17489" y="2525413"/>
                </a:lnTo>
                <a:close/>
              </a:path>
              <a:path w="3277635" h="2793039">
                <a:moveTo>
                  <a:pt x="51648" y="1846077"/>
                </a:moveTo>
                <a:lnTo>
                  <a:pt x="50888" y="1837707"/>
                </a:lnTo>
                <a:lnTo>
                  <a:pt x="51605" y="1935790"/>
                </a:lnTo>
                <a:lnTo>
                  <a:pt x="56263" y="1932063"/>
                </a:lnTo>
                <a:lnTo>
                  <a:pt x="52562" y="1851754"/>
                </a:lnTo>
                <a:lnTo>
                  <a:pt x="51648" y="1846077"/>
                </a:lnTo>
                <a:close/>
              </a:path>
              <a:path w="3277635" h="2793039">
                <a:moveTo>
                  <a:pt x="59668" y="56764"/>
                </a:moveTo>
                <a:lnTo>
                  <a:pt x="59165" y="70416"/>
                </a:lnTo>
                <a:lnTo>
                  <a:pt x="60682" y="70976"/>
                </a:lnTo>
                <a:lnTo>
                  <a:pt x="60327" y="64471"/>
                </a:lnTo>
                <a:lnTo>
                  <a:pt x="59668" y="56764"/>
                </a:lnTo>
                <a:close/>
              </a:path>
              <a:path w="3277635" h="2793039">
                <a:moveTo>
                  <a:pt x="93237" y="1794445"/>
                </a:moveTo>
                <a:lnTo>
                  <a:pt x="90161" y="1795422"/>
                </a:lnTo>
                <a:lnTo>
                  <a:pt x="91462" y="1804257"/>
                </a:lnTo>
                <a:lnTo>
                  <a:pt x="91725" y="1804952"/>
                </a:lnTo>
                <a:lnTo>
                  <a:pt x="92315" y="1801307"/>
                </a:lnTo>
                <a:lnTo>
                  <a:pt x="95638" y="1797638"/>
                </a:lnTo>
                <a:lnTo>
                  <a:pt x="93237" y="1794445"/>
                </a:lnTo>
                <a:close/>
              </a:path>
              <a:path w="3277635" h="2793039">
                <a:moveTo>
                  <a:pt x="24396" y="1865306"/>
                </a:moveTo>
                <a:lnTo>
                  <a:pt x="21155" y="1875306"/>
                </a:lnTo>
                <a:lnTo>
                  <a:pt x="21012" y="1900763"/>
                </a:lnTo>
                <a:lnTo>
                  <a:pt x="20694" y="2061849"/>
                </a:lnTo>
                <a:lnTo>
                  <a:pt x="19494" y="2065936"/>
                </a:lnTo>
                <a:lnTo>
                  <a:pt x="16544" y="2083004"/>
                </a:lnTo>
                <a:lnTo>
                  <a:pt x="15857" y="2090555"/>
                </a:lnTo>
                <a:lnTo>
                  <a:pt x="12168" y="2098023"/>
                </a:lnTo>
                <a:lnTo>
                  <a:pt x="16410" y="2116782"/>
                </a:lnTo>
                <a:lnTo>
                  <a:pt x="17762" y="2130182"/>
                </a:lnTo>
                <a:lnTo>
                  <a:pt x="19565" y="2138277"/>
                </a:lnTo>
                <a:lnTo>
                  <a:pt x="20745" y="2192022"/>
                </a:lnTo>
                <a:lnTo>
                  <a:pt x="25553" y="2191530"/>
                </a:lnTo>
                <a:lnTo>
                  <a:pt x="24396" y="1865306"/>
                </a:lnTo>
                <a:close/>
              </a:path>
              <a:path w="3277635" h="2793039">
                <a:moveTo>
                  <a:pt x="16065" y="2070094"/>
                </a:moveTo>
                <a:lnTo>
                  <a:pt x="12696" y="2074008"/>
                </a:lnTo>
                <a:lnTo>
                  <a:pt x="15296" y="2079843"/>
                </a:lnTo>
                <a:lnTo>
                  <a:pt x="16544" y="2083004"/>
                </a:lnTo>
                <a:lnTo>
                  <a:pt x="19494" y="2065936"/>
                </a:lnTo>
                <a:lnTo>
                  <a:pt x="16065" y="2070094"/>
                </a:lnTo>
                <a:close/>
              </a:path>
              <a:path w="3277635" h="2793039">
                <a:moveTo>
                  <a:pt x="14821" y="1817154"/>
                </a:moveTo>
                <a:lnTo>
                  <a:pt x="16279" y="1853567"/>
                </a:lnTo>
                <a:lnTo>
                  <a:pt x="18977" y="1851171"/>
                </a:lnTo>
                <a:lnTo>
                  <a:pt x="24254" y="1848421"/>
                </a:lnTo>
                <a:lnTo>
                  <a:pt x="19823" y="1743978"/>
                </a:lnTo>
                <a:lnTo>
                  <a:pt x="19201" y="1736048"/>
                </a:lnTo>
                <a:lnTo>
                  <a:pt x="19622" y="1775778"/>
                </a:lnTo>
                <a:lnTo>
                  <a:pt x="19391" y="1778600"/>
                </a:lnTo>
                <a:lnTo>
                  <a:pt x="16992" y="1811705"/>
                </a:lnTo>
                <a:lnTo>
                  <a:pt x="14821" y="1817154"/>
                </a:lnTo>
                <a:close/>
              </a:path>
              <a:path w="3277635" h="2793039">
                <a:moveTo>
                  <a:pt x="16738" y="1699131"/>
                </a:moveTo>
                <a:lnTo>
                  <a:pt x="14322" y="1696060"/>
                </a:lnTo>
                <a:lnTo>
                  <a:pt x="19622" y="1775778"/>
                </a:lnTo>
                <a:lnTo>
                  <a:pt x="19201" y="1736048"/>
                </a:lnTo>
                <a:lnTo>
                  <a:pt x="23392" y="1702014"/>
                </a:lnTo>
                <a:lnTo>
                  <a:pt x="16738" y="1699131"/>
                </a:lnTo>
                <a:close/>
              </a:path>
              <a:path w="3277635" h="2793039">
                <a:moveTo>
                  <a:pt x="10588" y="1675002"/>
                </a:moveTo>
                <a:lnTo>
                  <a:pt x="8997" y="1685074"/>
                </a:lnTo>
                <a:lnTo>
                  <a:pt x="9462" y="1714270"/>
                </a:lnTo>
                <a:lnTo>
                  <a:pt x="10369" y="1724451"/>
                </a:lnTo>
                <a:lnTo>
                  <a:pt x="10705" y="1742693"/>
                </a:lnTo>
                <a:lnTo>
                  <a:pt x="13164" y="1667427"/>
                </a:lnTo>
                <a:lnTo>
                  <a:pt x="10588" y="1675002"/>
                </a:lnTo>
                <a:close/>
              </a:path>
              <a:path w="3277635" h="2793039">
                <a:moveTo>
                  <a:pt x="21155" y="1875306"/>
                </a:moveTo>
                <a:lnTo>
                  <a:pt x="17241" y="1885490"/>
                </a:lnTo>
                <a:lnTo>
                  <a:pt x="19285" y="1896772"/>
                </a:lnTo>
                <a:lnTo>
                  <a:pt x="21012" y="1900763"/>
                </a:lnTo>
                <a:lnTo>
                  <a:pt x="21155" y="1875306"/>
                </a:lnTo>
                <a:close/>
              </a:path>
              <a:path w="3277635" h="2793039">
                <a:moveTo>
                  <a:pt x="21012" y="1900763"/>
                </a:moveTo>
                <a:lnTo>
                  <a:pt x="17065" y="1907208"/>
                </a:lnTo>
                <a:lnTo>
                  <a:pt x="16689" y="1899056"/>
                </a:lnTo>
                <a:lnTo>
                  <a:pt x="13526" y="1968943"/>
                </a:lnTo>
                <a:lnTo>
                  <a:pt x="15796" y="1965732"/>
                </a:lnTo>
                <a:lnTo>
                  <a:pt x="18341" y="1964041"/>
                </a:lnTo>
                <a:lnTo>
                  <a:pt x="21012" y="1900763"/>
                </a:lnTo>
                <a:close/>
              </a:path>
              <a:path w="3277635" h="2793039">
                <a:moveTo>
                  <a:pt x="13526" y="1968943"/>
                </a:moveTo>
                <a:lnTo>
                  <a:pt x="12322" y="1917736"/>
                </a:lnTo>
                <a:lnTo>
                  <a:pt x="12268" y="1928019"/>
                </a:lnTo>
                <a:lnTo>
                  <a:pt x="11558" y="1938731"/>
                </a:lnTo>
                <a:lnTo>
                  <a:pt x="10453" y="1949282"/>
                </a:lnTo>
                <a:lnTo>
                  <a:pt x="10106" y="1976078"/>
                </a:lnTo>
                <a:lnTo>
                  <a:pt x="13526" y="1968943"/>
                </a:lnTo>
                <a:close/>
              </a:path>
              <a:path w="3277635" h="2793039">
                <a:moveTo>
                  <a:pt x="9214" y="1959079"/>
                </a:moveTo>
                <a:lnTo>
                  <a:pt x="8100" y="1967532"/>
                </a:lnTo>
                <a:lnTo>
                  <a:pt x="8115" y="1978914"/>
                </a:lnTo>
                <a:lnTo>
                  <a:pt x="10106" y="1976078"/>
                </a:lnTo>
                <a:lnTo>
                  <a:pt x="10453" y="1949282"/>
                </a:lnTo>
                <a:lnTo>
                  <a:pt x="9214" y="1959079"/>
                </a:lnTo>
                <a:close/>
              </a:path>
              <a:path w="3277635" h="2793039">
                <a:moveTo>
                  <a:pt x="7371" y="1974050"/>
                </a:moveTo>
                <a:lnTo>
                  <a:pt x="7290" y="1978041"/>
                </a:lnTo>
                <a:lnTo>
                  <a:pt x="8115" y="1978914"/>
                </a:lnTo>
                <a:lnTo>
                  <a:pt x="8100" y="1967532"/>
                </a:lnTo>
                <a:lnTo>
                  <a:pt x="7371" y="1974050"/>
                </a:lnTo>
                <a:close/>
              </a:path>
              <a:path w="3277635" h="2793039">
                <a:moveTo>
                  <a:pt x="7978" y="2182168"/>
                </a:moveTo>
                <a:lnTo>
                  <a:pt x="8818" y="2188229"/>
                </a:lnTo>
                <a:lnTo>
                  <a:pt x="11687" y="2191284"/>
                </a:lnTo>
                <a:lnTo>
                  <a:pt x="15893" y="2192244"/>
                </a:lnTo>
                <a:lnTo>
                  <a:pt x="20745" y="2192022"/>
                </a:lnTo>
                <a:lnTo>
                  <a:pt x="19565" y="2138277"/>
                </a:lnTo>
                <a:lnTo>
                  <a:pt x="17917" y="2150911"/>
                </a:lnTo>
                <a:lnTo>
                  <a:pt x="15144" y="2157380"/>
                </a:lnTo>
                <a:lnTo>
                  <a:pt x="9856" y="2172189"/>
                </a:lnTo>
                <a:lnTo>
                  <a:pt x="7978" y="2182168"/>
                </a:lnTo>
                <a:close/>
              </a:path>
              <a:path w="3277635" h="2793039">
                <a:moveTo>
                  <a:pt x="20694" y="2061849"/>
                </a:moveTo>
                <a:lnTo>
                  <a:pt x="21012" y="1900763"/>
                </a:lnTo>
                <a:lnTo>
                  <a:pt x="20202" y="1970026"/>
                </a:lnTo>
                <a:lnTo>
                  <a:pt x="19874" y="1975970"/>
                </a:lnTo>
                <a:lnTo>
                  <a:pt x="18944" y="1982727"/>
                </a:lnTo>
                <a:lnTo>
                  <a:pt x="17591" y="1989431"/>
                </a:lnTo>
                <a:lnTo>
                  <a:pt x="17377" y="2058149"/>
                </a:lnTo>
                <a:lnTo>
                  <a:pt x="20694" y="2061849"/>
                </a:lnTo>
                <a:close/>
              </a:path>
              <a:path w="3277635" h="2793039">
                <a:moveTo>
                  <a:pt x="17377" y="2058149"/>
                </a:moveTo>
                <a:lnTo>
                  <a:pt x="17591" y="1989431"/>
                </a:lnTo>
                <a:lnTo>
                  <a:pt x="15993" y="1995217"/>
                </a:lnTo>
                <a:lnTo>
                  <a:pt x="15652" y="2047731"/>
                </a:lnTo>
                <a:lnTo>
                  <a:pt x="13259" y="2050723"/>
                </a:lnTo>
                <a:lnTo>
                  <a:pt x="9396" y="2055563"/>
                </a:lnTo>
                <a:lnTo>
                  <a:pt x="17377" y="2058149"/>
                </a:lnTo>
                <a:close/>
              </a:path>
              <a:path w="3277635" h="2793039">
                <a:moveTo>
                  <a:pt x="16295" y="2275104"/>
                </a:moveTo>
                <a:lnTo>
                  <a:pt x="19401" y="2282572"/>
                </a:lnTo>
                <a:lnTo>
                  <a:pt x="23859" y="2281091"/>
                </a:lnTo>
                <a:lnTo>
                  <a:pt x="25555" y="2283789"/>
                </a:lnTo>
                <a:lnTo>
                  <a:pt x="29585" y="2257279"/>
                </a:lnTo>
                <a:lnTo>
                  <a:pt x="24503" y="2264535"/>
                </a:lnTo>
                <a:lnTo>
                  <a:pt x="19610" y="2271126"/>
                </a:lnTo>
                <a:lnTo>
                  <a:pt x="16295" y="2275104"/>
                </a:lnTo>
                <a:close/>
              </a:path>
              <a:path w="3277635" h="2793039">
                <a:moveTo>
                  <a:pt x="13925" y="2274945"/>
                </a:moveTo>
                <a:lnTo>
                  <a:pt x="15029" y="2272057"/>
                </a:lnTo>
                <a:lnTo>
                  <a:pt x="18918" y="2214682"/>
                </a:lnTo>
                <a:lnTo>
                  <a:pt x="13657" y="2254607"/>
                </a:lnTo>
                <a:lnTo>
                  <a:pt x="13001" y="2285776"/>
                </a:lnTo>
                <a:lnTo>
                  <a:pt x="19401" y="2282572"/>
                </a:lnTo>
                <a:lnTo>
                  <a:pt x="16295" y="2275104"/>
                </a:lnTo>
                <a:lnTo>
                  <a:pt x="13925" y="2274945"/>
                </a:lnTo>
                <a:close/>
              </a:path>
              <a:path w="3277635" h="2793039">
                <a:moveTo>
                  <a:pt x="7958" y="2279798"/>
                </a:moveTo>
                <a:lnTo>
                  <a:pt x="8762" y="2287313"/>
                </a:lnTo>
                <a:lnTo>
                  <a:pt x="13001" y="2285776"/>
                </a:lnTo>
                <a:lnTo>
                  <a:pt x="13657" y="2254607"/>
                </a:lnTo>
                <a:lnTo>
                  <a:pt x="11691" y="2258301"/>
                </a:lnTo>
                <a:lnTo>
                  <a:pt x="9347" y="2268403"/>
                </a:lnTo>
                <a:lnTo>
                  <a:pt x="7958" y="2279798"/>
                </a:lnTo>
                <a:close/>
              </a:path>
              <a:path w="3277635" h="2793039">
                <a:moveTo>
                  <a:pt x="28361" y="2710967"/>
                </a:moveTo>
                <a:lnTo>
                  <a:pt x="29573" y="2711299"/>
                </a:lnTo>
                <a:lnTo>
                  <a:pt x="31164" y="2644929"/>
                </a:lnTo>
                <a:lnTo>
                  <a:pt x="27404" y="2649678"/>
                </a:lnTo>
                <a:lnTo>
                  <a:pt x="24050" y="2649283"/>
                </a:lnTo>
                <a:lnTo>
                  <a:pt x="21695" y="2644843"/>
                </a:lnTo>
                <a:lnTo>
                  <a:pt x="23792" y="2714736"/>
                </a:lnTo>
                <a:lnTo>
                  <a:pt x="24893" y="2711475"/>
                </a:lnTo>
                <a:lnTo>
                  <a:pt x="27495" y="2707562"/>
                </a:lnTo>
                <a:lnTo>
                  <a:pt x="28759" y="2707092"/>
                </a:lnTo>
                <a:lnTo>
                  <a:pt x="28361" y="2710967"/>
                </a:lnTo>
                <a:close/>
              </a:path>
              <a:path w="3277635" h="2793039">
                <a:moveTo>
                  <a:pt x="15029" y="2272057"/>
                </a:moveTo>
                <a:lnTo>
                  <a:pt x="16766" y="2268348"/>
                </a:lnTo>
                <a:lnTo>
                  <a:pt x="18944" y="2264179"/>
                </a:lnTo>
                <a:lnTo>
                  <a:pt x="21376" y="2259908"/>
                </a:lnTo>
                <a:lnTo>
                  <a:pt x="25484" y="2203199"/>
                </a:lnTo>
                <a:lnTo>
                  <a:pt x="18918" y="2214682"/>
                </a:lnTo>
                <a:lnTo>
                  <a:pt x="15029" y="2272057"/>
                </a:lnTo>
                <a:close/>
              </a:path>
              <a:path w="3277635" h="2793039">
                <a:moveTo>
                  <a:pt x="13657" y="2254607"/>
                </a:moveTo>
                <a:lnTo>
                  <a:pt x="18918" y="2214682"/>
                </a:lnTo>
                <a:lnTo>
                  <a:pt x="12687" y="2227706"/>
                </a:lnTo>
                <a:lnTo>
                  <a:pt x="8556" y="2240129"/>
                </a:lnTo>
                <a:lnTo>
                  <a:pt x="8291" y="2249810"/>
                </a:lnTo>
                <a:lnTo>
                  <a:pt x="13657" y="2254607"/>
                </a:lnTo>
                <a:close/>
              </a:path>
              <a:path w="3277635" h="2793039">
                <a:moveTo>
                  <a:pt x="29854" y="1654267"/>
                </a:moveTo>
                <a:lnTo>
                  <a:pt x="25070" y="1655768"/>
                </a:lnTo>
                <a:lnTo>
                  <a:pt x="26528" y="1850662"/>
                </a:lnTo>
                <a:lnTo>
                  <a:pt x="27972" y="1986266"/>
                </a:lnTo>
                <a:lnTo>
                  <a:pt x="30307" y="1989462"/>
                </a:lnTo>
                <a:lnTo>
                  <a:pt x="34757" y="1653307"/>
                </a:lnTo>
                <a:lnTo>
                  <a:pt x="29854" y="1654267"/>
                </a:lnTo>
                <a:close/>
              </a:path>
              <a:path w="3277635" h="2793039">
                <a:moveTo>
                  <a:pt x="24526" y="1739163"/>
                </a:moveTo>
                <a:lnTo>
                  <a:pt x="21195" y="1742629"/>
                </a:lnTo>
                <a:lnTo>
                  <a:pt x="24254" y="1848421"/>
                </a:lnTo>
                <a:lnTo>
                  <a:pt x="26528" y="1850662"/>
                </a:lnTo>
                <a:lnTo>
                  <a:pt x="25070" y="1655768"/>
                </a:lnTo>
                <a:lnTo>
                  <a:pt x="24526" y="1739163"/>
                </a:lnTo>
                <a:close/>
              </a:path>
              <a:path w="3277635" h="2793039">
                <a:moveTo>
                  <a:pt x="20605" y="1746273"/>
                </a:moveTo>
                <a:lnTo>
                  <a:pt x="19823" y="1743978"/>
                </a:lnTo>
                <a:lnTo>
                  <a:pt x="24254" y="1848421"/>
                </a:lnTo>
                <a:lnTo>
                  <a:pt x="21195" y="1742629"/>
                </a:lnTo>
                <a:lnTo>
                  <a:pt x="20605" y="1746273"/>
                </a:lnTo>
                <a:close/>
              </a:path>
              <a:path w="3277635" h="2793039">
                <a:moveTo>
                  <a:pt x="10773" y="1805940"/>
                </a:moveTo>
                <a:lnTo>
                  <a:pt x="11771" y="1806009"/>
                </a:lnTo>
                <a:lnTo>
                  <a:pt x="16477" y="1807849"/>
                </a:lnTo>
                <a:lnTo>
                  <a:pt x="16992" y="1811705"/>
                </a:lnTo>
                <a:lnTo>
                  <a:pt x="19391" y="1778600"/>
                </a:lnTo>
                <a:lnTo>
                  <a:pt x="14259" y="1788101"/>
                </a:lnTo>
                <a:lnTo>
                  <a:pt x="10773" y="1805940"/>
                </a:lnTo>
                <a:close/>
              </a:path>
              <a:path w="3277635" h="2793039">
                <a:moveTo>
                  <a:pt x="26381" y="1856691"/>
                </a:moveTo>
                <a:lnTo>
                  <a:pt x="24396" y="1865306"/>
                </a:lnTo>
                <a:lnTo>
                  <a:pt x="25553" y="2191530"/>
                </a:lnTo>
                <a:lnTo>
                  <a:pt x="29626" y="2191678"/>
                </a:lnTo>
                <a:lnTo>
                  <a:pt x="26373" y="1997015"/>
                </a:lnTo>
                <a:lnTo>
                  <a:pt x="25887" y="1995710"/>
                </a:lnTo>
                <a:lnTo>
                  <a:pt x="24847" y="1987191"/>
                </a:lnTo>
                <a:lnTo>
                  <a:pt x="26381" y="1856691"/>
                </a:lnTo>
                <a:close/>
              </a:path>
              <a:path w="3277635" h="2793039">
                <a:moveTo>
                  <a:pt x="21012" y="1900763"/>
                </a:moveTo>
                <a:lnTo>
                  <a:pt x="18341" y="1964041"/>
                </a:lnTo>
                <a:lnTo>
                  <a:pt x="19750" y="1965761"/>
                </a:lnTo>
                <a:lnTo>
                  <a:pt x="20202" y="1970026"/>
                </a:lnTo>
                <a:lnTo>
                  <a:pt x="21012" y="1900763"/>
                </a:lnTo>
                <a:close/>
              </a:path>
              <a:path w="3277635" h="2793039">
                <a:moveTo>
                  <a:pt x="26623" y="2714773"/>
                </a:moveTo>
                <a:lnTo>
                  <a:pt x="28361" y="2710967"/>
                </a:lnTo>
                <a:lnTo>
                  <a:pt x="28759" y="2707092"/>
                </a:lnTo>
                <a:lnTo>
                  <a:pt x="25849" y="2714160"/>
                </a:lnTo>
                <a:lnTo>
                  <a:pt x="23986" y="2721802"/>
                </a:lnTo>
                <a:lnTo>
                  <a:pt x="26623" y="2714773"/>
                </a:lnTo>
                <a:close/>
              </a:path>
              <a:path w="3277635" h="2793039">
                <a:moveTo>
                  <a:pt x="20819" y="2670526"/>
                </a:moveTo>
                <a:lnTo>
                  <a:pt x="17695" y="2672961"/>
                </a:lnTo>
                <a:lnTo>
                  <a:pt x="20342" y="2732483"/>
                </a:lnTo>
                <a:lnTo>
                  <a:pt x="23986" y="2721802"/>
                </a:lnTo>
                <a:lnTo>
                  <a:pt x="21661" y="2669973"/>
                </a:lnTo>
                <a:lnTo>
                  <a:pt x="20819" y="2670526"/>
                </a:lnTo>
                <a:close/>
              </a:path>
              <a:path w="3277635" h="2793039">
                <a:moveTo>
                  <a:pt x="12866" y="2713884"/>
                </a:moveTo>
                <a:lnTo>
                  <a:pt x="12344" y="2722168"/>
                </a:lnTo>
                <a:lnTo>
                  <a:pt x="11276" y="2732021"/>
                </a:lnTo>
                <a:lnTo>
                  <a:pt x="10306" y="2741630"/>
                </a:lnTo>
                <a:lnTo>
                  <a:pt x="10080" y="2749182"/>
                </a:lnTo>
                <a:lnTo>
                  <a:pt x="11244" y="2752865"/>
                </a:lnTo>
                <a:lnTo>
                  <a:pt x="14443" y="2750865"/>
                </a:lnTo>
                <a:lnTo>
                  <a:pt x="12866" y="2713884"/>
                </a:lnTo>
                <a:close/>
              </a:path>
              <a:path w="3277635" h="2793039">
                <a:moveTo>
                  <a:pt x="26381" y="1856691"/>
                </a:moveTo>
                <a:lnTo>
                  <a:pt x="24847" y="1987191"/>
                </a:lnTo>
                <a:lnTo>
                  <a:pt x="27972" y="1986266"/>
                </a:lnTo>
                <a:lnTo>
                  <a:pt x="26528" y="1850662"/>
                </a:lnTo>
                <a:lnTo>
                  <a:pt x="26381" y="1856691"/>
                </a:lnTo>
                <a:close/>
              </a:path>
              <a:path w="3277635" h="2793039">
                <a:moveTo>
                  <a:pt x="20973" y="2291741"/>
                </a:moveTo>
                <a:lnTo>
                  <a:pt x="17581" y="2296827"/>
                </a:lnTo>
                <a:lnTo>
                  <a:pt x="20146" y="2321056"/>
                </a:lnTo>
                <a:lnTo>
                  <a:pt x="24940" y="2320046"/>
                </a:lnTo>
                <a:lnTo>
                  <a:pt x="23798" y="2287281"/>
                </a:lnTo>
                <a:lnTo>
                  <a:pt x="20973" y="2291741"/>
                </a:lnTo>
                <a:close/>
              </a:path>
              <a:path w="3277635" h="2793039">
                <a:moveTo>
                  <a:pt x="9029" y="2312399"/>
                </a:moveTo>
                <a:lnTo>
                  <a:pt x="9697" y="2319603"/>
                </a:lnTo>
                <a:lnTo>
                  <a:pt x="13448" y="2321220"/>
                </a:lnTo>
                <a:lnTo>
                  <a:pt x="20146" y="2321056"/>
                </a:lnTo>
                <a:lnTo>
                  <a:pt x="17581" y="2296827"/>
                </a:lnTo>
                <a:lnTo>
                  <a:pt x="14125" y="2302195"/>
                </a:lnTo>
                <a:lnTo>
                  <a:pt x="11107" y="2307500"/>
                </a:lnTo>
                <a:lnTo>
                  <a:pt x="9029" y="2312399"/>
                </a:lnTo>
                <a:close/>
              </a:path>
              <a:path w="3277635" h="2793039">
                <a:moveTo>
                  <a:pt x="6279" y="2028452"/>
                </a:moveTo>
                <a:lnTo>
                  <a:pt x="6703" y="2035711"/>
                </a:lnTo>
                <a:lnTo>
                  <a:pt x="7818" y="2040682"/>
                </a:lnTo>
                <a:lnTo>
                  <a:pt x="9406" y="2043779"/>
                </a:lnTo>
                <a:lnTo>
                  <a:pt x="11251" y="2045417"/>
                </a:lnTo>
                <a:lnTo>
                  <a:pt x="15652" y="2047731"/>
                </a:lnTo>
                <a:lnTo>
                  <a:pt x="15993" y="1995217"/>
                </a:lnTo>
                <a:lnTo>
                  <a:pt x="14327" y="1999218"/>
                </a:lnTo>
                <a:lnTo>
                  <a:pt x="11506" y="1998406"/>
                </a:lnTo>
                <a:lnTo>
                  <a:pt x="10707" y="1991860"/>
                </a:lnTo>
                <a:lnTo>
                  <a:pt x="8362" y="2005422"/>
                </a:lnTo>
                <a:lnTo>
                  <a:pt x="6759" y="2018494"/>
                </a:lnTo>
                <a:lnTo>
                  <a:pt x="6279" y="2028452"/>
                </a:lnTo>
                <a:close/>
              </a:path>
              <a:path w="3277635" h="2793039">
                <a:moveTo>
                  <a:pt x="7927" y="2104894"/>
                </a:moveTo>
                <a:lnTo>
                  <a:pt x="5586" y="2110653"/>
                </a:lnTo>
                <a:lnTo>
                  <a:pt x="7596" y="2114787"/>
                </a:lnTo>
                <a:lnTo>
                  <a:pt x="16410" y="2116782"/>
                </a:lnTo>
                <a:lnTo>
                  <a:pt x="12168" y="2098023"/>
                </a:lnTo>
                <a:lnTo>
                  <a:pt x="7927" y="2104894"/>
                </a:lnTo>
                <a:close/>
              </a:path>
              <a:path w="3277635" h="2793039">
                <a:moveTo>
                  <a:pt x="11465" y="1823777"/>
                </a:moveTo>
                <a:lnTo>
                  <a:pt x="8430" y="1831150"/>
                </a:lnTo>
                <a:lnTo>
                  <a:pt x="9333" y="1846467"/>
                </a:lnTo>
                <a:lnTo>
                  <a:pt x="16279" y="1853567"/>
                </a:lnTo>
                <a:lnTo>
                  <a:pt x="14821" y="1817154"/>
                </a:lnTo>
                <a:lnTo>
                  <a:pt x="11465" y="1823777"/>
                </a:lnTo>
                <a:close/>
              </a:path>
              <a:path w="3277635" h="2793039">
                <a:moveTo>
                  <a:pt x="8243" y="2120496"/>
                </a:moveTo>
                <a:lnTo>
                  <a:pt x="10244" y="2123071"/>
                </a:lnTo>
                <a:lnTo>
                  <a:pt x="14119" y="2125492"/>
                </a:lnTo>
                <a:lnTo>
                  <a:pt x="17762" y="2130182"/>
                </a:lnTo>
                <a:lnTo>
                  <a:pt x="16410" y="2116782"/>
                </a:lnTo>
                <a:lnTo>
                  <a:pt x="13336" y="2118071"/>
                </a:lnTo>
                <a:lnTo>
                  <a:pt x="8243" y="2120496"/>
                </a:lnTo>
                <a:close/>
              </a:path>
              <a:path w="3277635" h="2793039">
                <a:moveTo>
                  <a:pt x="74387" y="1761257"/>
                </a:moveTo>
                <a:lnTo>
                  <a:pt x="73412" y="1754888"/>
                </a:lnTo>
                <a:lnTo>
                  <a:pt x="72787" y="1748325"/>
                </a:lnTo>
                <a:lnTo>
                  <a:pt x="72554" y="1741921"/>
                </a:lnTo>
                <a:lnTo>
                  <a:pt x="72753" y="1736032"/>
                </a:lnTo>
                <a:lnTo>
                  <a:pt x="73424" y="1731011"/>
                </a:lnTo>
                <a:lnTo>
                  <a:pt x="71511" y="1730467"/>
                </a:lnTo>
                <a:lnTo>
                  <a:pt x="71523" y="1780910"/>
                </a:lnTo>
                <a:lnTo>
                  <a:pt x="75669" y="1782999"/>
                </a:lnTo>
                <a:lnTo>
                  <a:pt x="74387" y="1761257"/>
                </a:lnTo>
                <a:close/>
              </a:path>
              <a:path w="3277635" h="2793039">
                <a:moveTo>
                  <a:pt x="84047" y="1800814"/>
                </a:moveTo>
                <a:lnTo>
                  <a:pt x="82483" y="1794767"/>
                </a:lnTo>
                <a:lnTo>
                  <a:pt x="81435" y="1788459"/>
                </a:lnTo>
                <a:lnTo>
                  <a:pt x="79018" y="1775654"/>
                </a:lnTo>
                <a:lnTo>
                  <a:pt x="77231" y="1771994"/>
                </a:lnTo>
                <a:lnTo>
                  <a:pt x="75674" y="1767077"/>
                </a:lnTo>
                <a:lnTo>
                  <a:pt x="78857" y="1785042"/>
                </a:lnTo>
                <a:lnTo>
                  <a:pt x="81100" y="1812026"/>
                </a:lnTo>
                <a:lnTo>
                  <a:pt x="84429" y="1809978"/>
                </a:lnTo>
                <a:lnTo>
                  <a:pt x="84047" y="1800814"/>
                </a:lnTo>
                <a:close/>
              </a:path>
              <a:path w="3277635" h="2793039">
                <a:moveTo>
                  <a:pt x="75674" y="1767077"/>
                </a:moveTo>
                <a:lnTo>
                  <a:pt x="74387" y="1761257"/>
                </a:lnTo>
                <a:lnTo>
                  <a:pt x="75669" y="1782999"/>
                </a:lnTo>
                <a:lnTo>
                  <a:pt x="78857" y="1785042"/>
                </a:lnTo>
                <a:lnTo>
                  <a:pt x="75674" y="1767077"/>
                </a:lnTo>
                <a:close/>
              </a:path>
              <a:path w="3277635" h="2793039">
                <a:moveTo>
                  <a:pt x="89994" y="1762697"/>
                </a:moveTo>
                <a:lnTo>
                  <a:pt x="92118" y="1773311"/>
                </a:lnTo>
                <a:lnTo>
                  <a:pt x="95359" y="1778321"/>
                </a:lnTo>
                <a:lnTo>
                  <a:pt x="97951" y="1776075"/>
                </a:lnTo>
                <a:lnTo>
                  <a:pt x="98499" y="1767989"/>
                </a:lnTo>
                <a:lnTo>
                  <a:pt x="96716" y="1758332"/>
                </a:lnTo>
                <a:lnTo>
                  <a:pt x="92315" y="1751374"/>
                </a:lnTo>
                <a:lnTo>
                  <a:pt x="89994" y="1762697"/>
                </a:lnTo>
                <a:close/>
              </a:path>
              <a:path w="3277635" h="2793039">
                <a:moveTo>
                  <a:pt x="89994" y="1762697"/>
                </a:moveTo>
                <a:lnTo>
                  <a:pt x="87661" y="1770637"/>
                </a:lnTo>
                <a:lnTo>
                  <a:pt x="85357" y="1775548"/>
                </a:lnTo>
                <a:lnTo>
                  <a:pt x="83122" y="1777785"/>
                </a:lnTo>
                <a:lnTo>
                  <a:pt x="79018" y="1775654"/>
                </a:lnTo>
                <a:lnTo>
                  <a:pt x="81435" y="1788459"/>
                </a:lnTo>
                <a:lnTo>
                  <a:pt x="81976" y="1782423"/>
                </a:lnTo>
                <a:lnTo>
                  <a:pt x="85179" y="1777195"/>
                </a:lnTo>
                <a:lnTo>
                  <a:pt x="92118" y="1773311"/>
                </a:lnTo>
                <a:lnTo>
                  <a:pt x="89994" y="1762697"/>
                </a:lnTo>
                <a:close/>
              </a:path>
              <a:path w="3277635" h="2793039">
                <a:moveTo>
                  <a:pt x="78413" y="1785554"/>
                </a:moveTo>
                <a:lnTo>
                  <a:pt x="71667" y="1783049"/>
                </a:lnTo>
                <a:lnTo>
                  <a:pt x="73993" y="1811671"/>
                </a:lnTo>
                <a:lnTo>
                  <a:pt x="81100" y="1812026"/>
                </a:lnTo>
                <a:lnTo>
                  <a:pt x="78857" y="1785042"/>
                </a:lnTo>
                <a:lnTo>
                  <a:pt x="78413" y="1785554"/>
                </a:lnTo>
                <a:close/>
              </a:path>
              <a:path w="3277635" h="2793039">
                <a:moveTo>
                  <a:pt x="81524" y="1320316"/>
                </a:moveTo>
                <a:lnTo>
                  <a:pt x="82612" y="1317011"/>
                </a:lnTo>
                <a:lnTo>
                  <a:pt x="84286" y="1311803"/>
                </a:lnTo>
                <a:lnTo>
                  <a:pt x="85189" y="1308746"/>
                </a:lnTo>
                <a:lnTo>
                  <a:pt x="85058" y="1307658"/>
                </a:lnTo>
                <a:lnTo>
                  <a:pt x="82980" y="1310899"/>
                </a:lnTo>
                <a:lnTo>
                  <a:pt x="81524" y="1320316"/>
                </a:lnTo>
                <a:close/>
              </a:path>
              <a:path w="3277635" h="2793039">
                <a:moveTo>
                  <a:pt x="81067" y="1320785"/>
                </a:moveTo>
                <a:lnTo>
                  <a:pt x="81524" y="1320316"/>
                </a:lnTo>
                <a:lnTo>
                  <a:pt x="82980" y="1310899"/>
                </a:lnTo>
                <a:lnTo>
                  <a:pt x="79715" y="1315623"/>
                </a:lnTo>
                <a:lnTo>
                  <a:pt x="79467" y="1326552"/>
                </a:lnTo>
                <a:lnTo>
                  <a:pt x="80072" y="1324725"/>
                </a:lnTo>
                <a:lnTo>
                  <a:pt x="81524" y="1320316"/>
                </a:lnTo>
                <a:lnTo>
                  <a:pt x="81067" y="1320785"/>
                </a:lnTo>
                <a:close/>
              </a:path>
              <a:path w="3277635" h="2793039">
                <a:moveTo>
                  <a:pt x="79715" y="1315623"/>
                </a:moveTo>
                <a:lnTo>
                  <a:pt x="76021" y="1318981"/>
                </a:lnTo>
                <a:lnTo>
                  <a:pt x="72658" y="1318126"/>
                </a:lnTo>
                <a:lnTo>
                  <a:pt x="71338" y="1315229"/>
                </a:lnTo>
                <a:lnTo>
                  <a:pt x="70385" y="1310210"/>
                </a:lnTo>
                <a:lnTo>
                  <a:pt x="72454" y="1328015"/>
                </a:lnTo>
                <a:lnTo>
                  <a:pt x="76212" y="1337557"/>
                </a:lnTo>
                <a:lnTo>
                  <a:pt x="79715" y="1315623"/>
                </a:lnTo>
                <a:close/>
              </a:path>
              <a:path w="3277635" h="2793039">
                <a:moveTo>
                  <a:pt x="62632" y="1114424"/>
                </a:moveTo>
                <a:lnTo>
                  <a:pt x="63002" y="1213174"/>
                </a:lnTo>
                <a:lnTo>
                  <a:pt x="65729" y="1219601"/>
                </a:lnTo>
                <a:lnTo>
                  <a:pt x="67603" y="1228370"/>
                </a:lnTo>
                <a:lnTo>
                  <a:pt x="69348" y="1118120"/>
                </a:lnTo>
                <a:lnTo>
                  <a:pt x="65290" y="1116415"/>
                </a:lnTo>
                <a:lnTo>
                  <a:pt x="62632" y="1114424"/>
                </a:lnTo>
                <a:close/>
              </a:path>
              <a:path w="3277635" h="2793039">
                <a:moveTo>
                  <a:pt x="78975" y="93450"/>
                </a:moveTo>
                <a:lnTo>
                  <a:pt x="76652" y="98467"/>
                </a:lnTo>
                <a:lnTo>
                  <a:pt x="82284" y="98395"/>
                </a:lnTo>
                <a:lnTo>
                  <a:pt x="78975" y="93450"/>
                </a:lnTo>
                <a:close/>
              </a:path>
              <a:path w="3277635" h="2793039">
                <a:moveTo>
                  <a:pt x="83396" y="2654650"/>
                </a:moveTo>
                <a:lnTo>
                  <a:pt x="82376" y="2659626"/>
                </a:lnTo>
                <a:lnTo>
                  <a:pt x="82970" y="2665174"/>
                </a:lnTo>
                <a:lnTo>
                  <a:pt x="84711" y="2666673"/>
                </a:lnTo>
                <a:lnTo>
                  <a:pt x="84638" y="2655311"/>
                </a:lnTo>
                <a:lnTo>
                  <a:pt x="83396" y="2654650"/>
                </a:lnTo>
                <a:close/>
              </a:path>
              <a:path w="3277635" h="2793039">
                <a:moveTo>
                  <a:pt x="90624" y="84633"/>
                </a:moveTo>
                <a:lnTo>
                  <a:pt x="88064" y="83925"/>
                </a:lnTo>
                <a:lnTo>
                  <a:pt x="85964" y="86338"/>
                </a:lnTo>
                <a:lnTo>
                  <a:pt x="85519" y="98328"/>
                </a:lnTo>
                <a:lnTo>
                  <a:pt x="82284" y="98395"/>
                </a:lnTo>
                <a:lnTo>
                  <a:pt x="77825" y="108334"/>
                </a:lnTo>
                <a:lnTo>
                  <a:pt x="85629" y="108417"/>
                </a:lnTo>
                <a:lnTo>
                  <a:pt x="95802" y="97324"/>
                </a:lnTo>
                <a:lnTo>
                  <a:pt x="89995" y="86077"/>
                </a:lnTo>
                <a:lnTo>
                  <a:pt x="90624" y="84633"/>
                </a:lnTo>
                <a:close/>
              </a:path>
              <a:path w="3277635" h="2793039">
                <a:moveTo>
                  <a:pt x="98656" y="1318682"/>
                </a:moveTo>
                <a:lnTo>
                  <a:pt x="96003" y="1314324"/>
                </a:lnTo>
                <a:lnTo>
                  <a:pt x="91046" y="1313802"/>
                </a:lnTo>
                <a:lnTo>
                  <a:pt x="85497" y="1316245"/>
                </a:lnTo>
                <a:lnTo>
                  <a:pt x="81524" y="1320316"/>
                </a:lnTo>
                <a:lnTo>
                  <a:pt x="80072" y="1324725"/>
                </a:lnTo>
                <a:lnTo>
                  <a:pt x="83838" y="1342698"/>
                </a:lnTo>
                <a:lnTo>
                  <a:pt x="91004" y="1341018"/>
                </a:lnTo>
                <a:lnTo>
                  <a:pt x="97293" y="1327745"/>
                </a:lnTo>
                <a:lnTo>
                  <a:pt x="98656" y="1318682"/>
                </a:lnTo>
                <a:close/>
              </a:path>
              <a:path w="3277635" h="2793039">
                <a:moveTo>
                  <a:pt x="80072" y="1324725"/>
                </a:moveTo>
                <a:lnTo>
                  <a:pt x="79467" y="1326552"/>
                </a:lnTo>
                <a:lnTo>
                  <a:pt x="79808" y="1344473"/>
                </a:lnTo>
                <a:lnTo>
                  <a:pt x="83838" y="1342698"/>
                </a:lnTo>
                <a:lnTo>
                  <a:pt x="80072" y="1324725"/>
                </a:lnTo>
                <a:close/>
              </a:path>
              <a:path w="3277635" h="2793039">
                <a:moveTo>
                  <a:pt x="91629" y="1823337"/>
                </a:moveTo>
                <a:lnTo>
                  <a:pt x="92214" y="1839666"/>
                </a:lnTo>
                <a:lnTo>
                  <a:pt x="95406" y="1834089"/>
                </a:lnTo>
                <a:lnTo>
                  <a:pt x="95986" y="1832949"/>
                </a:lnTo>
                <a:lnTo>
                  <a:pt x="96346" y="1824299"/>
                </a:lnTo>
                <a:lnTo>
                  <a:pt x="96086" y="1819206"/>
                </a:lnTo>
                <a:lnTo>
                  <a:pt x="92976" y="1819736"/>
                </a:lnTo>
                <a:lnTo>
                  <a:pt x="91629" y="1823337"/>
                </a:lnTo>
                <a:close/>
              </a:path>
              <a:path w="3277635" h="2793039">
                <a:moveTo>
                  <a:pt x="92214" y="1839666"/>
                </a:moveTo>
                <a:lnTo>
                  <a:pt x="91629" y="1823337"/>
                </a:lnTo>
                <a:lnTo>
                  <a:pt x="90360" y="1827728"/>
                </a:lnTo>
                <a:lnTo>
                  <a:pt x="89309" y="1832355"/>
                </a:lnTo>
                <a:lnTo>
                  <a:pt x="88616" y="1836665"/>
                </a:lnTo>
                <a:lnTo>
                  <a:pt x="88420" y="1840105"/>
                </a:lnTo>
                <a:lnTo>
                  <a:pt x="92214" y="1839666"/>
                </a:lnTo>
                <a:close/>
              </a:path>
              <a:path w="3277635" h="2793039">
                <a:moveTo>
                  <a:pt x="79664" y="1933806"/>
                </a:moveTo>
                <a:lnTo>
                  <a:pt x="79947" y="1955139"/>
                </a:lnTo>
                <a:lnTo>
                  <a:pt x="85408" y="1952772"/>
                </a:lnTo>
                <a:lnTo>
                  <a:pt x="84247" y="1906681"/>
                </a:lnTo>
                <a:lnTo>
                  <a:pt x="81199" y="1907113"/>
                </a:lnTo>
                <a:lnTo>
                  <a:pt x="78313" y="1906340"/>
                </a:lnTo>
                <a:lnTo>
                  <a:pt x="75760" y="1903969"/>
                </a:lnTo>
                <a:lnTo>
                  <a:pt x="78436" y="1916911"/>
                </a:lnTo>
                <a:lnTo>
                  <a:pt x="81417" y="1916001"/>
                </a:lnTo>
                <a:lnTo>
                  <a:pt x="83178" y="1917935"/>
                </a:lnTo>
                <a:lnTo>
                  <a:pt x="82875" y="1923580"/>
                </a:lnTo>
                <a:lnTo>
                  <a:pt x="79664" y="1933806"/>
                </a:lnTo>
                <a:close/>
              </a:path>
              <a:path w="3277635" h="2793039">
                <a:moveTo>
                  <a:pt x="75081" y="1919795"/>
                </a:moveTo>
                <a:lnTo>
                  <a:pt x="78436" y="1916911"/>
                </a:lnTo>
                <a:lnTo>
                  <a:pt x="75760" y="1903969"/>
                </a:lnTo>
                <a:lnTo>
                  <a:pt x="73710" y="1899608"/>
                </a:lnTo>
                <a:lnTo>
                  <a:pt x="72332" y="1892862"/>
                </a:lnTo>
                <a:lnTo>
                  <a:pt x="72195" y="1923786"/>
                </a:lnTo>
                <a:lnTo>
                  <a:pt x="75081" y="1919795"/>
                </a:lnTo>
                <a:close/>
              </a:path>
              <a:path w="3277635" h="2793039">
                <a:moveTo>
                  <a:pt x="71798" y="1883339"/>
                </a:moveTo>
                <a:lnTo>
                  <a:pt x="70438" y="1880204"/>
                </a:lnTo>
                <a:lnTo>
                  <a:pt x="70624" y="1928013"/>
                </a:lnTo>
                <a:lnTo>
                  <a:pt x="72195" y="1923786"/>
                </a:lnTo>
                <a:lnTo>
                  <a:pt x="72332" y="1892862"/>
                </a:lnTo>
                <a:lnTo>
                  <a:pt x="71798" y="1883339"/>
                </a:lnTo>
                <a:close/>
              </a:path>
              <a:path w="3277635" h="2793039">
                <a:moveTo>
                  <a:pt x="94657" y="1900778"/>
                </a:moveTo>
                <a:lnTo>
                  <a:pt x="90148" y="1903778"/>
                </a:lnTo>
                <a:lnTo>
                  <a:pt x="90893" y="1913501"/>
                </a:lnTo>
                <a:lnTo>
                  <a:pt x="94045" y="1907072"/>
                </a:lnTo>
                <a:lnTo>
                  <a:pt x="95827" y="1902978"/>
                </a:lnTo>
                <a:lnTo>
                  <a:pt x="94657" y="1900778"/>
                </a:lnTo>
                <a:close/>
              </a:path>
              <a:path w="3277635" h="2793039">
                <a:moveTo>
                  <a:pt x="87287" y="1905439"/>
                </a:moveTo>
                <a:lnTo>
                  <a:pt x="84247" y="1906681"/>
                </a:lnTo>
                <a:lnTo>
                  <a:pt x="85408" y="1952772"/>
                </a:lnTo>
                <a:lnTo>
                  <a:pt x="86678" y="1921738"/>
                </a:lnTo>
                <a:lnTo>
                  <a:pt x="90893" y="1913501"/>
                </a:lnTo>
                <a:lnTo>
                  <a:pt x="90148" y="1903778"/>
                </a:lnTo>
                <a:lnTo>
                  <a:pt x="87287" y="1905439"/>
                </a:lnTo>
                <a:close/>
              </a:path>
              <a:path w="3277635" h="2793039">
                <a:moveTo>
                  <a:pt x="74802" y="1933707"/>
                </a:moveTo>
                <a:lnTo>
                  <a:pt x="71211" y="1931610"/>
                </a:lnTo>
                <a:lnTo>
                  <a:pt x="74259" y="1957635"/>
                </a:lnTo>
                <a:lnTo>
                  <a:pt x="79947" y="1955139"/>
                </a:lnTo>
                <a:lnTo>
                  <a:pt x="79664" y="1933806"/>
                </a:lnTo>
                <a:lnTo>
                  <a:pt x="74802" y="1933707"/>
                </a:lnTo>
                <a:close/>
              </a:path>
              <a:path w="3277635" h="2793039">
                <a:moveTo>
                  <a:pt x="70624" y="1928013"/>
                </a:moveTo>
                <a:lnTo>
                  <a:pt x="70438" y="1880204"/>
                </a:lnTo>
                <a:lnTo>
                  <a:pt x="69260" y="1961404"/>
                </a:lnTo>
                <a:lnTo>
                  <a:pt x="74259" y="1957635"/>
                </a:lnTo>
                <a:lnTo>
                  <a:pt x="71211" y="1931610"/>
                </a:lnTo>
                <a:lnTo>
                  <a:pt x="70624" y="1928013"/>
                </a:lnTo>
                <a:close/>
              </a:path>
              <a:path w="3277635" h="2793039">
                <a:moveTo>
                  <a:pt x="89727" y="1949392"/>
                </a:moveTo>
                <a:lnTo>
                  <a:pt x="91988" y="1943856"/>
                </a:lnTo>
                <a:lnTo>
                  <a:pt x="91277" y="1935019"/>
                </a:lnTo>
                <a:lnTo>
                  <a:pt x="86678" y="1921738"/>
                </a:lnTo>
                <a:lnTo>
                  <a:pt x="85408" y="1952772"/>
                </a:lnTo>
                <a:lnTo>
                  <a:pt x="89727" y="1949392"/>
                </a:lnTo>
                <a:close/>
              </a:path>
              <a:path w="3277635" h="2793039">
                <a:moveTo>
                  <a:pt x="92905" y="2057745"/>
                </a:moveTo>
                <a:lnTo>
                  <a:pt x="94841" y="2052183"/>
                </a:lnTo>
                <a:lnTo>
                  <a:pt x="92404" y="2052816"/>
                </a:lnTo>
                <a:lnTo>
                  <a:pt x="89241" y="2056122"/>
                </a:lnTo>
                <a:lnTo>
                  <a:pt x="88997" y="2058575"/>
                </a:lnTo>
                <a:lnTo>
                  <a:pt x="92905" y="2057745"/>
                </a:lnTo>
                <a:close/>
              </a:path>
              <a:path w="3277635" h="2793039">
                <a:moveTo>
                  <a:pt x="7157" y="1165468"/>
                </a:moveTo>
                <a:lnTo>
                  <a:pt x="7441" y="1174358"/>
                </a:lnTo>
                <a:lnTo>
                  <a:pt x="8558" y="1183676"/>
                </a:lnTo>
                <a:lnTo>
                  <a:pt x="10307" y="1192447"/>
                </a:lnTo>
                <a:lnTo>
                  <a:pt x="12489" y="1199691"/>
                </a:lnTo>
                <a:lnTo>
                  <a:pt x="14902" y="1204431"/>
                </a:lnTo>
                <a:lnTo>
                  <a:pt x="13312" y="1151154"/>
                </a:lnTo>
                <a:lnTo>
                  <a:pt x="9892" y="1152889"/>
                </a:lnTo>
                <a:lnTo>
                  <a:pt x="7907" y="1157986"/>
                </a:lnTo>
                <a:lnTo>
                  <a:pt x="7157" y="1165468"/>
                </a:lnTo>
                <a:close/>
              </a:path>
              <a:path w="3277635" h="2793039">
                <a:moveTo>
                  <a:pt x="78029" y="1493258"/>
                </a:moveTo>
                <a:lnTo>
                  <a:pt x="75661" y="1497421"/>
                </a:lnTo>
                <a:lnTo>
                  <a:pt x="78222" y="1501302"/>
                </a:lnTo>
                <a:lnTo>
                  <a:pt x="80583" y="1493152"/>
                </a:lnTo>
                <a:lnTo>
                  <a:pt x="78029" y="1493258"/>
                </a:lnTo>
                <a:close/>
              </a:path>
              <a:path w="3277635" h="2793039">
                <a:moveTo>
                  <a:pt x="91057" y="1616462"/>
                </a:moveTo>
                <a:lnTo>
                  <a:pt x="88627" y="1620650"/>
                </a:lnTo>
                <a:lnTo>
                  <a:pt x="91201" y="1624504"/>
                </a:lnTo>
                <a:lnTo>
                  <a:pt x="93535" y="1616287"/>
                </a:lnTo>
                <a:lnTo>
                  <a:pt x="91057" y="1616462"/>
                </a:lnTo>
                <a:close/>
              </a:path>
              <a:path w="3277635" h="2793039">
                <a:moveTo>
                  <a:pt x="86219" y="1443343"/>
                </a:moveTo>
                <a:lnTo>
                  <a:pt x="88337" y="1435072"/>
                </a:lnTo>
                <a:lnTo>
                  <a:pt x="86395" y="1433845"/>
                </a:lnTo>
                <a:lnTo>
                  <a:pt x="83167" y="1436759"/>
                </a:lnTo>
                <a:lnTo>
                  <a:pt x="81424" y="1440910"/>
                </a:lnTo>
                <a:lnTo>
                  <a:pt x="86219" y="1443343"/>
                </a:lnTo>
                <a:close/>
              </a:path>
              <a:path w="3277635" h="2793039">
                <a:moveTo>
                  <a:pt x="75555" y="1095373"/>
                </a:moveTo>
                <a:lnTo>
                  <a:pt x="72847" y="1098433"/>
                </a:lnTo>
                <a:lnTo>
                  <a:pt x="73360" y="1105904"/>
                </a:lnTo>
                <a:lnTo>
                  <a:pt x="74429" y="1106388"/>
                </a:lnTo>
                <a:lnTo>
                  <a:pt x="75513" y="1102831"/>
                </a:lnTo>
                <a:lnTo>
                  <a:pt x="76068" y="1098178"/>
                </a:lnTo>
                <a:lnTo>
                  <a:pt x="75555" y="1095373"/>
                </a:lnTo>
                <a:close/>
              </a:path>
              <a:path w="3277635" h="2793039">
                <a:moveTo>
                  <a:pt x="93852" y="1143524"/>
                </a:moveTo>
                <a:lnTo>
                  <a:pt x="93062" y="1147914"/>
                </a:lnTo>
                <a:lnTo>
                  <a:pt x="93180" y="1151522"/>
                </a:lnTo>
                <a:lnTo>
                  <a:pt x="95658" y="1148539"/>
                </a:lnTo>
                <a:lnTo>
                  <a:pt x="94925" y="1142388"/>
                </a:lnTo>
                <a:lnTo>
                  <a:pt x="93852" y="1143524"/>
                </a:lnTo>
                <a:close/>
              </a:path>
              <a:path w="3277635" h="2793039">
                <a:moveTo>
                  <a:pt x="3271" y="1192731"/>
                </a:moveTo>
                <a:lnTo>
                  <a:pt x="4677" y="1189858"/>
                </a:lnTo>
                <a:lnTo>
                  <a:pt x="3982" y="1183488"/>
                </a:lnTo>
                <a:lnTo>
                  <a:pt x="2961" y="1184249"/>
                </a:lnTo>
                <a:lnTo>
                  <a:pt x="2146" y="1188481"/>
                </a:lnTo>
                <a:lnTo>
                  <a:pt x="2071" y="1192528"/>
                </a:lnTo>
                <a:lnTo>
                  <a:pt x="3271" y="1192731"/>
                </a:lnTo>
                <a:close/>
              </a:path>
              <a:path w="3277635" h="2793039">
                <a:moveTo>
                  <a:pt x="24726" y="1104504"/>
                </a:moveTo>
                <a:lnTo>
                  <a:pt x="22848" y="1104918"/>
                </a:lnTo>
                <a:lnTo>
                  <a:pt x="22799" y="1196456"/>
                </a:lnTo>
                <a:lnTo>
                  <a:pt x="22101" y="1206872"/>
                </a:lnTo>
                <a:lnTo>
                  <a:pt x="18970" y="1221185"/>
                </a:lnTo>
                <a:lnTo>
                  <a:pt x="15714" y="1235758"/>
                </a:lnTo>
                <a:lnTo>
                  <a:pt x="14640" y="1246958"/>
                </a:lnTo>
                <a:lnTo>
                  <a:pt x="11794" y="1298090"/>
                </a:lnTo>
                <a:lnTo>
                  <a:pt x="15545" y="1299599"/>
                </a:lnTo>
                <a:lnTo>
                  <a:pt x="15484" y="1270861"/>
                </a:lnTo>
                <a:lnTo>
                  <a:pt x="17179" y="1268521"/>
                </a:lnTo>
                <a:lnTo>
                  <a:pt x="21602" y="1270408"/>
                </a:lnTo>
                <a:lnTo>
                  <a:pt x="22113" y="1276665"/>
                </a:lnTo>
                <a:lnTo>
                  <a:pt x="25130" y="1297108"/>
                </a:lnTo>
                <a:lnTo>
                  <a:pt x="24726" y="1104504"/>
                </a:lnTo>
                <a:close/>
              </a:path>
              <a:path w="3277635" h="2793039">
                <a:moveTo>
                  <a:pt x="21542" y="1100565"/>
                </a:moveTo>
                <a:lnTo>
                  <a:pt x="19884" y="1092366"/>
                </a:lnTo>
                <a:lnTo>
                  <a:pt x="21523" y="1193852"/>
                </a:lnTo>
                <a:lnTo>
                  <a:pt x="22799" y="1196456"/>
                </a:lnTo>
                <a:lnTo>
                  <a:pt x="22848" y="1104918"/>
                </a:lnTo>
                <a:lnTo>
                  <a:pt x="21542" y="1100565"/>
                </a:lnTo>
                <a:close/>
              </a:path>
              <a:path w="3277635" h="2793039">
                <a:moveTo>
                  <a:pt x="16688" y="1003136"/>
                </a:moveTo>
                <a:lnTo>
                  <a:pt x="20998" y="1005116"/>
                </a:lnTo>
                <a:lnTo>
                  <a:pt x="24029" y="944635"/>
                </a:lnTo>
                <a:lnTo>
                  <a:pt x="15885" y="983969"/>
                </a:lnTo>
                <a:lnTo>
                  <a:pt x="15813" y="986942"/>
                </a:lnTo>
                <a:lnTo>
                  <a:pt x="14918" y="1005720"/>
                </a:lnTo>
                <a:lnTo>
                  <a:pt x="16688" y="1003136"/>
                </a:lnTo>
                <a:close/>
              </a:path>
              <a:path w="3277635" h="2793039">
                <a:moveTo>
                  <a:pt x="8929" y="967997"/>
                </a:moveTo>
                <a:lnTo>
                  <a:pt x="11682" y="977090"/>
                </a:lnTo>
                <a:lnTo>
                  <a:pt x="15885" y="983969"/>
                </a:lnTo>
                <a:lnTo>
                  <a:pt x="24029" y="944635"/>
                </a:lnTo>
                <a:lnTo>
                  <a:pt x="15558" y="956048"/>
                </a:lnTo>
                <a:lnTo>
                  <a:pt x="14382" y="957141"/>
                </a:lnTo>
                <a:lnTo>
                  <a:pt x="8929" y="967997"/>
                </a:lnTo>
                <a:close/>
              </a:path>
              <a:path w="3277635" h="2793039">
                <a:moveTo>
                  <a:pt x="9575" y="1494117"/>
                </a:moveTo>
                <a:lnTo>
                  <a:pt x="10818" y="1504564"/>
                </a:lnTo>
                <a:lnTo>
                  <a:pt x="14480" y="1514912"/>
                </a:lnTo>
                <a:lnTo>
                  <a:pt x="17852" y="1519526"/>
                </a:lnTo>
                <a:lnTo>
                  <a:pt x="22462" y="1547879"/>
                </a:lnTo>
                <a:lnTo>
                  <a:pt x="27600" y="1546287"/>
                </a:lnTo>
                <a:lnTo>
                  <a:pt x="25747" y="1370309"/>
                </a:lnTo>
                <a:lnTo>
                  <a:pt x="23948" y="1366938"/>
                </a:lnTo>
                <a:lnTo>
                  <a:pt x="21570" y="1362655"/>
                </a:lnTo>
                <a:lnTo>
                  <a:pt x="19014" y="1343968"/>
                </a:lnTo>
                <a:lnTo>
                  <a:pt x="18638" y="1386628"/>
                </a:lnTo>
                <a:lnTo>
                  <a:pt x="15094" y="1400108"/>
                </a:lnTo>
                <a:lnTo>
                  <a:pt x="11686" y="1414094"/>
                </a:lnTo>
                <a:lnTo>
                  <a:pt x="9805" y="1423494"/>
                </a:lnTo>
                <a:lnTo>
                  <a:pt x="13400" y="1431714"/>
                </a:lnTo>
                <a:lnTo>
                  <a:pt x="16038" y="1430545"/>
                </a:lnTo>
                <a:lnTo>
                  <a:pt x="18956" y="1429734"/>
                </a:lnTo>
                <a:lnTo>
                  <a:pt x="21946" y="1430105"/>
                </a:lnTo>
                <a:lnTo>
                  <a:pt x="21597" y="1362778"/>
                </a:lnTo>
                <a:lnTo>
                  <a:pt x="23786" y="1366762"/>
                </a:lnTo>
                <a:lnTo>
                  <a:pt x="24800" y="1432484"/>
                </a:lnTo>
                <a:lnTo>
                  <a:pt x="23145" y="1439193"/>
                </a:lnTo>
                <a:lnTo>
                  <a:pt x="18831" y="1451011"/>
                </a:lnTo>
                <a:lnTo>
                  <a:pt x="17655" y="1490332"/>
                </a:lnTo>
                <a:lnTo>
                  <a:pt x="13459" y="1489207"/>
                </a:lnTo>
                <a:lnTo>
                  <a:pt x="9575" y="1494117"/>
                </a:lnTo>
                <a:close/>
              </a:path>
              <a:path w="3277635" h="2793039">
                <a:moveTo>
                  <a:pt x="23786" y="1366762"/>
                </a:moveTo>
                <a:lnTo>
                  <a:pt x="21597" y="1362778"/>
                </a:lnTo>
                <a:lnTo>
                  <a:pt x="21946" y="1430105"/>
                </a:lnTo>
                <a:lnTo>
                  <a:pt x="24800" y="1432484"/>
                </a:lnTo>
                <a:lnTo>
                  <a:pt x="23786" y="1366762"/>
                </a:lnTo>
                <a:close/>
              </a:path>
              <a:path w="3277635" h="2793039">
                <a:moveTo>
                  <a:pt x="18792" y="1338294"/>
                </a:moveTo>
                <a:lnTo>
                  <a:pt x="19014" y="1343968"/>
                </a:lnTo>
                <a:lnTo>
                  <a:pt x="21570" y="1362655"/>
                </a:lnTo>
                <a:lnTo>
                  <a:pt x="23948" y="1366938"/>
                </a:lnTo>
                <a:lnTo>
                  <a:pt x="25747" y="1370309"/>
                </a:lnTo>
                <a:lnTo>
                  <a:pt x="27600" y="1546287"/>
                </a:lnTo>
                <a:lnTo>
                  <a:pt x="26220" y="1371130"/>
                </a:lnTo>
                <a:lnTo>
                  <a:pt x="26857" y="1301248"/>
                </a:lnTo>
                <a:lnTo>
                  <a:pt x="21406" y="1306812"/>
                </a:lnTo>
                <a:lnTo>
                  <a:pt x="18792" y="1338294"/>
                </a:lnTo>
                <a:close/>
              </a:path>
              <a:path w="3277635" h="2793039">
                <a:moveTo>
                  <a:pt x="19014" y="1343968"/>
                </a:moveTo>
                <a:lnTo>
                  <a:pt x="17193" y="1350307"/>
                </a:lnTo>
                <a:lnTo>
                  <a:pt x="14317" y="1357030"/>
                </a:lnTo>
                <a:lnTo>
                  <a:pt x="11372" y="1363859"/>
                </a:lnTo>
                <a:lnTo>
                  <a:pt x="9345" y="1370514"/>
                </a:lnTo>
                <a:lnTo>
                  <a:pt x="11992" y="1382178"/>
                </a:lnTo>
                <a:lnTo>
                  <a:pt x="18638" y="1386628"/>
                </a:lnTo>
                <a:lnTo>
                  <a:pt x="19014" y="1343968"/>
                </a:lnTo>
                <a:close/>
              </a:path>
              <a:path w="3277635" h="2793039">
                <a:moveTo>
                  <a:pt x="26220" y="1371130"/>
                </a:moveTo>
                <a:lnTo>
                  <a:pt x="27600" y="1546287"/>
                </a:lnTo>
                <a:lnTo>
                  <a:pt x="30372" y="1316273"/>
                </a:lnTo>
                <a:lnTo>
                  <a:pt x="32688" y="1312335"/>
                </a:lnTo>
                <a:lnTo>
                  <a:pt x="37808" y="1302431"/>
                </a:lnTo>
                <a:lnTo>
                  <a:pt x="39721" y="1296486"/>
                </a:lnTo>
                <a:lnTo>
                  <a:pt x="39003" y="1293948"/>
                </a:lnTo>
                <a:lnTo>
                  <a:pt x="36234" y="1294263"/>
                </a:lnTo>
                <a:lnTo>
                  <a:pt x="31993" y="1296881"/>
                </a:lnTo>
                <a:lnTo>
                  <a:pt x="26857" y="1301248"/>
                </a:lnTo>
                <a:lnTo>
                  <a:pt x="26220" y="1371130"/>
                </a:lnTo>
                <a:close/>
              </a:path>
              <a:path w="3277635" h="2793039">
                <a:moveTo>
                  <a:pt x="9243" y="1543712"/>
                </a:moveTo>
                <a:lnTo>
                  <a:pt x="10005" y="1548370"/>
                </a:lnTo>
                <a:lnTo>
                  <a:pt x="12943" y="1549939"/>
                </a:lnTo>
                <a:lnTo>
                  <a:pt x="17335" y="1549436"/>
                </a:lnTo>
                <a:lnTo>
                  <a:pt x="22462" y="1547879"/>
                </a:lnTo>
                <a:lnTo>
                  <a:pt x="17852" y="1519526"/>
                </a:lnTo>
                <a:lnTo>
                  <a:pt x="17134" y="1521057"/>
                </a:lnTo>
                <a:lnTo>
                  <a:pt x="11379" y="1534947"/>
                </a:lnTo>
                <a:lnTo>
                  <a:pt x="9243" y="1543712"/>
                </a:lnTo>
                <a:close/>
              </a:path>
              <a:path w="3277635" h="2793039">
                <a:moveTo>
                  <a:pt x="30372" y="1316273"/>
                </a:moveTo>
                <a:lnTo>
                  <a:pt x="32028" y="1545676"/>
                </a:lnTo>
                <a:lnTo>
                  <a:pt x="35026" y="1547065"/>
                </a:lnTo>
                <a:lnTo>
                  <a:pt x="40275" y="1649754"/>
                </a:lnTo>
                <a:lnTo>
                  <a:pt x="47331" y="1648803"/>
                </a:lnTo>
                <a:lnTo>
                  <a:pt x="47469" y="1357262"/>
                </a:lnTo>
                <a:lnTo>
                  <a:pt x="45587" y="1309674"/>
                </a:lnTo>
                <a:lnTo>
                  <a:pt x="39477" y="1312503"/>
                </a:lnTo>
                <a:lnTo>
                  <a:pt x="33821" y="1313942"/>
                </a:lnTo>
                <a:lnTo>
                  <a:pt x="30372" y="1316273"/>
                </a:lnTo>
                <a:close/>
              </a:path>
              <a:path w="3277635" h="2793039">
                <a:moveTo>
                  <a:pt x="34493" y="1115585"/>
                </a:moveTo>
                <a:lnTo>
                  <a:pt x="36795" y="1112277"/>
                </a:lnTo>
                <a:lnTo>
                  <a:pt x="38350" y="1111344"/>
                </a:lnTo>
                <a:lnTo>
                  <a:pt x="40483" y="1285762"/>
                </a:lnTo>
                <a:lnTo>
                  <a:pt x="40206" y="1061865"/>
                </a:lnTo>
                <a:lnTo>
                  <a:pt x="39745" y="1076217"/>
                </a:lnTo>
                <a:lnTo>
                  <a:pt x="36926" y="1071858"/>
                </a:lnTo>
                <a:lnTo>
                  <a:pt x="34493" y="1115585"/>
                </a:lnTo>
                <a:close/>
              </a:path>
              <a:path w="3277635" h="2793039">
                <a:moveTo>
                  <a:pt x="28878" y="1078479"/>
                </a:moveTo>
                <a:lnTo>
                  <a:pt x="30400" y="1293930"/>
                </a:lnTo>
                <a:lnTo>
                  <a:pt x="30982" y="1123538"/>
                </a:lnTo>
                <a:lnTo>
                  <a:pt x="32277" y="1119821"/>
                </a:lnTo>
                <a:lnTo>
                  <a:pt x="34493" y="1115585"/>
                </a:lnTo>
                <a:lnTo>
                  <a:pt x="36926" y="1071858"/>
                </a:lnTo>
                <a:lnTo>
                  <a:pt x="34200" y="1069912"/>
                </a:lnTo>
                <a:lnTo>
                  <a:pt x="32003" y="1070770"/>
                </a:lnTo>
                <a:lnTo>
                  <a:pt x="30256" y="1073827"/>
                </a:lnTo>
                <a:lnTo>
                  <a:pt x="28878" y="1078479"/>
                </a:lnTo>
                <a:close/>
              </a:path>
              <a:path w="3277635" h="2793039">
                <a:moveTo>
                  <a:pt x="30400" y="1293930"/>
                </a:moveTo>
                <a:lnTo>
                  <a:pt x="28878" y="1078479"/>
                </a:lnTo>
                <a:lnTo>
                  <a:pt x="27790" y="1084122"/>
                </a:lnTo>
                <a:lnTo>
                  <a:pt x="26910" y="1090150"/>
                </a:lnTo>
                <a:lnTo>
                  <a:pt x="26160" y="1095959"/>
                </a:lnTo>
                <a:lnTo>
                  <a:pt x="25459" y="1100946"/>
                </a:lnTo>
                <a:lnTo>
                  <a:pt x="25130" y="1297108"/>
                </a:lnTo>
                <a:lnTo>
                  <a:pt x="30400" y="1293930"/>
                </a:lnTo>
                <a:close/>
              </a:path>
              <a:path w="3277635" h="2793039">
                <a:moveTo>
                  <a:pt x="22113" y="1276665"/>
                </a:moveTo>
                <a:lnTo>
                  <a:pt x="15484" y="1270861"/>
                </a:lnTo>
                <a:lnTo>
                  <a:pt x="15545" y="1299599"/>
                </a:lnTo>
                <a:lnTo>
                  <a:pt x="20084" y="1299135"/>
                </a:lnTo>
                <a:lnTo>
                  <a:pt x="25130" y="1297108"/>
                </a:lnTo>
                <a:lnTo>
                  <a:pt x="22113" y="1276665"/>
                </a:lnTo>
                <a:close/>
              </a:path>
              <a:path w="3277635" h="2793039">
                <a:moveTo>
                  <a:pt x="10323" y="1264111"/>
                </a:moveTo>
                <a:lnTo>
                  <a:pt x="8096" y="1277619"/>
                </a:lnTo>
                <a:lnTo>
                  <a:pt x="9114" y="1294197"/>
                </a:lnTo>
                <a:lnTo>
                  <a:pt x="11794" y="1298090"/>
                </a:lnTo>
                <a:lnTo>
                  <a:pt x="14640" y="1246958"/>
                </a:lnTo>
                <a:lnTo>
                  <a:pt x="10323" y="1264111"/>
                </a:lnTo>
                <a:close/>
              </a:path>
              <a:path w="3277635" h="2793039">
                <a:moveTo>
                  <a:pt x="36585" y="923341"/>
                </a:moveTo>
                <a:lnTo>
                  <a:pt x="34508" y="927553"/>
                </a:lnTo>
                <a:lnTo>
                  <a:pt x="36271" y="931894"/>
                </a:lnTo>
                <a:lnTo>
                  <a:pt x="36916" y="932053"/>
                </a:lnTo>
                <a:lnTo>
                  <a:pt x="40548" y="919648"/>
                </a:lnTo>
                <a:lnTo>
                  <a:pt x="36585" y="923341"/>
                </a:lnTo>
                <a:close/>
              </a:path>
              <a:path w="3277635" h="2793039">
                <a:moveTo>
                  <a:pt x="7926" y="917339"/>
                </a:moveTo>
                <a:lnTo>
                  <a:pt x="5289" y="922604"/>
                </a:lnTo>
                <a:lnTo>
                  <a:pt x="5864" y="927486"/>
                </a:lnTo>
                <a:lnTo>
                  <a:pt x="8854" y="931456"/>
                </a:lnTo>
                <a:lnTo>
                  <a:pt x="7926" y="917339"/>
                </a:lnTo>
                <a:close/>
              </a:path>
              <a:path w="3277635" h="2793039">
                <a:moveTo>
                  <a:pt x="24918" y="222322"/>
                </a:moveTo>
                <a:lnTo>
                  <a:pt x="22047" y="224561"/>
                </a:lnTo>
                <a:lnTo>
                  <a:pt x="23335" y="278782"/>
                </a:lnTo>
                <a:lnTo>
                  <a:pt x="24013" y="320662"/>
                </a:lnTo>
                <a:lnTo>
                  <a:pt x="24465" y="347729"/>
                </a:lnTo>
                <a:lnTo>
                  <a:pt x="29717" y="349587"/>
                </a:lnTo>
                <a:lnTo>
                  <a:pt x="31774" y="226747"/>
                </a:lnTo>
                <a:lnTo>
                  <a:pt x="31448" y="217230"/>
                </a:lnTo>
                <a:lnTo>
                  <a:pt x="24918" y="222322"/>
                </a:lnTo>
                <a:close/>
              </a:path>
              <a:path w="3277635" h="2793039">
                <a:moveTo>
                  <a:pt x="50398" y="1303172"/>
                </a:moveTo>
                <a:lnTo>
                  <a:pt x="45587" y="1309674"/>
                </a:lnTo>
                <a:lnTo>
                  <a:pt x="47469" y="1357262"/>
                </a:lnTo>
                <a:lnTo>
                  <a:pt x="48440" y="1352936"/>
                </a:lnTo>
                <a:lnTo>
                  <a:pt x="50398" y="1303172"/>
                </a:lnTo>
                <a:close/>
              </a:path>
              <a:path w="3277635" h="2793039">
                <a:moveTo>
                  <a:pt x="40275" y="1649754"/>
                </a:moveTo>
                <a:lnTo>
                  <a:pt x="35026" y="1547065"/>
                </a:lnTo>
                <a:lnTo>
                  <a:pt x="34822" y="1556874"/>
                </a:lnTo>
                <a:lnTo>
                  <a:pt x="34164" y="1564900"/>
                </a:lnTo>
                <a:lnTo>
                  <a:pt x="33110" y="1570274"/>
                </a:lnTo>
                <a:lnTo>
                  <a:pt x="32325" y="1650060"/>
                </a:lnTo>
                <a:lnTo>
                  <a:pt x="40275" y="1649754"/>
                </a:lnTo>
                <a:close/>
              </a:path>
              <a:path w="3277635" h="2793039">
                <a:moveTo>
                  <a:pt x="32325" y="1650060"/>
                </a:moveTo>
                <a:lnTo>
                  <a:pt x="33110" y="1570274"/>
                </a:lnTo>
                <a:lnTo>
                  <a:pt x="31721" y="1573413"/>
                </a:lnTo>
                <a:lnTo>
                  <a:pt x="30061" y="1574735"/>
                </a:lnTo>
                <a:lnTo>
                  <a:pt x="26170" y="1573602"/>
                </a:lnTo>
                <a:lnTo>
                  <a:pt x="24238" y="1649435"/>
                </a:lnTo>
                <a:lnTo>
                  <a:pt x="32325" y="1650060"/>
                </a:lnTo>
                <a:close/>
              </a:path>
              <a:path w="3277635" h="2793039">
                <a:moveTo>
                  <a:pt x="5635" y="1631908"/>
                </a:moveTo>
                <a:lnTo>
                  <a:pt x="6712" y="1639115"/>
                </a:lnTo>
                <a:lnTo>
                  <a:pt x="10676" y="1644248"/>
                </a:lnTo>
                <a:lnTo>
                  <a:pt x="16770" y="1647593"/>
                </a:lnTo>
                <a:lnTo>
                  <a:pt x="24238" y="1649435"/>
                </a:lnTo>
                <a:lnTo>
                  <a:pt x="26170" y="1573602"/>
                </a:lnTo>
                <a:lnTo>
                  <a:pt x="21932" y="1570217"/>
                </a:lnTo>
                <a:lnTo>
                  <a:pt x="20081" y="1603506"/>
                </a:lnTo>
                <a:lnTo>
                  <a:pt x="15163" y="1610127"/>
                </a:lnTo>
                <a:lnTo>
                  <a:pt x="8200" y="1622341"/>
                </a:lnTo>
                <a:lnTo>
                  <a:pt x="5635" y="1631908"/>
                </a:lnTo>
                <a:close/>
              </a:path>
              <a:path w="3277635" h="2793039">
                <a:moveTo>
                  <a:pt x="38350" y="1111344"/>
                </a:moveTo>
                <a:lnTo>
                  <a:pt x="38322" y="1114233"/>
                </a:lnTo>
                <a:lnTo>
                  <a:pt x="35878" y="1122393"/>
                </a:lnTo>
                <a:lnTo>
                  <a:pt x="34494" y="1123622"/>
                </a:lnTo>
                <a:lnTo>
                  <a:pt x="31443" y="1125287"/>
                </a:lnTo>
                <a:lnTo>
                  <a:pt x="35611" y="1290011"/>
                </a:lnTo>
                <a:lnTo>
                  <a:pt x="40483" y="1285762"/>
                </a:lnTo>
                <a:lnTo>
                  <a:pt x="38350" y="1111344"/>
                </a:lnTo>
                <a:close/>
              </a:path>
              <a:path w="3277635" h="2793039">
                <a:moveTo>
                  <a:pt x="30982" y="1123538"/>
                </a:moveTo>
                <a:lnTo>
                  <a:pt x="30400" y="1293930"/>
                </a:lnTo>
                <a:lnTo>
                  <a:pt x="35611" y="1290011"/>
                </a:lnTo>
                <a:lnTo>
                  <a:pt x="31443" y="1125287"/>
                </a:lnTo>
                <a:lnTo>
                  <a:pt x="30982" y="1123538"/>
                </a:lnTo>
                <a:close/>
              </a:path>
              <a:path w="3277635" h="2793039">
                <a:moveTo>
                  <a:pt x="83531" y="1369786"/>
                </a:moveTo>
                <a:lnTo>
                  <a:pt x="76980" y="1370074"/>
                </a:lnTo>
                <a:lnTo>
                  <a:pt x="77307" y="1378263"/>
                </a:lnTo>
                <a:lnTo>
                  <a:pt x="80439" y="1380391"/>
                </a:lnTo>
                <a:lnTo>
                  <a:pt x="83050" y="1377360"/>
                </a:lnTo>
                <a:lnTo>
                  <a:pt x="83531" y="1369786"/>
                </a:lnTo>
                <a:close/>
              </a:path>
              <a:path w="3277635" h="2793039">
                <a:moveTo>
                  <a:pt x="15972" y="1099676"/>
                </a:moveTo>
                <a:lnTo>
                  <a:pt x="16684" y="1062735"/>
                </a:lnTo>
                <a:lnTo>
                  <a:pt x="13841" y="1063460"/>
                </a:lnTo>
                <a:lnTo>
                  <a:pt x="11365" y="1065994"/>
                </a:lnTo>
                <a:lnTo>
                  <a:pt x="9661" y="1071329"/>
                </a:lnTo>
                <a:lnTo>
                  <a:pt x="12172" y="1087260"/>
                </a:lnTo>
                <a:lnTo>
                  <a:pt x="14867" y="1094558"/>
                </a:lnTo>
                <a:lnTo>
                  <a:pt x="15972" y="1099676"/>
                </a:lnTo>
                <a:close/>
              </a:path>
              <a:path w="3277635" h="2793039">
                <a:moveTo>
                  <a:pt x="14287" y="1462530"/>
                </a:moveTo>
                <a:lnTo>
                  <a:pt x="11350" y="1473254"/>
                </a:lnTo>
                <a:lnTo>
                  <a:pt x="11860" y="1482687"/>
                </a:lnTo>
                <a:lnTo>
                  <a:pt x="17655" y="1490332"/>
                </a:lnTo>
                <a:lnTo>
                  <a:pt x="18831" y="1451011"/>
                </a:lnTo>
                <a:lnTo>
                  <a:pt x="14287" y="1462530"/>
                </a:lnTo>
                <a:close/>
              </a:path>
              <a:path w="3277635" h="2793039">
                <a:moveTo>
                  <a:pt x="16218" y="1313020"/>
                </a:moveTo>
                <a:lnTo>
                  <a:pt x="11872" y="1319321"/>
                </a:lnTo>
                <a:lnTo>
                  <a:pt x="15542" y="1333565"/>
                </a:lnTo>
                <a:lnTo>
                  <a:pt x="18792" y="1338294"/>
                </a:lnTo>
                <a:lnTo>
                  <a:pt x="21406" y="1306812"/>
                </a:lnTo>
                <a:lnTo>
                  <a:pt x="16218" y="1313020"/>
                </a:lnTo>
                <a:close/>
              </a:path>
              <a:path w="3277635" h="2793039">
                <a:moveTo>
                  <a:pt x="8946" y="1325161"/>
                </a:moveTo>
                <a:lnTo>
                  <a:pt x="8020" y="1329988"/>
                </a:lnTo>
                <a:lnTo>
                  <a:pt x="8276" y="1330062"/>
                </a:lnTo>
                <a:lnTo>
                  <a:pt x="15542" y="1333565"/>
                </a:lnTo>
                <a:lnTo>
                  <a:pt x="11872" y="1319321"/>
                </a:lnTo>
                <a:lnTo>
                  <a:pt x="8946" y="1325161"/>
                </a:lnTo>
                <a:close/>
              </a:path>
              <a:path w="3277635" h="2793039">
                <a:moveTo>
                  <a:pt x="22177" y="1051574"/>
                </a:moveTo>
                <a:lnTo>
                  <a:pt x="20226" y="1010888"/>
                </a:lnTo>
                <a:lnTo>
                  <a:pt x="18340" y="1015453"/>
                </a:lnTo>
                <a:lnTo>
                  <a:pt x="16393" y="1014419"/>
                </a:lnTo>
                <a:lnTo>
                  <a:pt x="15036" y="1010328"/>
                </a:lnTo>
                <a:lnTo>
                  <a:pt x="17237" y="1024495"/>
                </a:lnTo>
                <a:lnTo>
                  <a:pt x="19288" y="1028685"/>
                </a:lnTo>
                <a:lnTo>
                  <a:pt x="22177" y="1051574"/>
                </a:lnTo>
                <a:close/>
              </a:path>
              <a:path w="3277635" h="2793039">
                <a:moveTo>
                  <a:pt x="14180" y="1026614"/>
                </a:moveTo>
                <a:lnTo>
                  <a:pt x="17237" y="1024495"/>
                </a:lnTo>
                <a:lnTo>
                  <a:pt x="15036" y="1010328"/>
                </a:lnTo>
                <a:lnTo>
                  <a:pt x="14918" y="1005720"/>
                </a:lnTo>
                <a:lnTo>
                  <a:pt x="14026" y="995501"/>
                </a:lnTo>
                <a:lnTo>
                  <a:pt x="11268" y="1006436"/>
                </a:lnTo>
                <a:lnTo>
                  <a:pt x="11223" y="1031810"/>
                </a:lnTo>
                <a:lnTo>
                  <a:pt x="14180" y="1026614"/>
                </a:lnTo>
                <a:close/>
              </a:path>
              <a:path w="3277635" h="2793039">
                <a:moveTo>
                  <a:pt x="19261" y="1594390"/>
                </a:moveTo>
                <a:lnTo>
                  <a:pt x="20081" y="1603506"/>
                </a:lnTo>
                <a:lnTo>
                  <a:pt x="21932" y="1570217"/>
                </a:lnTo>
                <a:lnTo>
                  <a:pt x="17840" y="1567924"/>
                </a:lnTo>
                <a:lnTo>
                  <a:pt x="14388" y="1570066"/>
                </a:lnTo>
                <a:lnTo>
                  <a:pt x="13057" y="1573845"/>
                </a:lnTo>
                <a:lnTo>
                  <a:pt x="12230" y="1590420"/>
                </a:lnTo>
                <a:lnTo>
                  <a:pt x="19261" y="1594390"/>
                </a:lnTo>
                <a:close/>
              </a:path>
              <a:path w="3277635" h="2793039">
                <a:moveTo>
                  <a:pt x="12072" y="1579987"/>
                </a:moveTo>
                <a:lnTo>
                  <a:pt x="11494" y="1588909"/>
                </a:lnTo>
                <a:lnTo>
                  <a:pt x="12230" y="1590420"/>
                </a:lnTo>
                <a:lnTo>
                  <a:pt x="13057" y="1573845"/>
                </a:lnTo>
                <a:lnTo>
                  <a:pt x="12072" y="1579987"/>
                </a:lnTo>
                <a:close/>
              </a:path>
              <a:path w="3277635" h="2793039">
                <a:moveTo>
                  <a:pt x="9805" y="1423494"/>
                </a:moveTo>
                <a:lnTo>
                  <a:pt x="9245" y="1429132"/>
                </a:lnTo>
                <a:lnTo>
                  <a:pt x="9795" y="1431832"/>
                </a:lnTo>
                <a:lnTo>
                  <a:pt x="13400" y="1431714"/>
                </a:lnTo>
                <a:lnTo>
                  <a:pt x="9805" y="1423494"/>
                </a:lnTo>
                <a:close/>
              </a:path>
              <a:path w="3277635" h="2793039">
                <a:moveTo>
                  <a:pt x="9472" y="1036851"/>
                </a:moveTo>
                <a:lnTo>
                  <a:pt x="11223" y="1031810"/>
                </a:lnTo>
                <a:lnTo>
                  <a:pt x="11268" y="1006436"/>
                </a:lnTo>
                <a:lnTo>
                  <a:pt x="9178" y="1020466"/>
                </a:lnTo>
                <a:lnTo>
                  <a:pt x="9396" y="1038310"/>
                </a:lnTo>
                <a:lnTo>
                  <a:pt x="9472" y="1036851"/>
                </a:lnTo>
                <a:close/>
              </a:path>
              <a:path w="3277635" h="2793039">
                <a:moveTo>
                  <a:pt x="5011" y="1404733"/>
                </a:moveTo>
                <a:lnTo>
                  <a:pt x="3766" y="1409377"/>
                </a:lnTo>
                <a:lnTo>
                  <a:pt x="6119" y="1411581"/>
                </a:lnTo>
                <a:lnTo>
                  <a:pt x="7757" y="1403652"/>
                </a:lnTo>
                <a:lnTo>
                  <a:pt x="5011" y="1404733"/>
                </a:lnTo>
                <a:close/>
              </a:path>
              <a:path w="3277635" h="2793039">
                <a:moveTo>
                  <a:pt x="11330" y="1600499"/>
                </a:moveTo>
                <a:lnTo>
                  <a:pt x="9819" y="1605115"/>
                </a:lnTo>
                <a:lnTo>
                  <a:pt x="12346" y="1607397"/>
                </a:lnTo>
                <a:lnTo>
                  <a:pt x="13981" y="1599375"/>
                </a:lnTo>
                <a:lnTo>
                  <a:pt x="11330" y="1600499"/>
                </a:lnTo>
                <a:close/>
              </a:path>
              <a:path w="3277635" h="2793039">
                <a:moveTo>
                  <a:pt x="7028" y="1089433"/>
                </a:moveTo>
                <a:lnTo>
                  <a:pt x="6040" y="1092369"/>
                </a:lnTo>
                <a:lnTo>
                  <a:pt x="6512" y="1098575"/>
                </a:lnTo>
                <a:lnTo>
                  <a:pt x="8236" y="1094343"/>
                </a:lnTo>
                <a:lnTo>
                  <a:pt x="7028" y="1089433"/>
                </a:lnTo>
                <a:close/>
              </a:path>
              <a:path w="3277635" h="2793039">
                <a:moveTo>
                  <a:pt x="95802" y="97324"/>
                </a:moveTo>
                <a:lnTo>
                  <a:pt x="85629" y="108417"/>
                </a:lnTo>
                <a:lnTo>
                  <a:pt x="89211" y="112038"/>
                </a:lnTo>
                <a:lnTo>
                  <a:pt x="93926" y="114762"/>
                </a:lnTo>
                <a:lnTo>
                  <a:pt x="96656" y="113442"/>
                </a:lnTo>
                <a:lnTo>
                  <a:pt x="96507" y="97281"/>
                </a:lnTo>
                <a:lnTo>
                  <a:pt x="96190" y="95466"/>
                </a:lnTo>
                <a:lnTo>
                  <a:pt x="95802" y="97324"/>
                </a:lnTo>
                <a:close/>
              </a:path>
              <a:path w="3277635" h="2793039">
                <a:moveTo>
                  <a:pt x="70274" y="86541"/>
                </a:moveTo>
                <a:lnTo>
                  <a:pt x="68939" y="91677"/>
                </a:lnTo>
                <a:lnTo>
                  <a:pt x="70854" y="96688"/>
                </a:lnTo>
                <a:lnTo>
                  <a:pt x="79496" y="86492"/>
                </a:lnTo>
                <a:lnTo>
                  <a:pt x="70274" y="86541"/>
                </a:lnTo>
                <a:close/>
              </a:path>
              <a:path w="3277635" h="2793039">
                <a:moveTo>
                  <a:pt x="97463" y="102770"/>
                </a:moveTo>
                <a:lnTo>
                  <a:pt x="96507" y="97281"/>
                </a:lnTo>
                <a:lnTo>
                  <a:pt x="96656" y="113442"/>
                </a:lnTo>
                <a:lnTo>
                  <a:pt x="97727" y="109103"/>
                </a:lnTo>
                <a:lnTo>
                  <a:pt x="97463" y="102770"/>
                </a:lnTo>
                <a:close/>
              </a:path>
              <a:path w="3277635" h="2793039">
                <a:moveTo>
                  <a:pt x="91463" y="1542653"/>
                </a:moveTo>
                <a:lnTo>
                  <a:pt x="93831" y="1536774"/>
                </a:lnTo>
                <a:lnTo>
                  <a:pt x="92859" y="1534376"/>
                </a:lnTo>
                <a:lnTo>
                  <a:pt x="89761" y="1534585"/>
                </a:lnTo>
                <a:lnTo>
                  <a:pt x="85750" y="1536529"/>
                </a:lnTo>
                <a:lnTo>
                  <a:pt x="84859" y="1544195"/>
                </a:lnTo>
                <a:lnTo>
                  <a:pt x="91463" y="1542653"/>
                </a:lnTo>
                <a:close/>
              </a:path>
              <a:path w="3277635" h="2793039">
                <a:moveTo>
                  <a:pt x="82040" y="1539335"/>
                </a:moveTo>
                <a:lnTo>
                  <a:pt x="79846" y="1542130"/>
                </a:lnTo>
                <a:lnTo>
                  <a:pt x="80381" y="1544041"/>
                </a:lnTo>
                <a:lnTo>
                  <a:pt x="84859" y="1544195"/>
                </a:lnTo>
                <a:lnTo>
                  <a:pt x="85750" y="1536529"/>
                </a:lnTo>
                <a:lnTo>
                  <a:pt x="82040" y="1539335"/>
                </a:lnTo>
                <a:close/>
              </a:path>
              <a:path w="3277635" h="2793039">
                <a:moveTo>
                  <a:pt x="47848" y="1299747"/>
                </a:moveTo>
                <a:lnTo>
                  <a:pt x="48397" y="1298892"/>
                </a:lnTo>
                <a:lnTo>
                  <a:pt x="48279" y="1289993"/>
                </a:lnTo>
                <a:lnTo>
                  <a:pt x="47417" y="1287025"/>
                </a:lnTo>
                <a:lnTo>
                  <a:pt x="46190" y="1288308"/>
                </a:lnTo>
                <a:lnTo>
                  <a:pt x="45214" y="1302385"/>
                </a:lnTo>
                <a:lnTo>
                  <a:pt x="47848" y="1299747"/>
                </a:lnTo>
                <a:close/>
              </a:path>
              <a:path w="3277635" h="2793039">
                <a:moveTo>
                  <a:pt x="45214" y="1302385"/>
                </a:moveTo>
                <a:lnTo>
                  <a:pt x="46190" y="1288308"/>
                </a:lnTo>
                <a:lnTo>
                  <a:pt x="44977" y="1292165"/>
                </a:lnTo>
                <a:lnTo>
                  <a:pt x="44157" y="1296915"/>
                </a:lnTo>
                <a:lnTo>
                  <a:pt x="44110" y="1300882"/>
                </a:lnTo>
                <a:lnTo>
                  <a:pt x="45214" y="1302385"/>
                </a:lnTo>
                <a:close/>
              </a:path>
              <a:path w="3277635" h="2793039">
                <a:moveTo>
                  <a:pt x="89654" y="1139809"/>
                </a:moveTo>
                <a:lnTo>
                  <a:pt x="88341" y="1136905"/>
                </a:lnTo>
                <a:lnTo>
                  <a:pt x="84619" y="1135582"/>
                </a:lnTo>
                <a:lnTo>
                  <a:pt x="81849" y="1185631"/>
                </a:lnTo>
                <a:lnTo>
                  <a:pt x="85740" y="1185039"/>
                </a:lnTo>
                <a:lnTo>
                  <a:pt x="84318" y="1148463"/>
                </a:lnTo>
                <a:lnTo>
                  <a:pt x="87397" y="1144781"/>
                </a:lnTo>
                <a:lnTo>
                  <a:pt x="89654" y="1139809"/>
                </a:lnTo>
                <a:close/>
              </a:path>
              <a:path w="3277635" h="2793039">
                <a:moveTo>
                  <a:pt x="72229" y="1190290"/>
                </a:moveTo>
                <a:lnTo>
                  <a:pt x="73699" y="1174287"/>
                </a:lnTo>
                <a:lnTo>
                  <a:pt x="76902" y="1180369"/>
                </a:lnTo>
                <a:lnTo>
                  <a:pt x="81849" y="1185631"/>
                </a:lnTo>
                <a:lnTo>
                  <a:pt x="84619" y="1135582"/>
                </a:lnTo>
                <a:lnTo>
                  <a:pt x="79652" y="1135354"/>
                </a:lnTo>
                <a:lnTo>
                  <a:pt x="74600" y="1135731"/>
                </a:lnTo>
                <a:lnTo>
                  <a:pt x="72229" y="1190290"/>
                </a:lnTo>
                <a:close/>
              </a:path>
              <a:path w="3277635" h="2793039">
                <a:moveTo>
                  <a:pt x="71210" y="1264062"/>
                </a:moveTo>
                <a:lnTo>
                  <a:pt x="71602" y="1253058"/>
                </a:lnTo>
                <a:lnTo>
                  <a:pt x="72144" y="1253568"/>
                </a:lnTo>
                <a:lnTo>
                  <a:pt x="73417" y="1258943"/>
                </a:lnTo>
                <a:lnTo>
                  <a:pt x="73649" y="1235423"/>
                </a:lnTo>
                <a:lnTo>
                  <a:pt x="77375" y="1234395"/>
                </a:lnTo>
                <a:lnTo>
                  <a:pt x="73782" y="1211461"/>
                </a:lnTo>
                <a:lnTo>
                  <a:pt x="72386" y="1208040"/>
                </a:lnTo>
                <a:lnTo>
                  <a:pt x="71830" y="1201262"/>
                </a:lnTo>
                <a:lnTo>
                  <a:pt x="71210" y="1264062"/>
                </a:lnTo>
                <a:close/>
              </a:path>
              <a:path w="3277635" h="2793039">
                <a:moveTo>
                  <a:pt x="70625" y="1136228"/>
                </a:moveTo>
                <a:lnTo>
                  <a:pt x="70553" y="1135627"/>
                </a:lnTo>
                <a:lnTo>
                  <a:pt x="71210" y="1264062"/>
                </a:lnTo>
                <a:lnTo>
                  <a:pt x="71830" y="1201262"/>
                </a:lnTo>
                <a:lnTo>
                  <a:pt x="72229" y="1190290"/>
                </a:lnTo>
                <a:lnTo>
                  <a:pt x="74600" y="1135731"/>
                </a:lnTo>
                <a:lnTo>
                  <a:pt x="70625" y="1136228"/>
                </a:lnTo>
                <a:close/>
              </a:path>
              <a:path w="3277635" h="2793039">
                <a:moveTo>
                  <a:pt x="84318" y="1148463"/>
                </a:moveTo>
                <a:lnTo>
                  <a:pt x="85740" y="1185039"/>
                </a:lnTo>
                <a:lnTo>
                  <a:pt x="88531" y="1180199"/>
                </a:lnTo>
                <a:lnTo>
                  <a:pt x="90173" y="1172715"/>
                </a:lnTo>
                <a:lnTo>
                  <a:pt x="90620" y="1164194"/>
                </a:lnTo>
                <a:lnTo>
                  <a:pt x="89825" y="1156242"/>
                </a:lnTo>
                <a:lnTo>
                  <a:pt x="87740" y="1150463"/>
                </a:lnTo>
                <a:lnTo>
                  <a:pt x="84318" y="1148463"/>
                </a:lnTo>
                <a:close/>
              </a:path>
              <a:path w="3277635" h="2793039">
                <a:moveTo>
                  <a:pt x="93373" y="1208322"/>
                </a:moveTo>
                <a:lnTo>
                  <a:pt x="89348" y="1207480"/>
                </a:lnTo>
                <a:lnTo>
                  <a:pt x="90285" y="1228035"/>
                </a:lnTo>
                <a:lnTo>
                  <a:pt x="95457" y="1221303"/>
                </a:lnTo>
                <a:lnTo>
                  <a:pt x="97100" y="1211271"/>
                </a:lnTo>
                <a:lnTo>
                  <a:pt x="93373" y="1208322"/>
                </a:lnTo>
                <a:close/>
              </a:path>
              <a:path w="3277635" h="2793039">
                <a:moveTo>
                  <a:pt x="85473" y="1208300"/>
                </a:moveTo>
                <a:lnTo>
                  <a:pt x="81865" y="1209944"/>
                </a:lnTo>
                <a:lnTo>
                  <a:pt x="83589" y="1232165"/>
                </a:lnTo>
                <a:lnTo>
                  <a:pt x="90285" y="1228035"/>
                </a:lnTo>
                <a:lnTo>
                  <a:pt x="89348" y="1207480"/>
                </a:lnTo>
                <a:lnTo>
                  <a:pt x="85473" y="1208300"/>
                </a:lnTo>
                <a:close/>
              </a:path>
              <a:path w="3277635" h="2793039">
                <a:moveTo>
                  <a:pt x="78636" y="1211576"/>
                </a:moveTo>
                <a:lnTo>
                  <a:pt x="75904" y="1212361"/>
                </a:lnTo>
                <a:lnTo>
                  <a:pt x="77375" y="1234395"/>
                </a:lnTo>
                <a:lnTo>
                  <a:pt x="83589" y="1232165"/>
                </a:lnTo>
                <a:lnTo>
                  <a:pt x="81865" y="1209944"/>
                </a:lnTo>
                <a:lnTo>
                  <a:pt x="78636" y="1211576"/>
                </a:lnTo>
                <a:close/>
              </a:path>
              <a:path w="3277635" h="2793039">
                <a:moveTo>
                  <a:pt x="85016" y="1256073"/>
                </a:moveTo>
                <a:lnTo>
                  <a:pt x="85102" y="1255703"/>
                </a:lnTo>
                <a:lnTo>
                  <a:pt x="89020" y="1254705"/>
                </a:lnTo>
                <a:lnTo>
                  <a:pt x="90419" y="1252014"/>
                </a:lnTo>
                <a:lnTo>
                  <a:pt x="89825" y="1246487"/>
                </a:lnTo>
                <a:lnTo>
                  <a:pt x="86022" y="1237093"/>
                </a:lnTo>
                <a:lnTo>
                  <a:pt x="85016" y="1256073"/>
                </a:lnTo>
                <a:close/>
              </a:path>
              <a:path w="3277635" h="2793039">
                <a:moveTo>
                  <a:pt x="85016" y="1256073"/>
                </a:moveTo>
                <a:lnTo>
                  <a:pt x="86022" y="1237093"/>
                </a:lnTo>
                <a:lnTo>
                  <a:pt x="83745" y="1274644"/>
                </a:lnTo>
                <a:lnTo>
                  <a:pt x="84488" y="1268249"/>
                </a:lnTo>
                <a:lnTo>
                  <a:pt x="87808" y="1263736"/>
                </a:lnTo>
                <a:lnTo>
                  <a:pt x="87799" y="1257732"/>
                </a:lnTo>
                <a:lnTo>
                  <a:pt x="85016" y="1256073"/>
                </a:lnTo>
                <a:close/>
              </a:path>
              <a:path w="3277635" h="2793039">
                <a:moveTo>
                  <a:pt x="81682" y="1236674"/>
                </a:moveTo>
                <a:lnTo>
                  <a:pt x="74416" y="1235949"/>
                </a:lnTo>
                <a:lnTo>
                  <a:pt x="74788" y="1291659"/>
                </a:lnTo>
                <a:lnTo>
                  <a:pt x="81112" y="1287694"/>
                </a:lnTo>
                <a:lnTo>
                  <a:pt x="83358" y="1281574"/>
                </a:lnTo>
                <a:lnTo>
                  <a:pt x="83745" y="1274644"/>
                </a:lnTo>
                <a:lnTo>
                  <a:pt x="86022" y="1237093"/>
                </a:lnTo>
                <a:lnTo>
                  <a:pt x="81682" y="1236674"/>
                </a:lnTo>
                <a:close/>
              </a:path>
              <a:path w="3277635" h="2793039">
                <a:moveTo>
                  <a:pt x="73649" y="1235423"/>
                </a:moveTo>
                <a:lnTo>
                  <a:pt x="73417" y="1258943"/>
                </a:lnTo>
                <a:lnTo>
                  <a:pt x="74788" y="1291659"/>
                </a:lnTo>
                <a:lnTo>
                  <a:pt x="74416" y="1235949"/>
                </a:lnTo>
                <a:lnTo>
                  <a:pt x="73649" y="1235423"/>
                </a:lnTo>
                <a:close/>
              </a:path>
              <a:path w="3277635" h="2793039">
                <a:moveTo>
                  <a:pt x="86729" y="2093222"/>
                </a:moveTo>
                <a:lnTo>
                  <a:pt x="85229" y="2094962"/>
                </a:lnTo>
                <a:lnTo>
                  <a:pt x="86712" y="2095345"/>
                </a:lnTo>
                <a:lnTo>
                  <a:pt x="88962" y="2096885"/>
                </a:lnTo>
                <a:lnTo>
                  <a:pt x="88654" y="2094672"/>
                </a:lnTo>
                <a:lnTo>
                  <a:pt x="86729" y="2093222"/>
                </a:lnTo>
                <a:close/>
              </a:path>
              <a:path w="3277635" h="2793039">
                <a:moveTo>
                  <a:pt x="94668" y="1261710"/>
                </a:moveTo>
                <a:lnTo>
                  <a:pt x="87799" y="1257732"/>
                </a:lnTo>
                <a:lnTo>
                  <a:pt x="87808" y="1263736"/>
                </a:lnTo>
                <a:lnTo>
                  <a:pt x="95920" y="1262450"/>
                </a:lnTo>
                <a:lnTo>
                  <a:pt x="94668" y="1261710"/>
                </a:lnTo>
                <a:close/>
              </a:path>
              <a:path w="3277635" h="2793039">
                <a:moveTo>
                  <a:pt x="93564" y="1021780"/>
                </a:moveTo>
                <a:lnTo>
                  <a:pt x="89848" y="1020682"/>
                </a:lnTo>
                <a:lnTo>
                  <a:pt x="91550" y="1030860"/>
                </a:lnTo>
                <a:lnTo>
                  <a:pt x="91922" y="1036898"/>
                </a:lnTo>
                <a:lnTo>
                  <a:pt x="93453" y="1037004"/>
                </a:lnTo>
                <a:lnTo>
                  <a:pt x="95993" y="1029161"/>
                </a:lnTo>
                <a:lnTo>
                  <a:pt x="95822" y="1024346"/>
                </a:lnTo>
                <a:lnTo>
                  <a:pt x="93564" y="1021780"/>
                </a:lnTo>
                <a:close/>
              </a:path>
              <a:path w="3277635" h="2793039">
                <a:moveTo>
                  <a:pt x="91550" y="1030860"/>
                </a:moveTo>
                <a:lnTo>
                  <a:pt x="89848" y="1020682"/>
                </a:lnTo>
                <a:lnTo>
                  <a:pt x="85301" y="1020271"/>
                </a:lnTo>
                <a:lnTo>
                  <a:pt x="83988" y="1045538"/>
                </a:lnTo>
                <a:lnTo>
                  <a:pt x="85629" y="1052046"/>
                </a:lnTo>
                <a:lnTo>
                  <a:pt x="85187" y="1030438"/>
                </a:lnTo>
                <a:lnTo>
                  <a:pt x="87204" y="1028579"/>
                </a:lnTo>
                <a:lnTo>
                  <a:pt x="91550" y="1030860"/>
                </a:lnTo>
                <a:close/>
              </a:path>
              <a:path w="3277635" h="2793039">
                <a:moveTo>
                  <a:pt x="78234" y="1047946"/>
                </a:moveTo>
                <a:lnTo>
                  <a:pt x="79578" y="1044018"/>
                </a:lnTo>
                <a:lnTo>
                  <a:pt x="82442" y="1042344"/>
                </a:lnTo>
                <a:lnTo>
                  <a:pt x="83988" y="1045538"/>
                </a:lnTo>
                <a:lnTo>
                  <a:pt x="85301" y="1020271"/>
                </a:lnTo>
                <a:lnTo>
                  <a:pt x="80549" y="1019767"/>
                </a:lnTo>
                <a:lnTo>
                  <a:pt x="78234" y="1047946"/>
                </a:lnTo>
                <a:close/>
              </a:path>
              <a:path w="3277635" h="2793039">
                <a:moveTo>
                  <a:pt x="74392" y="1066461"/>
                </a:moveTo>
                <a:lnTo>
                  <a:pt x="75655" y="1059638"/>
                </a:lnTo>
                <a:lnTo>
                  <a:pt x="76931" y="1053310"/>
                </a:lnTo>
                <a:lnTo>
                  <a:pt x="78234" y="1047946"/>
                </a:lnTo>
                <a:lnTo>
                  <a:pt x="80549" y="1019767"/>
                </a:lnTo>
                <a:lnTo>
                  <a:pt x="76221" y="1018389"/>
                </a:lnTo>
                <a:lnTo>
                  <a:pt x="74392" y="1066461"/>
                </a:lnTo>
                <a:close/>
              </a:path>
              <a:path w="3277635" h="2793039">
                <a:moveTo>
                  <a:pt x="73130" y="1073309"/>
                </a:moveTo>
                <a:lnTo>
                  <a:pt x="74392" y="1066461"/>
                </a:lnTo>
                <a:lnTo>
                  <a:pt x="76221" y="1018389"/>
                </a:lnTo>
                <a:lnTo>
                  <a:pt x="72942" y="1015357"/>
                </a:lnTo>
                <a:lnTo>
                  <a:pt x="71855" y="1079713"/>
                </a:lnTo>
                <a:lnTo>
                  <a:pt x="73130" y="1073309"/>
                </a:lnTo>
                <a:close/>
              </a:path>
              <a:path w="3277635" h="2793039">
                <a:moveTo>
                  <a:pt x="70554" y="1085202"/>
                </a:moveTo>
                <a:lnTo>
                  <a:pt x="71290" y="990467"/>
                </a:lnTo>
                <a:lnTo>
                  <a:pt x="70237" y="987829"/>
                </a:lnTo>
                <a:lnTo>
                  <a:pt x="70134" y="983953"/>
                </a:lnTo>
                <a:lnTo>
                  <a:pt x="69213" y="1089307"/>
                </a:lnTo>
                <a:lnTo>
                  <a:pt x="70554" y="1085202"/>
                </a:lnTo>
                <a:close/>
              </a:path>
              <a:path w="3277635" h="2793039">
                <a:moveTo>
                  <a:pt x="91922" y="1036898"/>
                </a:moveTo>
                <a:lnTo>
                  <a:pt x="85187" y="1030438"/>
                </a:lnTo>
                <a:lnTo>
                  <a:pt x="85629" y="1052046"/>
                </a:lnTo>
                <a:lnTo>
                  <a:pt x="87572" y="1048656"/>
                </a:lnTo>
                <a:lnTo>
                  <a:pt x="93453" y="1037004"/>
                </a:lnTo>
                <a:lnTo>
                  <a:pt x="91922" y="1036898"/>
                </a:lnTo>
                <a:close/>
              </a:path>
              <a:path w="3277635" h="2793039">
                <a:moveTo>
                  <a:pt x="50888" y="234439"/>
                </a:moveTo>
                <a:lnTo>
                  <a:pt x="50233" y="797732"/>
                </a:lnTo>
                <a:lnTo>
                  <a:pt x="50745" y="795894"/>
                </a:lnTo>
                <a:lnTo>
                  <a:pt x="51522" y="782537"/>
                </a:lnTo>
                <a:lnTo>
                  <a:pt x="50888" y="234439"/>
                </a:lnTo>
                <a:close/>
              </a:path>
              <a:path w="3277635" h="2793039">
                <a:moveTo>
                  <a:pt x="9060" y="232652"/>
                </a:moveTo>
                <a:lnTo>
                  <a:pt x="10518" y="241043"/>
                </a:lnTo>
                <a:lnTo>
                  <a:pt x="13844" y="250849"/>
                </a:lnTo>
                <a:lnTo>
                  <a:pt x="17868" y="261073"/>
                </a:lnTo>
                <a:lnTo>
                  <a:pt x="21421" y="270717"/>
                </a:lnTo>
                <a:lnTo>
                  <a:pt x="23335" y="278782"/>
                </a:lnTo>
                <a:lnTo>
                  <a:pt x="22047" y="224561"/>
                </a:lnTo>
                <a:lnTo>
                  <a:pt x="16421" y="224113"/>
                </a:lnTo>
                <a:lnTo>
                  <a:pt x="10638" y="226676"/>
                </a:lnTo>
                <a:lnTo>
                  <a:pt x="9060" y="232652"/>
                </a:lnTo>
                <a:close/>
              </a:path>
              <a:path w="3277635" h="2793039">
                <a:moveTo>
                  <a:pt x="17155" y="321257"/>
                </a:moveTo>
                <a:lnTo>
                  <a:pt x="10930" y="322771"/>
                </a:lnTo>
                <a:lnTo>
                  <a:pt x="11995" y="329057"/>
                </a:lnTo>
                <a:lnTo>
                  <a:pt x="14977" y="333574"/>
                </a:lnTo>
                <a:lnTo>
                  <a:pt x="16291" y="338939"/>
                </a:lnTo>
                <a:lnTo>
                  <a:pt x="24465" y="347729"/>
                </a:lnTo>
                <a:lnTo>
                  <a:pt x="17218" y="321351"/>
                </a:lnTo>
                <a:lnTo>
                  <a:pt x="17800" y="321101"/>
                </a:lnTo>
                <a:lnTo>
                  <a:pt x="21603" y="282958"/>
                </a:lnTo>
                <a:lnTo>
                  <a:pt x="16645" y="276802"/>
                </a:lnTo>
                <a:lnTo>
                  <a:pt x="14332" y="317068"/>
                </a:lnTo>
                <a:lnTo>
                  <a:pt x="17155" y="321257"/>
                </a:lnTo>
                <a:close/>
              </a:path>
              <a:path w="3277635" h="2793039">
                <a:moveTo>
                  <a:pt x="12598" y="696378"/>
                </a:moveTo>
                <a:lnTo>
                  <a:pt x="11418" y="701918"/>
                </a:lnTo>
                <a:lnTo>
                  <a:pt x="12338" y="756701"/>
                </a:lnTo>
                <a:lnTo>
                  <a:pt x="14443" y="752632"/>
                </a:lnTo>
                <a:lnTo>
                  <a:pt x="13862" y="692161"/>
                </a:lnTo>
                <a:lnTo>
                  <a:pt x="12598" y="696378"/>
                </a:lnTo>
                <a:close/>
              </a:path>
              <a:path w="3277635" h="2793039">
                <a:moveTo>
                  <a:pt x="11418" y="701918"/>
                </a:moveTo>
                <a:lnTo>
                  <a:pt x="10351" y="708452"/>
                </a:lnTo>
                <a:lnTo>
                  <a:pt x="9427" y="715656"/>
                </a:lnTo>
                <a:lnTo>
                  <a:pt x="8675" y="723202"/>
                </a:lnTo>
                <a:lnTo>
                  <a:pt x="8124" y="730763"/>
                </a:lnTo>
                <a:lnTo>
                  <a:pt x="7803" y="738014"/>
                </a:lnTo>
                <a:lnTo>
                  <a:pt x="7741" y="744627"/>
                </a:lnTo>
                <a:lnTo>
                  <a:pt x="7967" y="750276"/>
                </a:lnTo>
                <a:lnTo>
                  <a:pt x="8511" y="754634"/>
                </a:lnTo>
                <a:lnTo>
                  <a:pt x="9401" y="757376"/>
                </a:lnTo>
                <a:lnTo>
                  <a:pt x="12338" y="756701"/>
                </a:lnTo>
                <a:lnTo>
                  <a:pt x="11418" y="701918"/>
                </a:lnTo>
                <a:close/>
              </a:path>
              <a:path w="3277635" h="2793039">
                <a:moveTo>
                  <a:pt x="9094" y="791040"/>
                </a:moveTo>
                <a:lnTo>
                  <a:pt x="9482" y="795311"/>
                </a:lnTo>
                <a:lnTo>
                  <a:pt x="12489" y="795531"/>
                </a:lnTo>
                <a:lnTo>
                  <a:pt x="13084" y="795060"/>
                </a:lnTo>
                <a:lnTo>
                  <a:pt x="13539" y="794467"/>
                </a:lnTo>
                <a:lnTo>
                  <a:pt x="15160" y="766834"/>
                </a:lnTo>
                <a:lnTo>
                  <a:pt x="12783" y="775510"/>
                </a:lnTo>
                <a:lnTo>
                  <a:pt x="10477" y="784009"/>
                </a:lnTo>
                <a:lnTo>
                  <a:pt x="9094" y="791040"/>
                </a:lnTo>
                <a:close/>
              </a:path>
              <a:path w="3277635" h="2793039">
                <a:moveTo>
                  <a:pt x="24013" y="320662"/>
                </a:moveTo>
                <a:lnTo>
                  <a:pt x="23335" y="278782"/>
                </a:lnTo>
                <a:lnTo>
                  <a:pt x="22440" y="284270"/>
                </a:lnTo>
                <a:lnTo>
                  <a:pt x="21603" y="282958"/>
                </a:lnTo>
                <a:lnTo>
                  <a:pt x="17800" y="321101"/>
                </a:lnTo>
                <a:lnTo>
                  <a:pt x="20479" y="322814"/>
                </a:lnTo>
                <a:lnTo>
                  <a:pt x="24465" y="347729"/>
                </a:lnTo>
                <a:lnTo>
                  <a:pt x="24013" y="320662"/>
                </a:lnTo>
                <a:close/>
              </a:path>
              <a:path w="3277635" h="2793039">
                <a:moveTo>
                  <a:pt x="17218" y="321351"/>
                </a:moveTo>
                <a:lnTo>
                  <a:pt x="24465" y="347729"/>
                </a:lnTo>
                <a:lnTo>
                  <a:pt x="20479" y="322814"/>
                </a:lnTo>
                <a:lnTo>
                  <a:pt x="17800" y="321101"/>
                </a:lnTo>
                <a:lnTo>
                  <a:pt x="17218" y="321351"/>
                </a:lnTo>
                <a:close/>
              </a:path>
              <a:path w="3277635" h="2793039">
                <a:moveTo>
                  <a:pt x="7297" y="832069"/>
                </a:moveTo>
                <a:lnTo>
                  <a:pt x="7705" y="838836"/>
                </a:lnTo>
                <a:lnTo>
                  <a:pt x="8832" y="842964"/>
                </a:lnTo>
                <a:lnTo>
                  <a:pt x="10379" y="845640"/>
                </a:lnTo>
                <a:lnTo>
                  <a:pt x="12046" y="848054"/>
                </a:lnTo>
                <a:lnTo>
                  <a:pt x="14417" y="814351"/>
                </a:lnTo>
                <a:lnTo>
                  <a:pt x="7757" y="823139"/>
                </a:lnTo>
                <a:lnTo>
                  <a:pt x="7297" y="832069"/>
                </a:lnTo>
                <a:close/>
              </a:path>
              <a:path w="3277635" h="2793039">
                <a:moveTo>
                  <a:pt x="11437" y="562039"/>
                </a:moveTo>
                <a:lnTo>
                  <a:pt x="10160" y="574120"/>
                </a:lnTo>
                <a:lnTo>
                  <a:pt x="10596" y="582815"/>
                </a:lnTo>
                <a:lnTo>
                  <a:pt x="14443" y="584700"/>
                </a:lnTo>
                <a:lnTo>
                  <a:pt x="11437" y="562039"/>
                </a:lnTo>
                <a:close/>
              </a:path>
              <a:path w="3277635" h="2793039">
                <a:moveTo>
                  <a:pt x="88317" y="728701"/>
                </a:moveTo>
                <a:lnTo>
                  <a:pt x="89691" y="732594"/>
                </a:lnTo>
                <a:lnTo>
                  <a:pt x="93092" y="735526"/>
                </a:lnTo>
                <a:lnTo>
                  <a:pt x="95372" y="733874"/>
                </a:lnTo>
                <a:lnTo>
                  <a:pt x="93954" y="725762"/>
                </a:lnTo>
                <a:lnTo>
                  <a:pt x="93233" y="725099"/>
                </a:lnTo>
                <a:lnTo>
                  <a:pt x="93233" y="729525"/>
                </a:lnTo>
                <a:lnTo>
                  <a:pt x="92118" y="727466"/>
                </a:lnTo>
                <a:lnTo>
                  <a:pt x="88317" y="728701"/>
                </a:lnTo>
                <a:close/>
              </a:path>
              <a:path w="3277635" h="2793039">
                <a:moveTo>
                  <a:pt x="83315" y="554284"/>
                </a:moveTo>
                <a:lnTo>
                  <a:pt x="84711" y="556279"/>
                </a:lnTo>
                <a:lnTo>
                  <a:pt x="84601" y="544626"/>
                </a:lnTo>
                <a:lnTo>
                  <a:pt x="83285" y="543387"/>
                </a:lnTo>
                <a:lnTo>
                  <a:pt x="82334" y="548095"/>
                </a:lnTo>
                <a:lnTo>
                  <a:pt x="83315" y="554284"/>
                </a:lnTo>
                <a:close/>
              </a:path>
              <a:path w="3277635" h="2793039">
                <a:moveTo>
                  <a:pt x="96339" y="365248"/>
                </a:moveTo>
                <a:lnTo>
                  <a:pt x="96229" y="360567"/>
                </a:lnTo>
                <a:lnTo>
                  <a:pt x="95763" y="356548"/>
                </a:lnTo>
                <a:lnTo>
                  <a:pt x="93828" y="354353"/>
                </a:lnTo>
                <a:lnTo>
                  <a:pt x="92392" y="358104"/>
                </a:lnTo>
                <a:lnTo>
                  <a:pt x="90938" y="364842"/>
                </a:lnTo>
                <a:lnTo>
                  <a:pt x="92868" y="371311"/>
                </a:lnTo>
                <a:lnTo>
                  <a:pt x="95419" y="372740"/>
                </a:lnTo>
                <a:lnTo>
                  <a:pt x="96074" y="369627"/>
                </a:lnTo>
                <a:lnTo>
                  <a:pt x="96339" y="365248"/>
                </a:lnTo>
                <a:close/>
              </a:path>
              <a:path w="3277635" h="2793039">
                <a:moveTo>
                  <a:pt x="94142" y="574924"/>
                </a:moveTo>
                <a:lnTo>
                  <a:pt x="95205" y="572085"/>
                </a:lnTo>
                <a:lnTo>
                  <a:pt x="95947" y="567883"/>
                </a:lnTo>
                <a:lnTo>
                  <a:pt x="96310" y="563212"/>
                </a:lnTo>
                <a:lnTo>
                  <a:pt x="96234" y="558963"/>
                </a:lnTo>
                <a:lnTo>
                  <a:pt x="95659" y="556026"/>
                </a:lnTo>
                <a:lnTo>
                  <a:pt x="94142" y="574924"/>
                </a:lnTo>
                <a:close/>
              </a:path>
              <a:path w="3277635" h="2793039">
                <a:moveTo>
                  <a:pt x="94142" y="574924"/>
                </a:moveTo>
                <a:lnTo>
                  <a:pt x="95659" y="556026"/>
                </a:lnTo>
                <a:lnTo>
                  <a:pt x="92780" y="557660"/>
                </a:lnTo>
                <a:lnTo>
                  <a:pt x="90355" y="564013"/>
                </a:lnTo>
                <a:lnTo>
                  <a:pt x="89627" y="566359"/>
                </a:lnTo>
                <a:lnTo>
                  <a:pt x="91294" y="572953"/>
                </a:lnTo>
                <a:lnTo>
                  <a:pt x="92819" y="575511"/>
                </a:lnTo>
                <a:lnTo>
                  <a:pt x="94142" y="574924"/>
                </a:lnTo>
                <a:close/>
              </a:path>
              <a:path w="3277635" h="2793039">
                <a:moveTo>
                  <a:pt x="92415" y="775782"/>
                </a:moveTo>
                <a:lnTo>
                  <a:pt x="93757" y="775457"/>
                </a:lnTo>
                <a:lnTo>
                  <a:pt x="94567" y="768084"/>
                </a:lnTo>
                <a:lnTo>
                  <a:pt x="92052" y="767693"/>
                </a:lnTo>
                <a:lnTo>
                  <a:pt x="88996" y="771020"/>
                </a:lnTo>
                <a:lnTo>
                  <a:pt x="88188" y="774804"/>
                </a:lnTo>
                <a:lnTo>
                  <a:pt x="92415" y="775782"/>
                </a:lnTo>
                <a:close/>
              </a:path>
              <a:path w="3277635" h="2793039">
                <a:moveTo>
                  <a:pt x="82351" y="641807"/>
                </a:moveTo>
                <a:lnTo>
                  <a:pt x="77782" y="642368"/>
                </a:lnTo>
                <a:lnTo>
                  <a:pt x="79030" y="655564"/>
                </a:lnTo>
                <a:lnTo>
                  <a:pt x="81409" y="658319"/>
                </a:lnTo>
                <a:lnTo>
                  <a:pt x="83258" y="657513"/>
                </a:lnTo>
                <a:lnTo>
                  <a:pt x="83671" y="651500"/>
                </a:lnTo>
                <a:lnTo>
                  <a:pt x="82351" y="641807"/>
                </a:lnTo>
                <a:close/>
              </a:path>
              <a:path w="3277635" h="2793039">
                <a:moveTo>
                  <a:pt x="77782" y="642368"/>
                </a:moveTo>
                <a:lnTo>
                  <a:pt x="76309" y="645944"/>
                </a:lnTo>
                <a:lnTo>
                  <a:pt x="77027" y="650890"/>
                </a:lnTo>
                <a:lnTo>
                  <a:pt x="79030" y="655564"/>
                </a:lnTo>
                <a:lnTo>
                  <a:pt x="77782" y="642368"/>
                </a:lnTo>
                <a:close/>
              </a:path>
              <a:path w="3277635" h="2793039">
                <a:moveTo>
                  <a:pt x="16291" y="338939"/>
                </a:moveTo>
                <a:lnTo>
                  <a:pt x="13460" y="345103"/>
                </a:lnTo>
                <a:lnTo>
                  <a:pt x="15430" y="345527"/>
                </a:lnTo>
                <a:lnTo>
                  <a:pt x="24465" y="347729"/>
                </a:lnTo>
                <a:lnTo>
                  <a:pt x="16291" y="338939"/>
                </a:lnTo>
                <a:close/>
              </a:path>
              <a:path w="3277635" h="2793039">
                <a:moveTo>
                  <a:pt x="8516" y="287655"/>
                </a:moveTo>
                <a:lnTo>
                  <a:pt x="8912" y="295258"/>
                </a:lnTo>
                <a:lnTo>
                  <a:pt x="10079" y="303225"/>
                </a:lnTo>
                <a:lnTo>
                  <a:pt x="11919" y="310760"/>
                </a:lnTo>
                <a:lnTo>
                  <a:pt x="14332" y="317068"/>
                </a:lnTo>
                <a:lnTo>
                  <a:pt x="16645" y="276802"/>
                </a:lnTo>
                <a:lnTo>
                  <a:pt x="12957" y="274989"/>
                </a:lnTo>
                <a:lnTo>
                  <a:pt x="10439" y="276725"/>
                </a:lnTo>
                <a:lnTo>
                  <a:pt x="8992" y="281212"/>
                </a:lnTo>
                <a:lnTo>
                  <a:pt x="8516" y="287655"/>
                </a:lnTo>
                <a:close/>
              </a:path>
              <a:path w="3277635" h="2793039">
                <a:moveTo>
                  <a:pt x="12330" y="541412"/>
                </a:moveTo>
                <a:lnTo>
                  <a:pt x="12726" y="549995"/>
                </a:lnTo>
                <a:lnTo>
                  <a:pt x="14483" y="511439"/>
                </a:lnTo>
                <a:lnTo>
                  <a:pt x="11765" y="516326"/>
                </a:lnTo>
                <a:lnTo>
                  <a:pt x="9794" y="525286"/>
                </a:lnTo>
                <a:lnTo>
                  <a:pt x="9134" y="539475"/>
                </a:lnTo>
                <a:lnTo>
                  <a:pt x="12330" y="541412"/>
                </a:lnTo>
                <a:close/>
              </a:path>
              <a:path w="3277635" h="2793039">
                <a:moveTo>
                  <a:pt x="83728" y="382021"/>
                </a:moveTo>
                <a:lnTo>
                  <a:pt x="81341" y="380009"/>
                </a:lnTo>
                <a:lnTo>
                  <a:pt x="77593" y="373942"/>
                </a:lnTo>
                <a:lnTo>
                  <a:pt x="76498" y="366661"/>
                </a:lnTo>
                <a:lnTo>
                  <a:pt x="73791" y="386764"/>
                </a:lnTo>
                <a:lnTo>
                  <a:pt x="76553" y="381807"/>
                </a:lnTo>
                <a:lnTo>
                  <a:pt x="79904" y="379920"/>
                </a:lnTo>
                <a:lnTo>
                  <a:pt x="83728" y="382021"/>
                </a:lnTo>
                <a:close/>
              </a:path>
              <a:path w="3277635" h="2793039">
                <a:moveTo>
                  <a:pt x="85966" y="1980738"/>
                </a:moveTo>
                <a:lnTo>
                  <a:pt x="88565" y="1970708"/>
                </a:lnTo>
                <a:lnTo>
                  <a:pt x="88906" y="1967297"/>
                </a:lnTo>
                <a:lnTo>
                  <a:pt x="85797" y="1975451"/>
                </a:lnTo>
                <a:lnTo>
                  <a:pt x="84714" y="1980026"/>
                </a:lnTo>
                <a:lnTo>
                  <a:pt x="85966" y="1980738"/>
                </a:lnTo>
                <a:close/>
              </a:path>
              <a:path w="3277635" h="2793039">
                <a:moveTo>
                  <a:pt x="88133" y="1981972"/>
                </a:moveTo>
                <a:lnTo>
                  <a:pt x="85966" y="1980738"/>
                </a:lnTo>
                <a:lnTo>
                  <a:pt x="87762" y="1993313"/>
                </a:lnTo>
                <a:lnTo>
                  <a:pt x="90029" y="1986629"/>
                </a:lnTo>
                <a:lnTo>
                  <a:pt x="90481" y="1983158"/>
                </a:lnTo>
                <a:lnTo>
                  <a:pt x="88133" y="1981972"/>
                </a:lnTo>
                <a:close/>
              </a:path>
              <a:path w="3277635" h="2793039">
                <a:moveTo>
                  <a:pt x="74604" y="1994049"/>
                </a:moveTo>
                <a:lnTo>
                  <a:pt x="78860" y="2000550"/>
                </a:lnTo>
                <a:lnTo>
                  <a:pt x="84842" y="2000326"/>
                </a:lnTo>
                <a:lnTo>
                  <a:pt x="87762" y="1993313"/>
                </a:lnTo>
                <a:lnTo>
                  <a:pt x="85966" y="1980738"/>
                </a:lnTo>
                <a:lnTo>
                  <a:pt x="85537" y="1982392"/>
                </a:lnTo>
                <a:lnTo>
                  <a:pt x="80593" y="1990015"/>
                </a:lnTo>
                <a:lnTo>
                  <a:pt x="74604" y="1994049"/>
                </a:lnTo>
                <a:close/>
              </a:path>
              <a:path w="3277635" h="2793039">
                <a:moveTo>
                  <a:pt x="84515" y="473462"/>
                </a:moveTo>
                <a:lnTo>
                  <a:pt x="85418" y="462567"/>
                </a:lnTo>
                <a:lnTo>
                  <a:pt x="85119" y="457712"/>
                </a:lnTo>
                <a:lnTo>
                  <a:pt x="84048" y="457460"/>
                </a:lnTo>
                <a:lnTo>
                  <a:pt x="82639" y="460377"/>
                </a:lnTo>
                <a:lnTo>
                  <a:pt x="81322" y="465027"/>
                </a:lnTo>
                <a:lnTo>
                  <a:pt x="80696" y="473783"/>
                </a:lnTo>
                <a:lnTo>
                  <a:pt x="84515" y="473462"/>
                </a:lnTo>
                <a:close/>
              </a:path>
              <a:path w="3277635" h="2793039">
                <a:moveTo>
                  <a:pt x="93072" y="532919"/>
                </a:moveTo>
                <a:lnTo>
                  <a:pt x="94544" y="522312"/>
                </a:lnTo>
                <a:lnTo>
                  <a:pt x="94318" y="509478"/>
                </a:lnTo>
                <a:lnTo>
                  <a:pt x="92693" y="496600"/>
                </a:lnTo>
                <a:lnTo>
                  <a:pt x="89969" y="485862"/>
                </a:lnTo>
                <a:lnTo>
                  <a:pt x="89603" y="539114"/>
                </a:lnTo>
                <a:lnTo>
                  <a:pt x="93072" y="532919"/>
                </a:lnTo>
                <a:close/>
              </a:path>
              <a:path w="3277635" h="2793039">
                <a:moveTo>
                  <a:pt x="86444" y="479449"/>
                </a:moveTo>
                <a:lnTo>
                  <a:pt x="87661" y="499374"/>
                </a:lnTo>
                <a:lnTo>
                  <a:pt x="89056" y="521432"/>
                </a:lnTo>
                <a:lnTo>
                  <a:pt x="86874" y="528080"/>
                </a:lnTo>
                <a:lnTo>
                  <a:pt x="84951" y="525132"/>
                </a:lnTo>
                <a:lnTo>
                  <a:pt x="83202" y="518570"/>
                </a:lnTo>
                <a:lnTo>
                  <a:pt x="85760" y="539634"/>
                </a:lnTo>
                <a:lnTo>
                  <a:pt x="89603" y="539114"/>
                </a:lnTo>
                <a:lnTo>
                  <a:pt x="89969" y="485862"/>
                </a:lnTo>
                <a:lnTo>
                  <a:pt x="86444" y="479449"/>
                </a:lnTo>
                <a:close/>
              </a:path>
              <a:path w="3277635" h="2793039">
                <a:moveTo>
                  <a:pt x="86444" y="479449"/>
                </a:moveTo>
                <a:lnTo>
                  <a:pt x="82417" y="479545"/>
                </a:lnTo>
                <a:lnTo>
                  <a:pt x="81705" y="479754"/>
                </a:lnTo>
                <a:lnTo>
                  <a:pt x="78348" y="479021"/>
                </a:lnTo>
                <a:lnTo>
                  <a:pt x="76804" y="475374"/>
                </a:lnTo>
                <a:lnTo>
                  <a:pt x="81563" y="495029"/>
                </a:lnTo>
                <a:lnTo>
                  <a:pt x="87661" y="499374"/>
                </a:lnTo>
                <a:lnTo>
                  <a:pt x="86444" y="479449"/>
                </a:lnTo>
                <a:close/>
              </a:path>
              <a:path w="3277635" h="2793039">
                <a:moveTo>
                  <a:pt x="86201" y="517799"/>
                </a:moveTo>
                <a:lnTo>
                  <a:pt x="87414" y="499811"/>
                </a:lnTo>
                <a:lnTo>
                  <a:pt x="81595" y="508549"/>
                </a:lnTo>
                <a:lnTo>
                  <a:pt x="76897" y="512899"/>
                </a:lnTo>
                <a:lnTo>
                  <a:pt x="73336" y="513738"/>
                </a:lnTo>
                <a:lnTo>
                  <a:pt x="71271" y="534015"/>
                </a:lnTo>
                <a:lnTo>
                  <a:pt x="76360" y="535317"/>
                </a:lnTo>
                <a:lnTo>
                  <a:pt x="85760" y="539634"/>
                </a:lnTo>
                <a:lnTo>
                  <a:pt x="83202" y="518570"/>
                </a:lnTo>
                <a:lnTo>
                  <a:pt x="86201" y="517799"/>
                </a:lnTo>
                <a:close/>
              </a:path>
              <a:path w="3277635" h="2793039">
                <a:moveTo>
                  <a:pt x="87414" y="499811"/>
                </a:moveTo>
                <a:lnTo>
                  <a:pt x="86201" y="517799"/>
                </a:lnTo>
                <a:lnTo>
                  <a:pt x="89056" y="521432"/>
                </a:lnTo>
                <a:lnTo>
                  <a:pt x="87661" y="499374"/>
                </a:lnTo>
                <a:lnTo>
                  <a:pt x="87414" y="499811"/>
                </a:lnTo>
                <a:close/>
              </a:path>
              <a:path w="3277635" h="2793039">
                <a:moveTo>
                  <a:pt x="82139" y="404853"/>
                </a:moveTo>
                <a:lnTo>
                  <a:pt x="84559" y="408128"/>
                </a:lnTo>
                <a:lnTo>
                  <a:pt x="86505" y="408608"/>
                </a:lnTo>
                <a:lnTo>
                  <a:pt x="87101" y="404765"/>
                </a:lnTo>
                <a:lnTo>
                  <a:pt x="85469" y="395072"/>
                </a:lnTo>
                <a:lnTo>
                  <a:pt x="85301" y="394358"/>
                </a:lnTo>
                <a:lnTo>
                  <a:pt x="82139" y="404853"/>
                </a:lnTo>
                <a:close/>
              </a:path>
              <a:path w="3277635" h="2793039">
                <a:moveTo>
                  <a:pt x="80828" y="393535"/>
                </a:moveTo>
                <a:lnTo>
                  <a:pt x="79396" y="396029"/>
                </a:lnTo>
                <a:lnTo>
                  <a:pt x="80125" y="400311"/>
                </a:lnTo>
                <a:lnTo>
                  <a:pt x="82139" y="404853"/>
                </a:lnTo>
                <a:lnTo>
                  <a:pt x="85301" y="394358"/>
                </a:lnTo>
                <a:lnTo>
                  <a:pt x="80828" y="393535"/>
                </a:lnTo>
                <a:close/>
              </a:path>
              <a:path w="3277635" h="2793039">
                <a:moveTo>
                  <a:pt x="76804" y="475374"/>
                </a:moveTo>
                <a:lnTo>
                  <a:pt x="76727" y="494194"/>
                </a:lnTo>
                <a:lnTo>
                  <a:pt x="81563" y="495029"/>
                </a:lnTo>
                <a:lnTo>
                  <a:pt x="76804" y="475374"/>
                </a:lnTo>
                <a:close/>
              </a:path>
              <a:path w="3277635" h="2793039">
                <a:moveTo>
                  <a:pt x="80696" y="473783"/>
                </a:moveTo>
                <a:lnTo>
                  <a:pt x="81322" y="465027"/>
                </a:lnTo>
                <a:lnTo>
                  <a:pt x="80531" y="469974"/>
                </a:lnTo>
                <a:lnTo>
                  <a:pt x="80696" y="473783"/>
                </a:lnTo>
                <a:close/>
              </a:path>
              <a:path w="3277635" h="2793039">
                <a:moveTo>
                  <a:pt x="68439" y="1994966"/>
                </a:moveTo>
                <a:lnTo>
                  <a:pt x="67710" y="2199182"/>
                </a:lnTo>
                <a:lnTo>
                  <a:pt x="69295" y="2197155"/>
                </a:lnTo>
                <a:lnTo>
                  <a:pt x="68439" y="1994966"/>
                </a:lnTo>
                <a:close/>
              </a:path>
              <a:path w="3277635" h="2793039">
                <a:moveTo>
                  <a:pt x="74604" y="1994049"/>
                </a:moveTo>
                <a:lnTo>
                  <a:pt x="73587" y="2026711"/>
                </a:lnTo>
                <a:lnTo>
                  <a:pt x="76607" y="2026399"/>
                </a:lnTo>
                <a:lnTo>
                  <a:pt x="74604" y="1994049"/>
                </a:lnTo>
                <a:close/>
              </a:path>
              <a:path w="3277635" h="2793039">
                <a:moveTo>
                  <a:pt x="96605" y="884503"/>
                </a:moveTo>
                <a:lnTo>
                  <a:pt x="94019" y="879023"/>
                </a:lnTo>
                <a:lnTo>
                  <a:pt x="92994" y="884958"/>
                </a:lnTo>
                <a:lnTo>
                  <a:pt x="96605" y="884503"/>
                </a:lnTo>
                <a:close/>
              </a:path>
              <a:path w="3277635" h="2793039">
                <a:moveTo>
                  <a:pt x="11995" y="329057"/>
                </a:moveTo>
                <a:lnTo>
                  <a:pt x="10930" y="322771"/>
                </a:lnTo>
                <a:lnTo>
                  <a:pt x="9821" y="325440"/>
                </a:lnTo>
                <a:lnTo>
                  <a:pt x="11995" y="329057"/>
                </a:lnTo>
                <a:close/>
              </a:path>
              <a:path w="3277635" h="2793039">
                <a:moveTo>
                  <a:pt x="97023" y="939944"/>
                </a:moveTo>
                <a:lnTo>
                  <a:pt x="95592" y="934386"/>
                </a:lnTo>
                <a:lnTo>
                  <a:pt x="94754" y="942531"/>
                </a:lnTo>
                <a:lnTo>
                  <a:pt x="97023" y="939944"/>
                </a:lnTo>
                <a:close/>
              </a:path>
              <a:path w="3277635" h="2793039">
                <a:moveTo>
                  <a:pt x="73782" y="1211461"/>
                </a:moveTo>
                <a:lnTo>
                  <a:pt x="77375" y="1234395"/>
                </a:lnTo>
                <a:lnTo>
                  <a:pt x="75904" y="1212361"/>
                </a:lnTo>
                <a:lnTo>
                  <a:pt x="73782" y="1211461"/>
                </a:lnTo>
                <a:close/>
              </a:path>
              <a:path w="3277635" h="2793039">
                <a:moveTo>
                  <a:pt x="89995" y="86077"/>
                </a:moveTo>
                <a:lnTo>
                  <a:pt x="95802" y="97324"/>
                </a:lnTo>
                <a:lnTo>
                  <a:pt x="90624" y="84633"/>
                </a:lnTo>
                <a:lnTo>
                  <a:pt x="89995" y="86077"/>
                </a:lnTo>
                <a:close/>
              </a:path>
              <a:path w="3277635" h="2793039">
                <a:moveTo>
                  <a:pt x="20197" y="593667"/>
                </a:moveTo>
                <a:lnTo>
                  <a:pt x="20146" y="593816"/>
                </a:lnTo>
                <a:lnTo>
                  <a:pt x="20197" y="593667"/>
                </a:lnTo>
                <a:close/>
              </a:path>
              <a:path w="3277635" h="2793039">
                <a:moveTo>
                  <a:pt x="14026" y="995501"/>
                </a:moveTo>
                <a:lnTo>
                  <a:pt x="14918" y="1005720"/>
                </a:lnTo>
                <a:lnTo>
                  <a:pt x="15813" y="986942"/>
                </a:lnTo>
                <a:lnTo>
                  <a:pt x="14026" y="995501"/>
                </a:lnTo>
                <a:close/>
              </a:path>
              <a:path w="3277635" h="2793039">
                <a:moveTo>
                  <a:pt x="22177" y="1051574"/>
                </a:moveTo>
                <a:lnTo>
                  <a:pt x="19288" y="1028685"/>
                </a:lnTo>
                <a:lnTo>
                  <a:pt x="19228" y="1042420"/>
                </a:lnTo>
                <a:lnTo>
                  <a:pt x="22177" y="1051574"/>
                </a:lnTo>
                <a:close/>
              </a:path>
              <a:path w="3277635" h="2793039">
                <a:moveTo>
                  <a:pt x="12172" y="1087260"/>
                </a:moveTo>
                <a:lnTo>
                  <a:pt x="9661" y="1071329"/>
                </a:lnTo>
                <a:lnTo>
                  <a:pt x="9134" y="1080455"/>
                </a:lnTo>
                <a:lnTo>
                  <a:pt x="12172" y="1087260"/>
                </a:lnTo>
                <a:close/>
              </a:path>
              <a:path w="3277635" h="2793039">
                <a:moveTo>
                  <a:pt x="13884" y="1211270"/>
                </a:moveTo>
                <a:lnTo>
                  <a:pt x="13788" y="1211027"/>
                </a:lnTo>
                <a:lnTo>
                  <a:pt x="13717" y="1218400"/>
                </a:lnTo>
                <a:lnTo>
                  <a:pt x="13884" y="1211270"/>
                </a:lnTo>
                <a:close/>
              </a:path>
              <a:path w="3277635" h="2793039">
                <a:moveTo>
                  <a:pt x="77307" y="1378263"/>
                </a:moveTo>
                <a:lnTo>
                  <a:pt x="76980" y="1370074"/>
                </a:lnTo>
                <a:lnTo>
                  <a:pt x="75530" y="1373862"/>
                </a:lnTo>
                <a:lnTo>
                  <a:pt x="77307" y="1378263"/>
                </a:lnTo>
                <a:close/>
              </a:path>
              <a:path w="3277635" h="2793039">
                <a:moveTo>
                  <a:pt x="9114" y="1294197"/>
                </a:moveTo>
                <a:lnTo>
                  <a:pt x="8096" y="1277619"/>
                </a:lnTo>
                <a:lnTo>
                  <a:pt x="7788" y="1287511"/>
                </a:lnTo>
                <a:lnTo>
                  <a:pt x="9114" y="1294197"/>
                </a:lnTo>
                <a:close/>
              </a:path>
              <a:path w="3277635" h="2793039">
                <a:moveTo>
                  <a:pt x="24726" y="1104504"/>
                </a:moveTo>
                <a:lnTo>
                  <a:pt x="25130" y="1297108"/>
                </a:lnTo>
                <a:lnTo>
                  <a:pt x="25459" y="1100946"/>
                </a:lnTo>
                <a:lnTo>
                  <a:pt x="24726" y="1104504"/>
                </a:lnTo>
                <a:close/>
              </a:path>
              <a:path w="3277635" h="2793039">
                <a:moveTo>
                  <a:pt x="32028" y="1545676"/>
                </a:moveTo>
                <a:lnTo>
                  <a:pt x="30372" y="1316273"/>
                </a:lnTo>
                <a:lnTo>
                  <a:pt x="27600" y="1546287"/>
                </a:lnTo>
                <a:lnTo>
                  <a:pt x="32028" y="1545676"/>
                </a:lnTo>
                <a:close/>
              </a:path>
              <a:path w="3277635" h="2793039">
                <a:moveTo>
                  <a:pt x="11992" y="1382178"/>
                </a:moveTo>
                <a:lnTo>
                  <a:pt x="9345" y="1370514"/>
                </a:lnTo>
                <a:lnTo>
                  <a:pt x="9223" y="1376713"/>
                </a:lnTo>
                <a:lnTo>
                  <a:pt x="11992" y="1382178"/>
                </a:lnTo>
                <a:close/>
              </a:path>
              <a:path w="3277635" h="2793039">
                <a:moveTo>
                  <a:pt x="19871" y="1091895"/>
                </a:moveTo>
                <a:lnTo>
                  <a:pt x="21523" y="1193852"/>
                </a:lnTo>
                <a:lnTo>
                  <a:pt x="19884" y="1092366"/>
                </a:lnTo>
                <a:lnTo>
                  <a:pt x="19871" y="1091895"/>
                </a:lnTo>
                <a:close/>
              </a:path>
              <a:path w="3277635" h="2793039">
                <a:moveTo>
                  <a:pt x="56628" y="1826450"/>
                </a:moveTo>
                <a:lnTo>
                  <a:pt x="51619" y="1836274"/>
                </a:lnTo>
                <a:lnTo>
                  <a:pt x="50888" y="1837707"/>
                </a:lnTo>
                <a:lnTo>
                  <a:pt x="56628" y="1826450"/>
                </a:lnTo>
                <a:close/>
              </a:path>
              <a:path w="3277635" h="2793039">
                <a:moveTo>
                  <a:pt x="84047" y="1800814"/>
                </a:moveTo>
                <a:lnTo>
                  <a:pt x="84429" y="1809978"/>
                </a:lnTo>
                <a:lnTo>
                  <a:pt x="85054" y="1806062"/>
                </a:lnTo>
                <a:lnTo>
                  <a:pt x="84047" y="1800814"/>
                </a:lnTo>
                <a:close/>
              </a:path>
              <a:path w="3277635" h="2793039">
                <a:moveTo>
                  <a:pt x="84647" y="83099"/>
                </a:moveTo>
                <a:lnTo>
                  <a:pt x="85964" y="86338"/>
                </a:lnTo>
                <a:lnTo>
                  <a:pt x="88064" y="83925"/>
                </a:lnTo>
                <a:lnTo>
                  <a:pt x="84647" y="83099"/>
                </a:lnTo>
                <a:close/>
              </a:path>
              <a:path w="3277635" h="2793039">
                <a:moveTo>
                  <a:pt x="83824" y="89336"/>
                </a:moveTo>
                <a:lnTo>
                  <a:pt x="83381" y="97258"/>
                </a:lnTo>
                <a:lnTo>
                  <a:pt x="84449" y="94912"/>
                </a:lnTo>
                <a:lnTo>
                  <a:pt x="83824" y="89336"/>
                </a:lnTo>
                <a:close/>
              </a:path>
              <a:path w="3277635" h="2793039">
                <a:moveTo>
                  <a:pt x="71511" y="1730467"/>
                </a:moveTo>
                <a:lnTo>
                  <a:pt x="73424" y="1731011"/>
                </a:lnTo>
                <a:lnTo>
                  <a:pt x="73992" y="1729189"/>
                </a:lnTo>
                <a:lnTo>
                  <a:pt x="71511" y="1730467"/>
                </a:lnTo>
                <a:close/>
              </a:path>
              <a:path w="3277635" h="2793039">
                <a:moveTo>
                  <a:pt x="9333" y="1846467"/>
                </a:moveTo>
                <a:lnTo>
                  <a:pt x="8430" y="1831150"/>
                </a:lnTo>
                <a:lnTo>
                  <a:pt x="7218" y="1838854"/>
                </a:lnTo>
                <a:lnTo>
                  <a:pt x="9333" y="1846467"/>
                </a:lnTo>
                <a:close/>
              </a:path>
              <a:path w="3277635" h="2793039">
                <a:moveTo>
                  <a:pt x="9697" y="2319603"/>
                </a:moveTo>
                <a:lnTo>
                  <a:pt x="9029" y="2312399"/>
                </a:lnTo>
                <a:lnTo>
                  <a:pt x="8391" y="2316548"/>
                </a:lnTo>
                <a:lnTo>
                  <a:pt x="9697" y="2319603"/>
                </a:lnTo>
                <a:close/>
              </a:path>
              <a:path w="3277635" h="2793039">
                <a:moveTo>
                  <a:pt x="10773" y="1805940"/>
                </a:moveTo>
                <a:lnTo>
                  <a:pt x="14259" y="1788101"/>
                </a:lnTo>
                <a:lnTo>
                  <a:pt x="8794" y="1798299"/>
                </a:lnTo>
                <a:lnTo>
                  <a:pt x="10773" y="1805940"/>
                </a:lnTo>
                <a:close/>
              </a:path>
              <a:path w="3277635" h="2793039">
                <a:moveTo>
                  <a:pt x="13821" y="2511841"/>
                </a:moveTo>
                <a:lnTo>
                  <a:pt x="16119" y="2505025"/>
                </a:lnTo>
                <a:lnTo>
                  <a:pt x="13460" y="2512051"/>
                </a:lnTo>
                <a:lnTo>
                  <a:pt x="13821" y="2511841"/>
                </a:lnTo>
                <a:close/>
              </a:path>
              <a:path w="3277635" h="2793039">
                <a:moveTo>
                  <a:pt x="31938" y="2378134"/>
                </a:moveTo>
                <a:lnTo>
                  <a:pt x="28087" y="2504234"/>
                </a:lnTo>
                <a:lnTo>
                  <a:pt x="31092" y="2503368"/>
                </a:lnTo>
                <a:lnTo>
                  <a:pt x="31938" y="2378134"/>
                </a:lnTo>
                <a:close/>
              </a:path>
              <a:path w="3277635" h="2793039">
                <a:moveTo>
                  <a:pt x="2976" y="2060312"/>
                </a:moveTo>
                <a:lnTo>
                  <a:pt x="2579" y="2052415"/>
                </a:lnTo>
                <a:lnTo>
                  <a:pt x="0" y="2059661"/>
                </a:lnTo>
                <a:lnTo>
                  <a:pt x="2976" y="2060312"/>
                </a:lnTo>
                <a:close/>
              </a:path>
              <a:path w="3277635" h="2793039">
                <a:moveTo>
                  <a:pt x="84544" y="2333705"/>
                </a:moveTo>
                <a:lnTo>
                  <a:pt x="83925" y="2326485"/>
                </a:lnTo>
                <a:lnTo>
                  <a:pt x="81427" y="2334087"/>
                </a:lnTo>
                <a:lnTo>
                  <a:pt x="84544" y="2333705"/>
                </a:lnTo>
                <a:close/>
              </a:path>
              <a:path w="3277635" h="2793039">
                <a:moveTo>
                  <a:pt x="9462" y="1714270"/>
                </a:moveTo>
                <a:lnTo>
                  <a:pt x="8997" y="1685074"/>
                </a:lnTo>
                <a:lnTo>
                  <a:pt x="8564" y="1698033"/>
                </a:lnTo>
                <a:lnTo>
                  <a:pt x="9462" y="1714270"/>
                </a:lnTo>
                <a:close/>
              </a:path>
              <a:path w="3277635" h="2793039">
                <a:moveTo>
                  <a:pt x="14322" y="1696060"/>
                </a:moveTo>
                <a:lnTo>
                  <a:pt x="13074" y="1773006"/>
                </a:lnTo>
                <a:lnTo>
                  <a:pt x="19622" y="1775778"/>
                </a:lnTo>
                <a:lnTo>
                  <a:pt x="14322" y="1696060"/>
                </a:lnTo>
                <a:close/>
              </a:path>
              <a:path w="3277635" h="2793039">
                <a:moveTo>
                  <a:pt x="15296" y="2079843"/>
                </a:moveTo>
                <a:lnTo>
                  <a:pt x="12696" y="2074008"/>
                </a:lnTo>
                <a:lnTo>
                  <a:pt x="11677" y="2077363"/>
                </a:lnTo>
                <a:lnTo>
                  <a:pt x="15296" y="2079843"/>
                </a:lnTo>
                <a:close/>
              </a:path>
              <a:path w="3277635" h="2793039">
                <a:moveTo>
                  <a:pt x="57481" y="2092508"/>
                </a:moveTo>
                <a:lnTo>
                  <a:pt x="57582" y="2204736"/>
                </a:lnTo>
                <a:lnTo>
                  <a:pt x="58426" y="2100787"/>
                </a:lnTo>
                <a:lnTo>
                  <a:pt x="57481" y="2092508"/>
                </a:lnTo>
                <a:close/>
              </a:path>
              <a:path w="3277635" h="2793039">
                <a:moveTo>
                  <a:pt x="56132" y="1928064"/>
                </a:moveTo>
                <a:lnTo>
                  <a:pt x="56263" y="1932063"/>
                </a:lnTo>
                <a:lnTo>
                  <a:pt x="59147" y="1931232"/>
                </a:lnTo>
                <a:lnTo>
                  <a:pt x="56132" y="1928064"/>
                </a:lnTo>
                <a:close/>
              </a:path>
              <a:path w="3277635" h="2793039">
                <a:moveTo>
                  <a:pt x="21446" y="2519599"/>
                </a:moveTo>
                <a:lnTo>
                  <a:pt x="20935" y="2637461"/>
                </a:lnTo>
                <a:lnTo>
                  <a:pt x="22365" y="2628237"/>
                </a:lnTo>
                <a:lnTo>
                  <a:pt x="21446" y="2519599"/>
                </a:lnTo>
                <a:close/>
              </a:path>
              <a:path w="3277635" h="2793039">
                <a:moveTo>
                  <a:pt x="60105" y="1934798"/>
                </a:moveTo>
                <a:lnTo>
                  <a:pt x="59216" y="1956914"/>
                </a:lnTo>
                <a:lnTo>
                  <a:pt x="60593" y="1955833"/>
                </a:lnTo>
                <a:lnTo>
                  <a:pt x="60105" y="1934798"/>
                </a:lnTo>
                <a:close/>
              </a:path>
              <a:path w="3277635" h="2793039">
                <a:moveTo>
                  <a:pt x="69557" y="2678227"/>
                </a:moveTo>
                <a:lnTo>
                  <a:pt x="66942" y="2447694"/>
                </a:lnTo>
                <a:lnTo>
                  <a:pt x="65535" y="2679479"/>
                </a:lnTo>
                <a:lnTo>
                  <a:pt x="69557" y="2678227"/>
                </a:lnTo>
                <a:close/>
              </a:path>
              <a:path w="3277635" h="2793039">
                <a:moveTo>
                  <a:pt x="67487" y="2448958"/>
                </a:moveTo>
                <a:lnTo>
                  <a:pt x="69603" y="2626640"/>
                </a:lnTo>
                <a:lnTo>
                  <a:pt x="70584" y="2449863"/>
                </a:lnTo>
                <a:lnTo>
                  <a:pt x="67487" y="2448958"/>
                </a:lnTo>
                <a:close/>
              </a:path>
              <a:path w="3277635" h="2793039">
                <a:moveTo>
                  <a:pt x="72362" y="2243843"/>
                </a:moveTo>
                <a:lnTo>
                  <a:pt x="75139" y="2333927"/>
                </a:lnTo>
                <a:lnTo>
                  <a:pt x="74475" y="2251159"/>
                </a:lnTo>
                <a:lnTo>
                  <a:pt x="72362" y="2243843"/>
                </a:lnTo>
                <a:close/>
              </a:path>
              <a:path w="3277635" h="2793039">
                <a:moveTo>
                  <a:pt x="71484" y="1490634"/>
                </a:moveTo>
                <a:lnTo>
                  <a:pt x="70696" y="1413698"/>
                </a:lnTo>
                <a:lnTo>
                  <a:pt x="71037" y="1535042"/>
                </a:lnTo>
                <a:lnTo>
                  <a:pt x="71484" y="1490634"/>
                </a:lnTo>
                <a:close/>
              </a:path>
              <a:path w="3277635" h="2793039">
                <a:moveTo>
                  <a:pt x="13238" y="2367038"/>
                </a:moveTo>
                <a:lnTo>
                  <a:pt x="11599" y="2358710"/>
                </a:lnTo>
                <a:lnTo>
                  <a:pt x="10997" y="2363874"/>
                </a:lnTo>
                <a:lnTo>
                  <a:pt x="13238" y="2367038"/>
                </a:lnTo>
                <a:close/>
              </a:path>
              <a:path w="3277635" h="2793039">
                <a:moveTo>
                  <a:pt x="46890" y="2199313"/>
                </a:moveTo>
                <a:lnTo>
                  <a:pt x="47331" y="2351163"/>
                </a:lnTo>
                <a:lnTo>
                  <a:pt x="49535" y="2209852"/>
                </a:lnTo>
                <a:lnTo>
                  <a:pt x="46890" y="2199313"/>
                </a:lnTo>
                <a:close/>
              </a:path>
              <a:path w="3277635" h="2793039">
                <a:moveTo>
                  <a:pt x="57633" y="2210570"/>
                </a:moveTo>
                <a:lnTo>
                  <a:pt x="61136" y="2256374"/>
                </a:lnTo>
                <a:lnTo>
                  <a:pt x="61040" y="2252006"/>
                </a:lnTo>
                <a:lnTo>
                  <a:pt x="57633" y="2210570"/>
                </a:lnTo>
                <a:close/>
              </a:path>
              <a:path w="3277635" h="2793039">
                <a:moveTo>
                  <a:pt x="64792" y="2682960"/>
                </a:moveTo>
                <a:lnTo>
                  <a:pt x="62884" y="2724806"/>
                </a:lnTo>
                <a:lnTo>
                  <a:pt x="68239" y="2722831"/>
                </a:lnTo>
                <a:lnTo>
                  <a:pt x="64792" y="2682960"/>
                </a:lnTo>
                <a:close/>
              </a:path>
              <a:path w="3277635" h="2793039">
                <a:moveTo>
                  <a:pt x="79258" y="1663581"/>
                </a:moveTo>
                <a:lnTo>
                  <a:pt x="78746" y="1647530"/>
                </a:lnTo>
                <a:lnTo>
                  <a:pt x="77727" y="1670752"/>
                </a:lnTo>
                <a:lnTo>
                  <a:pt x="79258" y="1663581"/>
                </a:lnTo>
                <a:close/>
              </a:path>
              <a:path w="3277635" h="2793039">
                <a:moveTo>
                  <a:pt x="94791" y="1125419"/>
                </a:moveTo>
                <a:lnTo>
                  <a:pt x="93429" y="1119726"/>
                </a:lnTo>
                <a:lnTo>
                  <a:pt x="92555" y="1127962"/>
                </a:lnTo>
                <a:lnTo>
                  <a:pt x="94791" y="1125419"/>
                </a:lnTo>
                <a:close/>
              </a:path>
              <a:path w="3277635" h="2793039">
                <a:moveTo>
                  <a:pt x="84814" y="321769"/>
                </a:moveTo>
                <a:lnTo>
                  <a:pt x="86719" y="332774"/>
                </a:lnTo>
                <a:lnTo>
                  <a:pt x="86095" y="317911"/>
                </a:lnTo>
                <a:lnTo>
                  <a:pt x="84814" y="321769"/>
                </a:lnTo>
                <a:close/>
              </a:path>
              <a:path w="3277635" h="2793039">
                <a:moveTo>
                  <a:pt x="90805" y="2098147"/>
                </a:moveTo>
                <a:lnTo>
                  <a:pt x="88962" y="2096885"/>
                </a:lnTo>
                <a:lnTo>
                  <a:pt x="89627" y="2101671"/>
                </a:lnTo>
                <a:lnTo>
                  <a:pt x="90805" y="2098147"/>
                </a:lnTo>
                <a:close/>
              </a:path>
              <a:path w="3277635" h="2793039">
                <a:moveTo>
                  <a:pt x="75041" y="1728649"/>
                </a:moveTo>
                <a:lnTo>
                  <a:pt x="74608" y="1727212"/>
                </a:lnTo>
                <a:lnTo>
                  <a:pt x="73992" y="1729189"/>
                </a:lnTo>
                <a:lnTo>
                  <a:pt x="75041" y="1728649"/>
                </a:lnTo>
                <a:close/>
              </a:path>
              <a:path w="3277635" h="2793039">
                <a:moveTo>
                  <a:pt x="76761" y="1632561"/>
                </a:moveTo>
                <a:lnTo>
                  <a:pt x="74280" y="1685774"/>
                </a:lnTo>
                <a:lnTo>
                  <a:pt x="75991" y="1678298"/>
                </a:lnTo>
                <a:lnTo>
                  <a:pt x="76761" y="1632561"/>
                </a:lnTo>
                <a:close/>
              </a:path>
              <a:path w="3277635" h="2793039">
                <a:moveTo>
                  <a:pt x="65532" y="1368861"/>
                </a:moveTo>
                <a:lnTo>
                  <a:pt x="61875" y="1631884"/>
                </a:lnTo>
                <a:lnTo>
                  <a:pt x="65592" y="1549240"/>
                </a:lnTo>
                <a:lnTo>
                  <a:pt x="65532" y="1368861"/>
                </a:lnTo>
                <a:close/>
              </a:path>
              <a:path w="3277635" h="2793039">
                <a:moveTo>
                  <a:pt x="81237" y="1600979"/>
                </a:moveTo>
                <a:lnTo>
                  <a:pt x="83622" y="1619592"/>
                </a:lnTo>
                <a:lnTo>
                  <a:pt x="89705" y="1595813"/>
                </a:lnTo>
                <a:lnTo>
                  <a:pt x="81237" y="1600979"/>
                </a:lnTo>
                <a:close/>
              </a:path>
              <a:path w="3277635" h="2793039">
                <a:moveTo>
                  <a:pt x="74538" y="1509902"/>
                </a:moveTo>
                <a:lnTo>
                  <a:pt x="77632" y="1564663"/>
                </a:lnTo>
                <a:lnTo>
                  <a:pt x="76974" y="1511142"/>
                </a:lnTo>
                <a:lnTo>
                  <a:pt x="74538" y="1509902"/>
                </a:lnTo>
                <a:close/>
              </a:path>
              <a:path w="3277635" h="2793039">
                <a:moveTo>
                  <a:pt x="75981" y="2120196"/>
                </a:moveTo>
                <a:lnTo>
                  <a:pt x="74483" y="2090262"/>
                </a:lnTo>
                <a:lnTo>
                  <a:pt x="74152" y="2129452"/>
                </a:lnTo>
                <a:lnTo>
                  <a:pt x="75981" y="2120196"/>
                </a:lnTo>
                <a:close/>
              </a:path>
              <a:path w="3277635" h="2793039">
                <a:moveTo>
                  <a:pt x="57504" y="932611"/>
                </a:moveTo>
                <a:lnTo>
                  <a:pt x="56471" y="1225205"/>
                </a:lnTo>
                <a:lnTo>
                  <a:pt x="57696" y="1214250"/>
                </a:lnTo>
                <a:lnTo>
                  <a:pt x="57504" y="932611"/>
                </a:lnTo>
                <a:close/>
              </a:path>
              <a:path w="3277635" h="2793039">
                <a:moveTo>
                  <a:pt x="76953" y="224574"/>
                </a:moveTo>
                <a:lnTo>
                  <a:pt x="70103" y="231063"/>
                </a:lnTo>
                <a:lnTo>
                  <a:pt x="73016" y="231767"/>
                </a:lnTo>
                <a:lnTo>
                  <a:pt x="76953" y="224574"/>
                </a:lnTo>
                <a:close/>
              </a:path>
              <a:path w="3277635" h="2793039">
                <a:moveTo>
                  <a:pt x="53314" y="75116"/>
                </a:moveTo>
                <a:lnTo>
                  <a:pt x="59464" y="212325"/>
                </a:lnTo>
                <a:lnTo>
                  <a:pt x="54934" y="82196"/>
                </a:lnTo>
                <a:lnTo>
                  <a:pt x="53314" y="75116"/>
                </a:lnTo>
                <a:close/>
              </a:path>
              <a:path w="3277635" h="2793039">
                <a:moveTo>
                  <a:pt x="70854" y="96688"/>
                </a:moveTo>
                <a:lnTo>
                  <a:pt x="70753" y="122161"/>
                </a:lnTo>
                <a:lnTo>
                  <a:pt x="72901" y="113735"/>
                </a:lnTo>
                <a:lnTo>
                  <a:pt x="70854" y="96688"/>
                </a:lnTo>
                <a:close/>
              </a:path>
              <a:path w="3277635" h="2793039">
                <a:moveTo>
                  <a:pt x="70411" y="176245"/>
                </a:moveTo>
                <a:lnTo>
                  <a:pt x="76953" y="224574"/>
                </a:lnTo>
                <a:lnTo>
                  <a:pt x="72469" y="185293"/>
                </a:lnTo>
                <a:lnTo>
                  <a:pt x="70411" y="176245"/>
                </a:lnTo>
                <a:close/>
              </a:path>
              <a:path w="3277635" h="2793039">
                <a:moveTo>
                  <a:pt x="78877" y="211259"/>
                </a:moveTo>
                <a:lnTo>
                  <a:pt x="76953" y="224574"/>
                </a:lnTo>
                <a:lnTo>
                  <a:pt x="77401" y="223098"/>
                </a:lnTo>
                <a:lnTo>
                  <a:pt x="78877" y="211259"/>
                </a:lnTo>
                <a:close/>
              </a:path>
              <a:path w="3277635" h="2793039">
                <a:moveTo>
                  <a:pt x="86835" y="444390"/>
                </a:moveTo>
                <a:lnTo>
                  <a:pt x="86717" y="443409"/>
                </a:lnTo>
                <a:lnTo>
                  <a:pt x="85759" y="445142"/>
                </a:lnTo>
                <a:lnTo>
                  <a:pt x="86835" y="444390"/>
                </a:lnTo>
                <a:close/>
              </a:path>
              <a:path w="3277635" h="2793039">
                <a:moveTo>
                  <a:pt x="77763" y="564996"/>
                </a:moveTo>
                <a:lnTo>
                  <a:pt x="77164" y="583348"/>
                </a:lnTo>
                <a:lnTo>
                  <a:pt x="78287" y="574646"/>
                </a:lnTo>
                <a:lnTo>
                  <a:pt x="77763" y="564996"/>
                </a:lnTo>
                <a:close/>
              </a:path>
              <a:path w="3277635" h="2793039">
                <a:moveTo>
                  <a:pt x="88138" y="626912"/>
                </a:moveTo>
                <a:lnTo>
                  <a:pt x="83007" y="598740"/>
                </a:lnTo>
                <a:lnTo>
                  <a:pt x="82977" y="632757"/>
                </a:lnTo>
                <a:lnTo>
                  <a:pt x="88138" y="626912"/>
                </a:lnTo>
                <a:close/>
              </a:path>
              <a:path w="3277635" h="2793039">
                <a:moveTo>
                  <a:pt x="75019" y="604478"/>
                </a:moveTo>
                <a:lnTo>
                  <a:pt x="74086" y="650051"/>
                </a:lnTo>
                <a:lnTo>
                  <a:pt x="77765" y="641082"/>
                </a:lnTo>
                <a:lnTo>
                  <a:pt x="75019" y="604478"/>
                </a:lnTo>
                <a:close/>
              </a:path>
              <a:path w="3277635" h="2793039">
                <a:moveTo>
                  <a:pt x="77164" y="583348"/>
                </a:moveTo>
                <a:lnTo>
                  <a:pt x="77765" y="641082"/>
                </a:lnTo>
                <a:lnTo>
                  <a:pt x="77579" y="588808"/>
                </a:lnTo>
                <a:lnTo>
                  <a:pt x="77164" y="583348"/>
                </a:lnTo>
                <a:close/>
              </a:path>
              <a:path w="3277635" h="2793039">
                <a:moveTo>
                  <a:pt x="61077" y="78238"/>
                </a:moveTo>
                <a:lnTo>
                  <a:pt x="63784" y="72120"/>
                </a:lnTo>
                <a:lnTo>
                  <a:pt x="60682" y="70976"/>
                </a:lnTo>
                <a:lnTo>
                  <a:pt x="61077" y="78238"/>
                </a:lnTo>
                <a:close/>
              </a:path>
              <a:path w="3277635" h="2793039">
                <a:moveTo>
                  <a:pt x="100115" y="2000581"/>
                </a:moveTo>
                <a:lnTo>
                  <a:pt x="98369" y="2005104"/>
                </a:lnTo>
                <a:lnTo>
                  <a:pt x="98804" y="2007626"/>
                </a:lnTo>
                <a:lnTo>
                  <a:pt x="100115" y="2000581"/>
                </a:lnTo>
                <a:close/>
              </a:path>
              <a:path w="3277635" h="2793039">
                <a:moveTo>
                  <a:pt x="67765" y="1974149"/>
                </a:moveTo>
                <a:lnTo>
                  <a:pt x="65957" y="1978281"/>
                </a:lnTo>
                <a:lnTo>
                  <a:pt x="66423" y="1981158"/>
                </a:lnTo>
                <a:lnTo>
                  <a:pt x="67765" y="1974149"/>
                </a:lnTo>
                <a:close/>
              </a:path>
              <a:path w="3277635" h="2793039">
                <a:moveTo>
                  <a:pt x="73933" y="2156761"/>
                </a:moveTo>
                <a:lnTo>
                  <a:pt x="77108" y="2144734"/>
                </a:lnTo>
                <a:lnTo>
                  <a:pt x="73791" y="2143025"/>
                </a:lnTo>
                <a:lnTo>
                  <a:pt x="73933" y="2156761"/>
                </a:lnTo>
                <a:close/>
              </a:path>
              <a:path w="3277635" h="2793039">
                <a:moveTo>
                  <a:pt x="83049" y="2237990"/>
                </a:moveTo>
                <a:lnTo>
                  <a:pt x="81893" y="2232411"/>
                </a:lnTo>
                <a:lnTo>
                  <a:pt x="80599" y="2237451"/>
                </a:lnTo>
                <a:lnTo>
                  <a:pt x="83049" y="2237990"/>
                </a:lnTo>
                <a:close/>
              </a:path>
              <a:path w="3277635" h="2793039">
                <a:moveTo>
                  <a:pt x="72387" y="1981218"/>
                </a:moveTo>
                <a:lnTo>
                  <a:pt x="73377" y="1974798"/>
                </a:lnTo>
                <a:lnTo>
                  <a:pt x="72325" y="1976770"/>
                </a:lnTo>
                <a:lnTo>
                  <a:pt x="72387" y="1981218"/>
                </a:lnTo>
                <a:close/>
              </a:path>
              <a:path w="3277635" h="2793039">
                <a:moveTo>
                  <a:pt x="94621" y="1995689"/>
                </a:moveTo>
                <a:lnTo>
                  <a:pt x="94085" y="1988218"/>
                </a:lnTo>
                <a:lnTo>
                  <a:pt x="91583" y="1995456"/>
                </a:lnTo>
                <a:lnTo>
                  <a:pt x="94621" y="1995689"/>
                </a:lnTo>
                <a:close/>
              </a:path>
              <a:path w="3277635" h="2793039">
                <a:moveTo>
                  <a:pt x="82287" y="2125898"/>
                </a:moveTo>
                <a:lnTo>
                  <a:pt x="82273" y="2118234"/>
                </a:lnTo>
                <a:lnTo>
                  <a:pt x="82134" y="2122714"/>
                </a:lnTo>
                <a:lnTo>
                  <a:pt x="82287" y="2125898"/>
                </a:lnTo>
                <a:close/>
              </a:path>
              <a:path w="3277635" h="2793039">
                <a:moveTo>
                  <a:pt x="11460" y="1908474"/>
                </a:moveTo>
                <a:lnTo>
                  <a:pt x="13237" y="1894654"/>
                </a:lnTo>
                <a:lnTo>
                  <a:pt x="9724" y="1901599"/>
                </a:lnTo>
                <a:lnTo>
                  <a:pt x="11460" y="1908474"/>
                </a:lnTo>
                <a:close/>
              </a:path>
              <a:path w="3277635" h="2793039">
                <a:moveTo>
                  <a:pt x="128189" y="82454"/>
                </a:moveTo>
                <a:lnTo>
                  <a:pt x="125926" y="81912"/>
                </a:lnTo>
                <a:lnTo>
                  <a:pt x="124541" y="83328"/>
                </a:lnTo>
                <a:lnTo>
                  <a:pt x="128189" y="82454"/>
                </a:lnTo>
                <a:close/>
              </a:path>
              <a:path w="3277635" h="2793039">
                <a:moveTo>
                  <a:pt x="81992" y="2517142"/>
                </a:moveTo>
                <a:lnTo>
                  <a:pt x="80095" y="2508087"/>
                </a:lnTo>
                <a:lnTo>
                  <a:pt x="79654" y="2513000"/>
                </a:lnTo>
                <a:lnTo>
                  <a:pt x="81992" y="2517142"/>
                </a:lnTo>
                <a:close/>
              </a:path>
              <a:path w="3277635" h="2793039">
                <a:moveTo>
                  <a:pt x="9661" y="2407500"/>
                </a:moveTo>
                <a:lnTo>
                  <a:pt x="13209" y="2391933"/>
                </a:lnTo>
                <a:lnTo>
                  <a:pt x="9351" y="2399694"/>
                </a:lnTo>
                <a:lnTo>
                  <a:pt x="9661" y="2407500"/>
                </a:lnTo>
                <a:close/>
              </a:path>
              <a:path w="3277635" h="2793039">
                <a:moveTo>
                  <a:pt x="47807" y="2362079"/>
                </a:moveTo>
                <a:lnTo>
                  <a:pt x="55291" y="2731741"/>
                </a:lnTo>
                <a:lnTo>
                  <a:pt x="48219" y="2361541"/>
                </a:lnTo>
                <a:lnTo>
                  <a:pt x="47807" y="2362079"/>
                </a:lnTo>
                <a:close/>
              </a:path>
              <a:path w="3277635" h="2793039">
                <a:moveTo>
                  <a:pt x="248086" y="2702959"/>
                </a:moveTo>
                <a:lnTo>
                  <a:pt x="244197" y="2704585"/>
                </a:lnTo>
                <a:lnTo>
                  <a:pt x="247647" y="2705655"/>
                </a:lnTo>
                <a:lnTo>
                  <a:pt x="248086" y="2702959"/>
                </a:lnTo>
                <a:close/>
              </a:path>
              <a:path w="3277635" h="2793039">
                <a:moveTo>
                  <a:pt x="249681" y="2707425"/>
                </a:moveTo>
                <a:lnTo>
                  <a:pt x="248629" y="2729690"/>
                </a:lnTo>
                <a:lnTo>
                  <a:pt x="253046" y="2732971"/>
                </a:lnTo>
                <a:lnTo>
                  <a:pt x="249681" y="2707425"/>
                </a:lnTo>
                <a:close/>
              </a:path>
              <a:path w="3277635" h="2793039">
                <a:moveTo>
                  <a:pt x="232370" y="2713628"/>
                </a:moveTo>
                <a:lnTo>
                  <a:pt x="236667" y="2707347"/>
                </a:lnTo>
                <a:lnTo>
                  <a:pt x="225625" y="2711033"/>
                </a:lnTo>
                <a:lnTo>
                  <a:pt x="232370" y="2713628"/>
                </a:lnTo>
                <a:close/>
              </a:path>
              <a:path w="3277635" h="2793039">
                <a:moveTo>
                  <a:pt x="92282" y="2781161"/>
                </a:moveTo>
                <a:lnTo>
                  <a:pt x="95518" y="2777153"/>
                </a:lnTo>
                <a:lnTo>
                  <a:pt x="92216" y="2778496"/>
                </a:lnTo>
                <a:lnTo>
                  <a:pt x="92282" y="2781161"/>
                </a:lnTo>
                <a:close/>
              </a:path>
              <a:path w="3277635" h="2793039">
                <a:moveTo>
                  <a:pt x="102266" y="2708439"/>
                </a:moveTo>
                <a:lnTo>
                  <a:pt x="109328" y="2769866"/>
                </a:lnTo>
                <a:lnTo>
                  <a:pt x="112987" y="2707217"/>
                </a:lnTo>
                <a:lnTo>
                  <a:pt x="102266" y="2708439"/>
                </a:lnTo>
                <a:close/>
              </a:path>
              <a:path w="3277635" h="2793039">
                <a:moveTo>
                  <a:pt x="77569" y="697520"/>
                </a:moveTo>
                <a:lnTo>
                  <a:pt x="79402" y="693405"/>
                </a:lnTo>
                <a:lnTo>
                  <a:pt x="77393" y="693634"/>
                </a:lnTo>
                <a:lnTo>
                  <a:pt x="77569" y="697520"/>
                </a:lnTo>
                <a:close/>
              </a:path>
              <a:path w="3277635" h="2793039">
                <a:moveTo>
                  <a:pt x="80294" y="25384"/>
                </a:moveTo>
                <a:lnTo>
                  <a:pt x="72223" y="56658"/>
                </a:lnTo>
                <a:lnTo>
                  <a:pt x="75598" y="56165"/>
                </a:lnTo>
                <a:lnTo>
                  <a:pt x="80294" y="25384"/>
                </a:lnTo>
                <a:close/>
              </a:path>
              <a:path w="3277635" h="2793039">
                <a:moveTo>
                  <a:pt x="286306" y="91885"/>
                </a:moveTo>
                <a:lnTo>
                  <a:pt x="285629" y="84686"/>
                </a:lnTo>
                <a:lnTo>
                  <a:pt x="284269" y="88323"/>
                </a:lnTo>
                <a:lnTo>
                  <a:pt x="286306" y="91885"/>
                </a:lnTo>
                <a:close/>
              </a:path>
              <a:path w="3277635" h="2793039">
                <a:moveTo>
                  <a:pt x="289727" y="92505"/>
                </a:moveTo>
                <a:lnTo>
                  <a:pt x="286306" y="91885"/>
                </a:lnTo>
                <a:lnTo>
                  <a:pt x="291760" y="94931"/>
                </a:lnTo>
                <a:lnTo>
                  <a:pt x="289727" y="92505"/>
                </a:lnTo>
                <a:close/>
              </a:path>
              <a:path w="3277635" h="2793039">
                <a:moveTo>
                  <a:pt x="295809" y="77925"/>
                </a:moveTo>
                <a:lnTo>
                  <a:pt x="294477" y="75791"/>
                </a:lnTo>
                <a:lnTo>
                  <a:pt x="293527" y="79133"/>
                </a:lnTo>
                <a:lnTo>
                  <a:pt x="295809" y="77925"/>
                </a:lnTo>
                <a:close/>
              </a:path>
              <a:path w="3277635" h="2793039">
                <a:moveTo>
                  <a:pt x="213486" y="39923"/>
                </a:moveTo>
                <a:lnTo>
                  <a:pt x="219803" y="10808"/>
                </a:lnTo>
                <a:lnTo>
                  <a:pt x="211400" y="12338"/>
                </a:lnTo>
                <a:lnTo>
                  <a:pt x="213486" y="39923"/>
                </a:lnTo>
                <a:close/>
              </a:path>
              <a:path w="3277635" h="2793039">
                <a:moveTo>
                  <a:pt x="221258" y="35465"/>
                </a:moveTo>
                <a:lnTo>
                  <a:pt x="218199" y="47998"/>
                </a:lnTo>
                <a:lnTo>
                  <a:pt x="218661" y="50170"/>
                </a:lnTo>
                <a:lnTo>
                  <a:pt x="221258" y="35465"/>
                </a:lnTo>
                <a:close/>
              </a:path>
              <a:path w="3277635" h="2793039">
                <a:moveTo>
                  <a:pt x="436753" y="2785627"/>
                </a:moveTo>
                <a:lnTo>
                  <a:pt x="435826" y="2785643"/>
                </a:lnTo>
                <a:lnTo>
                  <a:pt x="436753" y="2785627"/>
                </a:lnTo>
                <a:close/>
              </a:path>
              <a:path w="3277635" h="2793039">
                <a:moveTo>
                  <a:pt x="20375" y="2754611"/>
                </a:moveTo>
                <a:lnTo>
                  <a:pt x="19705" y="2753596"/>
                </a:lnTo>
                <a:lnTo>
                  <a:pt x="20146" y="2755456"/>
                </a:lnTo>
                <a:lnTo>
                  <a:pt x="20375" y="2754611"/>
                </a:lnTo>
                <a:close/>
              </a:path>
              <a:path w="3277635" h="2793039">
                <a:moveTo>
                  <a:pt x="21288" y="2481540"/>
                </a:moveTo>
                <a:lnTo>
                  <a:pt x="20128" y="2484472"/>
                </a:lnTo>
                <a:lnTo>
                  <a:pt x="24013" y="2479233"/>
                </a:lnTo>
                <a:lnTo>
                  <a:pt x="21288" y="2481540"/>
                </a:lnTo>
                <a:close/>
              </a:path>
              <a:path w="3277635" h="2793039">
                <a:moveTo>
                  <a:pt x="605233" y="2718243"/>
                </a:moveTo>
                <a:lnTo>
                  <a:pt x="598386" y="2719843"/>
                </a:lnTo>
                <a:lnTo>
                  <a:pt x="600789" y="2724284"/>
                </a:lnTo>
                <a:lnTo>
                  <a:pt x="605233" y="2718243"/>
                </a:lnTo>
                <a:close/>
              </a:path>
              <a:path w="3277635" h="2793039">
                <a:moveTo>
                  <a:pt x="520856" y="2716379"/>
                </a:moveTo>
                <a:lnTo>
                  <a:pt x="525953" y="2784219"/>
                </a:lnTo>
                <a:lnTo>
                  <a:pt x="524119" y="2717613"/>
                </a:lnTo>
                <a:lnTo>
                  <a:pt x="520856" y="2716379"/>
                </a:lnTo>
                <a:close/>
              </a:path>
              <a:path w="3277635" h="2793039">
                <a:moveTo>
                  <a:pt x="550089" y="2760351"/>
                </a:moveTo>
                <a:lnTo>
                  <a:pt x="555654" y="2781169"/>
                </a:lnTo>
                <a:lnTo>
                  <a:pt x="550299" y="2759145"/>
                </a:lnTo>
                <a:lnTo>
                  <a:pt x="550089" y="2760351"/>
                </a:lnTo>
                <a:close/>
              </a:path>
              <a:path w="3277635" h="2793039">
                <a:moveTo>
                  <a:pt x="436208" y="2699668"/>
                </a:moveTo>
                <a:lnTo>
                  <a:pt x="432376" y="2697940"/>
                </a:lnTo>
                <a:lnTo>
                  <a:pt x="428379" y="2699430"/>
                </a:lnTo>
                <a:lnTo>
                  <a:pt x="436208" y="2699668"/>
                </a:lnTo>
                <a:close/>
              </a:path>
              <a:path w="3277635" h="2793039">
                <a:moveTo>
                  <a:pt x="617144" y="2701885"/>
                </a:moveTo>
                <a:lnTo>
                  <a:pt x="613332" y="2700081"/>
                </a:lnTo>
                <a:lnTo>
                  <a:pt x="609253" y="2701593"/>
                </a:lnTo>
                <a:lnTo>
                  <a:pt x="617144" y="2701885"/>
                </a:lnTo>
                <a:close/>
              </a:path>
              <a:path w="3277635" h="2793039">
                <a:moveTo>
                  <a:pt x="419625" y="2718919"/>
                </a:moveTo>
                <a:lnTo>
                  <a:pt x="425712" y="2706852"/>
                </a:lnTo>
                <a:lnTo>
                  <a:pt x="419083" y="2710547"/>
                </a:lnTo>
                <a:lnTo>
                  <a:pt x="419625" y="2718919"/>
                </a:lnTo>
                <a:close/>
              </a:path>
              <a:path w="3277635" h="2793039">
                <a:moveTo>
                  <a:pt x="425712" y="2706852"/>
                </a:moveTo>
                <a:lnTo>
                  <a:pt x="428248" y="2710928"/>
                </a:lnTo>
                <a:lnTo>
                  <a:pt x="427994" y="2705460"/>
                </a:lnTo>
                <a:lnTo>
                  <a:pt x="425712" y="2706852"/>
                </a:lnTo>
                <a:close/>
              </a:path>
              <a:path w="3277635" h="2793039">
                <a:moveTo>
                  <a:pt x="437599" y="2710829"/>
                </a:moveTo>
                <a:lnTo>
                  <a:pt x="435422" y="2776159"/>
                </a:lnTo>
                <a:lnTo>
                  <a:pt x="451727" y="2775794"/>
                </a:lnTo>
                <a:lnTo>
                  <a:pt x="437599" y="2710829"/>
                </a:lnTo>
                <a:close/>
              </a:path>
              <a:path w="3277635" h="2793039">
                <a:moveTo>
                  <a:pt x="1015425" y="2715190"/>
                </a:moveTo>
                <a:lnTo>
                  <a:pt x="1013610" y="2711053"/>
                </a:lnTo>
                <a:lnTo>
                  <a:pt x="1013526" y="2714482"/>
                </a:lnTo>
                <a:lnTo>
                  <a:pt x="1015425" y="2715190"/>
                </a:lnTo>
                <a:close/>
              </a:path>
              <a:path w="3277635" h="2793039">
                <a:moveTo>
                  <a:pt x="1014729" y="2782676"/>
                </a:moveTo>
                <a:lnTo>
                  <a:pt x="1007436" y="2781476"/>
                </a:lnTo>
                <a:lnTo>
                  <a:pt x="1007739" y="2784868"/>
                </a:lnTo>
                <a:lnTo>
                  <a:pt x="1014729" y="2782676"/>
                </a:lnTo>
                <a:close/>
              </a:path>
              <a:path w="3277635" h="2793039">
                <a:moveTo>
                  <a:pt x="810689" y="2788904"/>
                </a:moveTo>
                <a:lnTo>
                  <a:pt x="803592" y="2787663"/>
                </a:lnTo>
                <a:lnTo>
                  <a:pt x="803406" y="2791036"/>
                </a:lnTo>
                <a:lnTo>
                  <a:pt x="810689" y="2788904"/>
                </a:lnTo>
                <a:close/>
              </a:path>
              <a:path w="3277635" h="2793039">
                <a:moveTo>
                  <a:pt x="514517" y="2708922"/>
                </a:moveTo>
                <a:lnTo>
                  <a:pt x="513790" y="2768950"/>
                </a:lnTo>
                <a:lnTo>
                  <a:pt x="517330" y="2769538"/>
                </a:lnTo>
                <a:lnTo>
                  <a:pt x="514517" y="2708922"/>
                </a:lnTo>
                <a:close/>
              </a:path>
              <a:path w="3277635" h="2793039">
                <a:moveTo>
                  <a:pt x="736450" y="2704542"/>
                </a:moveTo>
                <a:lnTo>
                  <a:pt x="734876" y="2710248"/>
                </a:lnTo>
                <a:lnTo>
                  <a:pt x="737255" y="2707595"/>
                </a:lnTo>
                <a:lnTo>
                  <a:pt x="736450" y="2704542"/>
                </a:lnTo>
                <a:close/>
              </a:path>
              <a:path w="3277635" h="2793039">
                <a:moveTo>
                  <a:pt x="799664" y="2715556"/>
                </a:moveTo>
                <a:lnTo>
                  <a:pt x="795444" y="2713433"/>
                </a:lnTo>
                <a:lnTo>
                  <a:pt x="795422" y="2713679"/>
                </a:lnTo>
                <a:lnTo>
                  <a:pt x="799664" y="2715556"/>
                </a:lnTo>
                <a:close/>
              </a:path>
              <a:path w="3277635" h="2793039">
                <a:moveTo>
                  <a:pt x="411367" y="2780247"/>
                </a:moveTo>
                <a:lnTo>
                  <a:pt x="416630" y="2785668"/>
                </a:lnTo>
                <a:lnTo>
                  <a:pt x="415597" y="2779844"/>
                </a:lnTo>
                <a:lnTo>
                  <a:pt x="411367" y="2780247"/>
                </a:lnTo>
                <a:close/>
              </a:path>
              <a:path w="3277635" h="2793039">
                <a:moveTo>
                  <a:pt x="1506997" y="2706792"/>
                </a:moveTo>
                <a:lnTo>
                  <a:pt x="1507880" y="2698906"/>
                </a:lnTo>
                <a:lnTo>
                  <a:pt x="1505270" y="2701820"/>
                </a:lnTo>
                <a:lnTo>
                  <a:pt x="1506997" y="2706792"/>
                </a:lnTo>
                <a:close/>
              </a:path>
              <a:path w="3277635" h="2793039">
                <a:moveTo>
                  <a:pt x="1498601" y="2698512"/>
                </a:moveTo>
                <a:lnTo>
                  <a:pt x="1495191" y="2700548"/>
                </a:lnTo>
                <a:lnTo>
                  <a:pt x="1490184" y="2703540"/>
                </a:lnTo>
                <a:lnTo>
                  <a:pt x="1498601" y="2698512"/>
                </a:lnTo>
                <a:close/>
              </a:path>
              <a:path w="3277635" h="2793039">
                <a:moveTo>
                  <a:pt x="1338447" y="2711437"/>
                </a:moveTo>
                <a:lnTo>
                  <a:pt x="1342602" y="2709586"/>
                </a:lnTo>
                <a:lnTo>
                  <a:pt x="1338040" y="2710095"/>
                </a:lnTo>
                <a:lnTo>
                  <a:pt x="1338447" y="2711437"/>
                </a:lnTo>
                <a:close/>
              </a:path>
              <a:path w="3277635" h="2793039">
                <a:moveTo>
                  <a:pt x="1650778" y="2710010"/>
                </a:moveTo>
                <a:lnTo>
                  <a:pt x="1648297" y="2728997"/>
                </a:lnTo>
                <a:lnTo>
                  <a:pt x="1654715" y="2728430"/>
                </a:lnTo>
                <a:lnTo>
                  <a:pt x="1650778" y="2710010"/>
                </a:lnTo>
                <a:close/>
              </a:path>
              <a:path w="3277635" h="2793039">
                <a:moveTo>
                  <a:pt x="1674639" y="2723576"/>
                </a:moveTo>
                <a:lnTo>
                  <a:pt x="1673271" y="2780183"/>
                </a:lnTo>
                <a:lnTo>
                  <a:pt x="1681050" y="2787265"/>
                </a:lnTo>
                <a:lnTo>
                  <a:pt x="1674639" y="2723576"/>
                </a:lnTo>
                <a:close/>
              </a:path>
              <a:path w="3277635" h="2793039">
                <a:moveTo>
                  <a:pt x="1692658" y="2777558"/>
                </a:moveTo>
                <a:lnTo>
                  <a:pt x="1687163" y="2787661"/>
                </a:lnTo>
                <a:lnTo>
                  <a:pt x="1695340" y="2787510"/>
                </a:lnTo>
                <a:lnTo>
                  <a:pt x="1692658" y="2777558"/>
                </a:lnTo>
                <a:close/>
              </a:path>
              <a:path w="3277635" h="2793039">
                <a:moveTo>
                  <a:pt x="1531229" y="2772248"/>
                </a:moveTo>
                <a:lnTo>
                  <a:pt x="1526059" y="2781734"/>
                </a:lnTo>
                <a:lnTo>
                  <a:pt x="1533024" y="2785627"/>
                </a:lnTo>
                <a:lnTo>
                  <a:pt x="1531229" y="2772248"/>
                </a:lnTo>
                <a:close/>
              </a:path>
              <a:path w="3277635" h="2793039">
                <a:moveTo>
                  <a:pt x="1554653" y="2697352"/>
                </a:moveTo>
                <a:lnTo>
                  <a:pt x="1556317" y="2717545"/>
                </a:lnTo>
                <a:lnTo>
                  <a:pt x="1562730" y="2697818"/>
                </a:lnTo>
                <a:lnTo>
                  <a:pt x="1554653" y="2697352"/>
                </a:lnTo>
                <a:close/>
              </a:path>
              <a:path w="3277635" h="2793039">
                <a:moveTo>
                  <a:pt x="1570077" y="2717634"/>
                </a:moveTo>
                <a:lnTo>
                  <a:pt x="1569453" y="2717663"/>
                </a:lnTo>
                <a:lnTo>
                  <a:pt x="1569830" y="2719159"/>
                </a:lnTo>
                <a:lnTo>
                  <a:pt x="1570077" y="2717634"/>
                </a:lnTo>
                <a:close/>
              </a:path>
              <a:path w="3277635" h="2793039">
                <a:moveTo>
                  <a:pt x="1615155" y="2782685"/>
                </a:moveTo>
                <a:lnTo>
                  <a:pt x="1612044" y="2786512"/>
                </a:lnTo>
                <a:lnTo>
                  <a:pt x="1615049" y="2785622"/>
                </a:lnTo>
                <a:lnTo>
                  <a:pt x="1615155" y="2782685"/>
                </a:lnTo>
                <a:close/>
              </a:path>
              <a:path w="3277635" h="2793039">
                <a:moveTo>
                  <a:pt x="1180139" y="2774354"/>
                </a:moveTo>
                <a:lnTo>
                  <a:pt x="1179856" y="2784749"/>
                </a:lnTo>
                <a:lnTo>
                  <a:pt x="1184395" y="2782298"/>
                </a:lnTo>
                <a:lnTo>
                  <a:pt x="1180139" y="2774354"/>
                </a:lnTo>
                <a:close/>
              </a:path>
              <a:path w="3277635" h="2793039">
                <a:moveTo>
                  <a:pt x="1199889" y="2781563"/>
                </a:moveTo>
                <a:lnTo>
                  <a:pt x="1199278" y="2726211"/>
                </a:lnTo>
                <a:lnTo>
                  <a:pt x="1195193" y="2778773"/>
                </a:lnTo>
                <a:lnTo>
                  <a:pt x="1199889" y="2781563"/>
                </a:lnTo>
                <a:close/>
              </a:path>
              <a:path w="3277635" h="2793039">
                <a:moveTo>
                  <a:pt x="1262960" y="2711295"/>
                </a:moveTo>
                <a:lnTo>
                  <a:pt x="1258035" y="2715038"/>
                </a:lnTo>
                <a:lnTo>
                  <a:pt x="1259414" y="2715308"/>
                </a:lnTo>
                <a:lnTo>
                  <a:pt x="1262960" y="2711295"/>
                </a:lnTo>
                <a:close/>
              </a:path>
              <a:path w="3277635" h="2793039">
                <a:moveTo>
                  <a:pt x="1459917" y="2785284"/>
                </a:moveTo>
                <a:lnTo>
                  <a:pt x="1459626" y="2779334"/>
                </a:lnTo>
                <a:lnTo>
                  <a:pt x="1455194" y="2782676"/>
                </a:lnTo>
                <a:lnTo>
                  <a:pt x="1459917" y="2785284"/>
                </a:lnTo>
                <a:close/>
              </a:path>
              <a:path w="3277635" h="2793039">
                <a:moveTo>
                  <a:pt x="1409826" y="2723001"/>
                </a:moveTo>
                <a:lnTo>
                  <a:pt x="1412590" y="2782878"/>
                </a:lnTo>
                <a:lnTo>
                  <a:pt x="1411948" y="2725179"/>
                </a:lnTo>
                <a:lnTo>
                  <a:pt x="1409826" y="2723001"/>
                </a:lnTo>
                <a:close/>
              </a:path>
              <a:path w="3277635" h="2793039">
                <a:moveTo>
                  <a:pt x="1650945" y="2776057"/>
                </a:moveTo>
                <a:lnTo>
                  <a:pt x="1647011" y="2785627"/>
                </a:lnTo>
                <a:lnTo>
                  <a:pt x="1652708" y="2785822"/>
                </a:lnTo>
                <a:lnTo>
                  <a:pt x="1650945" y="2776057"/>
                </a:lnTo>
                <a:close/>
              </a:path>
              <a:path w="3277635" h="2793039">
                <a:moveTo>
                  <a:pt x="1658534" y="9434"/>
                </a:moveTo>
                <a:lnTo>
                  <a:pt x="1660462" y="16450"/>
                </a:lnTo>
                <a:lnTo>
                  <a:pt x="1661435" y="11535"/>
                </a:lnTo>
                <a:lnTo>
                  <a:pt x="1658534" y="9434"/>
                </a:lnTo>
                <a:close/>
              </a:path>
              <a:path w="3277635" h="2793039">
                <a:moveTo>
                  <a:pt x="1729850" y="68298"/>
                </a:moveTo>
                <a:lnTo>
                  <a:pt x="1728191" y="71533"/>
                </a:lnTo>
                <a:lnTo>
                  <a:pt x="1731462" y="71242"/>
                </a:lnTo>
                <a:lnTo>
                  <a:pt x="1729850" y="68298"/>
                </a:lnTo>
                <a:close/>
              </a:path>
              <a:path w="3277635" h="2793039">
                <a:moveTo>
                  <a:pt x="1727663" y="97446"/>
                </a:moveTo>
                <a:lnTo>
                  <a:pt x="1725690" y="90660"/>
                </a:lnTo>
                <a:lnTo>
                  <a:pt x="1724968" y="97684"/>
                </a:lnTo>
                <a:lnTo>
                  <a:pt x="1727663" y="97446"/>
                </a:lnTo>
                <a:close/>
              </a:path>
              <a:path w="3277635" h="2793039">
                <a:moveTo>
                  <a:pt x="1798172" y="84008"/>
                </a:moveTo>
                <a:lnTo>
                  <a:pt x="1794653" y="84701"/>
                </a:lnTo>
                <a:lnTo>
                  <a:pt x="1793947" y="85923"/>
                </a:lnTo>
                <a:lnTo>
                  <a:pt x="1798172" y="84008"/>
                </a:lnTo>
                <a:close/>
              </a:path>
              <a:path w="3277635" h="2793039">
                <a:moveTo>
                  <a:pt x="1741062" y="33961"/>
                </a:moveTo>
                <a:lnTo>
                  <a:pt x="1740548" y="71669"/>
                </a:lnTo>
                <a:lnTo>
                  <a:pt x="1743957" y="72253"/>
                </a:lnTo>
                <a:lnTo>
                  <a:pt x="1741062" y="33961"/>
                </a:lnTo>
                <a:close/>
              </a:path>
              <a:path w="3277635" h="2793039">
                <a:moveTo>
                  <a:pt x="1658610" y="33861"/>
                </a:moveTo>
                <a:lnTo>
                  <a:pt x="1666426" y="72402"/>
                </a:lnTo>
                <a:lnTo>
                  <a:pt x="1658919" y="33565"/>
                </a:lnTo>
                <a:lnTo>
                  <a:pt x="1658610" y="33861"/>
                </a:lnTo>
                <a:close/>
              </a:path>
              <a:path w="3277635" h="2793039">
                <a:moveTo>
                  <a:pt x="1601151" y="89878"/>
                </a:moveTo>
                <a:lnTo>
                  <a:pt x="1596087" y="89392"/>
                </a:lnTo>
                <a:lnTo>
                  <a:pt x="1594243" y="92833"/>
                </a:lnTo>
                <a:lnTo>
                  <a:pt x="1601151" y="89878"/>
                </a:lnTo>
                <a:close/>
              </a:path>
              <a:path w="3277635" h="2793039">
                <a:moveTo>
                  <a:pt x="1644481" y="11297"/>
                </a:moveTo>
                <a:lnTo>
                  <a:pt x="1640238" y="53066"/>
                </a:lnTo>
                <a:lnTo>
                  <a:pt x="1644573" y="47928"/>
                </a:lnTo>
                <a:lnTo>
                  <a:pt x="1644481" y="11297"/>
                </a:lnTo>
                <a:close/>
              </a:path>
              <a:path w="3277635" h="2793039">
                <a:moveTo>
                  <a:pt x="1289368" y="20315"/>
                </a:moveTo>
                <a:lnTo>
                  <a:pt x="1289265" y="20355"/>
                </a:lnTo>
              </a:path>
              <a:path w="3277635" h="2793039">
                <a:moveTo>
                  <a:pt x="1440553" y="87209"/>
                </a:moveTo>
                <a:lnTo>
                  <a:pt x="1438407" y="84200"/>
                </a:lnTo>
                <a:lnTo>
                  <a:pt x="1436490" y="87111"/>
                </a:lnTo>
                <a:lnTo>
                  <a:pt x="1440553" y="87209"/>
                </a:lnTo>
                <a:close/>
              </a:path>
              <a:path w="3277635" h="2793039">
                <a:moveTo>
                  <a:pt x="1610096" y="2701790"/>
                </a:moveTo>
                <a:lnTo>
                  <a:pt x="1606571" y="2701069"/>
                </a:lnTo>
                <a:lnTo>
                  <a:pt x="1605719" y="2701790"/>
                </a:lnTo>
                <a:lnTo>
                  <a:pt x="1610096" y="2701790"/>
                </a:lnTo>
                <a:close/>
              </a:path>
              <a:path w="3277635" h="2793039">
                <a:moveTo>
                  <a:pt x="1764338" y="2698583"/>
                </a:moveTo>
                <a:lnTo>
                  <a:pt x="1758126" y="2701004"/>
                </a:lnTo>
                <a:lnTo>
                  <a:pt x="1763626" y="2702148"/>
                </a:lnTo>
                <a:lnTo>
                  <a:pt x="1764338" y="2698583"/>
                </a:lnTo>
                <a:close/>
              </a:path>
              <a:path w="3277635" h="2793039">
                <a:moveTo>
                  <a:pt x="1131234" y="2785432"/>
                </a:moveTo>
                <a:lnTo>
                  <a:pt x="1129615" y="2780769"/>
                </a:lnTo>
                <a:lnTo>
                  <a:pt x="1128825" y="2783598"/>
                </a:lnTo>
                <a:lnTo>
                  <a:pt x="1131234" y="2785432"/>
                </a:lnTo>
                <a:close/>
              </a:path>
              <a:path w="3277635" h="2793039">
                <a:moveTo>
                  <a:pt x="1177793" y="2777459"/>
                </a:moveTo>
                <a:lnTo>
                  <a:pt x="1179044" y="2771677"/>
                </a:lnTo>
                <a:lnTo>
                  <a:pt x="1177406" y="2777682"/>
                </a:lnTo>
                <a:lnTo>
                  <a:pt x="1177793" y="2777459"/>
                </a:lnTo>
                <a:close/>
              </a:path>
              <a:path w="3277635" h="2793039">
                <a:moveTo>
                  <a:pt x="1156684" y="77561"/>
                </a:moveTo>
                <a:lnTo>
                  <a:pt x="1156450" y="76055"/>
                </a:lnTo>
                <a:lnTo>
                  <a:pt x="1155711" y="77595"/>
                </a:lnTo>
                <a:lnTo>
                  <a:pt x="1156684" y="77561"/>
                </a:lnTo>
                <a:close/>
              </a:path>
              <a:path w="3277635" h="2793039">
                <a:moveTo>
                  <a:pt x="1140419" y="84116"/>
                </a:moveTo>
                <a:lnTo>
                  <a:pt x="1140400" y="82433"/>
                </a:lnTo>
                <a:lnTo>
                  <a:pt x="1139905" y="84220"/>
                </a:lnTo>
                <a:lnTo>
                  <a:pt x="1140419" y="84116"/>
                </a:lnTo>
                <a:close/>
              </a:path>
              <a:path w="3277635" h="2793039">
                <a:moveTo>
                  <a:pt x="1081752" y="2698815"/>
                </a:moveTo>
                <a:lnTo>
                  <a:pt x="1083124" y="2737856"/>
                </a:lnTo>
                <a:lnTo>
                  <a:pt x="1086037" y="2698969"/>
                </a:lnTo>
                <a:lnTo>
                  <a:pt x="1081752" y="2698815"/>
                </a:lnTo>
                <a:close/>
              </a:path>
              <a:path w="3277635" h="2793039">
                <a:moveTo>
                  <a:pt x="1078339" y="2764156"/>
                </a:moveTo>
                <a:lnTo>
                  <a:pt x="1084077" y="2754407"/>
                </a:lnTo>
                <a:lnTo>
                  <a:pt x="1078001" y="2761147"/>
                </a:lnTo>
                <a:lnTo>
                  <a:pt x="1078339" y="2764156"/>
                </a:lnTo>
                <a:close/>
              </a:path>
              <a:path w="3277635" h="2793039">
                <a:moveTo>
                  <a:pt x="2047860" y="2704840"/>
                </a:moveTo>
                <a:lnTo>
                  <a:pt x="2046921" y="2721324"/>
                </a:lnTo>
                <a:lnTo>
                  <a:pt x="2053597" y="2718028"/>
                </a:lnTo>
                <a:lnTo>
                  <a:pt x="2047860" y="2704840"/>
                </a:lnTo>
                <a:close/>
              </a:path>
              <a:path w="3277635" h="2793039">
                <a:moveTo>
                  <a:pt x="1821172" y="2700162"/>
                </a:moveTo>
                <a:lnTo>
                  <a:pt x="1818437" y="2697860"/>
                </a:lnTo>
                <a:lnTo>
                  <a:pt x="1813208" y="2699430"/>
                </a:lnTo>
                <a:lnTo>
                  <a:pt x="1821172" y="2700162"/>
                </a:lnTo>
                <a:close/>
              </a:path>
              <a:path w="3277635" h="2793039">
                <a:moveTo>
                  <a:pt x="2004098" y="2702388"/>
                </a:moveTo>
                <a:lnTo>
                  <a:pt x="2001430" y="2700110"/>
                </a:lnTo>
                <a:lnTo>
                  <a:pt x="1996023" y="2701593"/>
                </a:lnTo>
                <a:lnTo>
                  <a:pt x="2004098" y="2702388"/>
                </a:lnTo>
                <a:close/>
              </a:path>
              <a:path w="3277635" h="2793039">
                <a:moveTo>
                  <a:pt x="1988856" y="51396"/>
                </a:moveTo>
                <a:lnTo>
                  <a:pt x="1989849" y="89609"/>
                </a:lnTo>
                <a:lnTo>
                  <a:pt x="1997185" y="52358"/>
                </a:lnTo>
                <a:lnTo>
                  <a:pt x="1988856" y="51396"/>
                </a:lnTo>
                <a:close/>
              </a:path>
              <a:path w="3277635" h="2793039">
                <a:moveTo>
                  <a:pt x="2003446" y="71493"/>
                </a:moveTo>
                <a:lnTo>
                  <a:pt x="1997705" y="84970"/>
                </a:lnTo>
                <a:lnTo>
                  <a:pt x="2003036" y="72953"/>
                </a:lnTo>
                <a:lnTo>
                  <a:pt x="2003446" y="71493"/>
                </a:lnTo>
                <a:close/>
              </a:path>
              <a:path w="3277635" h="2793039">
                <a:moveTo>
                  <a:pt x="2015420" y="50424"/>
                </a:moveTo>
                <a:lnTo>
                  <a:pt x="2015114" y="86212"/>
                </a:lnTo>
                <a:lnTo>
                  <a:pt x="2017158" y="84465"/>
                </a:lnTo>
                <a:lnTo>
                  <a:pt x="2015420" y="50424"/>
                </a:lnTo>
                <a:close/>
              </a:path>
              <a:path w="3277635" h="2793039">
                <a:moveTo>
                  <a:pt x="2053540" y="20342"/>
                </a:moveTo>
                <a:lnTo>
                  <a:pt x="2058845" y="56667"/>
                </a:lnTo>
                <a:lnTo>
                  <a:pt x="2057566" y="17256"/>
                </a:lnTo>
                <a:lnTo>
                  <a:pt x="2053540" y="20342"/>
                </a:lnTo>
                <a:close/>
              </a:path>
              <a:path w="3277635" h="2793039">
                <a:moveTo>
                  <a:pt x="2045802" y="83744"/>
                </a:moveTo>
                <a:lnTo>
                  <a:pt x="2043590" y="67794"/>
                </a:lnTo>
                <a:lnTo>
                  <a:pt x="2042913" y="87760"/>
                </a:lnTo>
                <a:lnTo>
                  <a:pt x="2045802" y="83744"/>
                </a:lnTo>
                <a:close/>
              </a:path>
              <a:path w="3277635" h="2793039">
                <a:moveTo>
                  <a:pt x="2105839" y="20124"/>
                </a:moveTo>
                <a:lnTo>
                  <a:pt x="2105740" y="84509"/>
                </a:lnTo>
                <a:lnTo>
                  <a:pt x="2106983" y="89062"/>
                </a:lnTo>
                <a:lnTo>
                  <a:pt x="2105839" y="20124"/>
                </a:lnTo>
                <a:close/>
              </a:path>
              <a:path w="3277635" h="2793039">
                <a:moveTo>
                  <a:pt x="2015420" y="50424"/>
                </a:moveTo>
                <a:lnTo>
                  <a:pt x="2015365" y="40052"/>
                </a:lnTo>
                <a:lnTo>
                  <a:pt x="2014858" y="46499"/>
                </a:lnTo>
                <a:lnTo>
                  <a:pt x="2015420" y="50424"/>
                </a:lnTo>
                <a:close/>
              </a:path>
              <a:path w="3277635" h="2793039">
                <a:moveTo>
                  <a:pt x="2044043" y="22303"/>
                </a:moveTo>
                <a:lnTo>
                  <a:pt x="2038308" y="92007"/>
                </a:lnTo>
                <a:lnTo>
                  <a:pt x="2042913" y="87760"/>
                </a:lnTo>
                <a:lnTo>
                  <a:pt x="2044043" y="22303"/>
                </a:lnTo>
                <a:close/>
              </a:path>
              <a:path w="3277635" h="2793039">
                <a:moveTo>
                  <a:pt x="2442571" y="2706187"/>
                </a:moveTo>
                <a:lnTo>
                  <a:pt x="2454331" y="2716538"/>
                </a:lnTo>
                <a:lnTo>
                  <a:pt x="2442973" y="2702118"/>
                </a:lnTo>
                <a:lnTo>
                  <a:pt x="2442571" y="2706187"/>
                </a:lnTo>
                <a:close/>
              </a:path>
              <a:path w="3277635" h="2793039">
                <a:moveTo>
                  <a:pt x="2476895" y="2702144"/>
                </a:moveTo>
                <a:lnTo>
                  <a:pt x="2477091" y="2716579"/>
                </a:lnTo>
                <a:lnTo>
                  <a:pt x="2483820" y="2706679"/>
                </a:lnTo>
                <a:lnTo>
                  <a:pt x="2476895" y="2702144"/>
                </a:lnTo>
                <a:close/>
              </a:path>
              <a:path w="3277635" h="2793039">
                <a:moveTo>
                  <a:pt x="2466630" y="2705171"/>
                </a:moveTo>
                <a:lnTo>
                  <a:pt x="2467067" y="2698398"/>
                </a:lnTo>
                <a:lnTo>
                  <a:pt x="2465373" y="2700213"/>
                </a:lnTo>
                <a:lnTo>
                  <a:pt x="2466630" y="2705171"/>
                </a:lnTo>
                <a:close/>
              </a:path>
              <a:path w="3277635" h="2793039">
                <a:moveTo>
                  <a:pt x="2423263" y="2703428"/>
                </a:moveTo>
                <a:lnTo>
                  <a:pt x="2432846" y="2700972"/>
                </a:lnTo>
                <a:lnTo>
                  <a:pt x="2437845" y="2696181"/>
                </a:lnTo>
                <a:lnTo>
                  <a:pt x="2423263" y="2703428"/>
                </a:lnTo>
                <a:close/>
              </a:path>
              <a:path w="3277635" h="2793039">
                <a:moveTo>
                  <a:pt x="2132595" y="2785745"/>
                </a:moveTo>
                <a:lnTo>
                  <a:pt x="2134307" y="2779700"/>
                </a:lnTo>
                <a:lnTo>
                  <a:pt x="2132768" y="2777502"/>
                </a:lnTo>
                <a:lnTo>
                  <a:pt x="2132595" y="2785745"/>
                </a:lnTo>
                <a:close/>
              </a:path>
              <a:path w="3277635" h="2793039">
                <a:moveTo>
                  <a:pt x="2189080" y="2708843"/>
                </a:moveTo>
                <a:lnTo>
                  <a:pt x="2189585" y="2698054"/>
                </a:lnTo>
                <a:lnTo>
                  <a:pt x="2187637" y="2702927"/>
                </a:lnTo>
                <a:lnTo>
                  <a:pt x="2189080" y="2708843"/>
                </a:lnTo>
                <a:close/>
              </a:path>
              <a:path w="3277635" h="2793039">
                <a:moveTo>
                  <a:pt x="1904846" y="2707277"/>
                </a:moveTo>
                <a:lnTo>
                  <a:pt x="1905087" y="2775794"/>
                </a:lnTo>
                <a:lnTo>
                  <a:pt x="1905436" y="2709925"/>
                </a:lnTo>
                <a:lnTo>
                  <a:pt x="1904846" y="2707277"/>
                </a:lnTo>
                <a:close/>
              </a:path>
              <a:path w="3277635" h="2793039">
                <a:moveTo>
                  <a:pt x="1913829" y="2703101"/>
                </a:moveTo>
                <a:lnTo>
                  <a:pt x="1912230" y="2760401"/>
                </a:lnTo>
                <a:lnTo>
                  <a:pt x="1913088" y="2756432"/>
                </a:lnTo>
                <a:lnTo>
                  <a:pt x="1913829" y="2703101"/>
                </a:lnTo>
                <a:close/>
              </a:path>
              <a:path w="3277635" h="2793039">
                <a:moveTo>
                  <a:pt x="1967464" y="2732795"/>
                </a:moveTo>
                <a:lnTo>
                  <a:pt x="1966000" y="2769695"/>
                </a:lnTo>
                <a:lnTo>
                  <a:pt x="1969029" y="2770412"/>
                </a:lnTo>
                <a:lnTo>
                  <a:pt x="1967464" y="2732795"/>
                </a:lnTo>
                <a:close/>
              </a:path>
              <a:path w="3277635" h="2793039">
                <a:moveTo>
                  <a:pt x="2107524" y="2720715"/>
                </a:moveTo>
                <a:lnTo>
                  <a:pt x="2110604" y="2780383"/>
                </a:lnTo>
                <a:lnTo>
                  <a:pt x="2107989" y="2721480"/>
                </a:lnTo>
                <a:lnTo>
                  <a:pt x="2107524" y="2720715"/>
                </a:lnTo>
                <a:close/>
              </a:path>
              <a:path w="3277635" h="2793039">
                <a:moveTo>
                  <a:pt x="2105338" y="2734255"/>
                </a:moveTo>
                <a:lnTo>
                  <a:pt x="2099810" y="2727420"/>
                </a:lnTo>
                <a:lnTo>
                  <a:pt x="2093157" y="2731546"/>
                </a:lnTo>
                <a:lnTo>
                  <a:pt x="2105338" y="2734255"/>
                </a:lnTo>
                <a:close/>
              </a:path>
              <a:path w="3277635" h="2793039">
                <a:moveTo>
                  <a:pt x="2124820" y="93620"/>
                </a:moveTo>
                <a:lnTo>
                  <a:pt x="2116842" y="93300"/>
                </a:lnTo>
                <a:lnTo>
                  <a:pt x="2120529" y="95163"/>
                </a:lnTo>
                <a:lnTo>
                  <a:pt x="2124820" y="93620"/>
                </a:lnTo>
                <a:close/>
              </a:path>
              <a:path w="3277635" h="2793039">
                <a:moveTo>
                  <a:pt x="2216583" y="2743655"/>
                </a:moveTo>
                <a:lnTo>
                  <a:pt x="2221890" y="2780806"/>
                </a:lnTo>
                <a:lnTo>
                  <a:pt x="2217871" y="2745387"/>
                </a:lnTo>
                <a:lnTo>
                  <a:pt x="2216583" y="2743655"/>
                </a:lnTo>
                <a:close/>
              </a:path>
              <a:path w="3277635" h="2793039">
                <a:moveTo>
                  <a:pt x="2236676" y="2769132"/>
                </a:moveTo>
                <a:lnTo>
                  <a:pt x="2234788" y="2785702"/>
                </a:lnTo>
                <a:lnTo>
                  <a:pt x="2240975" y="2785785"/>
                </a:lnTo>
                <a:lnTo>
                  <a:pt x="2236676" y="2769132"/>
                </a:lnTo>
                <a:close/>
              </a:path>
              <a:path w="3277635" h="2793039">
                <a:moveTo>
                  <a:pt x="2232538" y="2728861"/>
                </a:moveTo>
                <a:lnTo>
                  <a:pt x="2233455" y="2701814"/>
                </a:lnTo>
                <a:lnTo>
                  <a:pt x="2229293" y="2704890"/>
                </a:lnTo>
                <a:lnTo>
                  <a:pt x="2232538" y="2728861"/>
                </a:lnTo>
                <a:close/>
              </a:path>
              <a:path w="3277635" h="2793039">
                <a:moveTo>
                  <a:pt x="2296416" y="9586"/>
                </a:moveTo>
                <a:lnTo>
                  <a:pt x="2295465" y="9587"/>
                </a:lnTo>
                <a:lnTo>
                  <a:pt x="2296416" y="9586"/>
                </a:lnTo>
                <a:close/>
              </a:path>
              <a:path w="3277635" h="2793039">
                <a:moveTo>
                  <a:pt x="2281440" y="2711414"/>
                </a:moveTo>
                <a:lnTo>
                  <a:pt x="2279523" y="2702710"/>
                </a:lnTo>
                <a:lnTo>
                  <a:pt x="2279008" y="2706690"/>
                </a:lnTo>
                <a:lnTo>
                  <a:pt x="2281440" y="2711414"/>
                </a:lnTo>
                <a:close/>
              </a:path>
              <a:path w="3277635" h="2793039">
                <a:moveTo>
                  <a:pt x="2237114" y="2734838"/>
                </a:moveTo>
                <a:lnTo>
                  <a:pt x="2237214" y="2768844"/>
                </a:lnTo>
                <a:lnTo>
                  <a:pt x="2239381" y="2733543"/>
                </a:lnTo>
                <a:lnTo>
                  <a:pt x="2237114" y="2734838"/>
                </a:lnTo>
                <a:close/>
              </a:path>
              <a:path w="3277635" h="2793039">
                <a:moveTo>
                  <a:pt x="2081632" y="2781305"/>
                </a:moveTo>
                <a:lnTo>
                  <a:pt x="2074453" y="2781141"/>
                </a:lnTo>
                <a:lnTo>
                  <a:pt x="2074201" y="2781235"/>
                </a:lnTo>
                <a:lnTo>
                  <a:pt x="2081632" y="2781305"/>
                </a:lnTo>
                <a:close/>
              </a:path>
              <a:path w="3277635" h="2793039">
                <a:moveTo>
                  <a:pt x="2229141" y="2773000"/>
                </a:moveTo>
                <a:lnTo>
                  <a:pt x="2226872" y="2774144"/>
                </a:lnTo>
                <a:lnTo>
                  <a:pt x="2226307" y="2774446"/>
                </a:lnTo>
                <a:lnTo>
                  <a:pt x="2229141" y="2773000"/>
                </a:lnTo>
                <a:close/>
              </a:path>
              <a:path w="3277635" h="2793039">
                <a:moveTo>
                  <a:pt x="1971361" y="2722176"/>
                </a:moveTo>
                <a:lnTo>
                  <a:pt x="1971059" y="2718951"/>
                </a:lnTo>
                <a:lnTo>
                  <a:pt x="1968678" y="2719739"/>
                </a:lnTo>
                <a:lnTo>
                  <a:pt x="1971361" y="2722176"/>
                </a:lnTo>
                <a:close/>
              </a:path>
              <a:path w="3277635" h="2793039">
                <a:moveTo>
                  <a:pt x="2309249" y="2712271"/>
                </a:moveTo>
                <a:lnTo>
                  <a:pt x="2307256" y="2706709"/>
                </a:lnTo>
                <a:lnTo>
                  <a:pt x="2306200" y="2708931"/>
                </a:lnTo>
                <a:lnTo>
                  <a:pt x="2309249" y="2712271"/>
                </a:lnTo>
                <a:close/>
              </a:path>
              <a:path w="3277635" h="2793039">
                <a:moveTo>
                  <a:pt x="2518176" y="2761108"/>
                </a:moveTo>
                <a:lnTo>
                  <a:pt x="2517004" y="2771548"/>
                </a:lnTo>
                <a:lnTo>
                  <a:pt x="2518139" y="2763330"/>
                </a:lnTo>
                <a:lnTo>
                  <a:pt x="2518176" y="2761108"/>
                </a:lnTo>
                <a:close/>
              </a:path>
              <a:path w="3277635" h="2793039">
                <a:moveTo>
                  <a:pt x="1783171" y="2748757"/>
                </a:moveTo>
                <a:lnTo>
                  <a:pt x="1776168" y="2786943"/>
                </a:lnTo>
                <a:lnTo>
                  <a:pt x="1780844" y="2789706"/>
                </a:lnTo>
                <a:lnTo>
                  <a:pt x="1783171" y="2748757"/>
                </a:lnTo>
                <a:close/>
              </a:path>
              <a:path w="3277635" h="2793039">
                <a:moveTo>
                  <a:pt x="2882606" y="2698512"/>
                </a:moveTo>
                <a:lnTo>
                  <a:pt x="2877952" y="2704499"/>
                </a:lnTo>
                <a:lnTo>
                  <a:pt x="2876823" y="2705963"/>
                </a:lnTo>
                <a:lnTo>
                  <a:pt x="2882606" y="2698512"/>
                </a:lnTo>
                <a:close/>
              </a:path>
              <a:path w="3277635" h="2793039">
                <a:moveTo>
                  <a:pt x="3141475" y="2714502"/>
                </a:moveTo>
                <a:lnTo>
                  <a:pt x="3144704" y="2787265"/>
                </a:lnTo>
                <a:lnTo>
                  <a:pt x="3145246" y="2717227"/>
                </a:lnTo>
                <a:lnTo>
                  <a:pt x="3141475" y="2714502"/>
                </a:lnTo>
                <a:close/>
              </a:path>
              <a:path w="3277635" h="2793039">
                <a:moveTo>
                  <a:pt x="3160865" y="2709543"/>
                </a:moveTo>
                <a:lnTo>
                  <a:pt x="3161333" y="2778337"/>
                </a:lnTo>
                <a:lnTo>
                  <a:pt x="3165396" y="2710301"/>
                </a:lnTo>
                <a:lnTo>
                  <a:pt x="3160865" y="2709543"/>
                </a:lnTo>
                <a:close/>
              </a:path>
              <a:path w="3277635" h="2793039">
                <a:moveTo>
                  <a:pt x="2791668" y="2708991"/>
                </a:moveTo>
                <a:lnTo>
                  <a:pt x="2784013" y="2712808"/>
                </a:lnTo>
                <a:lnTo>
                  <a:pt x="2791591" y="2717686"/>
                </a:lnTo>
                <a:lnTo>
                  <a:pt x="2791668" y="2708991"/>
                </a:lnTo>
                <a:close/>
              </a:path>
              <a:path w="3277635" h="2793039">
                <a:moveTo>
                  <a:pt x="2650146" y="2718345"/>
                </a:moveTo>
                <a:lnTo>
                  <a:pt x="2651365" y="2778789"/>
                </a:lnTo>
                <a:lnTo>
                  <a:pt x="2655156" y="2716631"/>
                </a:lnTo>
                <a:lnTo>
                  <a:pt x="2650146" y="2718345"/>
                </a:lnTo>
                <a:close/>
              </a:path>
              <a:path w="3277635" h="2793039">
                <a:moveTo>
                  <a:pt x="2655156" y="2716631"/>
                </a:moveTo>
                <a:lnTo>
                  <a:pt x="2658265" y="2764622"/>
                </a:lnTo>
                <a:lnTo>
                  <a:pt x="2658064" y="2712782"/>
                </a:lnTo>
                <a:lnTo>
                  <a:pt x="2655156" y="2716631"/>
                </a:lnTo>
                <a:close/>
              </a:path>
              <a:path w="3277635" h="2793039">
                <a:moveTo>
                  <a:pt x="2718591" y="2708432"/>
                </a:moveTo>
                <a:lnTo>
                  <a:pt x="2720045" y="2785560"/>
                </a:lnTo>
                <a:lnTo>
                  <a:pt x="2718782" y="2708386"/>
                </a:lnTo>
                <a:lnTo>
                  <a:pt x="2718591" y="2708432"/>
                </a:lnTo>
                <a:close/>
              </a:path>
              <a:path w="3277635" h="2793039">
                <a:moveTo>
                  <a:pt x="2748168" y="2718127"/>
                </a:moveTo>
                <a:lnTo>
                  <a:pt x="2751994" y="2752753"/>
                </a:lnTo>
                <a:lnTo>
                  <a:pt x="2753469" y="2718372"/>
                </a:lnTo>
                <a:lnTo>
                  <a:pt x="2748168" y="2718127"/>
                </a:lnTo>
                <a:close/>
              </a:path>
              <a:path w="3277635" h="2793039">
                <a:moveTo>
                  <a:pt x="2800224" y="2709512"/>
                </a:moveTo>
                <a:lnTo>
                  <a:pt x="2800346" y="2766695"/>
                </a:lnTo>
                <a:lnTo>
                  <a:pt x="2801455" y="2708149"/>
                </a:lnTo>
                <a:lnTo>
                  <a:pt x="2800224" y="2709512"/>
                </a:lnTo>
                <a:close/>
              </a:path>
              <a:path w="3277635" h="2793039">
                <a:moveTo>
                  <a:pt x="3005898" y="90845"/>
                </a:moveTo>
                <a:lnTo>
                  <a:pt x="3003365" y="89862"/>
                </a:lnTo>
                <a:lnTo>
                  <a:pt x="3000309" y="92833"/>
                </a:lnTo>
                <a:lnTo>
                  <a:pt x="3005898" y="90845"/>
                </a:lnTo>
                <a:close/>
              </a:path>
              <a:path w="3277635" h="2793039">
                <a:moveTo>
                  <a:pt x="2940557" y="73828"/>
                </a:moveTo>
                <a:lnTo>
                  <a:pt x="2933420" y="84918"/>
                </a:lnTo>
                <a:lnTo>
                  <a:pt x="2936022" y="82871"/>
                </a:lnTo>
                <a:lnTo>
                  <a:pt x="2940557" y="73828"/>
                </a:lnTo>
                <a:close/>
              </a:path>
              <a:path w="3277635" h="2793039">
                <a:moveTo>
                  <a:pt x="3109596" y="2779798"/>
                </a:moveTo>
                <a:lnTo>
                  <a:pt x="3105732" y="2785003"/>
                </a:lnTo>
                <a:lnTo>
                  <a:pt x="3111453" y="2785927"/>
                </a:lnTo>
                <a:lnTo>
                  <a:pt x="3109596" y="2779798"/>
                </a:lnTo>
                <a:close/>
              </a:path>
              <a:path w="3277635" h="2793039">
                <a:moveTo>
                  <a:pt x="3107168" y="2721015"/>
                </a:moveTo>
                <a:lnTo>
                  <a:pt x="3112296" y="2781278"/>
                </a:lnTo>
                <a:lnTo>
                  <a:pt x="3112855" y="2723337"/>
                </a:lnTo>
                <a:lnTo>
                  <a:pt x="3107168" y="2721015"/>
                </a:lnTo>
                <a:close/>
              </a:path>
              <a:path w="3277635" h="2793039">
                <a:moveTo>
                  <a:pt x="2894665" y="2704095"/>
                </a:moveTo>
                <a:lnTo>
                  <a:pt x="2894403" y="2699329"/>
                </a:lnTo>
                <a:lnTo>
                  <a:pt x="2891568" y="2700836"/>
                </a:lnTo>
                <a:lnTo>
                  <a:pt x="2894665" y="2704095"/>
                </a:lnTo>
                <a:close/>
              </a:path>
              <a:path w="3277635" h="2793039">
                <a:moveTo>
                  <a:pt x="2859168" y="2782285"/>
                </a:moveTo>
                <a:lnTo>
                  <a:pt x="2858625" y="2766250"/>
                </a:lnTo>
                <a:lnTo>
                  <a:pt x="2856097" y="2783943"/>
                </a:lnTo>
                <a:lnTo>
                  <a:pt x="2859168" y="2782285"/>
                </a:lnTo>
                <a:close/>
              </a:path>
              <a:path w="3277635" h="2793039">
                <a:moveTo>
                  <a:pt x="2856097" y="2783943"/>
                </a:moveTo>
                <a:lnTo>
                  <a:pt x="2839720" y="2784874"/>
                </a:lnTo>
                <a:lnTo>
                  <a:pt x="2857125" y="2785888"/>
                </a:lnTo>
                <a:lnTo>
                  <a:pt x="2856097" y="2783943"/>
                </a:lnTo>
                <a:close/>
              </a:path>
              <a:path w="3277635" h="2793039">
                <a:moveTo>
                  <a:pt x="2849358" y="2726725"/>
                </a:moveTo>
                <a:lnTo>
                  <a:pt x="2856097" y="2783943"/>
                </a:lnTo>
                <a:lnTo>
                  <a:pt x="2851297" y="2723419"/>
                </a:lnTo>
                <a:lnTo>
                  <a:pt x="2849358" y="2726725"/>
                </a:lnTo>
                <a:close/>
              </a:path>
              <a:path w="3277635" h="2793039">
                <a:moveTo>
                  <a:pt x="3036677" y="2703788"/>
                </a:moveTo>
                <a:lnTo>
                  <a:pt x="3035247" y="2700237"/>
                </a:lnTo>
                <a:lnTo>
                  <a:pt x="3034130" y="2701469"/>
                </a:lnTo>
                <a:lnTo>
                  <a:pt x="3036677" y="2703788"/>
                </a:lnTo>
                <a:close/>
              </a:path>
              <a:path w="3277635" h="2793039">
                <a:moveTo>
                  <a:pt x="2999986" y="2706745"/>
                </a:moveTo>
                <a:lnTo>
                  <a:pt x="2997042" y="2701790"/>
                </a:lnTo>
                <a:lnTo>
                  <a:pt x="2995702" y="2702905"/>
                </a:lnTo>
                <a:lnTo>
                  <a:pt x="2999986" y="2706745"/>
                </a:lnTo>
                <a:close/>
              </a:path>
              <a:path w="3277635" h="2793039">
                <a:moveTo>
                  <a:pt x="2997042" y="2701790"/>
                </a:moveTo>
                <a:lnTo>
                  <a:pt x="2993703" y="2700753"/>
                </a:lnTo>
                <a:lnTo>
                  <a:pt x="2992666" y="2701790"/>
                </a:lnTo>
                <a:lnTo>
                  <a:pt x="2997042" y="2701790"/>
                </a:lnTo>
                <a:close/>
              </a:path>
              <a:path w="3277635" h="2793039">
                <a:moveTo>
                  <a:pt x="3182235" y="2675729"/>
                </a:moveTo>
                <a:lnTo>
                  <a:pt x="3180200" y="2678064"/>
                </a:lnTo>
                <a:lnTo>
                  <a:pt x="3181840" y="2683317"/>
                </a:lnTo>
                <a:lnTo>
                  <a:pt x="3182235" y="2675729"/>
                </a:lnTo>
                <a:close/>
              </a:path>
              <a:path w="3277635" h="2793039">
                <a:moveTo>
                  <a:pt x="3184314" y="2495992"/>
                </a:moveTo>
                <a:lnTo>
                  <a:pt x="3182469" y="2499314"/>
                </a:lnTo>
                <a:lnTo>
                  <a:pt x="3184003" y="2503776"/>
                </a:lnTo>
                <a:lnTo>
                  <a:pt x="3184314" y="2495992"/>
                </a:lnTo>
                <a:close/>
              </a:path>
              <a:path w="3277635" h="2793039">
                <a:moveTo>
                  <a:pt x="3267312" y="2118345"/>
                </a:moveTo>
                <a:lnTo>
                  <a:pt x="3265086" y="2111097"/>
                </a:lnTo>
                <a:lnTo>
                  <a:pt x="3263907" y="2118290"/>
                </a:lnTo>
                <a:lnTo>
                  <a:pt x="3267312" y="2118345"/>
                </a:lnTo>
                <a:close/>
              </a:path>
              <a:path w="3277635" h="2793039">
                <a:moveTo>
                  <a:pt x="3268071" y="2692336"/>
                </a:moveTo>
                <a:lnTo>
                  <a:pt x="3268036" y="2692114"/>
                </a:lnTo>
                <a:lnTo>
                  <a:pt x="3268036" y="2692416"/>
                </a:lnTo>
                <a:close/>
              </a:path>
              <a:path w="3277635" h="2793039">
                <a:moveTo>
                  <a:pt x="3264300" y="2504973"/>
                </a:moveTo>
                <a:lnTo>
                  <a:pt x="3262555" y="2504944"/>
                </a:lnTo>
                <a:lnTo>
                  <a:pt x="3263644" y="2511327"/>
                </a:lnTo>
                <a:lnTo>
                  <a:pt x="3264300" y="2504973"/>
                </a:lnTo>
                <a:close/>
              </a:path>
              <a:path w="3277635" h="2793039">
                <a:moveTo>
                  <a:pt x="3261156" y="726455"/>
                </a:moveTo>
                <a:lnTo>
                  <a:pt x="3264478" y="736170"/>
                </a:lnTo>
                <a:lnTo>
                  <a:pt x="3265007" y="730244"/>
                </a:lnTo>
                <a:lnTo>
                  <a:pt x="3261156" y="726455"/>
                </a:lnTo>
                <a:close/>
              </a:path>
              <a:path w="3277635" h="2793039">
                <a:moveTo>
                  <a:pt x="3181857" y="2595363"/>
                </a:moveTo>
                <a:lnTo>
                  <a:pt x="3186868" y="2582770"/>
                </a:lnTo>
                <a:lnTo>
                  <a:pt x="3181711" y="2588588"/>
                </a:lnTo>
                <a:lnTo>
                  <a:pt x="3181857" y="2595363"/>
                </a:lnTo>
                <a:close/>
              </a:path>
              <a:path w="3277635" h="2793039">
                <a:moveTo>
                  <a:pt x="3182034" y="2066381"/>
                </a:moveTo>
                <a:lnTo>
                  <a:pt x="3184665" y="2040814"/>
                </a:lnTo>
                <a:lnTo>
                  <a:pt x="3180174" y="2043215"/>
                </a:lnTo>
                <a:lnTo>
                  <a:pt x="3182034" y="2066381"/>
                </a:lnTo>
                <a:close/>
              </a:path>
              <a:path w="3277635" h="2793039">
                <a:moveTo>
                  <a:pt x="3188805" y="2696509"/>
                </a:moveTo>
                <a:lnTo>
                  <a:pt x="3184865" y="2697470"/>
                </a:lnTo>
                <a:lnTo>
                  <a:pt x="3185519" y="2703110"/>
                </a:lnTo>
                <a:lnTo>
                  <a:pt x="3188805" y="2696509"/>
                </a:lnTo>
                <a:close/>
              </a:path>
              <a:path w="3277635" h="2793039">
                <a:moveTo>
                  <a:pt x="3191820" y="2179687"/>
                </a:moveTo>
                <a:lnTo>
                  <a:pt x="3191532" y="2179069"/>
                </a:lnTo>
                <a:lnTo>
                  <a:pt x="3190960" y="2179514"/>
                </a:lnTo>
                <a:lnTo>
                  <a:pt x="3191820" y="2179687"/>
                </a:lnTo>
                <a:close/>
              </a:path>
              <a:path w="3277635" h="2793039">
                <a:moveTo>
                  <a:pt x="3187805" y="1898242"/>
                </a:moveTo>
                <a:lnTo>
                  <a:pt x="3190233" y="1926582"/>
                </a:lnTo>
                <a:lnTo>
                  <a:pt x="3192157" y="1910281"/>
                </a:lnTo>
                <a:lnTo>
                  <a:pt x="3187805" y="1898242"/>
                </a:lnTo>
                <a:close/>
              </a:path>
              <a:path w="3277635" h="2793039">
                <a:moveTo>
                  <a:pt x="3181775" y="1814843"/>
                </a:moveTo>
                <a:lnTo>
                  <a:pt x="3181446" y="1799431"/>
                </a:lnTo>
                <a:lnTo>
                  <a:pt x="3181108" y="1809546"/>
                </a:lnTo>
                <a:lnTo>
                  <a:pt x="3181775" y="1814843"/>
                </a:lnTo>
                <a:close/>
              </a:path>
              <a:path w="3277635" h="2793039">
                <a:moveTo>
                  <a:pt x="3188722" y="1386153"/>
                </a:moveTo>
                <a:lnTo>
                  <a:pt x="3187586" y="1380459"/>
                </a:lnTo>
                <a:lnTo>
                  <a:pt x="3187195" y="1384798"/>
                </a:lnTo>
                <a:lnTo>
                  <a:pt x="3188722" y="1386153"/>
                </a:lnTo>
                <a:close/>
              </a:path>
              <a:path w="3277635" h="2793039">
                <a:moveTo>
                  <a:pt x="3257339" y="1973345"/>
                </a:moveTo>
                <a:lnTo>
                  <a:pt x="3260694" y="2013407"/>
                </a:lnTo>
                <a:lnTo>
                  <a:pt x="3258659" y="1972391"/>
                </a:lnTo>
                <a:lnTo>
                  <a:pt x="3257339" y="1973345"/>
                </a:lnTo>
                <a:close/>
              </a:path>
              <a:path w="3277635" h="2793039">
                <a:moveTo>
                  <a:pt x="3262582" y="1926185"/>
                </a:moveTo>
                <a:lnTo>
                  <a:pt x="3260384" y="1901895"/>
                </a:lnTo>
                <a:lnTo>
                  <a:pt x="3257797" y="1931019"/>
                </a:lnTo>
                <a:lnTo>
                  <a:pt x="3262582" y="1926185"/>
                </a:lnTo>
                <a:close/>
              </a:path>
              <a:path w="3277635" h="2793039">
                <a:moveTo>
                  <a:pt x="3212433" y="2731594"/>
                </a:moveTo>
                <a:lnTo>
                  <a:pt x="3204827" y="2769931"/>
                </a:lnTo>
                <a:lnTo>
                  <a:pt x="3210508" y="2769586"/>
                </a:lnTo>
                <a:lnTo>
                  <a:pt x="3212433" y="2731594"/>
                </a:lnTo>
                <a:close/>
              </a:path>
              <a:path w="3277635" h="2793039">
                <a:moveTo>
                  <a:pt x="3212670" y="2749334"/>
                </a:moveTo>
                <a:lnTo>
                  <a:pt x="3219492" y="2770354"/>
                </a:lnTo>
                <a:lnTo>
                  <a:pt x="3216165" y="2753139"/>
                </a:lnTo>
                <a:lnTo>
                  <a:pt x="3212670" y="2749334"/>
                </a:lnTo>
                <a:close/>
              </a:path>
              <a:path w="3277635" h="2793039">
                <a:moveTo>
                  <a:pt x="3263906" y="1743270"/>
                </a:moveTo>
                <a:lnTo>
                  <a:pt x="3265570" y="1779256"/>
                </a:lnTo>
                <a:lnTo>
                  <a:pt x="3267812" y="1738879"/>
                </a:lnTo>
                <a:lnTo>
                  <a:pt x="3263906" y="1743270"/>
                </a:lnTo>
                <a:close/>
              </a:path>
              <a:path w="3277635" h="2793039">
                <a:moveTo>
                  <a:pt x="3261416" y="1618197"/>
                </a:moveTo>
                <a:lnTo>
                  <a:pt x="3261022" y="1590773"/>
                </a:lnTo>
                <a:lnTo>
                  <a:pt x="3260761" y="1624058"/>
                </a:lnTo>
                <a:lnTo>
                  <a:pt x="3261416" y="1618197"/>
                </a:lnTo>
                <a:close/>
              </a:path>
              <a:path w="3277635" h="2793039">
                <a:moveTo>
                  <a:pt x="3259716" y="1576144"/>
                </a:moveTo>
                <a:lnTo>
                  <a:pt x="3258225" y="1639302"/>
                </a:lnTo>
                <a:lnTo>
                  <a:pt x="3260921" y="1638498"/>
                </a:lnTo>
                <a:lnTo>
                  <a:pt x="3259716" y="1576144"/>
                </a:lnTo>
                <a:close/>
              </a:path>
              <a:path w="3277635" h="2793039">
                <a:moveTo>
                  <a:pt x="3182309" y="1836469"/>
                </a:moveTo>
                <a:lnTo>
                  <a:pt x="3185117" y="1834148"/>
                </a:lnTo>
                <a:lnTo>
                  <a:pt x="3181974" y="1833440"/>
                </a:lnTo>
                <a:lnTo>
                  <a:pt x="3182309" y="1836469"/>
                </a:lnTo>
                <a:close/>
              </a:path>
              <a:path w="3277635" h="2793039">
                <a:moveTo>
                  <a:pt x="3256499" y="14214"/>
                </a:moveTo>
                <a:lnTo>
                  <a:pt x="3252632" y="95218"/>
                </a:lnTo>
                <a:lnTo>
                  <a:pt x="3255096" y="84801"/>
                </a:lnTo>
                <a:lnTo>
                  <a:pt x="3256499" y="14214"/>
                </a:lnTo>
                <a:close/>
              </a:path>
              <a:path w="3277635" h="2793039">
                <a:moveTo>
                  <a:pt x="3233324" y="9385"/>
                </a:moveTo>
                <a:lnTo>
                  <a:pt x="3228293" y="180775"/>
                </a:lnTo>
                <a:lnTo>
                  <a:pt x="3229845" y="177920"/>
                </a:lnTo>
                <a:lnTo>
                  <a:pt x="3233324" y="9385"/>
                </a:lnTo>
                <a:close/>
              </a:path>
              <a:path w="3277635" h="2793039">
                <a:moveTo>
                  <a:pt x="3221300" y="1743562"/>
                </a:moveTo>
                <a:lnTo>
                  <a:pt x="3221169" y="1739445"/>
                </a:lnTo>
                <a:lnTo>
                  <a:pt x="3218285" y="1737527"/>
                </a:lnTo>
                <a:lnTo>
                  <a:pt x="3221300" y="1743562"/>
                </a:lnTo>
                <a:close/>
              </a:path>
              <a:path w="3277635" h="2793039">
                <a:moveTo>
                  <a:pt x="3226613" y="2374839"/>
                </a:moveTo>
                <a:lnTo>
                  <a:pt x="3226143" y="2329750"/>
                </a:lnTo>
                <a:lnTo>
                  <a:pt x="3225292" y="2381637"/>
                </a:lnTo>
                <a:lnTo>
                  <a:pt x="3226613" y="2374839"/>
                </a:lnTo>
                <a:close/>
              </a:path>
              <a:path w="3277635" h="2793039">
                <a:moveTo>
                  <a:pt x="3252264" y="1434585"/>
                </a:moveTo>
                <a:lnTo>
                  <a:pt x="3249268" y="1373129"/>
                </a:lnTo>
                <a:lnTo>
                  <a:pt x="3247847" y="1437256"/>
                </a:lnTo>
                <a:lnTo>
                  <a:pt x="3252264" y="1434585"/>
                </a:lnTo>
                <a:close/>
              </a:path>
              <a:path w="3277635" h="2793039">
                <a:moveTo>
                  <a:pt x="3214684" y="1564398"/>
                </a:moveTo>
                <a:lnTo>
                  <a:pt x="3212758" y="1406248"/>
                </a:lnTo>
                <a:lnTo>
                  <a:pt x="3212084" y="1565602"/>
                </a:lnTo>
                <a:lnTo>
                  <a:pt x="3214684" y="1564398"/>
                </a:lnTo>
                <a:close/>
              </a:path>
              <a:path w="3277635" h="2793039">
                <a:moveTo>
                  <a:pt x="3217898" y="1327000"/>
                </a:moveTo>
                <a:lnTo>
                  <a:pt x="3219799" y="1460448"/>
                </a:lnTo>
                <a:lnTo>
                  <a:pt x="3220003" y="1455535"/>
                </a:lnTo>
                <a:lnTo>
                  <a:pt x="3217898" y="1327000"/>
                </a:lnTo>
                <a:close/>
              </a:path>
              <a:path w="3277635" h="2793039">
                <a:moveTo>
                  <a:pt x="3252400" y="837073"/>
                </a:moveTo>
                <a:lnTo>
                  <a:pt x="3250978" y="857342"/>
                </a:lnTo>
                <a:lnTo>
                  <a:pt x="3252940" y="853479"/>
                </a:lnTo>
                <a:lnTo>
                  <a:pt x="3252400" y="837073"/>
                </a:lnTo>
                <a:close/>
              </a:path>
              <a:path w="3277635" h="2793039">
                <a:moveTo>
                  <a:pt x="3242522" y="2139608"/>
                </a:moveTo>
                <a:lnTo>
                  <a:pt x="3237570" y="2377457"/>
                </a:lnTo>
                <a:lnTo>
                  <a:pt x="3242406" y="2147109"/>
                </a:lnTo>
                <a:lnTo>
                  <a:pt x="3242522" y="2139608"/>
                </a:lnTo>
                <a:close/>
              </a:path>
              <a:path w="3277635" h="2793039">
                <a:moveTo>
                  <a:pt x="3227919" y="1496733"/>
                </a:moveTo>
                <a:lnTo>
                  <a:pt x="3227514" y="2028910"/>
                </a:lnTo>
                <a:lnTo>
                  <a:pt x="3230581" y="2030558"/>
                </a:lnTo>
                <a:lnTo>
                  <a:pt x="3227919" y="1496733"/>
                </a:lnTo>
                <a:close/>
              </a:path>
              <a:path w="3277635" h="2793039">
                <a:moveTo>
                  <a:pt x="3218377" y="609167"/>
                </a:moveTo>
                <a:lnTo>
                  <a:pt x="3221263" y="612439"/>
                </a:lnTo>
                <a:lnTo>
                  <a:pt x="3228182" y="605311"/>
                </a:lnTo>
                <a:lnTo>
                  <a:pt x="3218377" y="609167"/>
                </a:lnTo>
                <a:close/>
              </a:path>
              <a:path w="3277635" h="2793039">
                <a:moveTo>
                  <a:pt x="3211291" y="1702258"/>
                </a:moveTo>
                <a:lnTo>
                  <a:pt x="3211588" y="1694934"/>
                </a:lnTo>
                <a:lnTo>
                  <a:pt x="3209327" y="1697611"/>
                </a:lnTo>
                <a:lnTo>
                  <a:pt x="3211291" y="1702258"/>
                </a:lnTo>
                <a:close/>
              </a:path>
              <a:path w="3277635" h="2793039">
                <a:moveTo>
                  <a:pt x="3226544" y="1838946"/>
                </a:moveTo>
                <a:lnTo>
                  <a:pt x="3220805" y="1844498"/>
                </a:lnTo>
                <a:lnTo>
                  <a:pt x="3225814" y="1839656"/>
                </a:lnTo>
                <a:lnTo>
                  <a:pt x="3226544" y="1838946"/>
                </a:lnTo>
                <a:close/>
              </a:path>
              <a:path w="3277635" h="2793039">
                <a:moveTo>
                  <a:pt x="3217898" y="1327000"/>
                </a:moveTo>
                <a:lnTo>
                  <a:pt x="3213228" y="1403385"/>
                </a:lnTo>
                <a:lnTo>
                  <a:pt x="3214495" y="1405307"/>
                </a:lnTo>
                <a:lnTo>
                  <a:pt x="3217898" y="1327000"/>
                </a:lnTo>
                <a:close/>
              </a:path>
              <a:path w="3277635" h="2793039">
                <a:moveTo>
                  <a:pt x="3203150" y="421116"/>
                </a:moveTo>
                <a:lnTo>
                  <a:pt x="3206305" y="410666"/>
                </a:lnTo>
                <a:lnTo>
                  <a:pt x="3200652" y="414450"/>
                </a:lnTo>
                <a:lnTo>
                  <a:pt x="3203150" y="421116"/>
                </a:lnTo>
                <a:close/>
              </a:path>
              <a:path w="3277635" h="2793039">
                <a:moveTo>
                  <a:pt x="3179117" y="1630402"/>
                </a:moveTo>
                <a:lnTo>
                  <a:pt x="3178628" y="1625164"/>
                </a:lnTo>
                <a:lnTo>
                  <a:pt x="3177052" y="1630337"/>
                </a:lnTo>
                <a:lnTo>
                  <a:pt x="3179117" y="1630402"/>
                </a:lnTo>
                <a:close/>
              </a:path>
              <a:path w="3277635" h="2793039">
                <a:moveTo>
                  <a:pt x="3211460" y="1686643"/>
                </a:moveTo>
                <a:lnTo>
                  <a:pt x="3211009" y="1680970"/>
                </a:lnTo>
                <a:lnTo>
                  <a:pt x="3209393" y="1686047"/>
                </a:lnTo>
                <a:lnTo>
                  <a:pt x="3211460" y="1686643"/>
                </a:lnTo>
                <a:close/>
              </a:path>
              <a:path w="3277635" h="2793039">
                <a:moveTo>
                  <a:pt x="3188612" y="1546236"/>
                </a:moveTo>
                <a:lnTo>
                  <a:pt x="3187805" y="1540778"/>
                </a:lnTo>
                <a:lnTo>
                  <a:pt x="3186560" y="1542666"/>
                </a:lnTo>
                <a:lnTo>
                  <a:pt x="3188612" y="1546236"/>
                </a:lnTo>
                <a:close/>
              </a:path>
              <a:path w="3277635" h="2793039">
                <a:moveTo>
                  <a:pt x="3183853" y="922176"/>
                </a:moveTo>
                <a:lnTo>
                  <a:pt x="3184001" y="910471"/>
                </a:lnTo>
                <a:lnTo>
                  <a:pt x="3181350" y="920604"/>
                </a:lnTo>
                <a:lnTo>
                  <a:pt x="3183853" y="922176"/>
                </a:lnTo>
                <a:close/>
              </a:path>
              <a:path w="3277635" h="2793039">
                <a:moveTo>
                  <a:pt x="3188373" y="939243"/>
                </a:moveTo>
                <a:lnTo>
                  <a:pt x="3180922" y="930178"/>
                </a:lnTo>
                <a:lnTo>
                  <a:pt x="3186909" y="937467"/>
                </a:lnTo>
                <a:lnTo>
                  <a:pt x="3188373" y="939243"/>
                </a:lnTo>
                <a:close/>
              </a:path>
              <a:path w="3277635" h="2793039">
                <a:moveTo>
                  <a:pt x="3266717" y="951014"/>
                </a:moveTo>
                <a:lnTo>
                  <a:pt x="3266279" y="970125"/>
                </a:lnTo>
                <a:lnTo>
                  <a:pt x="3267344" y="958760"/>
                </a:lnTo>
                <a:lnTo>
                  <a:pt x="3266717" y="951014"/>
                </a:lnTo>
                <a:close/>
              </a:path>
              <a:path w="3277635" h="2793039">
                <a:moveTo>
                  <a:pt x="3190364" y="1301865"/>
                </a:moveTo>
                <a:lnTo>
                  <a:pt x="3188974" y="1291955"/>
                </a:lnTo>
                <a:lnTo>
                  <a:pt x="3184789" y="1292477"/>
                </a:lnTo>
                <a:lnTo>
                  <a:pt x="3190364" y="1301865"/>
                </a:lnTo>
                <a:close/>
              </a:path>
              <a:path w="3277635" h="2793039">
                <a:moveTo>
                  <a:pt x="3190935" y="1114890"/>
                </a:moveTo>
                <a:lnTo>
                  <a:pt x="3188579" y="1107246"/>
                </a:lnTo>
                <a:lnTo>
                  <a:pt x="3188001" y="1117828"/>
                </a:lnTo>
                <a:lnTo>
                  <a:pt x="3190935" y="1114890"/>
                </a:lnTo>
                <a:close/>
              </a:path>
              <a:path w="3277635" h="2793039">
                <a:moveTo>
                  <a:pt x="3179939" y="889901"/>
                </a:moveTo>
                <a:lnTo>
                  <a:pt x="3179699" y="876780"/>
                </a:lnTo>
                <a:lnTo>
                  <a:pt x="3179644" y="883920"/>
                </a:lnTo>
                <a:lnTo>
                  <a:pt x="3179939" y="889901"/>
                </a:lnTo>
                <a:close/>
              </a:path>
              <a:path w="3277635" h="2793039">
                <a:moveTo>
                  <a:pt x="3189771" y="1043674"/>
                </a:moveTo>
                <a:lnTo>
                  <a:pt x="3190859" y="1063114"/>
                </a:lnTo>
                <a:lnTo>
                  <a:pt x="3195900" y="1047387"/>
                </a:lnTo>
                <a:lnTo>
                  <a:pt x="3189771" y="1043674"/>
                </a:lnTo>
                <a:close/>
              </a:path>
              <a:path w="3277635" h="2793039">
                <a:moveTo>
                  <a:pt x="3201568" y="849881"/>
                </a:moveTo>
                <a:lnTo>
                  <a:pt x="3200058" y="850334"/>
                </a:lnTo>
                <a:lnTo>
                  <a:pt x="3200079" y="850701"/>
                </a:lnTo>
                <a:lnTo>
                  <a:pt x="3201568" y="849881"/>
                </a:lnTo>
                <a:close/>
              </a:path>
              <a:path w="3277635" h="2793039">
                <a:moveTo>
                  <a:pt x="3184819" y="780329"/>
                </a:moveTo>
                <a:lnTo>
                  <a:pt x="3183675" y="772660"/>
                </a:lnTo>
                <a:lnTo>
                  <a:pt x="3182762" y="779775"/>
                </a:lnTo>
                <a:lnTo>
                  <a:pt x="3184819" y="780329"/>
                </a:lnTo>
                <a:close/>
              </a:path>
              <a:path w="3277635" h="2793039">
                <a:moveTo>
                  <a:pt x="3184200" y="817754"/>
                </a:moveTo>
                <a:lnTo>
                  <a:pt x="3183478" y="821594"/>
                </a:lnTo>
                <a:lnTo>
                  <a:pt x="3184200" y="822109"/>
                </a:lnTo>
                <a:lnTo>
                  <a:pt x="3184200" y="817754"/>
                </a:lnTo>
                <a:close/>
              </a:path>
              <a:path w="3277635" h="2793039">
                <a:moveTo>
                  <a:pt x="3261394" y="427720"/>
                </a:moveTo>
                <a:lnTo>
                  <a:pt x="3259746" y="466505"/>
                </a:lnTo>
                <a:lnTo>
                  <a:pt x="3262866" y="465136"/>
                </a:lnTo>
                <a:lnTo>
                  <a:pt x="3261394" y="427720"/>
                </a:lnTo>
                <a:close/>
              </a:path>
              <a:path w="3277635" h="2793039">
                <a:moveTo>
                  <a:pt x="3238775" y="246959"/>
                </a:moveTo>
                <a:lnTo>
                  <a:pt x="3237687" y="459553"/>
                </a:lnTo>
                <a:lnTo>
                  <a:pt x="3238610" y="460925"/>
                </a:lnTo>
                <a:lnTo>
                  <a:pt x="3238775" y="246959"/>
                </a:lnTo>
                <a:close/>
              </a:path>
              <a:path w="3277635" h="2793039">
                <a:moveTo>
                  <a:pt x="3239903" y="423295"/>
                </a:moveTo>
                <a:lnTo>
                  <a:pt x="3241813" y="463970"/>
                </a:lnTo>
                <a:lnTo>
                  <a:pt x="3241714" y="420569"/>
                </a:lnTo>
                <a:lnTo>
                  <a:pt x="3239903" y="423295"/>
                </a:lnTo>
                <a:close/>
              </a:path>
              <a:path w="3277635" h="2793039">
                <a:moveTo>
                  <a:pt x="3227602" y="2748865"/>
                </a:moveTo>
                <a:lnTo>
                  <a:pt x="3224286" y="2756973"/>
                </a:lnTo>
                <a:lnTo>
                  <a:pt x="3229258" y="2759606"/>
                </a:lnTo>
                <a:lnTo>
                  <a:pt x="3227602" y="2748865"/>
                </a:lnTo>
                <a:close/>
              </a:path>
              <a:path w="3277635" h="2793039">
                <a:moveTo>
                  <a:pt x="3262986" y="2517917"/>
                </a:moveTo>
                <a:lnTo>
                  <a:pt x="3261404" y="2618983"/>
                </a:lnTo>
                <a:lnTo>
                  <a:pt x="3261758" y="2617223"/>
                </a:lnTo>
                <a:lnTo>
                  <a:pt x="3262986" y="2517917"/>
                </a:lnTo>
                <a:close/>
              </a:path>
              <a:path w="3277635" h="2793039">
                <a:moveTo>
                  <a:pt x="3261028" y="2513550"/>
                </a:moveTo>
                <a:lnTo>
                  <a:pt x="3258012" y="2654384"/>
                </a:lnTo>
                <a:lnTo>
                  <a:pt x="3259987" y="2657025"/>
                </a:lnTo>
                <a:lnTo>
                  <a:pt x="3261028" y="2513550"/>
                </a:lnTo>
                <a:close/>
              </a:path>
              <a:path w="3277635" h="2793039">
                <a:moveTo>
                  <a:pt x="3257445" y="2497722"/>
                </a:moveTo>
                <a:lnTo>
                  <a:pt x="3254846" y="2438696"/>
                </a:lnTo>
                <a:lnTo>
                  <a:pt x="3254595" y="2509590"/>
                </a:lnTo>
                <a:lnTo>
                  <a:pt x="3257445" y="2497722"/>
                </a:lnTo>
                <a:close/>
              </a:path>
              <a:path w="3277635" h="2793039">
                <a:moveTo>
                  <a:pt x="3258204" y="487440"/>
                </a:moveTo>
                <a:lnTo>
                  <a:pt x="3257796" y="486379"/>
                </a:lnTo>
                <a:lnTo>
                  <a:pt x="3258070" y="500773"/>
                </a:lnTo>
                <a:lnTo>
                  <a:pt x="3258204" y="487440"/>
                </a:lnTo>
                <a:close/>
              </a:path>
              <a:path w="3277635" h="2793039">
                <a:moveTo>
                  <a:pt x="3111606" y="93971"/>
                </a:moveTo>
                <a:lnTo>
                  <a:pt x="3115271" y="87231"/>
                </a:lnTo>
                <a:lnTo>
                  <a:pt x="3109607" y="91653"/>
                </a:lnTo>
                <a:lnTo>
                  <a:pt x="3111606" y="93971"/>
                </a:lnTo>
                <a:close/>
              </a:path>
              <a:path w="3277635" h="2793039">
                <a:moveTo>
                  <a:pt x="3207653" y="1814752"/>
                </a:moveTo>
                <a:lnTo>
                  <a:pt x="3207909" y="1876761"/>
                </a:lnTo>
                <a:lnTo>
                  <a:pt x="3210264" y="1810719"/>
                </a:lnTo>
                <a:lnTo>
                  <a:pt x="3207653" y="1814752"/>
                </a:lnTo>
                <a:close/>
              </a:path>
              <a:path w="3277635" h="2793039">
                <a:moveTo>
                  <a:pt x="3191755" y="97401"/>
                </a:moveTo>
                <a:lnTo>
                  <a:pt x="3190830" y="97038"/>
                </a:lnTo>
                <a:lnTo>
                  <a:pt x="3191256" y="98085"/>
                </a:lnTo>
                <a:lnTo>
                  <a:pt x="3191755" y="97401"/>
                </a:lnTo>
                <a:close/>
              </a:path>
              <a:path w="3277635" h="2793039">
                <a:moveTo>
                  <a:pt x="3196304" y="230055"/>
                </a:moveTo>
                <a:lnTo>
                  <a:pt x="3196886" y="229664"/>
                </a:lnTo>
                <a:lnTo>
                  <a:pt x="3197965" y="224423"/>
                </a:lnTo>
                <a:lnTo>
                  <a:pt x="3196304" y="230055"/>
                </a:lnTo>
                <a:close/>
              </a:path>
              <a:path w="3277635" h="2793039">
                <a:moveTo>
                  <a:pt x="3187563" y="396389"/>
                </a:moveTo>
                <a:lnTo>
                  <a:pt x="3187327" y="379946"/>
                </a:lnTo>
                <a:lnTo>
                  <a:pt x="3186805" y="388646"/>
                </a:lnTo>
                <a:lnTo>
                  <a:pt x="3187563" y="396389"/>
                </a:lnTo>
                <a:close/>
              </a:path>
              <a:path w="3277635" h="2793039">
                <a:moveTo>
                  <a:pt x="3263970" y="307391"/>
                </a:moveTo>
                <a:lnTo>
                  <a:pt x="3262836" y="312673"/>
                </a:lnTo>
                <a:lnTo>
                  <a:pt x="3263644" y="314933"/>
                </a:lnTo>
                <a:lnTo>
                  <a:pt x="3263970" y="307391"/>
                </a:lnTo>
                <a:close/>
              </a:path>
              <a:path w="3277635" h="2793039">
                <a:moveTo>
                  <a:pt x="3204492" y="73303"/>
                </a:moveTo>
                <a:lnTo>
                  <a:pt x="3201412" y="135645"/>
                </a:lnTo>
                <a:lnTo>
                  <a:pt x="3205264" y="133411"/>
                </a:lnTo>
                <a:lnTo>
                  <a:pt x="3204492" y="73303"/>
                </a:lnTo>
                <a:close/>
              </a:path>
              <a:path w="3277635" h="2793039">
                <a:moveTo>
                  <a:pt x="3197180" y="207376"/>
                </a:moveTo>
                <a:lnTo>
                  <a:pt x="3197965" y="224423"/>
                </a:lnTo>
                <a:lnTo>
                  <a:pt x="3198876" y="203341"/>
                </a:lnTo>
                <a:lnTo>
                  <a:pt x="3197180" y="207376"/>
                </a:lnTo>
                <a:close/>
              </a:path>
              <a:path w="3277635" h="2793039">
                <a:moveTo>
                  <a:pt x="3199451" y="1503138"/>
                </a:moveTo>
                <a:lnTo>
                  <a:pt x="3197951" y="1515261"/>
                </a:lnTo>
                <a:lnTo>
                  <a:pt x="3200325" y="1509081"/>
                </a:lnTo>
                <a:lnTo>
                  <a:pt x="3199451" y="1503138"/>
                </a:lnTo>
                <a:close/>
              </a:path>
              <a:path w="3277635" h="2793039">
                <a:moveTo>
                  <a:pt x="3187673" y="634409"/>
                </a:moveTo>
                <a:lnTo>
                  <a:pt x="3187481" y="620493"/>
                </a:lnTo>
                <a:lnTo>
                  <a:pt x="3184824" y="626557"/>
                </a:lnTo>
                <a:lnTo>
                  <a:pt x="3187673" y="634409"/>
                </a:lnTo>
                <a:close/>
              </a:path>
              <a:path w="3277635" h="2793039">
                <a:moveTo>
                  <a:pt x="3194621" y="564706"/>
                </a:moveTo>
                <a:lnTo>
                  <a:pt x="3196948" y="625495"/>
                </a:lnTo>
                <a:lnTo>
                  <a:pt x="3195817" y="572640"/>
                </a:lnTo>
                <a:lnTo>
                  <a:pt x="3194621" y="564706"/>
                </a:lnTo>
                <a:close/>
              </a:path>
              <a:path w="3277635" h="2793039">
                <a:moveTo>
                  <a:pt x="3204847" y="181805"/>
                </a:moveTo>
                <a:lnTo>
                  <a:pt x="3205303" y="212782"/>
                </a:lnTo>
                <a:lnTo>
                  <a:pt x="3206785" y="167226"/>
                </a:lnTo>
                <a:lnTo>
                  <a:pt x="3204847" y="181805"/>
                </a:lnTo>
                <a:close/>
              </a:path>
              <a:path w="3277635" h="2793039">
                <a:moveTo>
                  <a:pt x="3204263" y="1488271"/>
                </a:moveTo>
                <a:lnTo>
                  <a:pt x="3205078" y="1586729"/>
                </a:lnTo>
                <a:lnTo>
                  <a:pt x="3207607" y="1487603"/>
                </a:lnTo>
                <a:lnTo>
                  <a:pt x="3204263" y="1488271"/>
                </a:lnTo>
                <a:close/>
              </a:path>
              <a:path w="3277635" h="2793039">
                <a:moveTo>
                  <a:pt x="3189093" y="2493183"/>
                </a:moveTo>
                <a:lnTo>
                  <a:pt x="3189069" y="2486815"/>
                </a:lnTo>
                <a:lnTo>
                  <a:pt x="3187771" y="2489128"/>
                </a:lnTo>
                <a:lnTo>
                  <a:pt x="3189093" y="2493183"/>
                </a:lnTo>
                <a:close/>
              </a:path>
              <a:path w="3277635" h="2793039">
                <a:moveTo>
                  <a:pt x="3210720" y="987381"/>
                </a:moveTo>
                <a:lnTo>
                  <a:pt x="3209622" y="1214831"/>
                </a:lnTo>
                <a:lnTo>
                  <a:pt x="3209651" y="1216800"/>
                </a:lnTo>
                <a:lnTo>
                  <a:pt x="3210720" y="987381"/>
                </a:lnTo>
                <a:close/>
              </a:path>
              <a:path w="3277635" h="2793039">
                <a:moveTo>
                  <a:pt x="3214549" y="943852"/>
                </a:moveTo>
                <a:lnTo>
                  <a:pt x="3215761" y="1318372"/>
                </a:lnTo>
                <a:lnTo>
                  <a:pt x="3220343" y="942852"/>
                </a:lnTo>
                <a:lnTo>
                  <a:pt x="3214549" y="943852"/>
                </a:lnTo>
                <a:close/>
              </a:path>
              <a:path w="3277635" h="2793039">
                <a:moveTo>
                  <a:pt x="3202081" y="2517266"/>
                </a:moveTo>
                <a:lnTo>
                  <a:pt x="3206374" y="2516100"/>
                </a:lnTo>
                <a:lnTo>
                  <a:pt x="3200652" y="2510849"/>
                </a:lnTo>
                <a:lnTo>
                  <a:pt x="3202081" y="2517266"/>
                </a:lnTo>
                <a:close/>
              </a:path>
              <a:path w="3277635" h="2793039">
                <a:moveTo>
                  <a:pt x="3211271" y="2297091"/>
                </a:moveTo>
                <a:lnTo>
                  <a:pt x="3210995" y="2430731"/>
                </a:lnTo>
                <a:lnTo>
                  <a:pt x="3215828" y="2433691"/>
                </a:lnTo>
                <a:lnTo>
                  <a:pt x="3211271" y="2297091"/>
                </a:lnTo>
                <a:close/>
              </a:path>
              <a:path w="3277635" h="2793039">
                <a:moveTo>
                  <a:pt x="3199402" y="2020967"/>
                </a:moveTo>
                <a:lnTo>
                  <a:pt x="3198988" y="2040444"/>
                </a:lnTo>
                <a:lnTo>
                  <a:pt x="3199708" y="2036464"/>
                </a:lnTo>
                <a:lnTo>
                  <a:pt x="3199402" y="2020967"/>
                </a:lnTo>
                <a:close/>
              </a:path>
              <a:path w="3277635" h="2793039">
                <a:moveTo>
                  <a:pt x="3184520" y="1045790"/>
                </a:moveTo>
                <a:lnTo>
                  <a:pt x="3183009" y="1019875"/>
                </a:lnTo>
                <a:lnTo>
                  <a:pt x="3182996" y="1032741"/>
                </a:lnTo>
                <a:lnTo>
                  <a:pt x="3184520" y="1045790"/>
                </a:lnTo>
                <a:close/>
              </a:path>
              <a:path w="3277635" h="2793039">
                <a:moveTo>
                  <a:pt x="3184991" y="2270482"/>
                </a:moveTo>
                <a:lnTo>
                  <a:pt x="3188095" y="2268930"/>
                </a:lnTo>
                <a:lnTo>
                  <a:pt x="3184431" y="2267203"/>
                </a:lnTo>
                <a:lnTo>
                  <a:pt x="3184991" y="2270482"/>
                </a:lnTo>
                <a:close/>
              </a:path>
              <a:path w="3277635" h="2793039">
                <a:moveTo>
                  <a:pt x="3204847" y="2284864"/>
                </a:moveTo>
                <a:lnTo>
                  <a:pt x="3203921" y="2317508"/>
                </a:lnTo>
                <a:lnTo>
                  <a:pt x="3205637" y="2317193"/>
                </a:lnTo>
                <a:lnTo>
                  <a:pt x="3204847" y="2284864"/>
                </a:lnTo>
                <a:close/>
              </a:path>
              <a:path w="3277635" h="2793039">
                <a:moveTo>
                  <a:pt x="3190756" y="1098542"/>
                </a:moveTo>
                <a:lnTo>
                  <a:pt x="3191506" y="1097109"/>
                </a:lnTo>
                <a:lnTo>
                  <a:pt x="3190637" y="1097751"/>
                </a:lnTo>
                <a:lnTo>
                  <a:pt x="3190756" y="1098542"/>
                </a:lnTo>
                <a:close/>
              </a:path>
              <a:path w="3277635" h="2793039">
                <a:moveTo>
                  <a:pt x="3182338" y="1620676"/>
                </a:moveTo>
                <a:lnTo>
                  <a:pt x="3186298" y="1618232"/>
                </a:lnTo>
                <a:lnTo>
                  <a:pt x="3181806" y="1617546"/>
                </a:lnTo>
                <a:lnTo>
                  <a:pt x="3182338" y="1620676"/>
                </a:lnTo>
                <a:close/>
              </a:path>
              <a:path w="3277635" h="2793039">
                <a:moveTo>
                  <a:pt x="3061426" y="77915"/>
                </a:moveTo>
                <a:lnTo>
                  <a:pt x="3066074" y="82314"/>
                </a:lnTo>
                <a:lnTo>
                  <a:pt x="3065223" y="78635"/>
                </a:lnTo>
                <a:lnTo>
                  <a:pt x="3061426" y="77915"/>
                </a:lnTo>
                <a:close/>
              </a:path>
              <a:path w="3277635" h="2793039">
                <a:moveTo>
                  <a:pt x="3139836" y="70578"/>
                </a:moveTo>
                <a:lnTo>
                  <a:pt x="3142826" y="72456"/>
                </a:lnTo>
                <a:lnTo>
                  <a:pt x="3143411" y="71628"/>
                </a:lnTo>
                <a:lnTo>
                  <a:pt x="3139836" y="70578"/>
                </a:lnTo>
                <a:close/>
              </a:path>
              <a:path w="3277635" h="2793039">
                <a:moveTo>
                  <a:pt x="3159596" y="13088"/>
                </a:moveTo>
                <a:lnTo>
                  <a:pt x="3157731" y="8012"/>
                </a:lnTo>
                <a:lnTo>
                  <a:pt x="3158571" y="20271"/>
                </a:lnTo>
                <a:lnTo>
                  <a:pt x="3159596" y="13088"/>
                </a:lnTo>
                <a:close/>
              </a:path>
              <a:path w="3277635" h="2793039">
                <a:moveTo>
                  <a:pt x="3055618" y="68345"/>
                </a:moveTo>
                <a:lnTo>
                  <a:pt x="3050912" y="96014"/>
                </a:lnTo>
                <a:lnTo>
                  <a:pt x="3057605" y="91224"/>
                </a:lnTo>
                <a:lnTo>
                  <a:pt x="3055618" y="68345"/>
                </a:lnTo>
                <a:close/>
              </a:path>
              <a:path w="3277635" h="2793039">
                <a:moveTo>
                  <a:pt x="3153095" y="5895"/>
                </a:moveTo>
                <a:lnTo>
                  <a:pt x="3155699" y="71621"/>
                </a:lnTo>
                <a:lnTo>
                  <a:pt x="3157731" y="8012"/>
                </a:lnTo>
                <a:lnTo>
                  <a:pt x="3153095" y="5895"/>
                </a:lnTo>
                <a:close/>
              </a:path>
              <a:path w="3277635" h="2793039">
                <a:moveTo>
                  <a:pt x="3058105" y="19223"/>
                </a:moveTo>
                <a:lnTo>
                  <a:pt x="3059673" y="56755"/>
                </a:lnTo>
                <a:lnTo>
                  <a:pt x="3067637" y="16537"/>
                </a:lnTo>
                <a:lnTo>
                  <a:pt x="3058105" y="19223"/>
                </a:lnTo>
                <a:close/>
              </a:path>
              <a:path w="3277635" h="2793039">
                <a:moveTo>
                  <a:pt x="3063456" y="53643"/>
                </a:moveTo>
                <a:lnTo>
                  <a:pt x="3067333" y="60741"/>
                </a:lnTo>
                <a:lnTo>
                  <a:pt x="3068524" y="49626"/>
                </a:lnTo>
                <a:lnTo>
                  <a:pt x="3063456" y="53643"/>
                </a:lnTo>
                <a:close/>
              </a:path>
              <a:path w="3277635" h="2793039">
                <a:moveTo>
                  <a:pt x="3201631" y="451596"/>
                </a:moveTo>
                <a:lnTo>
                  <a:pt x="3202054" y="443764"/>
                </a:lnTo>
                <a:lnTo>
                  <a:pt x="3201404" y="448403"/>
                </a:lnTo>
                <a:lnTo>
                  <a:pt x="3201631" y="451596"/>
                </a:lnTo>
                <a:close/>
              </a:path>
              <a:path w="3277635" h="2793039">
                <a:moveTo>
                  <a:pt x="3193564" y="860515"/>
                </a:moveTo>
                <a:lnTo>
                  <a:pt x="3192328" y="870271"/>
                </a:lnTo>
                <a:lnTo>
                  <a:pt x="3192688" y="869924"/>
                </a:lnTo>
                <a:lnTo>
                  <a:pt x="3193564" y="860515"/>
                </a:lnTo>
                <a:close/>
              </a:path>
              <a:path w="3277635" h="2793039">
                <a:moveTo>
                  <a:pt x="3194621" y="564706"/>
                </a:moveTo>
                <a:lnTo>
                  <a:pt x="3191055" y="582976"/>
                </a:lnTo>
                <a:lnTo>
                  <a:pt x="3192554" y="589624"/>
                </a:lnTo>
                <a:lnTo>
                  <a:pt x="3194621" y="564706"/>
                </a:lnTo>
                <a:close/>
              </a:path>
              <a:path w="3277635" h="2793039">
                <a:moveTo>
                  <a:pt x="3200893" y="258358"/>
                </a:moveTo>
                <a:lnTo>
                  <a:pt x="3204037" y="288404"/>
                </a:lnTo>
                <a:lnTo>
                  <a:pt x="3207469" y="254406"/>
                </a:lnTo>
                <a:lnTo>
                  <a:pt x="3200893" y="258358"/>
                </a:lnTo>
                <a:close/>
              </a:path>
              <a:path w="3277635" h="2793039">
                <a:moveTo>
                  <a:pt x="3204147" y="2393266"/>
                </a:moveTo>
                <a:lnTo>
                  <a:pt x="3204750" y="2440825"/>
                </a:lnTo>
                <a:lnTo>
                  <a:pt x="3205830" y="2398708"/>
                </a:lnTo>
                <a:lnTo>
                  <a:pt x="3204147" y="2393266"/>
                </a:lnTo>
                <a:close/>
              </a:path>
              <a:path w="3277635" h="2793039">
                <a:moveTo>
                  <a:pt x="3192387" y="119935"/>
                </a:moveTo>
                <a:lnTo>
                  <a:pt x="3191213" y="111990"/>
                </a:lnTo>
                <a:lnTo>
                  <a:pt x="3189102" y="120160"/>
                </a:lnTo>
                <a:lnTo>
                  <a:pt x="3192387" y="119935"/>
                </a:lnTo>
                <a:close/>
              </a:path>
              <a:path w="3277635" h="2793039">
                <a:moveTo>
                  <a:pt x="2589167" y="2783582"/>
                </a:moveTo>
                <a:lnTo>
                  <a:pt x="2589391" y="2775796"/>
                </a:lnTo>
                <a:lnTo>
                  <a:pt x="2587414" y="2780362"/>
                </a:lnTo>
                <a:lnTo>
                  <a:pt x="2589167" y="2783582"/>
                </a:lnTo>
                <a:close/>
              </a:path>
              <a:path w="3277635" h="2793039">
                <a:moveTo>
                  <a:pt x="2521116" y="2764035"/>
                </a:moveTo>
                <a:lnTo>
                  <a:pt x="2518274" y="2755194"/>
                </a:lnTo>
                <a:lnTo>
                  <a:pt x="2518176" y="2761108"/>
                </a:lnTo>
                <a:lnTo>
                  <a:pt x="2521116" y="2764035"/>
                </a:lnTo>
                <a:close/>
              </a:path>
              <a:path w="3277635" h="2793039">
                <a:moveTo>
                  <a:pt x="2587094" y="2714834"/>
                </a:moveTo>
                <a:lnTo>
                  <a:pt x="2586856" y="2714103"/>
                </a:lnTo>
                <a:lnTo>
                  <a:pt x="2586628" y="2714113"/>
                </a:lnTo>
                <a:lnTo>
                  <a:pt x="2587094" y="2714834"/>
                </a:lnTo>
                <a:close/>
              </a:path>
              <a:path w="3277635" h="2793039">
                <a:moveTo>
                  <a:pt x="2590205" y="7931"/>
                </a:moveTo>
                <a:lnTo>
                  <a:pt x="2596911" y="77546"/>
                </a:lnTo>
                <a:lnTo>
                  <a:pt x="2596740" y="7993"/>
                </a:lnTo>
                <a:lnTo>
                  <a:pt x="2590205" y="7931"/>
                </a:lnTo>
                <a:close/>
              </a:path>
              <a:path w="3277635" h="2793039">
                <a:moveTo>
                  <a:pt x="2797362" y="93561"/>
                </a:moveTo>
                <a:lnTo>
                  <a:pt x="2788709" y="92594"/>
                </a:lnTo>
                <a:lnTo>
                  <a:pt x="2783767" y="95062"/>
                </a:lnTo>
                <a:lnTo>
                  <a:pt x="2797362" y="93561"/>
                </a:lnTo>
                <a:close/>
              </a:path>
              <a:path w="3277635" h="2793039">
                <a:moveTo>
                  <a:pt x="2814514" y="12437"/>
                </a:moveTo>
                <a:lnTo>
                  <a:pt x="2812196" y="20338"/>
                </a:lnTo>
                <a:lnTo>
                  <a:pt x="2815448" y="16585"/>
                </a:lnTo>
                <a:lnTo>
                  <a:pt x="2814514" y="12437"/>
                </a:lnTo>
                <a:close/>
              </a:path>
              <a:path w="3277635" h="2793039">
                <a:moveTo>
                  <a:pt x="2881638" y="16154"/>
                </a:moveTo>
                <a:lnTo>
                  <a:pt x="2884086" y="17846"/>
                </a:lnTo>
                <a:lnTo>
                  <a:pt x="2884295" y="17490"/>
                </a:lnTo>
                <a:lnTo>
                  <a:pt x="2881638" y="16154"/>
                </a:lnTo>
                <a:close/>
              </a:path>
              <a:path w="3277635" h="2793039">
                <a:moveTo>
                  <a:pt x="2730918" y="94756"/>
                </a:moveTo>
                <a:lnTo>
                  <a:pt x="2724660" y="87065"/>
                </a:lnTo>
                <a:lnTo>
                  <a:pt x="2720258" y="94582"/>
                </a:lnTo>
                <a:lnTo>
                  <a:pt x="2730918" y="94756"/>
                </a:lnTo>
                <a:close/>
              </a:path>
              <a:path w="3277635" h="2793039">
                <a:moveTo>
                  <a:pt x="2661570" y="75361"/>
                </a:moveTo>
                <a:lnTo>
                  <a:pt x="2661675" y="89118"/>
                </a:lnTo>
                <a:lnTo>
                  <a:pt x="2664995" y="73318"/>
                </a:lnTo>
                <a:lnTo>
                  <a:pt x="2661570" y="75361"/>
                </a:lnTo>
                <a:close/>
              </a:path>
              <a:path w="3277635" h="2793039">
                <a:moveTo>
                  <a:pt x="2660844" y="13535"/>
                </a:moveTo>
                <a:lnTo>
                  <a:pt x="2660015" y="75613"/>
                </a:lnTo>
                <a:lnTo>
                  <a:pt x="2663703" y="72171"/>
                </a:lnTo>
                <a:lnTo>
                  <a:pt x="2660844" y="13535"/>
                </a:lnTo>
                <a:close/>
              </a:path>
              <a:path w="3277635" h="2793039">
                <a:moveTo>
                  <a:pt x="2957303" y="2698829"/>
                </a:moveTo>
                <a:lnTo>
                  <a:pt x="2959818" y="2707605"/>
                </a:lnTo>
                <a:lnTo>
                  <a:pt x="2965359" y="2699839"/>
                </a:lnTo>
                <a:lnTo>
                  <a:pt x="2957303" y="2698829"/>
                </a:lnTo>
                <a:close/>
              </a:path>
              <a:path w="3277635" h="2793039">
                <a:moveTo>
                  <a:pt x="2755863" y="2712605"/>
                </a:moveTo>
                <a:lnTo>
                  <a:pt x="2757981" y="2705004"/>
                </a:lnTo>
                <a:lnTo>
                  <a:pt x="2753522" y="2708549"/>
                </a:lnTo>
                <a:lnTo>
                  <a:pt x="2755863" y="2712605"/>
                </a:lnTo>
                <a:close/>
              </a:path>
              <a:path w="3277635" h="2793039">
                <a:moveTo>
                  <a:pt x="2717638" y="2707679"/>
                </a:moveTo>
                <a:lnTo>
                  <a:pt x="2716640" y="2702898"/>
                </a:lnTo>
                <a:lnTo>
                  <a:pt x="2715636" y="2705133"/>
                </a:lnTo>
                <a:lnTo>
                  <a:pt x="2717638" y="2707679"/>
                </a:lnTo>
                <a:close/>
              </a:path>
              <a:path w="3277635" h="2793039">
                <a:moveTo>
                  <a:pt x="2209448" y="92113"/>
                </a:moveTo>
                <a:lnTo>
                  <a:pt x="2203739" y="89652"/>
                </a:lnTo>
                <a:lnTo>
                  <a:pt x="2211125" y="95639"/>
                </a:lnTo>
                <a:lnTo>
                  <a:pt x="2209448" y="92113"/>
                </a:lnTo>
                <a:close/>
              </a:path>
              <a:path w="3277635" h="2793039">
                <a:moveTo>
                  <a:pt x="2225461" y="39936"/>
                </a:moveTo>
                <a:lnTo>
                  <a:pt x="2232207" y="86316"/>
                </a:lnTo>
                <a:lnTo>
                  <a:pt x="2241750" y="40381"/>
                </a:lnTo>
                <a:lnTo>
                  <a:pt x="2225461" y="39936"/>
                </a:lnTo>
                <a:close/>
              </a:path>
              <a:path w="3277635" h="2793039">
                <a:moveTo>
                  <a:pt x="2216246" y="25712"/>
                </a:moveTo>
                <a:lnTo>
                  <a:pt x="2220207" y="86425"/>
                </a:lnTo>
                <a:lnTo>
                  <a:pt x="2219857" y="26306"/>
                </a:lnTo>
                <a:lnTo>
                  <a:pt x="2216246" y="25712"/>
                </a:lnTo>
                <a:close/>
              </a:path>
              <a:path w="3277635" h="2793039">
                <a:moveTo>
                  <a:pt x="2308325" y="95783"/>
                </a:moveTo>
                <a:lnTo>
                  <a:pt x="2300390" y="95516"/>
                </a:lnTo>
                <a:lnTo>
                  <a:pt x="2304197" y="97311"/>
                </a:lnTo>
                <a:lnTo>
                  <a:pt x="2308325" y="95783"/>
                </a:lnTo>
                <a:close/>
              </a:path>
              <a:path w="3277635" h="2793039">
                <a:moveTo>
                  <a:pt x="1993638" y="48589"/>
                </a:moveTo>
                <a:lnTo>
                  <a:pt x="1994715" y="44671"/>
                </a:lnTo>
                <a:lnTo>
                  <a:pt x="1993141" y="47324"/>
                </a:lnTo>
                <a:lnTo>
                  <a:pt x="1993638" y="48589"/>
                </a:lnTo>
                <a:close/>
              </a:path>
              <a:path w="3277635" h="2793039">
                <a:moveTo>
                  <a:pt x="2304396" y="76643"/>
                </a:moveTo>
                <a:lnTo>
                  <a:pt x="2297947" y="84440"/>
                </a:lnTo>
                <a:lnTo>
                  <a:pt x="2304785" y="83058"/>
                </a:lnTo>
                <a:lnTo>
                  <a:pt x="2304396" y="76643"/>
                </a:lnTo>
                <a:close/>
              </a:path>
              <a:path w="3277635" h="2793039">
                <a:moveTo>
                  <a:pt x="2321299" y="92635"/>
                </a:moveTo>
                <a:lnTo>
                  <a:pt x="2320546" y="86130"/>
                </a:lnTo>
                <a:lnTo>
                  <a:pt x="2319792" y="88692"/>
                </a:lnTo>
                <a:lnTo>
                  <a:pt x="2321299" y="92635"/>
                </a:lnTo>
                <a:close/>
              </a:path>
              <a:path w="3277635" h="2793039">
                <a:moveTo>
                  <a:pt x="2365662" y="44547"/>
                </a:moveTo>
                <a:lnTo>
                  <a:pt x="2361329" y="85086"/>
                </a:lnTo>
                <a:lnTo>
                  <a:pt x="2367909" y="87024"/>
                </a:lnTo>
                <a:lnTo>
                  <a:pt x="2365662" y="44547"/>
                </a:lnTo>
                <a:close/>
              </a:path>
              <a:path w="3277635" h="2793039">
                <a:moveTo>
                  <a:pt x="2499187" y="7606"/>
                </a:moveTo>
                <a:lnTo>
                  <a:pt x="2500063" y="51273"/>
                </a:lnTo>
                <a:lnTo>
                  <a:pt x="2509937" y="7783"/>
                </a:lnTo>
                <a:lnTo>
                  <a:pt x="2499187" y="7606"/>
                </a:lnTo>
                <a:close/>
              </a:path>
              <a:path w="3277635" h="2793039">
                <a:moveTo>
                  <a:pt x="2353028" y="12272"/>
                </a:moveTo>
                <a:lnTo>
                  <a:pt x="2356394" y="51030"/>
                </a:lnTo>
                <a:lnTo>
                  <a:pt x="2364334" y="9196"/>
                </a:lnTo>
                <a:lnTo>
                  <a:pt x="2353028" y="12272"/>
                </a:lnTo>
                <a:close/>
              </a:path>
              <a:path w="3277635" h="2793039">
                <a:moveTo>
                  <a:pt x="2269407" y="22211"/>
                </a:moveTo>
                <a:lnTo>
                  <a:pt x="2272676" y="77555"/>
                </a:lnTo>
                <a:lnTo>
                  <a:pt x="2279924" y="19683"/>
                </a:lnTo>
                <a:lnTo>
                  <a:pt x="2269407" y="22211"/>
                </a:lnTo>
                <a:close/>
              </a:path>
              <a:path w="3277635" h="2793039">
                <a:moveTo>
                  <a:pt x="1731629" y="10298"/>
                </a:moveTo>
                <a:lnTo>
                  <a:pt x="1724487" y="12537"/>
                </a:lnTo>
                <a:lnTo>
                  <a:pt x="1731570" y="13708"/>
                </a:lnTo>
                <a:lnTo>
                  <a:pt x="1731629" y="10298"/>
                </a:lnTo>
                <a:close/>
              </a:path>
              <a:path w="3277635" h="2793039">
                <a:moveTo>
                  <a:pt x="1947585" y="13154"/>
                </a:moveTo>
                <a:lnTo>
                  <a:pt x="1950429" y="24618"/>
                </a:lnTo>
                <a:lnTo>
                  <a:pt x="1955032" y="10105"/>
                </a:lnTo>
                <a:lnTo>
                  <a:pt x="1947585" y="13154"/>
                </a:lnTo>
                <a:close/>
              </a:path>
              <a:path w="3277635" h="2793039">
                <a:moveTo>
                  <a:pt x="1933319" y="80057"/>
                </a:moveTo>
                <a:lnTo>
                  <a:pt x="1936705" y="81493"/>
                </a:lnTo>
                <a:lnTo>
                  <a:pt x="1932540" y="79658"/>
                </a:lnTo>
                <a:lnTo>
                  <a:pt x="1933319" y="80057"/>
                </a:lnTo>
                <a:close/>
              </a:path>
              <a:path w="3277635" h="2793039">
                <a:moveTo>
                  <a:pt x="1886802" y="92631"/>
                </a:moveTo>
                <a:lnTo>
                  <a:pt x="1885066" y="89527"/>
                </a:lnTo>
                <a:lnTo>
                  <a:pt x="1883580" y="93192"/>
                </a:lnTo>
                <a:lnTo>
                  <a:pt x="1886802" y="92631"/>
                </a:lnTo>
                <a:close/>
              </a:path>
              <a:path w="3277635" h="2793039">
                <a:moveTo>
                  <a:pt x="2118461" y="13979"/>
                </a:moveTo>
                <a:lnTo>
                  <a:pt x="2111925" y="13408"/>
                </a:lnTo>
                <a:lnTo>
                  <a:pt x="2112930" y="15062"/>
                </a:lnTo>
                <a:lnTo>
                  <a:pt x="2118461" y="13979"/>
                </a:lnTo>
                <a:close/>
              </a:path>
              <a:path w="3277635" h="2793039">
                <a:moveTo>
                  <a:pt x="1898935" y="2785627"/>
                </a:moveTo>
                <a:lnTo>
                  <a:pt x="1898127" y="2785655"/>
                </a:lnTo>
                <a:lnTo>
                  <a:pt x="1898935" y="2785627"/>
                </a:lnTo>
                <a:close/>
              </a:path>
              <a:path w="3277635" h="2793039">
                <a:moveTo>
                  <a:pt x="1134064" y="14634"/>
                </a:moveTo>
                <a:lnTo>
                  <a:pt x="1132332" y="9592"/>
                </a:lnTo>
                <a:lnTo>
                  <a:pt x="1131257" y="12529"/>
                </a:lnTo>
                <a:lnTo>
                  <a:pt x="1134064" y="14634"/>
                </a:lnTo>
                <a:close/>
              </a:path>
              <a:path w="3277635" h="2793039">
                <a:moveTo>
                  <a:pt x="1253740" y="85360"/>
                </a:moveTo>
                <a:lnTo>
                  <a:pt x="1256595" y="67333"/>
                </a:lnTo>
                <a:lnTo>
                  <a:pt x="1250973" y="72611"/>
                </a:lnTo>
                <a:lnTo>
                  <a:pt x="1253740" y="85360"/>
                </a:lnTo>
                <a:close/>
              </a:path>
              <a:path w="3277635" h="2793039">
                <a:moveTo>
                  <a:pt x="1247471" y="83197"/>
                </a:moveTo>
                <a:lnTo>
                  <a:pt x="1246263" y="76041"/>
                </a:lnTo>
                <a:lnTo>
                  <a:pt x="1241628" y="84868"/>
                </a:lnTo>
                <a:lnTo>
                  <a:pt x="1247471" y="83197"/>
                </a:lnTo>
                <a:close/>
              </a:path>
              <a:path w="3277635" h="2793039">
                <a:moveTo>
                  <a:pt x="1232126" y="91810"/>
                </a:moveTo>
                <a:lnTo>
                  <a:pt x="1222456" y="96701"/>
                </a:lnTo>
                <a:lnTo>
                  <a:pt x="1229112" y="93336"/>
                </a:lnTo>
                <a:lnTo>
                  <a:pt x="1232126" y="91810"/>
                </a:lnTo>
                <a:close/>
              </a:path>
              <a:path w="3277635" h="2793039">
                <a:moveTo>
                  <a:pt x="1318159" y="72873"/>
                </a:moveTo>
                <a:lnTo>
                  <a:pt x="1316649" y="86743"/>
                </a:lnTo>
                <a:lnTo>
                  <a:pt x="1325991" y="83237"/>
                </a:lnTo>
                <a:lnTo>
                  <a:pt x="1318159" y="72873"/>
                </a:lnTo>
                <a:close/>
              </a:path>
              <a:path w="3277635" h="2793039">
                <a:moveTo>
                  <a:pt x="1086775" y="90919"/>
                </a:moveTo>
                <a:lnTo>
                  <a:pt x="1084026" y="90265"/>
                </a:lnTo>
                <a:lnTo>
                  <a:pt x="1083371" y="92831"/>
                </a:lnTo>
                <a:lnTo>
                  <a:pt x="1086775" y="90919"/>
                </a:lnTo>
                <a:close/>
              </a:path>
              <a:path w="3277635" h="2793039">
                <a:moveTo>
                  <a:pt x="1096422" y="9204"/>
                </a:moveTo>
                <a:lnTo>
                  <a:pt x="1096963" y="73192"/>
                </a:lnTo>
                <a:lnTo>
                  <a:pt x="1103455" y="10200"/>
                </a:lnTo>
                <a:lnTo>
                  <a:pt x="1096422" y="9204"/>
                </a:lnTo>
                <a:close/>
              </a:path>
              <a:path w="3277635" h="2793039">
                <a:moveTo>
                  <a:pt x="1129050" y="92756"/>
                </a:moveTo>
                <a:lnTo>
                  <a:pt x="1125972" y="87499"/>
                </a:lnTo>
                <a:lnTo>
                  <a:pt x="1125586" y="91118"/>
                </a:lnTo>
                <a:lnTo>
                  <a:pt x="1129050" y="92756"/>
                </a:lnTo>
                <a:close/>
              </a:path>
              <a:path w="3277635" h="2793039">
                <a:moveTo>
                  <a:pt x="1062698" y="62524"/>
                </a:moveTo>
                <a:lnTo>
                  <a:pt x="1064488" y="77692"/>
                </a:lnTo>
                <a:lnTo>
                  <a:pt x="1069296" y="65755"/>
                </a:lnTo>
                <a:lnTo>
                  <a:pt x="1062698" y="62524"/>
                </a:lnTo>
                <a:close/>
              </a:path>
              <a:path w="3277635" h="2793039">
                <a:moveTo>
                  <a:pt x="1417470" y="40456"/>
                </a:moveTo>
                <a:lnTo>
                  <a:pt x="1417182" y="26334"/>
                </a:lnTo>
                <a:lnTo>
                  <a:pt x="1416531" y="34365"/>
                </a:lnTo>
                <a:lnTo>
                  <a:pt x="1417470" y="40456"/>
                </a:lnTo>
                <a:close/>
              </a:path>
              <a:path w="3277635" h="2793039">
                <a:moveTo>
                  <a:pt x="1541320" y="13651"/>
                </a:moveTo>
                <a:lnTo>
                  <a:pt x="1540951" y="75446"/>
                </a:lnTo>
                <a:lnTo>
                  <a:pt x="1546118" y="73986"/>
                </a:lnTo>
                <a:lnTo>
                  <a:pt x="1541320" y="13651"/>
                </a:lnTo>
                <a:close/>
              </a:path>
              <a:path w="3277635" h="2793039">
                <a:moveTo>
                  <a:pt x="1574470" y="12650"/>
                </a:moveTo>
                <a:lnTo>
                  <a:pt x="1570189" y="71962"/>
                </a:lnTo>
                <a:lnTo>
                  <a:pt x="1578743" y="72056"/>
                </a:lnTo>
                <a:lnTo>
                  <a:pt x="1574470" y="12650"/>
                </a:lnTo>
                <a:close/>
              </a:path>
              <a:path w="3277635" h="2793039">
                <a:moveTo>
                  <a:pt x="1596926" y="22631"/>
                </a:moveTo>
                <a:lnTo>
                  <a:pt x="1592459" y="73364"/>
                </a:lnTo>
                <a:lnTo>
                  <a:pt x="1596225" y="74567"/>
                </a:lnTo>
                <a:lnTo>
                  <a:pt x="1596926" y="22631"/>
                </a:lnTo>
                <a:close/>
              </a:path>
              <a:path w="3277635" h="2793039">
                <a:moveTo>
                  <a:pt x="1470365" y="79931"/>
                </a:moveTo>
                <a:lnTo>
                  <a:pt x="1468623" y="79795"/>
                </a:lnTo>
                <a:lnTo>
                  <a:pt x="1464170" y="83919"/>
                </a:lnTo>
                <a:lnTo>
                  <a:pt x="1470365" y="79931"/>
                </a:lnTo>
                <a:close/>
              </a:path>
              <a:path w="3277635" h="2793039">
                <a:moveTo>
                  <a:pt x="1526819" y="73080"/>
                </a:moveTo>
                <a:lnTo>
                  <a:pt x="1525431" y="82888"/>
                </a:lnTo>
                <a:lnTo>
                  <a:pt x="1529136" y="82108"/>
                </a:lnTo>
                <a:lnTo>
                  <a:pt x="1526819" y="73080"/>
                </a:lnTo>
                <a:close/>
              </a:path>
              <a:path w="3277635" h="2793039">
                <a:moveTo>
                  <a:pt x="1264954" y="94463"/>
                </a:moveTo>
                <a:lnTo>
                  <a:pt x="1268259" y="91544"/>
                </a:lnTo>
                <a:lnTo>
                  <a:pt x="1264883" y="93114"/>
                </a:lnTo>
                <a:lnTo>
                  <a:pt x="1264954" y="94463"/>
                </a:lnTo>
                <a:close/>
              </a:path>
              <a:path w="3277635" h="2793039">
                <a:moveTo>
                  <a:pt x="1466698" y="95578"/>
                </a:moveTo>
                <a:lnTo>
                  <a:pt x="1469720" y="93037"/>
                </a:lnTo>
                <a:lnTo>
                  <a:pt x="1466516" y="94515"/>
                </a:lnTo>
                <a:lnTo>
                  <a:pt x="1466698" y="95578"/>
                </a:lnTo>
                <a:close/>
              </a:path>
              <a:path w="3277635" h="2793039">
                <a:moveTo>
                  <a:pt x="951147" y="29585"/>
                </a:moveTo>
                <a:lnTo>
                  <a:pt x="949042" y="20963"/>
                </a:lnTo>
                <a:lnTo>
                  <a:pt x="948635" y="25654"/>
                </a:lnTo>
                <a:lnTo>
                  <a:pt x="951147" y="29585"/>
                </a:lnTo>
                <a:close/>
              </a:path>
              <a:path w="3277635" h="2793039">
                <a:moveTo>
                  <a:pt x="930585" y="54845"/>
                </a:moveTo>
                <a:lnTo>
                  <a:pt x="933768" y="47365"/>
                </a:lnTo>
                <a:lnTo>
                  <a:pt x="930245" y="54172"/>
                </a:lnTo>
                <a:lnTo>
                  <a:pt x="930585" y="54845"/>
                </a:lnTo>
                <a:close/>
              </a:path>
              <a:path w="3277635" h="2793039">
                <a:moveTo>
                  <a:pt x="878268" y="10934"/>
                </a:moveTo>
                <a:lnTo>
                  <a:pt x="872147" y="74701"/>
                </a:lnTo>
                <a:lnTo>
                  <a:pt x="880408" y="77083"/>
                </a:lnTo>
                <a:lnTo>
                  <a:pt x="878268" y="10934"/>
                </a:lnTo>
                <a:close/>
              </a:path>
              <a:path w="3277635" h="2793039">
                <a:moveTo>
                  <a:pt x="909490" y="17477"/>
                </a:moveTo>
                <a:lnTo>
                  <a:pt x="915760" y="82720"/>
                </a:lnTo>
                <a:lnTo>
                  <a:pt x="912385" y="15305"/>
                </a:lnTo>
                <a:lnTo>
                  <a:pt x="909490" y="17477"/>
                </a:lnTo>
                <a:close/>
              </a:path>
              <a:path w="3277635" h="2793039">
                <a:moveTo>
                  <a:pt x="745965" y="56818"/>
                </a:moveTo>
                <a:lnTo>
                  <a:pt x="740550" y="51809"/>
                </a:lnTo>
                <a:lnTo>
                  <a:pt x="739758" y="51079"/>
                </a:lnTo>
                <a:lnTo>
                  <a:pt x="745965" y="56818"/>
                </a:lnTo>
                <a:close/>
              </a:path>
              <a:path w="3277635" h="2793039">
                <a:moveTo>
                  <a:pt x="728685" y="21508"/>
                </a:moveTo>
                <a:lnTo>
                  <a:pt x="723725" y="52850"/>
                </a:lnTo>
                <a:lnTo>
                  <a:pt x="730340" y="51881"/>
                </a:lnTo>
                <a:lnTo>
                  <a:pt x="728685" y="21508"/>
                </a:lnTo>
                <a:close/>
              </a:path>
              <a:path w="3277635" h="2793039">
                <a:moveTo>
                  <a:pt x="689422" y="12586"/>
                </a:moveTo>
                <a:lnTo>
                  <a:pt x="684918" y="70487"/>
                </a:lnTo>
                <a:lnTo>
                  <a:pt x="688341" y="72603"/>
                </a:lnTo>
                <a:lnTo>
                  <a:pt x="689422" y="12586"/>
                </a:lnTo>
                <a:close/>
              </a:path>
              <a:path w="3277635" h="2793039">
                <a:moveTo>
                  <a:pt x="700118" y="17256"/>
                </a:moveTo>
                <a:lnTo>
                  <a:pt x="689912" y="76192"/>
                </a:lnTo>
                <a:lnTo>
                  <a:pt x="690318" y="80221"/>
                </a:lnTo>
                <a:lnTo>
                  <a:pt x="700118" y="17256"/>
                </a:lnTo>
                <a:close/>
              </a:path>
              <a:path w="3277635" h="2793039">
                <a:moveTo>
                  <a:pt x="618144" y="79855"/>
                </a:moveTo>
                <a:lnTo>
                  <a:pt x="610431" y="90649"/>
                </a:lnTo>
                <a:lnTo>
                  <a:pt x="624005" y="86869"/>
                </a:lnTo>
                <a:lnTo>
                  <a:pt x="618144" y="79855"/>
                </a:lnTo>
                <a:close/>
              </a:path>
              <a:path w="3277635" h="2793039">
                <a:moveTo>
                  <a:pt x="703558" y="95046"/>
                </a:moveTo>
                <a:lnTo>
                  <a:pt x="701331" y="89363"/>
                </a:lnTo>
                <a:lnTo>
                  <a:pt x="700874" y="91412"/>
                </a:lnTo>
                <a:lnTo>
                  <a:pt x="703558" y="95046"/>
                </a:lnTo>
                <a:close/>
              </a:path>
              <a:path w="3277635" h="2793039">
                <a:moveTo>
                  <a:pt x="608572" y="29859"/>
                </a:moveTo>
                <a:lnTo>
                  <a:pt x="613592" y="59307"/>
                </a:lnTo>
                <a:lnTo>
                  <a:pt x="612338" y="27526"/>
                </a:lnTo>
                <a:lnTo>
                  <a:pt x="608572" y="29859"/>
                </a:lnTo>
                <a:close/>
              </a:path>
              <a:path w="3277635" h="2793039">
                <a:moveTo>
                  <a:pt x="622570" y="2781812"/>
                </a:moveTo>
                <a:lnTo>
                  <a:pt x="621582" y="2780150"/>
                </a:lnTo>
                <a:lnTo>
                  <a:pt x="615958" y="2781235"/>
                </a:lnTo>
                <a:lnTo>
                  <a:pt x="622570" y="2781812"/>
                </a:lnTo>
                <a:close/>
              </a:path>
              <a:path w="3277635" h="2793039">
                <a:moveTo>
                  <a:pt x="602227" y="26564"/>
                </a:moveTo>
                <a:lnTo>
                  <a:pt x="605280" y="30344"/>
                </a:lnTo>
                <a:lnTo>
                  <a:pt x="605468" y="27089"/>
                </a:lnTo>
                <a:lnTo>
                  <a:pt x="602227" y="26564"/>
                </a:lnTo>
                <a:close/>
              </a:path>
              <a:path w="3277635" h="2793039">
                <a:moveTo>
                  <a:pt x="220947" y="84116"/>
                </a:moveTo>
                <a:lnTo>
                  <a:pt x="220098" y="83591"/>
                </a:lnTo>
                <a:lnTo>
                  <a:pt x="219240" y="84508"/>
                </a:lnTo>
                <a:lnTo>
                  <a:pt x="220947" y="84116"/>
                </a:lnTo>
                <a:close/>
              </a:path>
              <a:path w="3277635" h="2793039">
                <a:moveTo>
                  <a:pt x="226664" y="76577"/>
                </a:moveTo>
                <a:lnTo>
                  <a:pt x="222606" y="76278"/>
                </a:lnTo>
                <a:lnTo>
                  <a:pt x="222972" y="76668"/>
                </a:lnTo>
                <a:lnTo>
                  <a:pt x="226664" y="76577"/>
                </a:lnTo>
                <a:close/>
              </a:path>
              <a:path w="3277635" h="2793039">
                <a:moveTo>
                  <a:pt x="176069" y="87736"/>
                </a:moveTo>
                <a:lnTo>
                  <a:pt x="168636" y="99233"/>
                </a:lnTo>
                <a:lnTo>
                  <a:pt x="183577" y="97398"/>
                </a:lnTo>
                <a:lnTo>
                  <a:pt x="176069" y="87736"/>
                </a:lnTo>
                <a:close/>
              </a:path>
              <a:path w="3277635" h="2793039">
                <a:moveTo>
                  <a:pt x="864370" y="72736"/>
                </a:moveTo>
                <a:lnTo>
                  <a:pt x="860343" y="24536"/>
                </a:lnTo>
                <a:lnTo>
                  <a:pt x="857708" y="71780"/>
                </a:lnTo>
                <a:lnTo>
                  <a:pt x="864370" y="72736"/>
                </a:lnTo>
                <a:close/>
              </a:path>
              <a:path w="3277635" h="2793039">
                <a:moveTo>
                  <a:pt x="763354" y="98702"/>
                </a:moveTo>
                <a:lnTo>
                  <a:pt x="760811" y="95098"/>
                </a:lnTo>
                <a:lnTo>
                  <a:pt x="759069" y="97566"/>
                </a:lnTo>
                <a:lnTo>
                  <a:pt x="763354" y="98702"/>
                </a:lnTo>
                <a:close/>
              </a:path>
              <a:path w="3277635" h="2793039">
                <a:moveTo>
                  <a:pt x="742711" y="95182"/>
                </a:moveTo>
                <a:lnTo>
                  <a:pt x="739715" y="92505"/>
                </a:lnTo>
                <a:lnTo>
                  <a:pt x="739440" y="95691"/>
                </a:lnTo>
                <a:lnTo>
                  <a:pt x="742711" y="95182"/>
                </a:lnTo>
                <a:close/>
              </a:path>
              <a:path w="3277635" h="2793039">
                <a:moveTo>
                  <a:pt x="248235" y="91325"/>
                </a:moveTo>
                <a:lnTo>
                  <a:pt x="247738" y="88774"/>
                </a:lnTo>
                <a:lnTo>
                  <a:pt x="244723" y="89139"/>
                </a:lnTo>
                <a:lnTo>
                  <a:pt x="248235" y="91325"/>
                </a:lnTo>
                <a:close/>
              </a:path>
              <a:path w="3277635" h="2793039">
                <a:moveTo>
                  <a:pt x="460058" y="86344"/>
                </a:moveTo>
                <a:lnTo>
                  <a:pt x="459611" y="83790"/>
                </a:lnTo>
                <a:lnTo>
                  <a:pt x="456660" y="84192"/>
                </a:lnTo>
                <a:lnTo>
                  <a:pt x="460058" y="86344"/>
                </a:lnTo>
                <a:close/>
              </a:path>
              <a:path w="3277635" h="2793039">
                <a:moveTo>
                  <a:pt x="336095" y="85453"/>
                </a:moveTo>
                <a:lnTo>
                  <a:pt x="337919" y="79107"/>
                </a:lnTo>
                <a:lnTo>
                  <a:pt x="335637" y="84902"/>
                </a:lnTo>
                <a:lnTo>
                  <a:pt x="336095" y="85453"/>
                </a:lnTo>
                <a:close/>
              </a:path>
              <a:path w="3277635" h="2793039">
                <a:moveTo>
                  <a:pt x="391939" y="55488"/>
                </a:moveTo>
                <a:lnTo>
                  <a:pt x="388332" y="80850"/>
                </a:lnTo>
                <a:lnTo>
                  <a:pt x="391652" y="75005"/>
                </a:lnTo>
                <a:lnTo>
                  <a:pt x="391939" y="55488"/>
                </a:lnTo>
                <a:close/>
              </a:path>
              <a:path w="3277635" h="2793039">
                <a:moveTo>
                  <a:pt x="446570" y="89028"/>
                </a:moveTo>
                <a:lnTo>
                  <a:pt x="441058" y="89818"/>
                </a:lnTo>
                <a:lnTo>
                  <a:pt x="443049" y="91060"/>
                </a:lnTo>
                <a:lnTo>
                  <a:pt x="446570" y="89028"/>
                </a:lnTo>
                <a:close/>
              </a:path>
              <a:path w="3277635" h="2793039">
                <a:moveTo>
                  <a:pt x="494427" y="7852"/>
                </a:moveTo>
                <a:lnTo>
                  <a:pt x="492570" y="14410"/>
                </a:lnTo>
                <a:lnTo>
                  <a:pt x="495044" y="8685"/>
                </a:lnTo>
                <a:lnTo>
                  <a:pt x="494427" y="7852"/>
                </a:lnTo>
                <a:close/>
              </a:path>
              <a:path w="3277635" h="2793039">
                <a:moveTo>
                  <a:pt x="508641" y="85257"/>
                </a:moveTo>
                <a:lnTo>
                  <a:pt x="506472" y="72415"/>
                </a:lnTo>
                <a:lnTo>
                  <a:pt x="506234" y="78180"/>
                </a:lnTo>
                <a:lnTo>
                  <a:pt x="508641" y="85257"/>
                </a:lnTo>
                <a:close/>
              </a:path>
              <a:path w="3277635" h="2793039">
                <a:moveTo>
                  <a:pt x="565335" y="86402"/>
                </a:moveTo>
                <a:lnTo>
                  <a:pt x="565014" y="85310"/>
                </a:lnTo>
                <a:lnTo>
                  <a:pt x="564671" y="85701"/>
                </a:lnTo>
                <a:lnTo>
                  <a:pt x="565335" y="86402"/>
                </a:lnTo>
                <a:close/>
              </a:path>
              <a:path w="3277635" h="2793039">
                <a:moveTo>
                  <a:pt x="551116" y="87829"/>
                </a:moveTo>
                <a:lnTo>
                  <a:pt x="551346" y="80044"/>
                </a:lnTo>
                <a:lnTo>
                  <a:pt x="546896" y="85033"/>
                </a:lnTo>
                <a:lnTo>
                  <a:pt x="551116" y="87829"/>
                </a:lnTo>
                <a:close/>
              </a:path>
              <a:path w="3277635" h="2793039">
                <a:moveTo>
                  <a:pt x="485193" y="14125"/>
                </a:moveTo>
                <a:lnTo>
                  <a:pt x="487734" y="72521"/>
                </a:lnTo>
                <a:lnTo>
                  <a:pt x="491037" y="10227"/>
                </a:lnTo>
                <a:lnTo>
                  <a:pt x="485193" y="14125"/>
                </a:lnTo>
                <a:close/>
              </a:path>
              <a:path w="3277635" h="2793039">
                <a:moveTo>
                  <a:pt x="532587" y="98523"/>
                </a:moveTo>
                <a:lnTo>
                  <a:pt x="527111" y="98995"/>
                </a:lnTo>
                <a:lnTo>
                  <a:pt x="532383" y="100591"/>
                </a:lnTo>
                <a:lnTo>
                  <a:pt x="532587" y="98523"/>
                </a:lnTo>
                <a:close/>
              </a:path>
              <a:path w="3277635" h="2793039">
                <a:moveTo>
                  <a:pt x="588157" y="66158"/>
                </a:moveTo>
                <a:lnTo>
                  <a:pt x="582501" y="66614"/>
                </a:lnTo>
                <a:lnTo>
                  <a:pt x="587696" y="68226"/>
                </a:lnTo>
                <a:lnTo>
                  <a:pt x="588157" y="66158"/>
                </a:lnTo>
                <a:close/>
              </a:path>
              <a:path w="3277635" h="2793039">
                <a:moveTo>
                  <a:pt x="713659" y="82618"/>
                </a:moveTo>
                <a:lnTo>
                  <a:pt x="718688" y="77495"/>
                </a:lnTo>
                <a:lnTo>
                  <a:pt x="713364" y="79951"/>
                </a:lnTo>
                <a:lnTo>
                  <a:pt x="713659" y="82618"/>
                </a:lnTo>
                <a:close/>
              </a:path>
              <a:path w="3277635" h="2793039">
                <a:moveTo>
                  <a:pt x="6130" y="136112"/>
                </a:moveTo>
                <a:lnTo>
                  <a:pt x="2579" y="132553"/>
                </a:lnTo>
                <a:lnTo>
                  <a:pt x="4063" y="139745"/>
                </a:lnTo>
                <a:lnTo>
                  <a:pt x="6130" y="136112"/>
                </a:lnTo>
                <a:close/>
              </a:path>
              <a:path w="3277635" h="2793039">
                <a:moveTo>
                  <a:pt x="111962" y="13498"/>
                </a:moveTo>
                <a:lnTo>
                  <a:pt x="109402" y="11049"/>
                </a:lnTo>
                <a:lnTo>
                  <a:pt x="108105" y="11028"/>
                </a:lnTo>
                <a:lnTo>
                  <a:pt x="111962" y="13498"/>
                </a:lnTo>
                <a:close/>
              </a:path>
              <a:path w="3277635" h="2793039">
                <a:moveTo>
                  <a:pt x="139863" y="5317"/>
                </a:moveTo>
                <a:lnTo>
                  <a:pt x="135682" y="5096"/>
                </a:lnTo>
                <a:lnTo>
                  <a:pt x="135474" y="7752"/>
                </a:lnTo>
                <a:lnTo>
                  <a:pt x="139863" y="5317"/>
                </a:lnTo>
                <a:close/>
              </a:path>
              <a:path w="3277635" h="2793039">
                <a:moveTo>
                  <a:pt x="72674" y="25262"/>
                </a:moveTo>
                <a:lnTo>
                  <a:pt x="68518" y="25016"/>
                </a:lnTo>
                <a:lnTo>
                  <a:pt x="68320" y="27744"/>
                </a:lnTo>
                <a:lnTo>
                  <a:pt x="72674" y="25262"/>
                </a:lnTo>
                <a:close/>
              </a:path>
              <a:path w="3277635" h="2793039">
                <a:moveTo>
                  <a:pt x="167791" y="2717624"/>
                </a:moveTo>
                <a:lnTo>
                  <a:pt x="171046" y="2715621"/>
                </a:lnTo>
                <a:lnTo>
                  <a:pt x="167734" y="2717515"/>
                </a:lnTo>
                <a:close/>
              </a:path>
              <a:path w="3277635" h="2793039">
                <a:moveTo>
                  <a:pt x="206189" y="75069"/>
                </a:moveTo>
                <a:lnTo>
                  <a:pt x="209200" y="75291"/>
                </a:lnTo>
                <a:lnTo>
                  <a:pt x="207462" y="73381"/>
                </a:lnTo>
                <a:lnTo>
                  <a:pt x="206955" y="69506"/>
                </a:lnTo>
                <a:lnTo>
                  <a:pt x="203512" y="64451"/>
                </a:lnTo>
                <a:lnTo>
                  <a:pt x="210921" y="64426"/>
                </a:lnTo>
                <a:lnTo>
                  <a:pt x="217662" y="63208"/>
                </a:lnTo>
                <a:lnTo>
                  <a:pt x="216792" y="60884"/>
                </a:lnTo>
                <a:lnTo>
                  <a:pt x="211344" y="57979"/>
                </a:lnTo>
                <a:lnTo>
                  <a:pt x="204351" y="55016"/>
                </a:lnTo>
                <a:lnTo>
                  <a:pt x="198845" y="52521"/>
                </a:lnTo>
                <a:lnTo>
                  <a:pt x="196906" y="94960"/>
                </a:lnTo>
                <a:lnTo>
                  <a:pt x="208566" y="91174"/>
                </a:lnTo>
                <a:lnTo>
                  <a:pt x="209690" y="77889"/>
                </a:lnTo>
                <a:lnTo>
                  <a:pt x="209729" y="75873"/>
                </a:lnTo>
                <a:lnTo>
                  <a:pt x="209200" y="75291"/>
                </a:lnTo>
                <a:lnTo>
                  <a:pt x="206189" y="75069"/>
                </a:lnTo>
                <a:close/>
              </a:path>
              <a:path w="3277635" h="2793039">
                <a:moveTo>
                  <a:pt x="87522" y="77046"/>
                </a:moveTo>
                <a:lnTo>
                  <a:pt x="89575" y="77983"/>
                </a:lnTo>
                <a:lnTo>
                  <a:pt x="91921" y="82048"/>
                </a:lnTo>
                <a:lnTo>
                  <a:pt x="94235" y="88218"/>
                </a:lnTo>
                <a:lnTo>
                  <a:pt x="98716" y="4015"/>
                </a:lnTo>
                <a:lnTo>
                  <a:pt x="90573" y="8951"/>
                </a:lnTo>
                <a:lnTo>
                  <a:pt x="87522" y="77046"/>
                </a:lnTo>
                <a:close/>
              </a:path>
              <a:path w="3277635" h="2793039">
                <a:moveTo>
                  <a:pt x="69963" y="76468"/>
                </a:moveTo>
                <a:lnTo>
                  <a:pt x="69738" y="69155"/>
                </a:lnTo>
                <a:lnTo>
                  <a:pt x="67416" y="70066"/>
                </a:lnTo>
                <a:lnTo>
                  <a:pt x="64338" y="72037"/>
                </a:lnTo>
                <a:lnTo>
                  <a:pt x="63872" y="72820"/>
                </a:lnTo>
                <a:lnTo>
                  <a:pt x="64151" y="75054"/>
                </a:lnTo>
                <a:lnTo>
                  <a:pt x="65752" y="77145"/>
                </a:lnTo>
                <a:lnTo>
                  <a:pt x="68719" y="78586"/>
                </a:lnTo>
                <a:lnTo>
                  <a:pt x="72408" y="79900"/>
                </a:lnTo>
                <a:lnTo>
                  <a:pt x="76503" y="81089"/>
                </a:lnTo>
                <a:lnTo>
                  <a:pt x="79758" y="81918"/>
                </a:lnTo>
                <a:lnTo>
                  <a:pt x="80688" y="82155"/>
                </a:lnTo>
                <a:lnTo>
                  <a:pt x="82285" y="82535"/>
                </a:lnTo>
                <a:lnTo>
                  <a:pt x="80909" y="65734"/>
                </a:lnTo>
                <a:lnTo>
                  <a:pt x="77933" y="71447"/>
                </a:lnTo>
                <a:lnTo>
                  <a:pt x="72796" y="67957"/>
                </a:lnTo>
                <a:lnTo>
                  <a:pt x="69963" y="76468"/>
                </a:lnTo>
                <a:lnTo>
                  <a:pt x="69613" y="70594"/>
                </a:lnTo>
                <a:lnTo>
                  <a:pt x="69963" y="76468"/>
                </a:lnTo>
                <a:close/>
              </a:path>
              <a:path w="3277635" h="2793039">
                <a:moveTo>
                  <a:pt x="144300" y="46752"/>
                </a:moveTo>
                <a:lnTo>
                  <a:pt x="149623" y="4692"/>
                </a:lnTo>
                <a:lnTo>
                  <a:pt x="142176" y="12799"/>
                </a:lnTo>
                <a:lnTo>
                  <a:pt x="137037" y="10388"/>
                </a:lnTo>
                <a:lnTo>
                  <a:pt x="127983" y="10723"/>
                </a:lnTo>
                <a:lnTo>
                  <a:pt x="119195" y="14015"/>
                </a:lnTo>
                <a:lnTo>
                  <a:pt x="111488" y="17248"/>
                </a:lnTo>
                <a:lnTo>
                  <a:pt x="105680" y="17411"/>
                </a:lnTo>
                <a:lnTo>
                  <a:pt x="102588" y="11488"/>
                </a:lnTo>
                <a:lnTo>
                  <a:pt x="99887" y="75711"/>
                </a:lnTo>
                <a:lnTo>
                  <a:pt x="109213" y="73497"/>
                </a:lnTo>
                <a:lnTo>
                  <a:pt x="108401" y="76313"/>
                </a:lnTo>
                <a:lnTo>
                  <a:pt x="112332" y="90473"/>
                </a:lnTo>
                <a:lnTo>
                  <a:pt x="112761" y="90469"/>
                </a:lnTo>
                <a:lnTo>
                  <a:pt x="116193" y="92861"/>
                </a:lnTo>
                <a:lnTo>
                  <a:pt x="121420" y="90555"/>
                </a:lnTo>
                <a:lnTo>
                  <a:pt x="122065" y="81466"/>
                </a:lnTo>
                <a:lnTo>
                  <a:pt x="127573" y="75387"/>
                </a:lnTo>
                <a:lnTo>
                  <a:pt x="139714" y="73020"/>
                </a:lnTo>
                <a:lnTo>
                  <a:pt x="160256" y="75069"/>
                </a:lnTo>
                <a:lnTo>
                  <a:pt x="144300" y="46752"/>
                </a:lnTo>
                <a:close/>
              </a:path>
              <a:path w="3277635" h="2793039">
                <a:moveTo>
                  <a:pt x="157826" y="67498"/>
                </a:moveTo>
                <a:lnTo>
                  <a:pt x="158179" y="64427"/>
                </a:lnTo>
                <a:lnTo>
                  <a:pt x="163930" y="61436"/>
                </a:lnTo>
                <a:lnTo>
                  <a:pt x="169454" y="62222"/>
                </a:lnTo>
                <a:lnTo>
                  <a:pt x="167408" y="68121"/>
                </a:lnTo>
                <a:lnTo>
                  <a:pt x="168636" y="99233"/>
                </a:lnTo>
                <a:lnTo>
                  <a:pt x="176069" y="87736"/>
                </a:lnTo>
                <a:lnTo>
                  <a:pt x="172007" y="60387"/>
                </a:lnTo>
                <a:lnTo>
                  <a:pt x="172193" y="57691"/>
                </a:lnTo>
                <a:lnTo>
                  <a:pt x="176373" y="57886"/>
                </a:lnTo>
                <a:lnTo>
                  <a:pt x="178563" y="80411"/>
                </a:lnTo>
                <a:lnTo>
                  <a:pt x="187402" y="83010"/>
                </a:lnTo>
                <a:lnTo>
                  <a:pt x="194087" y="87147"/>
                </a:lnTo>
                <a:lnTo>
                  <a:pt x="190205" y="90736"/>
                </a:lnTo>
                <a:lnTo>
                  <a:pt x="196906" y="94960"/>
                </a:lnTo>
                <a:lnTo>
                  <a:pt x="195385" y="10586"/>
                </a:lnTo>
                <a:lnTo>
                  <a:pt x="186104" y="12278"/>
                </a:lnTo>
                <a:lnTo>
                  <a:pt x="176652" y="17528"/>
                </a:lnTo>
                <a:lnTo>
                  <a:pt x="167355" y="23465"/>
                </a:lnTo>
                <a:lnTo>
                  <a:pt x="158544" y="27220"/>
                </a:lnTo>
                <a:lnTo>
                  <a:pt x="163006" y="20840"/>
                </a:lnTo>
                <a:lnTo>
                  <a:pt x="163574" y="13460"/>
                </a:lnTo>
                <a:lnTo>
                  <a:pt x="161049" y="6995"/>
                </a:lnTo>
                <a:lnTo>
                  <a:pt x="156156" y="3415"/>
                </a:lnTo>
                <a:lnTo>
                  <a:pt x="149623" y="4692"/>
                </a:lnTo>
                <a:lnTo>
                  <a:pt x="144300" y="46752"/>
                </a:lnTo>
                <a:lnTo>
                  <a:pt x="149045" y="44000"/>
                </a:lnTo>
                <a:lnTo>
                  <a:pt x="153721" y="45704"/>
                </a:lnTo>
                <a:lnTo>
                  <a:pt x="154362" y="52259"/>
                </a:lnTo>
                <a:lnTo>
                  <a:pt x="146919" y="51341"/>
                </a:lnTo>
                <a:lnTo>
                  <a:pt x="145610" y="49047"/>
                </a:lnTo>
                <a:lnTo>
                  <a:pt x="144300" y="46752"/>
                </a:lnTo>
                <a:lnTo>
                  <a:pt x="160256" y="75069"/>
                </a:lnTo>
                <a:lnTo>
                  <a:pt x="163000" y="69236"/>
                </a:lnTo>
                <a:lnTo>
                  <a:pt x="157826" y="67498"/>
                </a:lnTo>
                <a:close/>
              </a:path>
              <a:path w="3277635" h="2793039">
                <a:moveTo>
                  <a:pt x="187943" y="2711098"/>
                </a:moveTo>
                <a:lnTo>
                  <a:pt x="177645" y="2713481"/>
                </a:lnTo>
                <a:lnTo>
                  <a:pt x="171046" y="2715621"/>
                </a:lnTo>
                <a:lnTo>
                  <a:pt x="167791" y="2717624"/>
                </a:lnTo>
                <a:lnTo>
                  <a:pt x="167959" y="2717651"/>
                </a:lnTo>
                <a:lnTo>
                  <a:pt x="172666" y="2717493"/>
                </a:lnTo>
                <a:lnTo>
                  <a:pt x="177864" y="2716628"/>
                </a:lnTo>
                <a:lnTo>
                  <a:pt x="182871" y="2715065"/>
                </a:lnTo>
                <a:lnTo>
                  <a:pt x="187003" y="2712815"/>
                </a:lnTo>
                <a:lnTo>
                  <a:pt x="188620" y="2710975"/>
                </a:lnTo>
                <a:lnTo>
                  <a:pt x="187943" y="2711098"/>
                </a:lnTo>
                <a:close/>
              </a:path>
              <a:path w="3277635" h="2793039">
                <a:moveTo>
                  <a:pt x="152871" y="2785622"/>
                </a:moveTo>
                <a:lnTo>
                  <a:pt x="155613" y="2782685"/>
                </a:lnTo>
                <a:lnTo>
                  <a:pt x="156476" y="2778851"/>
                </a:lnTo>
                <a:lnTo>
                  <a:pt x="163616" y="2778297"/>
                </a:lnTo>
                <a:lnTo>
                  <a:pt x="171762" y="2780837"/>
                </a:lnTo>
                <a:lnTo>
                  <a:pt x="173400" y="2721679"/>
                </a:lnTo>
                <a:lnTo>
                  <a:pt x="169323" y="2720548"/>
                </a:lnTo>
                <a:lnTo>
                  <a:pt x="167791" y="2717624"/>
                </a:lnTo>
                <a:lnTo>
                  <a:pt x="164428" y="2717093"/>
                </a:lnTo>
                <a:lnTo>
                  <a:pt x="163627" y="2713791"/>
                </a:lnTo>
                <a:lnTo>
                  <a:pt x="167724" y="2711029"/>
                </a:lnTo>
                <a:lnTo>
                  <a:pt x="175730" y="2707512"/>
                </a:lnTo>
                <a:lnTo>
                  <a:pt x="188329" y="2703233"/>
                </a:lnTo>
                <a:lnTo>
                  <a:pt x="189906" y="2706289"/>
                </a:lnTo>
                <a:lnTo>
                  <a:pt x="189576" y="2709887"/>
                </a:lnTo>
                <a:lnTo>
                  <a:pt x="188620" y="2710975"/>
                </a:lnTo>
                <a:lnTo>
                  <a:pt x="202353" y="2708477"/>
                </a:lnTo>
                <a:lnTo>
                  <a:pt x="204107" y="2707791"/>
                </a:lnTo>
                <a:lnTo>
                  <a:pt x="206946" y="2705807"/>
                </a:lnTo>
                <a:lnTo>
                  <a:pt x="206657" y="2703928"/>
                </a:lnTo>
                <a:lnTo>
                  <a:pt x="203757" y="2702198"/>
                </a:lnTo>
                <a:lnTo>
                  <a:pt x="198765" y="2700657"/>
                </a:lnTo>
                <a:lnTo>
                  <a:pt x="192197" y="2699349"/>
                </a:lnTo>
                <a:lnTo>
                  <a:pt x="184570" y="2698317"/>
                </a:lnTo>
                <a:lnTo>
                  <a:pt x="176401" y="2697602"/>
                </a:lnTo>
                <a:lnTo>
                  <a:pt x="168208" y="2697247"/>
                </a:lnTo>
                <a:lnTo>
                  <a:pt x="160508" y="2697294"/>
                </a:lnTo>
                <a:lnTo>
                  <a:pt x="153818" y="2697787"/>
                </a:lnTo>
                <a:lnTo>
                  <a:pt x="159352" y="2709918"/>
                </a:lnTo>
                <a:lnTo>
                  <a:pt x="156137" y="2716220"/>
                </a:lnTo>
                <a:lnTo>
                  <a:pt x="151228" y="2722042"/>
                </a:lnTo>
                <a:lnTo>
                  <a:pt x="148328" y="2723490"/>
                </a:lnTo>
                <a:lnTo>
                  <a:pt x="141500" y="2717337"/>
                </a:lnTo>
                <a:lnTo>
                  <a:pt x="131468" y="2787220"/>
                </a:lnTo>
                <a:lnTo>
                  <a:pt x="138069" y="2787282"/>
                </a:lnTo>
                <a:lnTo>
                  <a:pt x="144034" y="2787056"/>
                </a:lnTo>
                <a:lnTo>
                  <a:pt x="149066" y="2786512"/>
                </a:lnTo>
                <a:lnTo>
                  <a:pt x="152871" y="2785622"/>
                </a:lnTo>
                <a:close/>
              </a:path>
              <a:path w="3277635" h="2793039">
                <a:moveTo>
                  <a:pt x="162105" y="99978"/>
                </a:moveTo>
                <a:lnTo>
                  <a:pt x="168636" y="99233"/>
                </a:lnTo>
                <a:lnTo>
                  <a:pt x="167408" y="68121"/>
                </a:lnTo>
                <a:lnTo>
                  <a:pt x="163000" y="69236"/>
                </a:lnTo>
                <a:lnTo>
                  <a:pt x="160256" y="75069"/>
                </a:lnTo>
                <a:lnTo>
                  <a:pt x="159875" y="78742"/>
                </a:lnTo>
                <a:lnTo>
                  <a:pt x="155907" y="84286"/>
                </a:lnTo>
                <a:lnTo>
                  <a:pt x="150999" y="90067"/>
                </a:lnTo>
                <a:lnTo>
                  <a:pt x="148299" y="95200"/>
                </a:lnTo>
                <a:lnTo>
                  <a:pt x="150952" y="98799"/>
                </a:lnTo>
                <a:lnTo>
                  <a:pt x="162105" y="99978"/>
                </a:lnTo>
                <a:close/>
              </a:path>
              <a:path w="3277635" h="2793039">
                <a:moveTo>
                  <a:pt x="175580" y="80773"/>
                </a:moveTo>
                <a:lnTo>
                  <a:pt x="178563" y="80411"/>
                </a:lnTo>
                <a:lnTo>
                  <a:pt x="176373" y="57886"/>
                </a:lnTo>
                <a:lnTo>
                  <a:pt x="172007" y="60387"/>
                </a:lnTo>
                <a:lnTo>
                  <a:pt x="176069" y="87736"/>
                </a:lnTo>
                <a:lnTo>
                  <a:pt x="175580" y="80773"/>
                </a:lnTo>
                <a:close/>
              </a:path>
              <a:path w="3277635" h="2793039">
                <a:moveTo>
                  <a:pt x="218503" y="85295"/>
                </a:moveTo>
                <a:lnTo>
                  <a:pt x="219240" y="84508"/>
                </a:lnTo>
                <a:lnTo>
                  <a:pt x="216896" y="85046"/>
                </a:lnTo>
                <a:lnTo>
                  <a:pt x="212932" y="83813"/>
                </a:lnTo>
                <a:lnTo>
                  <a:pt x="216513" y="81373"/>
                </a:lnTo>
                <a:lnTo>
                  <a:pt x="214343" y="76353"/>
                </a:lnTo>
                <a:lnTo>
                  <a:pt x="216034" y="75794"/>
                </a:lnTo>
                <a:lnTo>
                  <a:pt x="209200" y="75291"/>
                </a:lnTo>
                <a:lnTo>
                  <a:pt x="209729" y="75873"/>
                </a:lnTo>
                <a:lnTo>
                  <a:pt x="209690" y="77889"/>
                </a:lnTo>
                <a:lnTo>
                  <a:pt x="208566" y="91174"/>
                </a:lnTo>
                <a:lnTo>
                  <a:pt x="218503" y="85295"/>
                </a:lnTo>
                <a:close/>
              </a:path>
              <a:path w="3277635" h="2793039">
                <a:moveTo>
                  <a:pt x="102588" y="11488"/>
                </a:moveTo>
                <a:lnTo>
                  <a:pt x="103443" y="7883"/>
                </a:lnTo>
                <a:lnTo>
                  <a:pt x="107127" y="2377"/>
                </a:lnTo>
                <a:lnTo>
                  <a:pt x="98716" y="4015"/>
                </a:lnTo>
                <a:lnTo>
                  <a:pt x="94235" y="88218"/>
                </a:lnTo>
                <a:lnTo>
                  <a:pt x="91921" y="82048"/>
                </a:lnTo>
                <a:lnTo>
                  <a:pt x="89575" y="77983"/>
                </a:lnTo>
                <a:lnTo>
                  <a:pt x="87522" y="77046"/>
                </a:lnTo>
                <a:lnTo>
                  <a:pt x="90573" y="8951"/>
                </a:lnTo>
                <a:lnTo>
                  <a:pt x="84219" y="12902"/>
                </a:lnTo>
                <a:lnTo>
                  <a:pt x="82271" y="16606"/>
                </a:lnTo>
                <a:lnTo>
                  <a:pt x="80632" y="65032"/>
                </a:lnTo>
                <a:lnTo>
                  <a:pt x="78025" y="60502"/>
                </a:lnTo>
                <a:lnTo>
                  <a:pt x="71810" y="57959"/>
                </a:lnTo>
                <a:lnTo>
                  <a:pt x="70297" y="62729"/>
                </a:lnTo>
                <a:lnTo>
                  <a:pt x="69738" y="69155"/>
                </a:lnTo>
                <a:lnTo>
                  <a:pt x="69963" y="76468"/>
                </a:lnTo>
                <a:lnTo>
                  <a:pt x="72796" y="67957"/>
                </a:lnTo>
                <a:lnTo>
                  <a:pt x="79533" y="66024"/>
                </a:lnTo>
                <a:lnTo>
                  <a:pt x="80909" y="65734"/>
                </a:lnTo>
                <a:lnTo>
                  <a:pt x="82285" y="82535"/>
                </a:lnTo>
                <a:lnTo>
                  <a:pt x="86088" y="80262"/>
                </a:lnTo>
                <a:lnTo>
                  <a:pt x="88064" y="83925"/>
                </a:lnTo>
                <a:lnTo>
                  <a:pt x="90624" y="84633"/>
                </a:lnTo>
                <a:lnTo>
                  <a:pt x="95802" y="97324"/>
                </a:lnTo>
                <a:lnTo>
                  <a:pt x="96190" y="95466"/>
                </a:lnTo>
                <a:lnTo>
                  <a:pt x="96507" y="97281"/>
                </a:lnTo>
                <a:lnTo>
                  <a:pt x="106411" y="96683"/>
                </a:lnTo>
                <a:lnTo>
                  <a:pt x="116111" y="97588"/>
                </a:lnTo>
                <a:lnTo>
                  <a:pt x="123672" y="101224"/>
                </a:lnTo>
                <a:lnTo>
                  <a:pt x="121420" y="90555"/>
                </a:lnTo>
                <a:lnTo>
                  <a:pt x="116193" y="92861"/>
                </a:lnTo>
                <a:lnTo>
                  <a:pt x="112332" y="90473"/>
                </a:lnTo>
                <a:lnTo>
                  <a:pt x="108401" y="76313"/>
                </a:lnTo>
                <a:lnTo>
                  <a:pt x="103718" y="80796"/>
                </a:lnTo>
                <a:lnTo>
                  <a:pt x="99467" y="79370"/>
                </a:lnTo>
                <a:lnTo>
                  <a:pt x="99887" y="75711"/>
                </a:lnTo>
                <a:lnTo>
                  <a:pt x="102588" y="11488"/>
                </a:lnTo>
                <a:close/>
              </a:path>
              <a:path w="3277635" h="2793039">
                <a:moveTo>
                  <a:pt x="218937" y="99543"/>
                </a:moveTo>
                <a:lnTo>
                  <a:pt x="223739" y="94917"/>
                </a:lnTo>
                <a:lnTo>
                  <a:pt x="224558" y="92308"/>
                </a:lnTo>
                <a:lnTo>
                  <a:pt x="215183" y="94531"/>
                </a:lnTo>
                <a:lnTo>
                  <a:pt x="214697" y="98179"/>
                </a:lnTo>
                <a:lnTo>
                  <a:pt x="218937" y="99543"/>
                </a:lnTo>
                <a:close/>
              </a:path>
              <a:path w="3277635" h="2793039">
                <a:moveTo>
                  <a:pt x="11239" y="217092"/>
                </a:moveTo>
                <a:lnTo>
                  <a:pt x="11756" y="223865"/>
                </a:lnTo>
                <a:lnTo>
                  <a:pt x="15493" y="221054"/>
                </a:lnTo>
                <a:lnTo>
                  <a:pt x="20013" y="196619"/>
                </a:lnTo>
                <a:lnTo>
                  <a:pt x="23229" y="196298"/>
                </a:lnTo>
                <a:lnTo>
                  <a:pt x="23798" y="166456"/>
                </a:lnTo>
                <a:lnTo>
                  <a:pt x="18835" y="170746"/>
                </a:lnTo>
                <a:lnTo>
                  <a:pt x="15901" y="166835"/>
                </a:lnTo>
                <a:lnTo>
                  <a:pt x="14497" y="196545"/>
                </a:lnTo>
                <a:lnTo>
                  <a:pt x="10642" y="197387"/>
                </a:lnTo>
                <a:lnTo>
                  <a:pt x="5597" y="194272"/>
                </a:lnTo>
                <a:lnTo>
                  <a:pt x="5669" y="198826"/>
                </a:lnTo>
                <a:lnTo>
                  <a:pt x="8380" y="207589"/>
                </a:lnTo>
                <a:lnTo>
                  <a:pt x="11239" y="217092"/>
                </a:lnTo>
                <a:close/>
              </a:path>
              <a:path w="3277635" h="2793039">
                <a:moveTo>
                  <a:pt x="91922" y="127843"/>
                </a:moveTo>
                <a:lnTo>
                  <a:pt x="91302" y="132494"/>
                </a:lnTo>
                <a:lnTo>
                  <a:pt x="95530" y="134277"/>
                </a:lnTo>
                <a:lnTo>
                  <a:pt x="97898" y="132812"/>
                </a:lnTo>
                <a:lnTo>
                  <a:pt x="91922" y="127843"/>
                </a:lnTo>
                <a:close/>
              </a:path>
              <a:path w="3277635" h="2793039">
                <a:moveTo>
                  <a:pt x="89229" y="162015"/>
                </a:moveTo>
                <a:lnTo>
                  <a:pt x="91053" y="164703"/>
                </a:lnTo>
                <a:lnTo>
                  <a:pt x="94710" y="163461"/>
                </a:lnTo>
                <a:lnTo>
                  <a:pt x="97581" y="160018"/>
                </a:lnTo>
                <a:lnTo>
                  <a:pt x="97048" y="156101"/>
                </a:lnTo>
                <a:lnTo>
                  <a:pt x="91856" y="153668"/>
                </a:lnTo>
                <a:lnTo>
                  <a:pt x="89229" y="162015"/>
                </a:lnTo>
                <a:close/>
              </a:path>
              <a:path w="3277635" h="2793039">
                <a:moveTo>
                  <a:pt x="19348" y="64945"/>
                </a:moveTo>
                <a:lnTo>
                  <a:pt x="12594" y="64973"/>
                </a:lnTo>
                <a:lnTo>
                  <a:pt x="15492" y="68942"/>
                </a:lnTo>
                <a:lnTo>
                  <a:pt x="19330" y="65826"/>
                </a:lnTo>
                <a:lnTo>
                  <a:pt x="19348" y="64945"/>
                </a:lnTo>
                <a:close/>
              </a:path>
              <a:path w="3277635" h="2793039">
                <a:moveTo>
                  <a:pt x="20421" y="64941"/>
                </a:moveTo>
                <a:lnTo>
                  <a:pt x="19330" y="65826"/>
                </a:lnTo>
                <a:lnTo>
                  <a:pt x="19173" y="73575"/>
                </a:lnTo>
                <a:lnTo>
                  <a:pt x="19959" y="82585"/>
                </a:lnTo>
                <a:lnTo>
                  <a:pt x="20933" y="88660"/>
                </a:lnTo>
                <a:lnTo>
                  <a:pt x="18904" y="83220"/>
                </a:lnTo>
                <a:lnTo>
                  <a:pt x="15179" y="78398"/>
                </a:lnTo>
                <a:lnTo>
                  <a:pt x="12908" y="81447"/>
                </a:lnTo>
                <a:lnTo>
                  <a:pt x="12158" y="88541"/>
                </a:lnTo>
                <a:lnTo>
                  <a:pt x="12997" y="95854"/>
                </a:lnTo>
                <a:lnTo>
                  <a:pt x="15492" y="99560"/>
                </a:lnTo>
                <a:lnTo>
                  <a:pt x="9924" y="105257"/>
                </a:lnTo>
                <a:lnTo>
                  <a:pt x="10102" y="111228"/>
                </a:lnTo>
                <a:lnTo>
                  <a:pt x="14551" y="116160"/>
                </a:lnTo>
                <a:lnTo>
                  <a:pt x="20024" y="119847"/>
                </a:lnTo>
                <a:lnTo>
                  <a:pt x="23276" y="122082"/>
                </a:lnTo>
                <a:lnTo>
                  <a:pt x="24079" y="103073"/>
                </a:lnTo>
                <a:lnTo>
                  <a:pt x="21195" y="106882"/>
                </a:lnTo>
                <a:lnTo>
                  <a:pt x="21195" y="105889"/>
                </a:lnTo>
                <a:lnTo>
                  <a:pt x="21367" y="104573"/>
                </a:lnTo>
                <a:lnTo>
                  <a:pt x="24251" y="100765"/>
                </a:lnTo>
                <a:lnTo>
                  <a:pt x="25521" y="100177"/>
                </a:lnTo>
                <a:lnTo>
                  <a:pt x="25844" y="53969"/>
                </a:lnTo>
                <a:lnTo>
                  <a:pt x="21325" y="56762"/>
                </a:lnTo>
                <a:lnTo>
                  <a:pt x="19365" y="64132"/>
                </a:lnTo>
                <a:lnTo>
                  <a:pt x="19348" y="64945"/>
                </a:lnTo>
                <a:lnTo>
                  <a:pt x="20421" y="64941"/>
                </a:lnTo>
                <a:close/>
              </a:path>
              <a:path w="3277635" h="2793039">
                <a:moveTo>
                  <a:pt x="44154" y="462421"/>
                </a:moveTo>
                <a:lnTo>
                  <a:pt x="41644" y="471696"/>
                </a:lnTo>
                <a:lnTo>
                  <a:pt x="37512" y="481534"/>
                </a:lnTo>
                <a:lnTo>
                  <a:pt x="32469" y="489977"/>
                </a:lnTo>
                <a:lnTo>
                  <a:pt x="31162" y="492036"/>
                </a:lnTo>
                <a:lnTo>
                  <a:pt x="26800" y="493581"/>
                </a:lnTo>
                <a:lnTo>
                  <a:pt x="25156" y="553341"/>
                </a:lnTo>
                <a:lnTo>
                  <a:pt x="28543" y="551639"/>
                </a:lnTo>
                <a:lnTo>
                  <a:pt x="25849" y="557046"/>
                </a:lnTo>
                <a:lnTo>
                  <a:pt x="26071" y="559228"/>
                </a:lnTo>
                <a:lnTo>
                  <a:pt x="28370" y="555839"/>
                </a:lnTo>
                <a:lnTo>
                  <a:pt x="29436" y="555823"/>
                </a:lnTo>
                <a:lnTo>
                  <a:pt x="29482" y="558510"/>
                </a:lnTo>
                <a:lnTo>
                  <a:pt x="28717" y="563229"/>
                </a:lnTo>
                <a:lnTo>
                  <a:pt x="27355" y="569309"/>
                </a:lnTo>
                <a:lnTo>
                  <a:pt x="25605" y="576078"/>
                </a:lnTo>
                <a:lnTo>
                  <a:pt x="23679" y="582866"/>
                </a:lnTo>
                <a:lnTo>
                  <a:pt x="21789" y="589003"/>
                </a:lnTo>
                <a:lnTo>
                  <a:pt x="20197" y="593667"/>
                </a:lnTo>
                <a:lnTo>
                  <a:pt x="22856" y="599978"/>
                </a:lnTo>
                <a:lnTo>
                  <a:pt x="25354" y="610586"/>
                </a:lnTo>
                <a:lnTo>
                  <a:pt x="21523" y="614129"/>
                </a:lnTo>
                <a:lnTo>
                  <a:pt x="21268" y="673897"/>
                </a:lnTo>
                <a:lnTo>
                  <a:pt x="22531" y="670667"/>
                </a:lnTo>
                <a:lnTo>
                  <a:pt x="27029" y="672090"/>
                </a:lnTo>
                <a:lnTo>
                  <a:pt x="26155" y="679235"/>
                </a:lnTo>
                <a:lnTo>
                  <a:pt x="28950" y="927667"/>
                </a:lnTo>
                <a:lnTo>
                  <a:pt x="32010" y="919165"/>
                </a:lnTo>
                <a:lnTo>
                  <a:pt x="36252" y="917892"/>
                </a:lnTo>
                <a:lnTo>
                  <a:pt x="44251" y="915597"/>
                </a:lnTo>
                <a:lnTo>
                  <a:pt x="44448" y="916866"/>
                </a:lnTo>
                <a:lnTo>
                  <a:pt x="50888" y="234439"/>
                </a:lnTo>
                <a:lnTo>
                  <a:pt x="41472" y="453378"/>
                </a:lnTo>
                <a:lnTo>
                  <a:pt x="44334" y="455663"/>
                </a:lnTo>
                <a:lnTo>
                  <a:pt x="44154" y="462421"/>
                </a:lnTo>
                <a:close/>
              </a:path>
              <a:path w="3277635" h="2793039">
                <a:moveTo>
                  <a:pt x="24254" y="556591"/>
                </a:moveTo>
                <a:lnTo>
                  <a:pt x="25156" y="553341"/>
                </a:lnTo>
                <a:lnTo>
                  <a:pt x="26800" y="493581"/>
                </a:lnTo>
                <a:lnTo>
                  <a:pt x="23124" y="488919"/>
                </a:lnTo>
                <a:lnTo>
                  <a:pt x="21485" y="509616"/>
                </a:lnTo>
                <a:lnTo>
                  <a:pt x="17385" y="509464"/>
                </a:lnTo>
                <a:lnTo>
                  <a:pt x="14483" y="511439"/>
                </a:lnTo>
                <a:lnTo>
                  <a:pt x="12726" y="549995"/>
                </a:lnTo>
                <a:lnTo>
                  <a:pt x="11437" y="562039"/>
                </a:lnTo>
                <a:lnTo>
                  <a:pt x="14443" y="584700"/>
                </a:lnTo>
                <a:lnTo>
                  <a:pt x="16930" y="578810"/>
                </a:lnTo>
                <a:lnTo>
                  <a:pt x="22328" y="566661"/>
                </a:lnTo>
                <a:lnTo>
                  <a:pt x="26071" y="559228"/>
                </a:lnTo>
                <a:lnTo>
                  <a:pt x="25849" y="557046"/>
                </a:lnTo>
                <a:lnTo>
                  <a:pt x="24254" y="556591"/>
                </a:lnTo>
                <a:close/>
              </a:path>
              <a:path w="3277635" h="2793039">
                <a:moveTo>
                  <a:pt x="16736" y="754122"/>
                </a:moveTo>
                <a:lnTo>
                  <a:pt x="16761" y="759275"/>
                </a:lnTo>
                <a:lnTo>
                  <a:pt x="18966" y="790407"/>
                </a:lnTo>
                <a:lnTo>
                  <a:pt x="19411" y="887518"/>
                </a:lnTo>
                <a:lnTo>
                  <a:pt x="22357" y="888413"/>
                </a:lnTo>
                <a:lnTo>
                  <a:pt x="24520" y="891602"/>
                </a:lnTo>
                <a:lnTo>
                  <a:pt x="25444" y="897910"/>
                </a:lnTo>
                <a:lnTo>
                  <a:pt x="24669" y="908161"/>
                </a:lnTo>
                <a:lnTo>
                  <a:pt x="14576" y="912217"/>
                </a:lnTo>
                <a:lnTo>
                  <a:pt x="7926" y="917339"/>
                </a:lnTo>
                <a:lnTo>
                  <a:pt x="8854" y="931456"/>
                </a:lnTo>
                <a:lnTo>
                  <a:pt x="13456" y="933987"/>
                </a:lnTo>
                <a:lnTo>
                  <a:pt x="18873" y="934551"/>
                </a:lnTo>
                <a:lnTo>
                  <a:pt x="24304" y="932620"/>
                </a:lnTo>
                <a:lnTo>
                  <a:pt x="28950" y="927667"/>
                </a:lnTo>
                <a:lnTo>
                  <a:pt x="26155" y="679235"/>
                </a:lnTo>
                <a:lnTo>
                  <a:pt x="24155" y="681409"/>
                </a:lnTo>
                <a:lnTo>
                  <a:pt x="22168" y="678554"/>
                </a:lnTo>
                <a:lnTo>
                  <a:pt x="21268" y="673897"/>
                </a:lnTo>
                <a:lnTo>
                  <a:pt x="21523" y="614129"/>
                </a:lnTo>
                <a:lnTo>
                  <a:pt x="16606" y="612065"/>
                </a:lnTo>
                <a:lnTo>
                  <a:pt x="15689" y="601670"/>
                </a:lnTo>
                <a:lnTo>
                  <a:pt x="12346" y="598321"/>
                </a:lnTo>
                <a:lnTo>
                  <a:pt x="9716" y="603861"/>
                </a:lnTo>
                <a:lnTo>
                  <a:pt x="7777" y="614471"/>
                </a:lnTo>
                <a:lnTo>
                  <a:pt x="8382" y="625672"/>
                </a:lnTo>
                <a:lnTo>
                  <a:pt x="10383" y="637056"/>
                </a:lnTo>
                <a:lnTo>
                  <a:pt x="12632" y="648213"/>
                </a:lnTo>
                <a:lnTo>
                  <a:pt x="13983" y="658737"/>
                </a:lnTo>
                <a:lnTo>
                  <a:pt x="13287" y="668219"/>
                </a:lnTo>
                <a:lnTo>
                  <a:pt x="9396" y="676252"/>
                </a:lnTo>
                <a:lnTo>
                  <a:pt x="10503" y="678568"/>
                </a:lnTo>
                <a:lnTo>
                  <a:pt x="14701" y="681629"/>
                </a:lnTo>
                <a:lnTo>
                  <a:pt x="19780" y="683980"/>
                </a:lnTo>
                <a:lnTo>
                  <a:pt x="23869" y="688233"/>
                </a:lnTo>
                <a:lnTo>
                  <a:pt x="25095" y="697003"/>
                </a:lnTo>
                <a:lnTo>
                  <a:pt x="21588" y="712900"/>
                </a:lnTo>
                <a:lnTo>
                  <a:pt x="20429" y="702329"/>
                </a:lnTo>
                <a:lnTo>
                  <a:pt x="19180" y="695039"/>
                </a:lnTo>
                <a:lnTo>
                  <a:pt x="17870" y="690704"/>
                </a:lnTo>
                <a:lnTo>
                  <a:pt x="15182" y="689591"/>
                </a:lnTo>
                <a:lnTo>
                  <a:pt x="13862" y="692161"/>
                </a:lnTo>
                <a:lnTo>
                  <a:pt x="14443" y="752632"/>
                </a:lnTo>
                <a:lnTo>
                  <a:pt x="16736" y="754122"/>
                </a:lnTo>
                <a:close/>
              </a:path>
              <a:path w="3277635" h="2793039">
                <a:moveTo>
                  <a:pt x="18966" y="790407"/>
                </a:moveTo>
                <a:lnTo>
                  <a:pt x="16761" y="759275"/>
                </a:lnTo>
                <a:lnTo>
                  <a:pt x="15160" y="766834"/>
                </a:lnTo>
                <a:lnTo>
                  <a:pt x="13539" y="794467"/>
                </a:lnTo>
                <a:lnTo>
                  <a:pt x="13084" y="795060"/>
                </a:lnTo>
                <a:lnTo>
                  <a:pt x="10970" y="797819"/>
                </a:lnTo>
                <a:lnTo>
                  <a:pt x="11507" y="800103"/>
                </a:lnTo>
                <a:lnTo>
                  <a:pt x="15841" y="804626"/>
                </a:lnTo>
                <a:lnTo>
                  <a:pt x="16606" y="808444"/>
                </a:lnTo>
                <a:lnTo>
                  <a:pt x="16284" y="833011"/>
                </a:lnTo>
                <a:lnTo>
                  <a:pt x="17466" y="832165"/>
                </a:lnTo>
                <a:lnTo>
                  <a:pt x="18180" y="839137"/>
                </a:lnTo>
                <a:lnTo>
                  <a:pt x="18079" y="839712"/>
                </a:lnTo>
                <a:lnTo>
                  <a:pt x="16893" y="844850"/>
                </a:lnTo>
                <a:lnTo>
                  <a:pt x="16191" y="844998"/>
                </a:lnTo>
                <a:lnTo>
                  <a:pt x="16144" y="888092"/>
                </a:lnTo>
                <a:lnTo>
                  <a:pt x="19411" y="887518"/>
                </a:lnTo>
                <a:lnTo>
                  <a:pt x="18966" y="790407"/>
                </a:lnTo>
                <a:close/>
              </a:path>
              <a:path w="3277635" h="2793039">
                <a:moveTo>
                  <a:pt x="9021" y="888579"/>
                </a:moveTo>
                <a:lnTo>
                  <a:pt x="8992" y="890378"/>
                </a:lnTo>
                <a:lnTo>
                  <a:pt x="13012" y="889310"/>
                </a:lnTo>
                <a:lnTo>
                  <a:pt x="16144" y="888092"/>
                </a:lnTo>
                <a:lnTo>
                  <a:pt x="16191" y="844998"/>
                </a:lnTo>
                <a:lnTo>
                  <a:pt x="15903" y="841907"/>
                </a:lnTo>
                <a:lnTo>
                  <a:pt x="15958" y="837328"/>
                </a:lnTo>
                <a:lnTo>
                  <a:pt x="16284" y="833011"/>
                </a:lnTo>
                <a:lnTo>
                  <a:pt x="16606" y="808444"/>
                </a:lnTo>
                <a:lnTo>
                  <a:pt x="14417" y="814351"/>
                </a:lnTo>
                <a:lnTo>
                  <a:pt x="12046" y="848054"/>
                </a:lnTo>
                <a:lnTo>
                  <a:pt x="13533" y="851393"/>
                </a:lnTo>
                <a:lnTo>
                  <a:pt x="14540" y="856846"/>
                </a:lnTo>
                <a:lnTo>
                  <a:pt x="14769" y="865599"/>
                </a:lnTo>
                <a:lnTo>
                  <a:pt x="13919" y="878841"/>
                </a:lnTo>
                <a:lnTo>
                  <a:pt x="11020" y="884124"/>
                </a:lnTo>
                <a:lnTo>
                  <a:pt x="9021" y="888579"/>
                </a:lnTo>
                <a:close/>
              </a:path>
              <a:path w="3277635" h="2793039">
                <a:moveTo>
                  <a:pt x="23486" y="221398"/>
                </a:moveTo>
                <a:lnTo>
                  <a:pt x="24918" y="222322"/>
                </a:lnTo>
                <a:lnTo>
                  <a:pt x="31448" y="217230"/>
                </a:lnTo>
                <a:lnTo>
                  <a:pt x="31774" y="226747"/>
                </a:lnTo>
                <a:lnTo>
                  <a:pt x="29717" y="349587"/>
                </a:lnTo>
                <a:lnTo>
                  <a:pt x="31804" y="351260"/>
                </a:lnTo>
                <a:lnTo>
                  <a:pt x="28950" y="354705"/>
                </a:lnTo>
                <a:lnTo>
                  <a:pt x="25245" y="356801"/>
                </a:lnTo>
                <a:lnTo>
                  <a:pt x="20846" y="359362"/>
                </a:lnTo>
                <a:lnTo>
                  <a:pt x="16369" y="362550"/>
                </a:lnTo>
                <a:lnTo>
                  <a:pt x="12433" y="366528"/>
                </a:lnTo>
                <a:lnTo>
                  <a:pt x="9654" y="371458"/>
                </a:lnTo>
                <a:lnTo>
                  <a:pt x="8651" y="377502"/>
                </a:lnTo>
                <a:lnTo>
                  <a:pt x="10042" y="384823"/>
                </a:lnTo>
                <a:lnTo>
                  <a:pt x="14443" y="393582"/>
                </a:lnTo>
                <a:lnTo>
                  <a:pt x="11624" y="398589"/>
                </a:lnTo>
                <a:lnTo>
                  <a:pt x="8592" y="409531"/>
                </a:lnTo>
                <a:lnTo>
                  <a:pt x="10458" y="418207"/>
                </a:lnTo>
                <a:lnTo>
                  <a:pt x="14415" y="427384"/>
                </a:lnTo>
                <a:lnTo>
                  <a:pt x="17655" y="439831"/>
                </a:lnTo>
                <a:lnTo>
                  <a:pt x="16170" y="442856"/>
                </a:lnTo>
                <a:lnTo>
                  <a:pt x="15269" y="451444"/>
                </a:lnTo>
                <a:lnTo>
                  <a:pt x="14871" y="464819"/>
                </a:lnTo>
                <a:lnTo>
                  <a:pt x="14839" y="482211"/>
                </a:lnTo>
                <a:lnTo>
                  <a:pt x="15033" y="502846"/>
                </a:lnTo>
                <a:lnTo>
                  <a:pt x="19552" y="507513"/>
                </a:lnTo>
                <a:lnTo>
                  <a:pt x="21485" y="509616"/>
                </a:lnTo>
                <a:lnTo>
                  <a:pt x="23124" y="488919"/>
                </a:lnTo>
                <a:lnTo>
                  <a:pt x="21078" y="480548"/>
                </a:lnTo>
                <a:lnTo>
                  <a:pt x="21609" y="470967"/>
                </a:lnTo>
                <a:lnTo>
                  <a:pt x="25659" y="462674"/>
                </a:lnTo>
                <a:lnTo>
                  <a:pt x="34173" y="458167"/>
                </a:lnTo>
                <a:lnTo>
                  <a:pt x="34860" y="457524"/>
                </a:lnTo>
                <a:lnTo>
                  <a:pt x="40770" y="232595"/>
                </a:lnTo>
                <a:lnTo>
                  <a:pt x="47152" y="229639"/>
                </a:lnTo>
                <a:lnTo>
                  <a:pt x="40826" y="212607"/>
                </a:lnTo>
                <a:lnTo>
                  <a:pt x="42444" y="68832"/>
                </a:lnTo>
                <a:lnTo>
                  <a:pt x="39198" y="66776"/>
                </a:lnTo>
                <a:lnTo>
                  <a:pt x="36009" y="60438"/>
                </a:lnTo>
                <a:lnTo>
                  <a:pt x="33711" y="58256"/>
                </a:lnTo>
                <a:lnTo>
                  <a:pt x="25844" y="53969"/>
                </a:lnTo>
                <a:lnTo>
                  <a:pt x="25521" y="100177"/>
                </a:lnTo>
                <a:lnTo>
                  <a:pt x="24079" y="103073"/>
                </a:lnTo>
                <a:lnTo>
                  <a:pt x="23276" y="122082"/>
                </a:lnTo>
                <a:lnTo>
                  <a:pt x="21064" y="122660"/>
                </a:lnTo>
                <a:lnTo>
                  <a:pt x="17786" y="121551"/>
                </a:lnTo>
                <a:lnTo>
                  <a:pt x="4677" y="121623"/>
                </a:lnTo>
                <a:lnTo>
                  <a:pt x="7561" y="130208"/>
                </a:lnTo>
                <a:lnTo>
                  <a:pt x="9230" y="131534"/>
                </a:lnTo>
                <a:lnTo>
                  <a:pt x="13606" y="139185"/>
                </a:lnTo>
                <a:lnTo>
                  <a:pt x="13261" y="147221"/>
                </a:lnTo>
                <a:lnTo>
                  <a:pt x="12909" y="155359"/>
                </a:lnTo>
                <a:lnTo>
                  <a:pt x="17262" y="163314"/>
                </a:lnTo>
                <a:lnTo>
                  <a:pt x="10500" y="164280"/>
                </a:lnTo>
                <a:lnTo>
                  <a:pt x="7713" y="169085"/>
                </a:lnTo>
                <a:lnTo>
                  <a:pt x="8726" y="176330"/>
                </a:lnTo>
                <a:lnTo>
                  <a:pt x="11532" y="184400"/>
                </a:lnTo>
                <a:lnTo>
                  <a:pt x="14125" y="191677"/>
                </a:lnTo>
                <a:lnTo>
                  <a:pt x="14497" y="196545"/>
                </a:lnTo>
                <a:lnTo>
                  <a:pt x="15901" y="166835"/>
                </a:lnTo>
                <a:lnTo>
                  <a:pt x="23798" y="166456"/>
                </a:lnTo>
                <a:lnTo>
                  <a:pt x="23229" y="196298"/>
                </a:lnTo>
                <a:lnTo>
                  <a:pt x="20998" y="199816"/>
                </a:lnTo>
                <a:lnTo>
                  <a:pt x="20013" y="196619"/>
                </a:lnTo>
                <a:lnTo>
                  <a:pt x="15493" y="221054"/>
                </a:lnTo>
                <a:lnTo>
                  <a:pt x="23486" y="221398"/>
                </a:lnTo>
                <a:close/>
              </a:path>
              <a:path w="3277635" h="2793039">
                <a:moveTo>
                  <a:pt x="83804" y="116630"/>
                </a:moveTo>
                <a:lnTo>
                  <a:pt x="79724" y="115110"/>
                </a:lnTo>
                <a:lnTo>
                  <a:pt x="75883" y="115650"/>
                </a:lnTo>
                <a:lnTo>
                  <a:pt x="73781" y="118364"/>
                </a:lnTo>
                <a:lnTo>
                  <a:pt x="74917" y="123369"/>
                </a:lnTo>
                <a:lnTo>
                  <a:pt x="80791" y="130779"/>
                </a:lnTo>
                <a:lnTo>
                  <a:pt x="82483" y="132391"/>
                </a:lnTo>
                <a:lnTo>
                  <a:pt x="86683" y="125386"/>
                </a:lnTo>
                <a:lnTo>
                  <a:pt x="86624" y="120093"/>
                </a:lnTo>
                <a:lnTo>
                  <a:pt x="83804" y="116630"/>
                </a:lnTo>
                <a:close/>
              </a:path>
              <a:path w="3277635" h="2793039">
                <a:moveTo>
                  <a:pt x="425609" y="82336"/>
                </a:moveTo>
                <a:lnTo>
                  <a:pt x="422688" y="82604"/>
                </a:lnTo>
                <a:lnTo>
                  <a:pt x="422451" y="83280"/>
                </a:lnTo>
                <a:lnTo>
                  <a:pt x="426119" y="84430"/>
                </a:lnTo>
                <a:lnTo>
                  <a:pt x="431328" y="85492"/>
                </a:lnTo>
                <a:lnTo>
                  <a:pt x="437871" y="84736"/>
                </a:lnTo>
                <a:lnTo>
                  <a:pt x="438307" y="83297"/>
                </a:lnTo>
                <a:lnTo>
                  <a:pt x="434637" y="82750"/>
                </a:lnTo>
                <a:lnTo>
                  <a:pt x="429998" y="82407"/>
                </a:lnTo>
                <a:lnTo>
                  <a:pt x="425609" y="82336"/>
                </a:lnTo>
                <a:close/>
              </a:path>
              <a:path w="3277635" h="2793039">
                <a:moveTo>
                  <a:pt x="419642" y="95581"/>
                </a:moveTo>
                <a:lnTo>
                  <a:pt x="420726" y="96943"/>
                </a:lnTo>
                <a:lnTo>
                  <a:pt x="427586" y="96834"/>
                </a:lnTo>
                <a:lnTo>
                  <a:pt x="430321" y="96504"/>
                </a:lnTo>
                <a:lnTo>
                  <a:pt x="430801" y="96308"/>
                </a:lnTo>
                <a:lnTo>
                  <a:pt x="427190" y="93817"/>
                </a:lnTo>
                <a:lnTo>
                  <a:pt x="429275" y="93293"/>
                </a:lnTo>
                <a:lnTo>
                  <a:pt x="432157" y="90616"/>
                </a:lnTo>
                <a:lnTo>
                  <a:pt x="430590" y="90266"/>
                </a:lnTo>
                <a:lnTo>
                  <a:pt x="426619" y="91483"/>
                </a:lnTo>
                <a:lnTo>
                  <a:pt x="422288" y="93508"/>
                </a:lnTo>
                <a:lnTo>
                  <a:pt x="419642" y="95581"/>
                </a:lnTo>
                <a:close/>
              </a:path>
              <a:path w="3277635" h="2793039">
                <a:moveTo>
                  <a:pt x="546665" y="91553"/>
                </a:moveTo>
                <a:lnTo>
                  <a:pt x="542807" y="93900"/>
                </a:lnTo>
                <a:lnTo>
                  <a:pt x="546166" y="95270"/>
                </a:lnTo>
                <a:lnTo>
                  <a:pt x="550785" y="94276"/>
                </a:lnTo>
                <a:lnTo>
                  <a:pt x="546665" y="91553"/>
                </a:lnTo>
                <a:close/>
              </a:path>
              <a:path w="3277635" h="2793039">
                <a:moveTo>
                  <a:pt x="570419" y="73825"/>
                </a:moveTo>
                <a:lnTo>
                  <a:pt x="569273" y="74860"/>
                </a:lnTo>
                <a:lnTo>
                  <a:pt x="572848" y="75773"/>
                </a:lnTo>
                <a:lnTo>
                  <a:pt x="577361" y="76118"/>
                </a:lnTo>
                <a:lnTo>
                  <a:pt x="582441" y="73780"/>
                </a:lnTo>
                <a:lnTo>
                  <a:pt x="582298" y="72647"/>
                </a:lnTo>
                <a:lnTo>
                  <a:pt x="578921" y="72453"/>
                </a:lnTo>
                <a:lnTo>
                  <a:pt x="574298" y="72935"/>
                </a:lnTo>
                <a:lnTo>
                  <a:pt x="570419" y="7382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455150" y="2603499"/>
            <a:ext cx="0" cy="6781800"/>
          </a:xfrm>
          <a:custGeom>
            <a:avLst/>
            <a:gdLst/>
            <a:ahLst/>
            <a:cxnLst/>
            <a:rect l="l" t="t" r="r" b="b"/>
            <a:pathLst>
              <a:path h="6781800">
                <a:moveTo>
                  <a:pt x="0" y="0"/>
                </a:moveTo>
                <a:lnTo>
                  <a:pt x="0" y="6781800"/>
                </a:lnTo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728200" y="6477000"/>
            <a:ext cx="1346200" cy="160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312400" y="7848600"/>
            <a:ext cx="2870200" cy="12446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823700" y="88900"/>
            <a:ext cx="812800" cy="7874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13900" y="2349500"/>
            <a:ext cx="9613900" cy="76581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544300" y="1409700"/>
            <a:ext cx="1358900" cy="4445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588508" y="937071"/>
            <a:ext cx="131847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Autotools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481" y="971521"/>
            <a:ext cx="3691760" cy="4479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41139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Ét</a:t>
            </a:r>
            <a:r>
              <a:rPr sz="12600" spc="-79" baseline="1368" dirty="0">
                <a:latin typeface="Gill Sans MT"/>
                <a:cs typeface="Gill Sans MT"/>
              </a:rPr>
              <a:t>a</a:t>
            </a:r>
            <a:r>
              <a:rPr sz="12600" spc="0" baseline="1368" dirty="0">
                <a:latin typeface="Gill Sans MT"/>
                <a:cs typeface="Gill Sans MT"/>
              </a:rPr>
              <a:t>pe</a:t>
            </a:r>
            <a:endParaRPr sz="8400">
              <a:latin typeface="Gill Sans MT"/>
              <a:cs typeface="Gill Sans MT"/>
            </a:endParaRPr>
          </a:p>
          <a:p>
            <a:pPr marR="790409" algn="ctr">
              <a:lnSpc>
                <a:spcPct val="97218"/>
              </a:lnSpc>
              <a:spcBef>
                <a:spcPts val="6541"/>
              </a:spcBef>
            </a:pPr>
            <a:r>
              <a:rPr sz="4200" spc="0" dirty="0">
                <a:latin typeface="Gill Sans MT"/>
                <a:cs typeface="Gill Sans MT"/>
              </a:rPr>
              <a:t>Sélection des </a:t>
            </a:r>
            <a:r>
              <a:rPr sz="4200" spc="-39" dirty="0">
                <a:latin typeface="Gill Sans MT"/>
                <a:cs typeface="Gill Sans MT"/>
              </a:rPr>
              <a:t>f</a:t>
            </a:r>
            <a:r>
              <a:rPr sz="4200" spc="0" dirty="0">
                <a:latin typeface="Gill Sans MT"/>
                <a:cs typeface="Gill Sans MT"/>
              </a:rPr>
              <a:t>onction- nalités à compiler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97174" y="971521"/>
            <a:ext cx="718820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1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26931" y="971521"/>
            <a:ext cx="530254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-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8078" y="971521"/>
            <a:ext cx="617379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dirty="0">
                <a:latin typeface="Gill Sans MT"/>
                <a:cs typeface="Gill Sans MT"/>
              </a:rPr>
              <a:t>Configuration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8745" y="6308710"/>
            <a:ext cx="3187612" cy="2425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3111" marR="136831" algn="ctr">
              <a:lnSpc>
                <a:spcPts val="4425"/>
              </a:lnSpc>
              <a:spcBef>
                <a:spcPts val="221"/>
              </a:spcBef>
            </a:pPr>
            <a:r>
              <a:rPr sz="6300" spc="0" baseline="1368" dirty="0">
                <a:latin typeface="Gill Sans MT"/>
                <a:cs typeface="Gill Sans MT"/>
              </a:rPr>
              <a:t>Sélection des</a:t>
            </a:r>
            <a:endParaRPr sz="4200">
              <a:latin typeface="Gill Sans MT"/>
              <a:cs typeface="Gill Sans MT"/>
            </a:endParaRPr>
          </a:p>
          <a:p>
            <a:pPr indent="-26" algn="ctr">
              <a:lnSpc>
                <a:spcPct val="97218"/>
              </a:lnSpc>
              <a:tabLst>
                <a:tab pos="330200" algn="l"/>
              </a:tabLst>
            </a:pPr>
            <a:r>
              <a:rPr sz="4200" spc="0" dirty="0">
                <a:latin typeface="Gill Sans MT"/>
                <a:cs typeface="Gill Sans MT"/>
              </a:rPr>
              <a:t>outils (compilateurs) à	utiliser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26200" y="9327690"/>
            <a:ext cx="173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4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631" y="1215820"/>
                </a:moveTo>
                <a:lnTo>
                  <a:pt x="9711" y="1261023"/>
                </a:lnTo>
                <a:lnTo>
                  <a:pt x="28541" y="1302286"/>
                </a:lnTo>
                <a:lnTo>
                  <a:pt x="55796" y="1338028"/>
                </a:lnTo>
                <a:lnTo>
                  <a:pt x="90152" y="1366669"/>
                </a:lnTo>
                <a:lnTo>
                  <a:pt x="130287" y="1386627"/>
                </a:lnTo>
                <a:lnTo>
                  <a:pt x="174875" y="1396322"/>
                </a:lnTo>
                <a:lnTo>
                  <a:pt x="190500" y="1397000"/>
                </a:lnTo>
                <a:lnTo>
                  <a:pt x="1333500" y="1397000"/>
                </a:lnTo>
                <a:lnTo>
                  <a:pt x="1379279" y="1391077"/>
                </a:lnTo>
                <a:lnTo>
                  <a:pt x="1421045" y="1374365"/>
                </a:lnTo>
                <a:lnTo>
                  <a:pt x="1457475" y="1348443"/>
                </a:lnTo>
                <a:lnTo>
                  <a:pt x="1487244" y="1314892"/>
                </a:lnTo>
                <a:lnTo>
                  <a:pt x="1509029" y="1275293"/>
                </a:lnTo>
                <a:lnTo>
                  <a:pt x="1521506" y="1231227"/>
                </a:lnTo>
                <a:lnTo>
                  <a:pt x="1524000" y="1200150"/>
                </a:lnTo>
                <a:lnTo>
                  <a:pt x="1524000" y="184150"/>
                </a:lnTo>
                <a:lnTo>
                  <a:pt x="1518463" y="138756"/>
                </a:lnTo>
                <a:lnTo>
                  <a:pt x="1502736" y="97975"/>
                </a:lnTo>
                <a:lnTo>
                  <a:pt x="1478143" y="62874"/>
                </a:lnTo>
                <a:lnTo>
                  <a:pt x="1446006" y="34520"/>
                </a:lnTo>
                <a:lnTo>
                  <a:pt x="1407651" y="13978"/>
                </a:lnTo>
                <a:lnTo>
                  <a:pt x="1364400" y="2315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200150"/>
                </a:lnTo>
                <a:lnTo>
                  <a:pt x="631" y="1215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0" y="1200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150"/>
                </a:lnTo>
                <a:lnTo>
                  <a:pt x="1421045" y="19891"/>
                </a:lnTo>
                <a:lnTo>
                  <a:pt x="1457475" y="43156"/>
                </a:lnTo>
                <a:lnTo>
                  <a:pt x="1487244" y="73878"/>
                </a:lnTo>
                <a:lnTo>
                  <a:pt x="1509029" y="110990"/>
                </a:lnTo>
                <a:lnTo>
                  <a:pt x="1521506" y="153427"/>
                </a:lnTo>
                <a:lnTo>
                  <a:pt x="1524000" y="184150"/>
                </a:lnTo>
                <a:lnTo>
                  <a:pt x="1524000" y="1200150"/>
                </a:lnTo>
                <a:lnTo>
                  <a:pt x="1518463" y="1246315"/>
                </a:lnTo>
                <a:lnTo>
                  <a:pt x="1502736" y="1289067"/>
                </a:lnTo>
                <a:lnTo>
                  <a:pt x="1478143" y="1326825"/>
                </a:lnTo>
                <a:lnTo>
                  <a:pt x="1446006" y="1358009"/>
                </a:lnTo>
                <a:lnTo>
                  <a:pt x="1407651" y="1381037"/>
                </a:lnTo>
                <a:lnTo>
                  <a:pt x="1364400" y="1394328"/>
                </a:lnTo>
                <a:lnTo>
                  <a:pt x="1333500" y="1397000"/>
                </a:lnTo>
                <a:lnTo>
                  <a:pt x="190500" y="1397000"/>
                </a:lnTo>
                <a:lnTo>
                  <a:pt x="144720" y="1391077"/>
                </a:lnTo>
                <a:lnTo>
                  <a:pt x="102954" y="1374365"/>
                </a:lnTo>
                <a:lnTo>
                  <a:pt x="66524" y="1348443"/>
                </a:lnTo>
                <a:lnTo>
                  <a:pt x="36755" y="1314892"/>
                </a:lnTo>
                <a:lnTo>
                  <a:pt x="14970" y="1275293"/>
                </a:lnTo>
                <a:lnTo>
                  <a:pt x="2493" y="1231227"/>
                </a:lnTo>
                <a:lnTo>
                  <a:pt x="0" y="1200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7600" y="3378200"/>
            <a:ext cx="6146800" cy="660400"/>
          </a:xfrm>
          <a:custGeom>
            <a:avLst/>
            <a:gdLst/>
            <a:ahLst/>
            <a:cxnLst/>
            <a:rect l="l" t="t" r="r" b="b"/>
            <a:pathLst>
              <a:path w="6146800" h="660400">
                <a:moveTo>
                  <a:pt x="631" y="485524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5956035" y="660400"/>
                </a:lnTo>
                <a:lnTo>
                  <a:pt x="6001830" y="654863"/>
                </a:lnTo>
                <a:lnTo>
                  <a:pt x="6043638" y="639136"/>
                </a:lnTo>
                <a:lnTo>
                  <a:pt x="6080123" y="614543"/>
                </a:lnTo>
                <a:lnTo>
                  <a:pt x="6109951" y="582406"/>
                </a:lnTo>
                <a:lnTo>
                  <a:pt x="6131788" y="544051"/>
                </a:lnTo>
                <a:lnTo>
                  <a:pt x="6144299" y="500800"/>
                </a:lnTo>
                <a:lnTo>
                  <a:pt x="6146800" y="469900"/>
                </a:lnTo>
                <a:lnTo>
                  <a:pt x="6146800" y="190500"/>
                </a:lnTo>
                <a:lnTo>
                  <a:pt x="6141247" y="144720"/>
                </a:lnTo>
                <a:lnTo>
                  <a:pt x="6125479" y="102954"/>
                </a:lnTo>
                <a:lnTo>
                  <a:pt x="6100830" y="66524"/>
                </a:lnTo>
                <a:lnTo>
                  <a:pt x="6068635" y="36755"/>
                </a:lnTo>
                <a:lnTo>
                  <a:pt x="6030227" y="14970"/>
                </a:lnTo>
                <a:lnTo>
                  <a:pt x="5986943" y="2493"/>
                </a:lnTo>
                <a:lnTo>
                  <a:pt x="5956035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17600" y="3378200"/>
            <a:ext cx="6146800" cy="660400"/>
          </a:xfrm>
          <a:custGeom>
            <a:avLst/>
            <a:gdLst/>
            <a:ahLst/>
            <a:cxnLst/>
            <a:rect l="l" t="t" r="r" b="b"/>
            <a:pathLst>
              <a:path w="61468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5956035" y="0"/>
                </a:lnTo>
                <a:lnTo>
                  <a:pt x="6001830" y="5536"/>
                </a:lnTo>
                <a:lnTo>
                  <a:pt x="6043638" y="21263"/>
                </a:lnTo>
                <a:lnTo>
                  <a:pt x="6080123" y="45856"/>
                </a:lnTo>
                <a:lnTo>
                  <a:pt x="6109951" y="77993"/>
                </a:lnTo>
                <a:lnTo>
                  <a:pt x="6131788" y="116348"/>
                </a:lnTo>
                <a:lnTo>
                  <a:pt x="6144299" y="159599"/>
                </a:lnTo>
                <a:lnTo>
                  <a:pt x="6146800" y="190500"/>
                </a:lnTo>
                <a:lnTo>
                  <a:pt x="6146800" y="469900"/>
                </a:lnTo>
                <a:lnTo>
                  <a:pt x="6141247" y="515679"/>
                </a:lnTo>
                <a:lnTo>
                  <a:pt x="6125479" y="557445"/>
                </a:lnTo>
                <a:lnTo>
                  <a:pt x="6100830" y="593875"/>
                </a:lnTo>
                <a:lnTo>
                  <a:pt x="6068635" y="623644"/>
                </a:lnTo>
                <a:lnTo>
                  <a:pt x="6030227" y="645429"/>
                </a:lnTo>
                <a:lnTo>
                  <a:pt x="5986943" y="657906"/>
                </a:lnTo>
                <a:lnTo>
                  <a:pt x="5956035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631" y="1215820"/>
                </a:moveTo>
                <a:lnTo>
                  <a:pt x="9711" y="1261023"/>
                </a:lnTo>
                <a:lnTo>
                  <a:pt x="28541" y="1302286"/>
                </a:lnTo>
                <a:lnTo>
                  <a:pt x="55796" y="1338028"/>
                </a:lnTo>
                <a:lnTo>
                  <a:pt x="90152" y="1366669"/>
                </a:lnTo>
                <a:lnTo>
                  <a:pt x="130287" y="1386627"/>
                </a:lnTo>
                <a:lnTo>
                  <a:pt x="174875" y="1396322"/>
                </a:lnTo>
                <a:lnTo>
                  <a:pt x="190500" y="1397000"/>
                </a:lnTo>
                <a:lnTo>
                  <a:pt x="1333500" y="1397000"/>
                </a:lnTo>
                <a:lnTo>
                  <a:pt x="1379279" y="1391077"/>
                </a:lnTo>
                <a:lnTo>
                  <a:pt x="1421045" y="1374365"/>
                </a:lnTo>
                <a:lnTo>
                  <a:pt x="1457475" y="1348443"/>
                </a:lnTo>
                <a:lnTo>
                  <a:pt x="1487244" y="1314892"/>
                </a:lnTo>
                <a:lnTo>
                  <a:pt x="1509029" y="1275293"/>
                </a:lnTo>
                <a:lnTo>
                  <a:pt x="1521506" y="1231227"/>
                </a:lnTo>
                <a:lnTo>
                  <a:pt x="1524000" y="1200150"/>
                </a:lnTo>
                <a:lnTo>
                  <a:pt x="1524000" y="184150"/>
                </a:lnTo>
                <a:lnTo>
                  <a:pt x="1518463" y="138756"/>
                </a:lnTo>
                <a:lnTo>
                  <a:pt x="1502736" y="97975"/>
                </a:lnTo>
                <a:lnTo>
                  <a:pt x="1478143" y="62874"/>
                </a:lnTo>
                <a:lnTo>
                  <a:pt x="1446006" y="34520"/>
                </a:lnTo>
                <a:lnTo>
                  <a:pt x="1407651" y="13978"/>
                </a:lnTo>
                <a:lnTo>
                  <a:pt x="1364400" y="2315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200150"/>
                </a:lnTo>
                <a:lnTo>
                  <a:pt x="631" y="1215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0" y="1200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150"/>
                </a:lnTo>
                <a:lnTo>
                  <a:pt x="1421045" y="19891"/>
                </a:lnTo>
                <a:lnTo>
                  <a:pt x="1457475" y="43156"/>
                </a:lnTo>
                <a:lnTo>
                  <a:pt x="1487244" y="73878"/>
                </a:lnTo>
                <a:lnTo>
                  <a:pt x="1509029" y="110990"/>
                </a:lnTo>
                <a:lnTo>
                  <a:pt x="1521506" y="153427"/>
                </a:lnTo>
                <a:lnTo>
                  <a:pt x="1524000" y="184150"/>
                </a:lnTo>
                <a:lnTo>
                  <a:pt x="1524000" y="1200150"/>
                </a:lnTo>
                <a:lnTo>
                  <a:pt x="1518463" y="1246315"/>
                </a:lnTo>
                <a:lnTo>
                  <a:pt x="1502736" y="1289067"/>
                </a:lnTo>
                <a:lnTo>
                  <a:pt x="1478143" y="1326825"/>
                </a:lnTo>
                <a:lnTo>
                  <a:pt x="1446006" y="1358009"/>
                </a:lnTo>
                <a:lnTo>
                  <a:pt x="1407651" y="1381037"/>
                </a:lnTo>
                <a:lnTo>
                  <a:pt x="1364400" y="1394328"/>
                </a:lnTo>
                <a:lnTo>
                  <a:pt x="1333500" y="1397000"/>
                </a:lnTo>
                <a:lnTo>
                  <a:pt x="190500" y="1397000"/>
                </a:lnTo>
                <a:lnTo>
                  <a:pt x="144720" y="1391077"/>
                </a:lnTo>
                <a:lnTo>
                  <a:pt x="102954" y="1374365"/>
                </a:lnTo>
                <a:lnTo>
                  <a:pt x="66524" y="1348443"/>
                </a:lnTo>
                <a:lnTo>
                  <a:pt x="36755" y="1314892"/>
                </a:lnTo>
                <a:lnTo>
                  <a:pt x="14970" y="1275293"/>
                </a:lnTo>
                <a:lnTo>
                  <a:pt x="2493" y="1231227"/>
                </a:lnTo>
                <a:lnTo>
                  <a:pt x="0" y="1200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631" y="1342820"/>
                </a:moveTo>
                <a:lnTo>
                  <a:pt x="9711" y="1388023"/>
                </a:lnTo>
                <a:lnTo>
                  <a:pt x="28541" y="1429286"/>
                </a:lnTo>
                <a:lnTo>
                  <a:pt x="55796" y="1465028"/>
                </a:lnTo>
                <a:lnTo>
                  <a:pt x="90152" y="1493669"/>
                </a:lnTo>
                <a:lnTo>
                  <a:pt x="130287" y="1513627"/>
                </a:lnTo>
                <a:lnTo>
                  <a:pt x="174875" y="1523322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479" y="1518077"/>
                </a:lnTo>
                <a:lnTo>
                  <a:pt x="1370245" y="1501365"/>
                </a:lnTo>
                <a:lnTo>
                  <a:pt x="1406675" y="1475443"/>
                </a:lnTo>
                <a:lnTo>
                  <a:pt x="1436444" y="1441892"/>
                </a:lnTo>
                <a:lnTo>
                  <a:pt x="1458229" y="1402293"/>
                </a:lnTo>
                <a:lnTo>
                  <a:pt x="1470706" y="1358227"/>
                </a:lnTo>
                <a:lnTo>
                  <a:pt x="1473200" y="1327150"/>
                </a:lnTo>
                <a:lnTo>
                  <a:pt x="1473200" y="184150"/>
                </a:lnTo>
                <a:lnTo>
                  <a:pt x="1467663" y="138756"/>
                </a:lnTo>
                <a:lnTo>
                  <a:pt x="1451936" y="97975"/>
                </a:lnTo>
                <a:lnTo>
                  <a:pt x="1427343" y="62874"/>
                </a:lnTo>
                <a:lnTo>
                  <a:pt x="1395206" y="34520"/>
                </a:lnTo>
                <a:lnTo>
                  <a:pt x="1356851" y="13978"/>
                </a:lnTo>
                <a:lnTo>
                  <a:pt x="1313600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327150"/>
                </a:lnTo>
                <a:lnTo>
                  <a:pt x="631" y="1342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756900" y="4572000"/>
            <a:ext cx="1473200" cy="1524000"/>
          </a:xfrm>
          <a:custGeom>
            <a:avLst/>
            <a:gdLst/>
            <a:ahLst/>
            <a:cxnLst/>
            <a:rect l="l" t="t" r="r" b="b"/>
            <a:pathLst>
              <a:path w="1473200" h="1524000">
                <a:moveTo>
                  <a:pt x="0" y="1327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282700" y="0"/>
                </a:lnTo>
                <a:lnTo>
                  <a:pt x="1328479" y="5150"/>
                </a:lnTo>
                <a:lnTo>
                  <a:pt x="1370245" y="19891"/>
                </a:lnTo>
                <a:lnTo>
                  <a:pt x="1406675" y="43156"/>
                </a:lnTo>
                <a:lnTo>
                  <a:pt x="1436444" y="73878"/>
                </a:lnTo>
                <a:lnTo>
                  <a:pt x="1458229" y="110990"/>
                </a:lnTo>
                <a:lnTo>
                  <a:pt x="1470706" y="153427"/>
                </a:lnTo>
                <a:lnTo>
                  <a:pt x="1473200" y="184150"/>
                </a:lnTo>
                <a:lnTo>
                  <a:pt x="1473200" y="1327150"/>
                </a:lnTo>
                <a:lnTo>
                  <a:pt x="1467663" y="1373315"/>
                </a:lnTo>
                <a:lnTo>
                  <a:pt x="1451936" y="1416067"/>
                </a:lnTo>
                <a:lnTo>
                  <a:pt x="1427343" y="1453825"/>
                </a:lnTo>
                <a:lnTo>
                  <a:pt x="1395206" y="1485009"/>
                </a:lnTo>
                <a:lnTo>
                  <a:pt x="1356851" y="1508037"/>
                </a:lnTo>
                <a:lnTo>
                  <a:pt x="1313600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631" y="1215820"/>
                </a:moveTo>
                <a:lnTo>
                  <a:pt x="9711" y="1261023"/>
                </a:lnTo>
                <a:lnTo>
                  <a:pt x="28541" y="1302286"/>
                </a:lnTo>
                <a:lnTo>
                  <a:pt x="55796" y="1338028"/>
                </a:lnTo>
                <a:lnTo>
                  <a:pt x="90152" y="1366669"/>
                </a:lnTo>
                <a:lnTo>
                  <a:pt x="130287" y="1386627"/>
                </a:lnTo>
                <a:lnTo>
                  <a:pt x="174875" y="1396322"/>
                </a:lnTo>
                <a:lnTo>
                  <a:pt x="190500" y="1397000"/>
                </a:lnTo>
                <a:lnTo>
                  <a:pt x="1333500" y="1397000"/>
                </a:lnTo>
                <a:lnTo>
                  <a:pt x="1379279" y="1391077"/>
                </a:lnTo>
                <a:lnTo>
                  <a:pt x="1421045" y="1374365"/>
                </a:lnTo>
                <a:lnTo>
                  <a:pt x="1457475" y="1348443"/>
                </a:lnTo>
                <a:lnTo>
                  <a:pt x="1487244" y="1314892"/>
                </a:lnTo>
                <a:lnTo>
                  <a:pt x="1509029" y="1275293"/>
                </a:lnTo>
                <a:lnTo>
                  <a:pt x="1521506" y="1231227"/>
                </a:lnTo>
                <a:lnTo>
                  <a:pt x="1524000" y="1200150"/>
                </a:lnTo>
                <a:lnTo>
                  <a:pt x="1524000" y="184150"/>
                </a:lnTo>
                <a:lnTo>
                  <a:pt x="1518463" y="138756"/>
                </a:lnTo>
                <a:lnTo>
                  <a:pt x="1502736" y="97975"/>
                </a:lnTo>
                <a:lnTo>
                  <a:pt x="1478143" y="62874"/>
                </a:lnTo>
                <a:lnTo>
                  <a:pt x="1446006" y="34520"/>
                </a:lnTo>
                <a:lnTo>
                  <a:pt x="1407651" y="13978"/>
                </a:lnTo>
                <a:lnTo>
                  <a:pt x="1364400" y="2315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200150"/>
                </a:lnTo>
                <a:lnTo>
                  <a:pt x="631" y="1215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0" y="1200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150"/>
                </a:lnTo>
                <a:lnTo>
                  <a:pt x="1421045" y="19891"/>
                </a:lnTo>
                <a:lnTo>
                  <a:pt x="1457475" y="43156"/>
                </a:lnTo>
                <a:lnTo>
                  <a:pt x="1487244" y="73878"/>
                </a:lnTo>
                <a:lnTo>
                  <a:pt x="1509029" y="110990"/>
                </a:lnTo>
                <a:lnTo>
                  <a:pt x="1521506" y="153427"/>
                </a:lnTo>
                <a:lnTo>
                  <a:pt x="1524000" y="184150"/>
                </a:lnTo>
                <a:lnTo>
                  <a:pt x="1524000" y="1200150"/>
                </a:lnTo>
                <a:lnTo>
                  <a:pt x="1518463" y="1246315"/>
                </a:lnTo>
                <a:lnTo>
                  <a:pt x="1502736" y="1289067"/>
                </a:lnTo>
                <a:lnTo>
                  <a:pt x="1478143" y="1326825"/>
                </a:lnTo>
                <a:lnTo>
                  <a:pt x="1446006" y="1358009"/>
                </a:lnTo>
                <a:lnTo>
                  <a:pt x="1407651" y="1381037"/>
                </a:lnTo>
                <a:lnTo>
                  <a:pt x="1364400" y="1394328"/>
                </a:lnTo>
                <a:lnTo>
                  <a:pt x="1333500" y="1397000"/>
                </a:lnTo>
                <a:lnTo>
                  <a:pt x="190500" y="1397000"/>
                </a:lnTo>
                <a:lnTo>
                  <a:pt x="144720" y="1391077"/>
                </a:lnTo>
                <a:lnTo>
                  <a:pt x="102954" y="1374365"/>
                </a:lnTo>
                <a:lnTo>
                  <a:pt x="66524" y="1348443"/>
                </a:lnTo>
                <a:lnTo>
                  <a:pt x="36755" y="1314892"/>
                </a:lnTo>
                <a:lnTo>
                  <a:pt x="14970" y="1275293"/>
                </a:lnTo>
                <a:lnTo>
                  <a:pt x="2493" y="1231227"/>
                </a:lnTo>
                <a:lnTo>
                  <a:pt x="0" y="1200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14305" y="8228050"/>
            <a:ext cx="3423551" cy="1266853"/>
          </a:xfrm>
          <a:custGeom>
            <a:avLst/>
            <a:gdLst/>
            <a:ahLst/>
            <a:cxnLst/>
            <a:rect l="l" t="t" r="r" b="b"/>
            <a:pathLst>
              <a:path w="3423551" h="1266853">
                <a:moveTo>
                  <a:pt x="34095" y="0"/>
                </a:moveTo>
                <a:lnTo>
                  <a:pt x="0" y="1167902"/>
                </a:lnTo>
                <a:lnTo>
                  <a:pt x="3389456" y="1266853"/>
                </a:lnTo>
                <a:lnTo>
                  <a:pt x="3423551" y="98952"/>
                </a:lnTo>
                <a:lnTo>
                  <a:pt x="34095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321070" y="8241116"/>
            <a:ext cx="3492583" cy="1459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09600" y="781021"/>
            <a:ext cx="5992990" cy="23422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56915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Un build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4170"/>
              </a:lnSpc>
              <a:spcBef>
                <a:spcPts val="5296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13564" y="781021"/>
            <a:ext cx="36973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complet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998631" y="2918096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600" y="3466180"/>
            <a:ext cx="5255189" cy="5435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30065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30065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598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598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8692964" y="8360461"/>
            <a:ext cx="1007227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4</a:t>
            </a:r>
            <a:r>
              <a:rPr sz="3600" spc="-3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co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9519437" y="8388686"/>
            <a:ext cx="1524277" cy="4679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85"/>
              </a:lnSpc>
              <a:spcBef>
                <a:spcPts val="184"/>
              </a:spcBef>
            </a:pPr>
            <a:r>
              <a:rPr sz="3600" spc="0" dirty="0">
                <a:latin typeface="Gill Sans MT"/>
                <a:cs typeface="Gill Sans MT"/>
              </a:rPr>
              <a:t>mm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0824837" y="8420201"/>
            <a:ext cx="667681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8993638" y="8902764"/>
            <a:ext cx="200933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exécutées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10736759" y="8937767"/>
            <a:ext cx="504726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0" dirty="0">
                <a:latin typeface="Gill Sans MT"/>
                <a:cs typeface="Gill Sans MT"/>
              </a:rPr>
              <a:t>!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629400" y="0"/>
            <a:ext cx="65024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8549" y="1941219"/>
            <a:ext cx="94178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-169" dirty="0">
                <a:latin typeface="Gill Sans MT"/>
                <a:cs typeface="Gill Sans MT"/>
              </a:rPr>
              <a:t>J</a:t>
            </a:r>
            <a:r>
              <a:rPr sz="8400" spc="0" dirty="0">
                <a:latin typeface="Gill Sans MT"/>
                <a:cs typeface="Gill Sans MT"/>
              </a:rPr>
              <a:t>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41267" y="1941219"/>
            <a:ext cx="377495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pou</a:t>
            </a:r>
            <a:r>
              <a:rPr sz="8400" spc="-79" dirty="0">
                <a:latin typeface="Gill Sans MT"/>
                <a:cs typeface="Gill Sans MT"/>
              </a:rPr>
              <a:t>r</a:t>
            </a:r>
            <a:r>
              <a:rPr sz="8400" spc="0" dirty="0">
                <a:latin typeface="Gill Sans MT"/>
                <a:cs typeface="Gill Sans MT"/>
              </a:rPr>
              <a:t>rais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0311" y="3160419"/>
            <a:ext cx="2899330" cy="3530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858639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fai</a:t>
            </a:r>
            <a:r>
              <a:rPr sz="12600" spc="-169" baseline="1368" dirty="0">
                <a:latin typeface="Gill Sans MT"/>
                <a:cs typeface="Gill Sans MT"/>
              </a:rPr>
              <a:t>r</a:t>
            </a:r>
            <a:r>
              <a:rPr sz="12600" spc="0" baseline="1368" dirty="0">
                <a:latin typeface="Gill Sans MT"/>
                <a:cs typeface="Gill Sans MT"/>
              </a:rPr>
              <a:t>e</a:t>
            </a:r>
            <a:endParaRPr sz="8400">
              <a:latin typeface="Gill Sans MT"/>
              <a:cs typeface="Gill Sans MT"/>
            </a:endParaRPr>
          </a:p>
          <a:p>
            <a:pPr marL="799517" marR="85164">
              <a:lnSpc>
                <a:spcPts val="9600"/>
              </a:lnSpc>
              <a:spcBef>
                <a:spcPts val="42"/>
              </a:spcBef>
            </a:pPr>
            <a:r>
              <a:rPr sz="8400" spc="-294" dirty="0">
                <a:latin typeface="Gill Sans MT"/>
                <a:cs typeface="Gill Sans MT"/>
              </a:rPr>
              <a:t>a</a:t>
            </a:r>
            <a:r>
              <a:rPr sz="8400" spc="-169" dirty="0">
                <a:latin typeface="Gill Sans MT"/>
                <a:cs typeface="Gill Sans MT"/>
              </a:rPr>
              <a:t>v</a:t>
            </a:r>
            <a:r>
              <a:rPr sz="8400" spc="0" dirty="0">
                <a:latin typeface="Gill Sans MT"/>
                <a:cs typeface="Gill Sans MT"/>
              </a:rPr>
              <a:t>ec</a:t>
            </a:r>
            <a:endParaRPr sz="8400">
              <a:latin typeface="Gill Sans MT"/>
              <a:cs typeface="Gill Sans MT"/>
            </a:endParaRPr>
          </a:p>
          <a:p>
            <a:pPr marL="12700" marR="160020">
              <a:lnSpc>
                <a:spcPts val="9450"/>
              </a:lnSpc>
            </a:pPr>
            <a:r>
              <a:rPr sz="8400" spc="0" dirty="0">
                <a:latin typeface="Gill Sans MT"/>
                <a:cs typeface="Gill Sans MT"/>
              </a:rPr>
              <a:t>script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5422" y="3160419"/>
            <a:ext cx="1172210" cy="2311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142" marR="59136" algn="ctr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ça</a:t>
            </a:r>
            <a:endParaRPr sz="8400">
              <a:latin typeface="Gill Sans MT"/>
              <a:cs typeface="Gill Sans MT"/>
            </a:endParaRPr>
          </a:p>
          <a:p>
            <a:pPr algn="ctr">
              <a:lnSpc>
                <a:spcPts val="9450"/>
              </a:lnSpc>
              <a:spcBef>
                <a:spcPts val="35"/>
              </a:spcBef>
            </a:pPr>
            <a:r>
              <a:rPr sz="8400" spc="0" dirty="0">
                <a:latin typeface="Gill Sans MT"/>
                <a:cs typeface="Gill Sans MT"/>
              </a:rPr>
              <a:t>un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9371" y="5598819"/>
            <a:ext cx="235191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bash,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04338" y="6818019"/>
            <a:ext cx="219613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non?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69050" y="9327690"/>
            <a:ext cx="2882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19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/>
          <p:nvPr/>
        </p:nvSpPr>
        <p:spPr>
          <a:xfrm>
            <a:off x="-863600" y="6197600"/>
            <a:ext cx="53975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21283" y="1280819"/>
            <a:ext cx="206473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Oui,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90128" y="1280819"/>
            <a:ext cx="210754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mais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08645" y="1280819"/>
            <a:ext cx="408584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qu’est-ce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305436" y="1280819"/>
            <a:ext cx="176322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que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79591" y="1280819"/>
            <a:ext cx="1163667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61307" y="2500019"/>
            <a:ext cx="260813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script</a:t>
            </a:r>
            <a:endParaRPr sz="8400" dirty="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980367" y="2500019"/>
            <a:ext cx="1830380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-79" dirty="0">
                <a:latin typeface="Gill Sans MT"/>
                <a:cs typeface="Gill Sans MT"/>
              </a:rPr>
              <a:t>f</a:t>
            </a:r>
            <a:r>
              <a:rPr sz="8400" spc="0" dirty="0">
                <a:latin typeface="Gill Sans MT"/>
                <a:cs typeface="Gill Sans MT"/>
              </a:rPr>
              <a:t>era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21729" y="2500019"/>
            <a:ext cx="184083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lors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68908" y="2500019"/>
            <a:ext cx="3242023" cy="2311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338" marR="160020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d’un</a:t>
            </a:r>
            <a:endParaRPr sz="8400">
              <a:latin typeface="Gill Sans MT"/>
              <a:cs typeface="Gill Sans MT"/>
            </a:endParaRPr>
          </a:p>
          <a:p>
            <a:pPr marL="12700">
              <a:lnSpc>
                <a:spcPts val="9450"/>
              </a:lnSpc>
              <a:spcBef>
                <a:spcPts val="35"/>
              </a:spcBef>
            </a:pPr>
            <a:r>
              <a:rPr sz="8400" dirty="0">
                <a:latin typeface="Gill Sans MT"/>
                <a:cs typeface="Gill Sans MT"/>
              </a:rPr>
              <a:t>fichier?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3876" y="3719219"/>
            <a:ext cx="536325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changement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28054" y="3719219"/>
            <a:ext cx="2029917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d’un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6551" y="5251498"/>
            <a:ext cx="139849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(Astuce:</a:t>
            </a:r>
            <a:r>
              <a:rPr sz="3600" spc="-239" baseline="1197" dirty="0">
                <a:latin typeface="Gill Sans MT"/>
                <a:cs typeface="Gill Sans MT"/>
              </a:rPr>
              <a:t> </a:t>
            </a:r>
            <a:r>
              <a:rPr sz="3600" spc="0" baseline="1197" dirty="0">
                <a:latin typeface="Gill Sans MT"/>
                <a:cs typeface="Gill Sans MT"/>
              </a:rPr>
              <a:t>tu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48598" y="5251498"/>
            <a:ext cx="4240091" cy="332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d</a:t>
            </a:r>
            <a:r>
              <a:rPr sz="3600" spc="-34" baseline="1197" dirty="0">
                <a:latin typeface="Gill Sans MT"/>
                <a:cs typeface="Gill Sans MT"/>
              </a:rPr>
              <a:t>e</a:t>
            </a:r>
            <a:r>
              <a:rPr sz="3600" spc="0" baseline="1197" dirty="0">
                <a:latin typeface="Gill Sans MT"/>
                <a:cs typeface="Gill Sans MT"/>
              </a:rPr>
              <a:t>vras </a:t>
            </a:r>
            <a:r>
              <a:rPr sz="3600" b="1" spc="0" baseline="1197" dirty="0">
                <a:latin typeface="Gill Sans MT"/>
                <a:cs typeface="Gill Sans MT"/>
              </a:rPr>
              <a:t>attend</a:t>
            </a:r>
            <a:r>
              <a:rPr sz="3600" b="1" spc="-45" baseline="1197" dirty="0">
                <a:latin typeface="Gill Sans MT"/>
                <a:cs typeface="Gill Sans MT"/>
              </a:rPr>
              <a:t>r</a:t>
            </a:r>
            <a:r>
              <a:rPr sz="3600" b="1" spc="0" baseline="1197" dirty="0">
                <a:latin typeface="Gill Sans MT"/>
                <a:cs typeface="Gill Sans MT"/>
              </a:rPr>
              <a:t>e</a:t>
            </a:r>
            <a:r>
              <a:rPr sz="3600" b="1" spc="185" baseline="1197" dirty="0">
                <a:latin typeface="Gill Sans MT"/>
                <a:cs typeface="Gill Sans MT"/>
              </a:rPr>
              <a:t> </a:t>
            </a:r>
            <a:r>
              <a:rPr sz="3600" b="1" spc="0" baseline="1197" dirty="0">
                <a:latin typeface="Gill Sans MT"/>
                <a:cs typeface="Gill Sans MT"/>
              </a:rPr>
              <a:t>longtemps</a:t>
            </a:r>
            <a:r>
              <a:rPr sz="3600" b="1" spc="158" baseline="1197" dirty="0">
                <a:latin typeface="Gill Sans MT"/>
                <a:cs typeface="Gill Sans MT"/>
              </a:rPr>
              <a:t> </a:t>
            </a:r>
            <a:r>
              <a:rPr sz="3600" spc="0" baseline="1197" dirty="0">
                <a:latin typeface="Gill Sans MT"/>
                <a:cs typeface="Gill Sans MT"/>
              </a:rPr>
              <a:t>pour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1837" y="5251498"/>
            <a:ext cx="2839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le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99322" y="5251498"/>
            <a:ext cx="6649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build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77806" y="5251498"/>
            <a:ext cx="10745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complet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865881" y="5251498"/>
            <a:ext cx="37250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251941" y="5251498"/>
            <a:ext cx="66195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baseline="1197" dirty="0">
                <a:latin typeface="Gill Sans MT"/>
                <a:cs typeface="Gill Sans MT"/>
              </a:rPr>
              <a:t>finir)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69050" y="9327690"/>
            <a:ext cx="2882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20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-863600" y="6197600"/>
            <a:ext cx="5397500" cy="3581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29365" y="6442802"/>
            <a:ext cx="7480101" cy="2543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67300" y="6451600"/>
            <a:ext cx="7404100" cy="247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67300" y="6451600"/>
            <a:ext cx="7404100" cy="2476500"/>
          </a:xfrm>
          <a:custGeom>
            <a:avLst/>
            <a:gdLst/>
            <a:ahLst/>
            <a:cxnLst/>
            <a:rect l="l" t="t" r="r" b="b"/>
            <a:pathLst>
              <a:path w="7404100" h="2476500">
                <a:moveTo>
                  <a:pt x="0" y="0"/>
                </a:moveTo>
                <a:lnTo>
                  <a:pt x="0" y="2476500"/>
                </a:lnTo>
                <a:lnTo>
                  <a:pt x="7404100" y="2476500"/>
                </a:lnTo>
                <a:lnTo>
                  <a:pt x="74041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2A0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00700" y="6616700"/>
            <a:ext cx="6337300" cy="558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324600" y="7200900"/>
            <a:ext cx="4864100" cy="558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57800" y="7785100"/>
            <a:ext cx="7010400" cy="558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972300" y="8369300"/>
            <a:ext cx="3581400" cy="444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21283" y="1280819"/>
            <a:ext cx="206473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Oui,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90128" y="1280819"/>
            <a:ext cx="210754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mais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08645" y="1280819"/>
            <a:ext cx="408584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qu’est-ce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305436" y="1280819"/>
            <a:ext cx="176322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que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79591" y="1280819"/>
            <a:ext cx="1163667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61307" y="2500019"/>
            <a:ext cx="260813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script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80367" y="2500019"/>
            <a:ext cx="1830380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-79" dirty="0">
                <a:latin typeface="Gill Sans MT"/>
                <a:cs typeface="Gill Sans MT"/>
              </a:rPr>
              <a:t>f</a:t>
            </a:r>
            <a:r>
              <a:rPr sz="8400" spc="0" dirty="0">
                <a:latin typeface="Gill Sans MT"/>
                <a:cs typeface="Gill Sans MT"/>
              </a:rPr>
              <a:t>era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21729" y="2500019"/>
            <a:ext cx="184083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lors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68908" y="2500019"/>
            <a:ext cx="3242023" cy="2311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17338" marR="160020">
              <a:lnSpc>
                <a:spcPts val="8750"/>
              </a:lnSpc>
              <a:spcBef>
                <a:spcPts val="437"/>
              </a:spcBef>
            </a:pPr>
            <a:r>
              <a:rPr sz="12600" spc="0" baseline="1368" dirty="0">
                <a:latin typeface="Gill Sans MT"/>
                <a:cs typeface="Gill Sans MT"/>
              </a:rPr>
              <a:t>d’un</a:t>
            </a:r>
            <a:endParaRPr sz="8400">
              <a:latin typeface="Gill Sans MT"/>
              <a:cs typeface="Gill Sans MT"/>
            </a:endParaRPr>
          </a:p>
          <a:p>
            <a:pPr marL="12700">
              <a:lnSpc>
                <a:spcPts val="9450"/>
              </a:lnSpc>
              <a:spcBef>
                <a:spcPts val="35"/>
              </a:spcBef>
            </a:pPr>
            <a:r>
              <a:rPr sz="8400" dirty="0">
                <a:latin typeface="Gill Sans MT"/>
                <a:cs typeface="Gill Sans MT"/>
              </a:rPr>
              <a:t>fichier?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3876" y="3719219"/>
            <a:ext cx="536325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changement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628054" y="3719219"/>
            <a:ext cx="2029917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d’un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36551" y="5251498"/>
            <a:ext cx="139849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(Astuce:</a:t>
            </a:r>
            <a:r>
              <a:rPr sz="3600" spc="-239" baseline="1197" dirty="0">
                <a:latin typeface="Gill Sans MT"/>
                <a:cs typeface="Gill Sans MT"/>
              </a:rPr>
              <a:t> </a:t>
            </a:r>
            <a:r>
              <a:rPr sz="3600" spc="0" baseline="1197" dirty="0">
                <a:latin typeface="Gill Sans MT"/>
                <a:cs typeface="Gill Sans MT"/>
              </a:rPr>
              <a:t>tu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48598" y="5251498"/>
            <a:ext cx="4240091" cy="3329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d</a:t>
            </a:r>
            <a:r>
              <a:rPr sz="3600" spc="-34" baseline="1197" dirty="0">
                <a:latin typeface="Gill Sans MT"/>
                <a:cs typeface="Gill Sans MT"/>
              </a:rPr>
              <a:t>e</a:t>
            </a:r>
            <a:r>
              <a:rPr sz="3600" spc="0" baseline="1197" dirty="0">
                <a:latin typeface="Gill Sans MT"/>
                <a:cs typeface="Gill Sans MT"/>
              </a:rPr>
              <a:t>vras </a:t>
            </a:r>
            <a:r>
              <a:rPr sz="3600" b="1" spc="0" baseline="1197" dirty="0">
                <a:latin typeface="Gill Sans MT"/>
                <a:cs typeface="Gill Sans MT"/>
              </a:rPr>
              <a:t>attend</a:t>
            </a:r>
            <a:r>
              <a:rPr sz="3600" b="1" spc="-45" baseline="1197" dirty="0">
                <a:latin typeface="Gill Sans MT"/>
                <a:cs typeface="Gill Sans MT"/>
              </a:rPr>
              <a:t>r</a:t>
            </a:r>
            <a:r>
              <a:rPr sz="3600" b="1" spc="0" baseline="1197" dirty="0">
                <a:latin typeface="Gill Sans MT"/>
                <a:cs typeface="Gill Sans MT"/>
              </a:rPr>
              <a:t>e</a:t>
            </a:r>
            <a:r>
              <a:rPr sz="3600" b="1" spc="185" baseline="1197" dirty="0">
                <a:latin typeface="Gill Sans MT"/>
                <a:cs typeface="Gill Sans MT"/>
              </a:rPr>
              <a:t> </a:t>
            </a:r>
            <a:r>
              <a:rPr sz="3600" b="1" spc="0" baseline="1197" dirty="0">
                <a:latin typeface="Gill Sans MT"/>
                <a:cs typeface="Gill Sans MT"/>
              </a:rPr>
              <a:t>longtemps</a:t>
            </a:r>
            <a:r>
              <a:rPr sz="3600" b="1" spc="158" baseline="1197" dirty="0">
                <a:latin typeface="Gill Sans MT"/>
                <a:cs typeface="Gill Sans MT"/>
              </a:rPr>
              <a:t> </a:t>
            </a:r>
            <a:r>
              <a:rPr sz="3600" spc="0" baseline="1197" dirty="0">
                <a:latin typeface="Gill Sans MT"/>
                <a:cs typeface="Gill Sans MT"/>
              </a:rPr>
              <a:t>pour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1837" y="5251498"/>
            <a:ext cx="2839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le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99322" y="5251498"/>
            <a:ext cx="6649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build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77806" y="5251498"/>
            <a:ext cx="107452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complet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65881" y="5251498"/>
            <a:ext cx="37250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de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251941" y="5251498"/>
            <a:ext cx="66195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baseline="1197" dirty="0">
                <a:latin typeface="Gill Sans MT"/>
                <a:cs typeface="Gill Sans MT"/>
              </a:rPr>
              <a:t>finir)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9050" y="9327690"/>
            <a:ext cx="2882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20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067300" y="6451600"/>
            <a:ext cx="7404100" cy="2476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500"/>
              </a:lnSpc>
              <a:spcBef>
                <a:spcPts val="28"/>
              </a:spcBef>
            </a:pPr>
            <a:endParaRPr sz="500"/>
          </a:p>
          <a:p>
            <a:pPr marL="163076" marR="163033" indent="6" algn="ctr">
              <a:lnSpc>
                <a:spcPts val="4600"/>
              </a:lnSpc>
              <a:spcBef>
                <a:spcPts val="230"/>
              </a:spcBef>
            </a:pP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Un Ma</a:t>
            </a:r>
            <a:r>
              <a:rPr sz="4000" spc="-119" dirty="0">
                <a:solidFill>
                  <a:srgbClr val="FEFFFF"/>
                </a:solidFill>
                <a:latin typeface="Gill Sans MT"/>
                <a:cs typeface="Gill Sans MT"/>
              </a:rPr>
              <a:t>k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efil</a:t>
            </a:r>
            <a:r>
              <a:rPr sz="4000" spc="79" dirty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,</a:t>
            </a:r>
            <a:r>
              <a:rPr sz="4000" spc="-301" dirty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par cont</a:t>
            </a:r>
            <a:r>
              <a:rPr sz="4000" spc="-79" dirty="0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sz="4000" spc="79" dirty="0">
                <a:solidFill>
                  <a:srgbClr val="FEFFFF"/>
                </a:solidFill>
                <a:latin typeface="Gill Sans MT"/>
                <a:cs typeface="Gill Sans MT"/>
              </a:rPr>
              <a:t>e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,</a:t>
            </a:r>
            <a:r>
              <a:rPr sz="4000" spc="-394" dirty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ne ré- compile que les fichiers nécessai</a:t>
            </a:r>
            <a:r>
              <a:rPr sz="4000" spc="-79" dirty="0">
                <a:solidFill>
                  <a:srgbClr val="FEFFFF"/>
                </a:solidFill>
                <a:latin typeface="Gill Sans MT"/>
                <a:cs typeface="Gill Sans MT"/>
              </a:rPr>
              <a:t>r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es,</a:t>
            </a:r>
            <a:r>
              <a:rPr sz="4000" spc="-394" dirty="0">
                <a:solidFill>
                  <a:srgbClr val="FEFFFF"/>
                </a:solidFill>
                <a:latin typeface="Gill Sans MT"/>
                <a:cs typeface="Gill Sans MT"/>
              </a:rPr>
              <a:t> 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ce que l’on </a:t>
            </a:r>
            <a:r>
              <a:rPr sz="4000" spc="-39" dirty="0">
                <a:solidFill>
                  <a:srgbClr val="FEFFFF"/>
                </a:solidFill>
                <a:latin typeface="Gill Sans MT"/>
                <a:cs typeface="Gill Sans MT"/>
              </a:rPr>
              <a:t>a</a:t>
            </a:r>
            <a:r>
              <a:rPr sz="4000" spc="0" dirty="0">
                <a:solidFill>
                  <a:srgbClr val="FEFFFF"/>
                </a:solidFill>
                <a:latin typeface="Gill Sans MT"/>
                <a:cs typeface="Gill Sans MT"/>
              </a:rPr>
              <a:t>ppelle un build incrémental</a:t>
            </a:r>
            <a:endParaRPr sz="4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616" y="1153860"/>
            <a:ext cx="259358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hell</a:t>
            </a:r>
            <a:r>
              <a:rPr sz="7200" spc="-214" dirty="0">
                <a:latin typeface="Gill Sans MT"/>
                <a:cs typeface="Gill Sans MT"/>
              </a:rPr>
              <a:t>o</a:t>
            </a:r>
            <a:r>
              <a:rPr sz="7200" spc="0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 dirty="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 dirty="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 dirty="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 dirty="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 dirty="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 dirty="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 dirty="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 dirty="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14350" y="2520950"/>
            <a:ext cx="1143000" cy="711200"/>
          </a:xfrm>
          <a:custGeom>
            <a:avLst/>
            <a:gdLst/>
            <a:ahLst/>
            <a:cxnLst/>
            <a:rect l="l" t="t" r="r" b="b"/>
            <a:pathLst>
              <a:path w="1143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946150" y="0"/>
                </a:lnTo>
                <a:lnTo>
                  <a:pt x="992315" y="5150"/>
                </a:lnTo>
                <a:lnTo>
                  <a:pt x="1035067" y="19891"/>
                </a:lnTo>
                <a:lnTo>
                  <a:pt x="1072825" y="43156"/>
                </a:lnTo>
                <a:lnTo>
                  <a:pt x="1104009" y="73878"/>
                </a:lnTo>
                <a:lnTo>
                  <a:pt x="1127037" y="110990"/>
                </a:lnTo>
                <a:lnTo>
                  <a:pt x="1140328" y="153427"/>
                </a:lnTo>
                <a:lnTo>
                  <a:pt x="1143000" y="184150"/>
                </a:lnTo>
                <a:lnTo>
                  <a:pt x="1143000" y="514350"/>
                </a:lnTo>
                <a:lnTo>
                  <a:pt x="1137077" y="560515"/>
                </a:lnTo>
                <a:lnTo>
                  <a:pt x="1120365" y="603267"/>
                </a:lnTo>
                <a:lnTo>
                  <a:pt x="1094442" y="641025"/>
                </a:lnTo>
                <a:lnTo>
                  <a:pt x="1060892" y="672209"/>
                </a:lnTo>
                <a:lnTo>
                  <a:pt x="1021293" y="695237"/>
                </a:lnTo>
                <a:lnTo>
                  <a:pt x="977227" y="708528"/>
                </a:lnTo>
                <a:lnTo>
                  <a:pt x="9461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1720850" y="2520950"/>
            <a:ext cx="1231900" cy="711200"/>
          </a:xfrm>
          <a:custGeom>
            <a:avLst/>
            <a:gdLst/>
            <a:ahLst/>
            <a:cxnLst/>
            <a:rect l="l" t="t" r="r" b="b"/>
            <a:pathLst>
              <a:path w="12319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35050" y="0"/>
                </a:lnTo>
                <a:lnTo>
                  <a:pt x="1081215" y="5150"/>
                </a:lnTo>
                <a:lnTo>
                  <a:pt x="1123967" y="19891"/>
                </a:lnTo>
                <a:lnTo>
                  <a:pt x="1161725" y="43156"/>
                </a:lnTo>
                <a:lnTo>
                  <a:pt x="1192909" y="73878"/>
                </a:lnTo>
                <a:lnTo>
                  <a:pt x="1215937" y="110990"/>
                </a:lnTo>
                <a:lnTo>
                  <a:pt x="1229228" y="153427"/>
                </a:lnTo>
                <a:lnTo>
                  <a:pt x="1231900" y="184150"/>
                </a:lnTo>
                <a:lnTo>
                  <a:pt x="1231900" y="514350"/>
                </a:lnTo>
                <a:lnTo>
                  <a:pt x="1225977" y="560515"/>
                </a:lnTo>
                <a:lnTo>
                  <a:pt x="1209265" y="603267"/>
                </a:lnTo>
                <a:lnTo>
                  <a:pt x="1183342" y="641025"/>
                </a:lnTo>
                <a:lnTo>
                  <a:pt x="1149792" y="672209"/>
                </a:lnTo>
                <a:lnTo>
                  <a:pt x="1110193" y="695237"/>
                </a:lnTo>
                <a:lnTo>
                  <a:pt x="1066127" y="708528"/>
                </a:lnTo>
                <a:lnTo>
                  <a:pt x="10350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/>
          <p:nvPr/>
        </p:nvSpPr>
        <p:spPr>
          <a:xfrm>
            <a:off x="149793" y="2611046"/>
            <a:ext cx="7069315" cy="215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2506" marR="79530">
              <a:lnSpc>
                <a:spcPts val="4040"/>
              </a:lnSpc>
              <a:spcBef>
                <a:spcPts val="202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472506" indent="584200">
              <a:lnSpc>
                <a:spcPct val="150462"/>
              </a:lnSpc>
              <a:spcBef>
                <a:spcPts val="779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20850" y="2520950"/>
            <a:ext cx="1231900" cy="711200"/>
          </a:xfrm>
          <a:custGeom>
            <a:avLst/>
            <a:gdLst/>
            <a:ahLst/>
            <a:cxnLst/>
            <a:rect l="l" t="t" r="r" b="b"/>
            <a:pathLst>
              <a:path w="12319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35050" y="0"/>
                </a:lnTo>
                <a:lnTo>
                  <a:pt x="1081215" y="5150"/>
                </a:lnTo>
                <a:lnTo>
                  <a:pt x="1123967" y="19891"/>
                </a:lnTo>
                <a:lnTo>
                  <a:pt x="1161725" y="43156"/>
                </a:lnTo>
                <a:lnTo>
                  <a:pt x="1192909" y="73878"/>
                </a:lnTo>
                <a:lnTo>
                  <a:pt x="1215937" y="110990"/>
                </a:lnTo>
                <a:lnTo>
                  <a:pt x="1229228" y="153427"/>
                </a:lnTo>
                <a:lnTo>
                  <a:pt x="1231900" y="184150"/>
                </a:lnTo>
                <a:lnTo>
                  <a:pt x="1231900" y="514350"/>
                </a:lnTo>
                <a:lnTo>
                  <a:pt x="1225977" y="560515"/>
                </a:lnTo>
                <a:lnTo>
                  <a:pt x="1209265" y="603267"/>
                </a:lnTo>
                <a:lnTo>
                  <a:pt x="1183342" y="641025"/>
                </a:lnTo>
                <a:lnTo>
                  <a:pt x="1149792" y="672209"/>
                </a:lnTo>
                <a:lnTo>
                  <a:pt x="1110193" y="695237"/>
                </a:lnTo>
                <a:lnTo>
                  <a:pt x="1066127" y="708528"/>
                </a:lnTo>
                <a:lnTo>
                  <a:pt x="10350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24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49350" y="0"/>
                </a:lnTo>
                <a:lnTo>
                  <a:pt x="1195515" y="5150"/>
                </a:lnTo>
                <a:lnTo>
                  <a:pt x="1238267" y="19891"/>
                </a:lnTo>
                <a:lnTo>
                  <a:pt x="1276025" y="43156"/>
                </a:lnTo>
                <a:lnTo>
                  <a:pt x="1307209" y="73878"/>
                </a:lnTo>
                <a:lnTo>
                  <a:pt x="1330237" y="110990"/>
                </a:lnTo>
                <a:lnTo>
                  <a:pt x="1343528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277" y="560515"/>
                </a:lnTo>
                <a:lnTo>
                  <a:pt x="1323565" y="603267"/>
                </a:lnTo>
                <a:lnTo>
                  <a:pt x="1297642" y="641025"/>
                </a:lnTo>
                <a:lnTo>
                  <a:pt x="1264092" y="672209"/>
                </a:lnTo>
                <a:lnTo>
                  <a:pt x="1224493" y="695237"/>
                </a:lnTo>
                <a:lnTo>
                  <a:pt x="1180427" y="708528"/>
                </a:lnTo>
                <a:lnTo>
                  <a:pt x="11493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43028" y="2597980"/>
            <a:ext cx="6891675" cy="1888136"/>
          </a:xfrm>
          <a:custGeom>
            <a:avLst/>
            <a:gdLst/>
            <a:ahLst/>
            <a:cxnLst/>
            <a:rect l="l" t="t" r="r" b="b"/>
            <a:pathLst>
              <a:path w="6891675" h="1888136">
                <a:moveTo>
                  <a:pt x="49290" y="0"/>
                </a:moveTo>
                <a:lnTo>
                  <a:pt x="0" y="1688381"/>
                </a:lnTo>
                <a:lnTo>
                  <a:pt x="6842385" y="1888136"/>
                </a:lnTo>
                <a:lnTo>
                  <a:pt x="6891675" y="199755"/>
                </a:lnTo>
                <a:lnTo>
                  <a:pt x="49290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49793" y="2611046"/>
            <a:ext cx="6960706" cy="20804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09600" y="5117180"/>
            <a:ext cx="5059205" cy="378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  <a:p>
            <a:pPr marL="12700" marR="66830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606297" y="276486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980039" y="280792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686164" y="2851494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783623" y="3378186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429956" y="325144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774659" y="3286886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653081" y="3316414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956276" y="3350355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6059093" y="3410949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2184610" y="381723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493669" y="383169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624855" y="386491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object 108"/>
          <p:cNvSpPr txBox="1"/>
          <p:nvPr/>
        </p:nvSpPr>
        <p:spPr>
          <a:xfrm>
            <a:off x="2058367" y="3175000"/>
            <a:ext cx="4278932" cy="275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ct val="96638"/>
              </a:lnSpc>
              <a:spcBef>
                <a:spcPts val="3128"/>
              </a:spcBef>
            </a:pPr>
            <a:r>
              <a:rPr sz="6400" spc="0" dirty="0">
                <a:latin typeface="Gill Sans MT"/>
                <a:cs typeface="Gill Sans MT"/>
              </a:rPr>
              <a:t>=</a:t>
            </a:r>
            <a:endParaRPr sz="6400">
              <a:latin typeface="Gill Sans MT"/>
              <a:cs typeface="Gill Sans MT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8774040" y="5990899"/>
            <a:ext cx="1151715" cy="142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255391">
              <a:lnSpc>
                <a:spcPct val="95825"/>
              </a:lnSpc>
              <a:spcBef>
                <a:spcPts val="1000"/>
              </a:spcBef>
            </a:pPr>
            <a:r>
              <a:rPr sz="3450" spc="0" dirty="0">
                <a:solidFill>
                  <a:srgbClr val="414141"/>
                </a:solidFill>
                <a:latin typeface="Arial"/>
                <a:cs typeface="Arial"/>
              </a:rPr>
              <a:t>.o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8901040" y="6117899"/>
            <a:ext cx="1151715" cy="1425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255391">
              <a:lnSpc>
                <a:spcPct val="95825"/>
              </a:lnSpc>
              <a:spcBef>
                <a:spcPts val="1000"/>
              </a:spcBef>
            </a:pPr>
            <a:r>
              <a:rPr sz="3450" spc="0" dirty="0">
                <a:solidFill>
                  <a:srgbClr val="414141"/>
                </a:solidFill>
                <a:latin typeface="Arial"/>
                <a:cs typeface="Arial"/>
              </a:rPr>
              <a:t>.o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7829782" y="3651408"/>
            <a:ext cx="4692509" cy="270059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ts val="3410"/>
              </a:lnSpc>
              <a:spcBef>
                <a:spcPts val="170"/>
              </a:spcBef>
            </a:pPr>
            <a:r>
              <a:rPr sz="3450" spc="0" dirty="0">
                <a:solidFill>
                  <a:srgbClr val="414141"/>
                </a:solidFill>
                <a:latin typeface="Arial"/>
                <a:cs typeface="Arial"/>
              </a:rPr>
              <a:t>.o</a:t>
            </a:r>
            <a:endParaRPr sz="345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8100" y="2959100"/>
            <a:ext cx="1968500" cy="2641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326356" y="2031360"/>
            <a:ext cx="5764402" cy="928334"/>
          </a:xfrm>
          <a:custGeom>
            <a:avLst/>
            <a:gdLst/>
            <a:ahLst/>
            <a:cxnLst/>
            <a:rect l="l" t="t" r="r" b="b"/>
            <a:pathLst>
              <a:path w="5764402" h="928334">
                <a:moveTo>
                  <a:pt x="100811" y="874591"/>
                </a:moveTo>
                <a:lnTo>
                  <a:pt x="105417" y="870058"/>
                </a:lnTo>
                <a:lnTo>
                  <a:pt x="110277" y="865034"/>
                </a:lnTo>
                <a:lnTo>
                  <a:pt x="114568" y="859872"/>
                </a:lnTo>
                <a:lnTo>
                  <a:pt x="115760" y="857201"/>
                </a:lnTo>
                <a:lnTo>
                  <a:pt x="105726" y="866422"/>
                </a:lnTo>
                <a:lnTo>
                  <a:pt x="100811" y="874591"/>
                </a:lnTo>
                <a:close/>
              </a:path>
              <a:path w="5764402" h="928334">
                <a:moveTo>
                  <a:pt x="85747" y="884895"/>
                </a:moveTo>
                <a:lnTo>
                  <a:pt x="95326" y="875655"/>
                </a:lnTo>
                <a:lnTo>
                  <a:pt x="105726" y="866422"/>
                </a:lnTo>
                <a:lnTo>
                  <a:pt x="115760" y="857201"/>
                </a:lnTo>
                <a:lnTo>
                  <a:pt x="109576" y="844970"/>
                </a:lnTo>
                <a:lnTo>
                  <a:pt x="98672" y="844458"/>
                </a:lnTo>
                <a:lnTo>
                  <a:pt x="85747" y="884895"/>
                </a:lnTo>
                <a:close/>
              </a:path>
              <a:path w="5764402" h="928334">
                <a:moveTo>
                  <a:pt x="220069" y="99585"/>
                </a:moveTo>
                <a:lnTo>
                  <a:pt x="224792" y="95069"/>
                </a:lnTo>
                <a:lnTo>
                  <a:pt x="225600" y="92340"/>
                </a:lnTo>
                <a:lnTo>
                  <a:pt x="216239" y="94551"/>
                </a:lnTo>
                <a:lnTo>
                  <a:pt x="215807" y="98189"/>
                </a:lnTo>
                <a:lnTo>
                  <a:pt x="220069" y="99585"/>
                </a:lnTo>
                <a:close/>
              </a:path>
              <a:path w="5764402" h="928334">
                <a:moveTo>
                  <a:pt x="12850" y="82868"/>
                </a:moveTo>
                <a:lnTo>
                  <a:pt x="13085" y="97439"/>
                </a:lnTo>
                <a:lnTo>
                  <a:pt x="15540" y="101018"/>
                </a:lnTo>
                <a:lnTo>
                  <a:pt x="20033" y="121574"/>
                </a:lnTo>
                <a:lnTo>
                  <a:pt x="21243" y="108298"/>
                </a:lnTo>
                <a:lnTo>
                  <a:pt x="21243" y="107279"/>
                </a:lnTo>
                <a:lnTo>
                  <a:pt x="21415" y="105923"/>
                </a:lnTo>
                <a:lnTo>
                  <a:pt x="24299" y="101904"/>
                </a:lnTo>
                <a:lnTo>
                  <a:pt x="25528" y="54138"/>
                </a:lnTo>
                <a:lnTo>
                  <a:pt x="21224" y="57341"/>
                </a:lnTo>
                <a:lnTo>
                  <a:pt x="20981" y="89629"/>
                </a:lnTo>
                <a:lnTo>
                  <a:pt x="18430" y="82932"/>
                </a:lnTo>
                <a:lnTo>
                  <a:pt x="14945" y="79231"/>
                </a:lnTo>
                <a:lnTo>
                  <a:pt x="12850" y="82868"/>
                </a:lnTo>
                <a:close/>
              </a:path>
              <a:path w="5764402" h="928334">
                <a:moveTo>
                  <a:pt x="19995" y="542373"/>
                </a:moveTo>
                <a:lnTo>
                  <a:pt x="19108" y="549173"/>
                </a:lnTo>
                <a:lnTo>
                  <a:pt x="17765" y="555935"/>
                </a:lnTo>
                <a:lnTo>
                  <a:pt x="16152" y="561763"/>
                </a:lnTo>
                <a:lnTo>
                  <a:pt x="14458" y="565763"/>
                </a:lnTo>
                <a:lnTo>
                  <a:pt x="11572" y="564696"/>
                </a:lnTo>
                <a:lnTo>
                  <a:pt x="10755" y="557839"/>
                </a:lnTo>
                <a:lnTo>
                  <a:pt x="12951" y="613351"/>
                </a:lnTo>
                <a:lnTo>
                  <a:pt x="15762" y="615235"/>
                </a:lnTo>
                <a:lnTo>
                  <a:pt x="17534" y="625902"/>
                </a:lnTo>
                <a:lnTo>
                  <a:pt x="20751" y="629879"/>
                </a:lnTo>
                <a:lnTo>
                  <a:pt x="19995" y="542373"/>
                </a:lnTo>
                <a:close/>
              </a:path>
              <a:path w="5764402" h="928334">
                <a:moveTo>
                  <a:pt x="6347" y="592860"/>
                </a:moveTo>
                <a:lnTo>
                  <a:pt x="6604" y="600994"/>
                </a:lnTo>
                <a:lnTo>
                  <a:pt x="7620" y="606686"/>
                </a:lnTo>
                <a:lnTo>
                  <a:pt x="9169" y="610360"/>
                </a:lnTo>
                <a:lnTo>
                  <a:pt x="12951" y="613351"/>
                </a:lnTo>
                <a:lnTo>
                  <a:pt x="10755" y="557839"/>
                </a:lnTo>
                <a:lnTo>
                  <a:pt x="9024" y="567566"/>
                </a:lnTo>
                <a:lnTo>
                  <a:pt x="7078" y="581859"/>
                </a:lnTo>
                <a:lnTo>
                  <a:pt x="6347" y="592860"/>
                </a:lnTo>
                <a:close/>
              </a:path>
              <a:path w="5764402" h="928334">
                <a:moveTo>
                  <a:pt x="13574" y="534915"/>
                </a:moveTo>
                <a:lnTo>
                  <a:pt x="15232" y="532696"/>
                </a:lnTo>
                <a:lnTo>
                  <a:pt x="16907" y="463842"/>
                </a:lnTo>
                <a:lnTo>
                  <a:pt x="19538" y="462833"/>
                </a:lnTo>
                <a:lnTo>
                  <a:pt x="21046" y="467286"/>
                </a:lnTo>
                <a:lnTo>
                  <a:pt x="20751" y="629879"/>
                </a:lnTo>
                <a:lnTo>
                  <a:pt x="19510" y="633941"/>
                </a:lnTo>
                <a:lnTo>
                  <a:pt x="16624" y="651259"/>
                </a:lnTo>
                <a:lnTo>
                  <a:pt x="15860" y="658856"/>
                </a:lnTo>
                <a:lnTo>
                  <a:pt x="12155" y="666220"/>
                </a:lnTo>
                <a:lnTo>
                  <a:pt x="16458" y="685395"/>
                </a:lnTo>
                <a:lnTo>
                  <a:pt x="17742" y="698828"/>
                </a:lnTo>
                <a:lnTo>
                  <a:pt x="19609" y="707141"/>
                </a:lnTo>
                <a:lnTo>
                  <a:pt x="21085" y="761528"/>
                </a:lnTo>
                <a:lnTo>
                  <a:pt x="22294" y="438633"/>
                </a:lnTo>
                <a:lnTo>
                  <a:pt x="18114" y="449091"/>
                </a:lnTo>
                <a:lnTo>
                  <a:pt x="13681" y="458561"/>
                </a:lnTo>
                <a:lnTo>
                  <a:pt x="13574" y="534915"/>
                </a:lnTo>
                <a:close/>
              </a:path>
              <a:path w="5764402" h="928334">
                <a:moveTo>
                  <a:pt x="7936" y="672954"/>
                </a:moveTo>
                <a:lnTo>
                  <a:pt x="5630" y="678660"/>
                </a:lnTo>
                <a:lnTo>
                  <a:pt x="7662" y="682939"/>
                </a:lnTo>
                <a:lnTo>
                  <a:pt x="16458" y="685395"/>
                </a:lnTo>
                <a:lnTo>
                  <a:pt x="12155" y="666220"/>
                </a:lnTo>
                <a:lnTo>
                  <a:pt x="7936" y="672954"/>
                </a:lnTo>
                <a:close/>
              </a:path>
              <a:path w="5764402" h="928334">
                <a:moveTo>
                  <a:pt x="10821" y="368317"/>
                </a:moveTo>
                <a:lnTo>
                  <a:pt x="12401" y="368891"/>
                </a:lnTo>
                <a:lnTo>
                  <a:pt x="16684" y="372103"/>
                </a:lnTo>
                <a:lnTo>
                  <a:pt x="16969" y="376192"/>
                </a:lnTo>
                <a:lnTo>
                  <a:pt x="16327" y="418231"/>
                </a:lnTo>
                <a:lnTo>
                  <a:pt x="20872" y="415550"/>
                </a:lnTo>
                <a:lnTo>
                  <a:pt x="19644" y="342304"/>
                </a:lnTo>
                <a:lnTo>
                  <a:pt x="14772" y="350599"/>
                </a:lnTo>
                <a:lnTo>
                  <a:pt x="10821" y="368317"/>
                </a:lnTo>
                <a:close/>
              </a:path>
              <a:path w="5764402" h="928334">
                <a:moveTo>
                  <a:pt x="17835" y="123529"/>
                </a:moveTo>
                <a:lnTo>
                  <a:pt x="4725" y="124352"/>
                </a:lnTo>
                <a:lnTo>
                  <a:pt x="7609" y="133083"/>
                </a:lnTo>
                <a:lnTo>
                  <a:pt x="9397" y="134438"/>
                </a:lnTo>
                <a:lnTo>
                  <a:pt x="13667" y="142032"/>
                </a:lnTo>
                <a:lnTo>
                  <a:pt x="17310" y="166500"/>
                </a:lnTo>
                <a:lnTo>
                  <a:pt x="23846" y="169111"/>
                </a:lnTo>
                <a:lnTo>
                  <a:pt x="21111" y="124477"/>
                </a:lnTo>
                <a:lnTo>
                  <a:pt x="17835" y="123529"/>
                </a:lnTo>
                <a:close/>
              </a:path>
              <a:path w="5764402" h="928334">
                <a:moveTo>
                  <a:pt x="14032" y="686331"/>
                </a:moveTo>
                <a:lnTo>
                  <a:pt x="8473" y="688730"/>
                </a:lnTo>
                <a:lnTo>
                  <a:pt x="10138" y="691414"/>
                </a:lnTo>
                <a:lnTo>
                  <a:pt x="14030" y="693963"/>
                </a:lnTo>
                <a:lnTo>
                  <a:pt x="17742" y="698828"/>
                </a:lnTo>
                <a:lnTo>
                  <a:pt x="16458" y="685395"/>
                </a:lnTo>
                <a:lnTo>
                  <a:pt x="14032" y="686331"/>
                </a:lnTo>
                <a:close/>
              </a:path>
              <a:path w="5764402" h="928334">
                <a:moveTo>
                  <a:pt x="10690" y="202320"/>
                </a:moveTo>
                <a:lnTo>
                  <a:pt x="5814" y="199539"/>
                </a:lnTo>
                <a:lnTo>
                  <a:pt x="8309" y="212697"/>
                </a:lnTo>
                <a:lnTo>
                  <a:pt x="11247" y="222402"/>
                </a:lnTo>
                <a:lnTo>
                  <a:pt x="14593" y="200815"/>
                </a:lnTo>
                <a:lnTo>
                  <a:pt x="10690" y="202320"/>
                </a:lnTo>
                <a:close/>
              </a:path>
              <a:path w="5764402" h="928334">
                <a:moveTo>
                  <a:pt x="13301" y="150339"/>
                </a:moveTo>
                <a:lnTo>
                  <a:pt x="12962" y="158711"/>
                </a:lnTo>
                <a:lnTo>
                  <a:pt x="17310" y="166500"/>
                </a:lnTo>
                <a:lnTo>
                  <a:pt x="13667" y="142032"/>
                </a:lnTo>
                <a:lnTo>
                  <a:pt x="13301" y="150339"/>
                </a:lnTo>
                <a:close/>
              </a:path>
              <a:path w="5764402" h="928334">
                <a:moveTo>
                  <a:pt x="91970" y="125221"/>
                </a:moveTo>
                <a:lnTo>
                  <a:pt x="91395" y="129797"/>
                </a:lnTo>
                <a:lnTo>
                  <a:pt x="95713" y="131154"/>
                </a:lnTo>
                <a:lnTo>
                  <a:pt x="97900" y="129427"/>
                </a:lnTo>
                <a:lnTo>
                  <a:pt x="91970" y="125221"/>
                </a:lnTo>
                <a:close/>
              </a:path>
              <a:path w="5764402" h="928334">
                <a:moveTo>
                  <a:pt x="23320" y="123730"/>
                </a:moveTo>
                <a:lnTo>
                  <a:pt x="23846" y="169111"/>
                </a:lnTo>
                <a:lnTo>
                  <a:pt x="25945" y="220456"/>
                </a:lnTo>
                <a:lnTo>
                  <a:pt x="33052" y="57783"/>
                </a:lnTo>
                <a:lnTo>
                  <a:pt x="25528" y="54138"/>
                </a:lnTo>
                <a:lnTo>
                  <a:pt x="25569" y="101251"/>
                </a:lnTo>
                <a:lnTo>
                  <a:pt x="24126" y="104270"/>
                </a:lnTo>
                <a:lnTo>
                  <a:pt x="23320" y="123730"/>
                </a:lnTo>
                <a:close/>
              </a:path>
              <a:path w="5764402" h="928334">
                <a:moveTo>
                  <a:pt x="21243" y="108298"/>
                </a:moveTo>
                <a:lnTo>
                  <a:pt x="20033" y="121574"/>
                </a:lnTo>
                <a:lnTo>
                  <a:pt x="23320" y="123730"/>
                </a:lnTo>
                <a:lnTo>
                  <a:pt x="24126" y="104270"/>
                </a:lnTo>
                <a:lnTo>
                  <a:pt x="21243" y="108298"/>
                </a:lnTo>
                <a:close/>
              </a:path>
              <a:path w="5764402" h="928334">
                <a:moveTo>
                  <a:pt x="15540" y="101018"/>
                </a:moveTo>
                <a:lnTo>
                  <a:pt x="10033" y="107024"/>
                </a:lnTo>
                <a:lnTo>
                  <a:pt x="10106" y="113184"/>
                </a:lnTo>
                <a:lnTo>
                  <a:pt x="14534" y="118047"/>
                </a:lnTo>
                <a:lnTo>
                  <a:pt x="20033" y="121574"/>
                </a:lnTo>
                <a:lnTo>
                  <a:pt x="15540" y="101018"/>
                </a:lnTo>
                <a:close/>
              </a:path>
              <a:path w="5764402" h="928334">
                <a:moveTo>
                  <a:pt x="16969" y="376192"/>
                </a:moveTo>
                <a:lnTo>
                  <a:pt x="14712" y="381140"/>
                </a:lnTo>
                <a:lnTo>
                  <a:pt x="11372" y="386932"/>
                </a:lnTo>
                <a:lnTo>
                  <a:pt x="8406" y="393553"/>
                </a:lnTo>
                <a:lnTo>
                  <a:pt x="7271" y="400987"/>
                </a:lnTo>
                <a:lnTo>
                  <a:pt x="9426" y="409218"/>
                </a:lnTo>
                <a:lnTo>
                  <a:pt x="16327" y="418231"/>
                </a:lnTo>
                <a:lnTo>
                  <a:pt x="16969" y="376192"/>
                </a:lnTo>
                <a:close/>
              </a:path>
              <a:path w="5764402" h="928334">
                <a:moveTo>
                  <a:pt x="15949" y="170246"/>
                </a:moveTo>
                <a:lnTo>
                  <a:pt x="23846" y="169111"/>
                </a:lnTo>
                <a:lnTo>
                  <a:pt x="17310" y="166500"/>
                </a:lnTo>
                <a:lnTo>
                  <a:pt x="11851" y="167393"/>
                </a:lnTo>
                <a:lnTo>
                  <a:pt x="14036" y="195413"/>
                </a:lnTo>
                <a:lnTo>
                  <a:pt x="14593" y="200815"/>
                </a:lnTo>
                <a:lnTo>
                  <a:pt x="15949" y="170246"/>
                </a:lnTo>
                <a:close/>
              </a:path>
              <a:path w="5764402" h="928334">
                <a:moveTo>
                  <a:pt x="11851" y="167393"/>
                </a:moveTo>
                <a:lnTo>
                  <a:pt x="7926" y="172104"/>
                </a:lnTo>
                <a:lnTo>
                  <a:pt x="8469" y="179430"/>
                </a:lnTo>
                <a:lnTo>
                  <a:pt x="11250" y="187742"/>
                </a:lnTo>
                <a:lnTo>
                  <a:pt x="14036" y="195413"/>
                </a:lnTo>
                <a:lnTo>
                  <a:pt x="11851" y="167393"/>
                </a:lnTo>
                <a:close/>
              </a:path>
              <a:path w="5764402" h="928334">
                <a:moveTo>
                  <a:pt x="18951" y="303994"/>
                </a:moveTo>
                <a:lnTo>
                  <a:pt x="19875" y="299418"/>
                </a:lnTo>
                <a:lnTo>
                  <a:pt x="22932" y="301187"/>
                </a:lnTo>
                <a:lnTo>
                  <a:pt x="24559" y="225665"/>
                </a:lnTo>
                <a:lnTo>
                  <a:pt x="16887" y="225432"/>
                </a:lnTo>
                <a:lnTo>
                  <a:pt x="13358" y="335742"/>
                </a:lnTo>
                <a:lnTo>
                  <a:pt x="19670" y="340298"/>
                </a:lnTo>
                <a:lnTo>
                  <a:pt x="16430" y="258955"/>
                </a:lnTo>
                <a:lnTo>
                  <a:pt x="19749" y="261986"/>
                </a:lnTo>
                <a:lnTo>
                  <a:pt x="22876" y="265197"/>
                </a:lnTo>
                <a:lnTo>
                  <a:pt x="22826" y="266456"/>
                </a:lnTo>
                <a:lnTo>
                  <a:pt x="18951" y="303994"/>
                </a:lnTo>
                <a:close/>
              </a:path>
              <a:path w="5764402" h="928334">
                <a:moveTo>
                  <a:pt x="89277" y="158483"/>
                </a:moveTo>
                <a:lnTo>
                  <a:pt x="91058" y="160958"/>
                </a:lnTo>
                <a:lnTo>
                  <a:pt x="94682" y="159469"/>
                </a:lnTo>
                <a:lnTo>
                  <a:pt x="97584" y="155902"/>
                </a:lnTo>
                <a:lnTo>
                  <a:pt x="97199" y="152144"/>
                </a:lnTo>
                <a:lnTo>
                  <a:pt x="91904" y="150156"/>
                </a:lnTo>
                <a:lnTo>
                  <a:pt x="89277" y="158483"/>
                </a:lnTo>
                <a:close/>
              </a:path>
              <a:path w="5764402" h="928334">
                <a:moveTo>
                  <a:pt x="19373" y="65335"/>
                </a:moveTo>
                <a:lnTo>
                  <a:pt x="12642" y="65439"/>
                </a:lnTo>
                <a:lnTo>
                  <a:pt x="15540" y="69493"/>
                </a:lnTo>
                <a:lnTo>
                  <a:pt x="19359" y="66259"/>
                </a:lnTo>
                <a:lnTo>
                  <a:pt x="19373" y="65335"/>
                </a:lnTo>
                <a:close/>
              </a:path>
              <a:path w="5764402" h="928334">
                <a:moveTo>
                  <a:pt x="21046" y="467286"/>
                </a:moveTo>
                <a:lnTo>
                  <a:pt x="17113" y="472834"/>
                </a:lnTo>
                <a:lnTo>
                  <a:pt x="18044" y="530696"/>
                </a:lnTo>
                <a:lnTo>
                  <a:pt x="19650" y="532240"/>
                </a:lnTo>
                <a:lnTo>
                  <a:pt x="20238" y="536430"/>
                </a:lnTo>
                <a:lnTo>
                  <a:pt x="20751" y="629879"/>
                </a:lnTo>
                <a:lnTo>
                  <a:pt x="21046" y="467286"/>
                </a:lnTo>
                <a:close/>
              </a:path>
              <a:path w="5764402" h="928334">
                <a:moveTo>
                  <a:pt x="16907" y="463842"/>
                </a:moveTo>
                <a:lnTo>
                  <a:pt x="15232" y="532696"/>
                </a:lnTo>
                <a:lnTo>
                  <a:pt x="18044" y="530696"/>
                </a:lnTo>
                <a:lnTo>
                  <a:pt x="17113" y="472834"/>
                </a:lnTo>
                <a:lnTo>
                  <a:pt x="16907" y="463842"/>
                </a:lnTo>
                <a:close/>
              </a:path>
              <a:path w="5764402" h="928334">
                <a:moveTo>
                  <a:pt x="20469" y="65319"/>
                </a:moveTo>
                <a:lnTo>
                  <a:pt x="19359" y="66259"/>
                </a:lnTo>
                <a:lnTo>
                  <a:pt x="20019" y="83536"/>
                </a:lnTo>
                <a:lnTo>
                  <a:pt x="20981" y="89629"/>
                </a:lnTo>
                <a:lnTo>
                  <a:pt x="21224" y="57341"/>
                </a:lnTo>
                <a:lnTo>
                  <a:pt x="19379" y="64942"/>
                </a:lnTo>
                <a:lnTo>
                  <a:pt x="19373" y="65335"/>
                </a:lnTo>
                <a:lnTo>
                  <a:pt x="20469" y="65319"/>
                </a:lnTo>
                <a:close/>
              </a:path>
              <a:path w="5764402" h="928334">
                <a:moveTo>
                  <a:pt x="7996" y="753077"/>
                </a:moveTo>
                <a:lnTo>
                  <a:pt x="9113" y="758625"/>
                </a:lnTo>
                <a:lnTo>
                  <a:pt x="12101" y="761290"/>
                </a:lnTo>
                <a:lnTo>
                  <a:pt x="16309" y="761961"/>
                </a:lnTo>
                <a:lnTo>
                  <a:pt x="21085" y="761528"/>
                </a:lnTo>
                <a:lnTo>
                  <a:pt x="19609" y="707141"/>
                </a:lnTo>
                <a:lnTo>
                  <a:pt x="17966" y="720035"/>
                </a:lnTo>
                <a:lnTo>
                  <a:pt x="13974" y="729775"/>
                </a:lnTo>
                <a:lnTo>
                  <a:pt x="9399" y="743757"/>
                </a:lnTo>
                <a:lnTo>
                  <a:pt x="7996" y="753077"/>
                </a:lnTo>
                <a:close/>
              </a:path>
              <a:path w="5764402" h="928334">
                <a:moveTo>
                  <a:pt x="13363" y="618049"/>
                </a:moveTo>
                <a:lnTo>
                  <a:pt x="9444" y="622666"/>
                </a:lnTo>
                <a:lnTo>
                  <a:pt x="17534" y="625902"/>
                </a:lnTo>
                <a:lnTo>
                  <a:pt x="15762" y="615235"/>
                </a:lnTo>
                <a:lnTo>
                  <a:pt x="13363" y="618049"/>
                </a:lnTo>
                <a:close/>
              </a:path>
              <a:path w="5764402" h="928334">
                <a:moveTo>
                  <a:pt x="83654" y="114716"/>
                </a:moveTo>
                <a:lnTo>
                  <a:pt x="79475" y="113538"/>
                </a:lnTo>
                <a:lnTo>
                  <a:pt x="82141" y="129938"/>
                </a:lnTo>
                <a:lnTo>
                  <a:pt x="82531" y="130272"/>
                </a:lnTo>
                <a:lnTo>
                  <a:pt x="86763" y="123123"/>
                </a:lnTo>
                <a:lnTo>
                  <a:pt x="86611" y="117925"/>
                </a:lnTo>
                <a:lnTo>
                  <a:pt x="83654" y="114716"/>
                </a:lnTo>
                <a:close/>
              </a:path>
              <a:path w="5764402" h="928334">
                <a:moveTo>
                  <a:pt x="75654" y="114431"/>
                </a:moveTo>
                <a:lnTo>
                  <a:pt x="73770" y="117435"/>
                </a:lnTo>
                <a:lnTo>
                  <a:pt x="75406" y="122591"/>
                </a:lnTo>
                <a:lnTo>
                  <a:pt x="82141" y="129938"/>
                </a:lnTo>
                <a:lnTo>
                  <a:pt x="79475" y="113538"/>
                </a:lnTo>
                <a:lnTo>
                  <a:pt x="75654" y="114431"/>
                </a:lnTo>
                <a:close/>
              </a:path>
              <a:path w="5764402" h="928334">
                <a:moveTo>
                  <a:pt x="477230" y="57864"/>
                </a:moveTo>
                <a:lnTo>
                  <a:pt x="477270" y="77178"/>
                </a:lnTo>
                <a:lnTo>
                  <a:pt x="485670" y="72461"/>
                </a:lnTo>
                <a:lnTo>
                  <a:pt x="485830" y="16633"/>
                </a:lnTo>
                <a:lnTo>
                  <a:pt x="485942" y="16360"/>
                </a:lnTo>
                <a:lnTo>
                  <a:pt x="488648" y="9316"/>
                </a:lnTo>
                <a:lnTo>
                  <a:pt x="488408" y="7766"/>
                </a:lnTo>
                <a:lnTo>
                  <a:pt x="485455" y="9872"/>
                </a:lnTo>
                <a:lnTo>
                  <a:pt x="480020" y="13799"/>
                </a:lnTo>
                <a:lnTo>
                  <a:pt x="477230" y="57864"/>
                </a:lnTo>
                <a:close/>
              </a:path>
              <a:path w="5764402" h="928334">
                <a:moveTo>
                  <a:pt x="477230" y="57864"/>
                </a:moveTo>
                <a:lnTo>
                  <a:pt x="480020" y="13799"/>
                </a:lnTo>
                <a:lnTo>
                  <a:pt x="472335" y="17710"/>
                </a:lnTo>
                <a:lnTo>
                  <a:pt x="462634" y="19770"/>
                </a:lnTo>
                <a:lnTo>
                  <a:pt x="455967" y="80393"/>
                </a:lnTo>
                <a:lnTo>
                  <a:pt x="463850" y="74804"/>
                </a:lnTo>
                <a:lnTo>
                  <a:pt x="462437" y="63052"/>
                </a:lnTo>
                <a:lnTo>
                  <a:pt x="466997" y="58649"/>
                </a:lnTo>
                <a:lnTo>
                  <a:pt x="472364" y="57871"/>
                </a:lnTo>
                <a:lnTo>
                  <a:pt x="477230" y="57864"/>
                </a:lnTo>
                <a:close/>
              </a:path>
              <a:path w="5764402" h="928334">
                <a:moveTo>
                  <a:pt x="451146" y="18141"/>
                </a:moveTo>
                <a:lnTo>
                  <a:pt x="438731" y="10784"/>
                </a:lnTo>
                <a:lnTo>
                  <a:pt x="442177" y="79421"/>
                </a:lnTo>
                <a:lnTo>
                  <a:pt x="448411" y="82830"/>
                </a:lnTo>
                <a:lnTo>
                  <a:pt x="450528" y="85375"/>
                </a:lnTo>
                <a:lnTo>
                  <a:pt x="455967" y="80393"/>
                </a:lnTo>
                <a:lnTo>
                  <a:pt x="462634" y="19770"/>
                </a:lnTo>
                <a:lnTo>
                  <a:pt x="451146" y="18141"/>
                </a:lnTo>
                <a:close/>
              </a:path>
              <a:path w="5764402" h="928334">
                <a:moveTo>
                  <a:pt x="407917" y="77330"/>
                </a:moveTo>
                <a:lnTo>
                  <a:pt x="410267" y="74800"/>
                </a:lnTo>
                <a:lnTo>
                  <a:pt x="416444" y="73526"/>
                </a:lnTo>
                <a:lnTo>
                  <a:pt x="424771" y="74231"/>
                </a:lnTo>
                <a:lnTo>
                  <a:pt x="433823" y="76375"/>
                </a:lnTo>
                <a:lnTo>
                  <a:pt x="442177" y="79421"/>
                </a:lnTo>
                <a:lnTo>
                  <a:pt x="438731" y="10784"/>
                </a:lnTo>
                <a:lnTo>
                  <a:pt x="427496" y="8171"/>
                </a:lnTo>
                <a:lnTo>
                  <a:pt x="419087" y="10390"/>
                </a:lnTo>
                <a:lnTo>
                  <a:pt x="412697" y="15687"/>
                </a:lnTo>
                <a:lnTo>
                  <a:pt x="407917" y="77330"/>
                </a:lnTo>
                <a:close/>
              </a:path>
              <a:path w="5764402" h="928334">
                <a:moveTo>
                  <a:pt x="400537" y="74308"/>
                </a:moveTo>
                <a:lnTo>
                  <a:pt x="401907" y="78143"/>
                </a:lnTo>
                <a:lnTo>
                  <a:pt x="403470" y="94007"/>
                </a:lnTo>
                <a:lnTo>
                  <a:pt x="407917" y="77330"/>
                </a:lnTo>
                <a:lnTo>
                  <a:pt x="412697" y="15687"/>
                </a:lnTo>
                <a:lnTo>
                  <a:pt x="407514" y="22306"/>
                </a:lnTo>
                <a:lnTo>
                  <a:pt x="402730" y="28494"/>
                </a:lnTo>
                <a:lnTo>
                  <a:pt x="400537" y="74308"/>
                </a:lnTo>
                <a:close/>
              </a:path>
              <a:path w="5764402" h="928334">
                <a:moveTo>
                  <a:pt x="476039" y="60867"/>
                </a:moveTo>
                <a:lnTo>
                  <a:pt x="472257" y="62895"/>
                </a:lnTo>
                <a:lnTo>
                  <a:pt x="472260" y="82357"/>
                </a:lnTo>
                <a:lnTo>
                  <a:pt x="473691" y="81474"/>
                </a:lnTo>
                <a:lnTo>
                  <a:pt x="477270" y="77178"/>
                </a:lnTo>
                <a:lnTo>
                  <a:pt x="477230" y="57864"/>
                </a:lnTo>
                <a:lnTo>
                  <a:pt x="476039" y="60867"/>
                </a:lnTo>
                <a:close/>
              </a:path>
              <a:path w="5764402" h="928334">
                <a:moveTo>
                  <a:pt x="472257" y="62895"/>
                </a:moveTo>
                <a:lnTo>
                  <a:pt x="467869" y="64618"/>
                </a:lnTo>
                <a:lnTo>
                  <a:pt x="470067" y="76084"/>
                </a:lnTo>
                <a:lnTo>
                  <a:pt x="470306" y="76832"/>
                </a:lnTo>
                <a:lnTo>
                  <a:pt x="472260" y="82357"/>
                </a:lnTo>
                <a:lnTo>
                  <a:pt x="472257" y="62895"/>
                </a:lnTo>
                <a:close/>
              </a:path>
              <a:path w="5764402" h="928334">
                <a:moveTo>
                  <a:pt x="464011" y="65546"/>
                </a:moveTo>
                <a:lnTo>
                  <a:pt x="462437" y="63052"/>
                </a:lnTo>
                <a:lnTo>
                  <a:pt x="463850" y="74804"/>
                </a:lnTo>
                <a:lnTo>
                  <a:pt x="470067" y="76084"/>
                </a:lnTo>
                <a:lnTo>
                  <a:pt x="467869" y="64618"/>
                </a:lnTo>
                <a:lnTo>
                  <a:pt x="464011" y="65546"/>
                </a:lnTo>
                <a:close/>
              </a:path>
              <a:path w="5764402" h="928334">
                <a:moveTo>
                  <a:pt x="448824" y="88583"/>
                </a:moveTo>
                <a:lnTo>
                  <a:pt x="451101" y="86064"/>
                </a:lnTo>
                <a:lnTo>
                  <a:pt x="450528" y="85375"/>
                </a:lnTo>
                <a:lnTo>
                  <a:pt x="448120" y="87581"/>
                </a:lnTo>
                <a:lnTo>
                  <a:pt x="445545" y="89062"/>
                </a:lnTo>
                <a:lnTo>
                  <a:pt x="448824" y="88583"/>
                </a:lnTo>
                <a:close/>
              </a:path>
              <a:path w="5764402" h="928334">
                <a:moveTo>
                  <a:pt x="424305" y="82372"/>
                </a:moveTo>
                <a:lnTo>
                  <a:pt x="425429" y="84546"/>
                </a:lnTo>
                <a:lnTo>
                  <a:pt x="430280" y="85524"/>
                </a:lnTo>
                <a:lnTo>
                  <a:pt x="436748" y="84763"/>
                </a:lnTo>
                <a:lnTo>
                  <a:pt x="437027" y="83317"/>
                </a:lnTo>
                <a:lnTo>
                  <a:pt x="433304" y="82770"/>
                </a:lnTo>
                <a:lnTo>
                  <a:pt x="428653" y="82432"/>
                </a:lnTo>
                <a:lnTo>
                  <a:pt x="424305" y="82372"/>
                </a:lnTo>
                <a:close/>
              </a:path>
              <a:path w="5764402" h="928334">
                <a:moveTo>
                  <a:pt x="421496" y="82658"/>
                </a:moveTo>
                <a:lnTo>
                  <a:pt x="421460" y="83360"/>
                </a:lnTo>
                <a:lnTo>
                  <a:pt x="425429" y="84546"/>
                </a:lnTo>
                <a:lnTo>
                  <a:pt x="424305" y="82372"/>
                </a:lnTo>
                <a:lnTo>
                  <a:pt x="421496" y="82658"/>
                </a:lnTo>
                <a:close/>
              </a:path>
              <a:path w="5764402" h="928334">
                <a:moveTo>
                  <a:pt x="429639" y="90326"/>
                </a:moveTo>
                <a:lnTo>
                  <a:pt x="425594" y="91642"/>
                </a:lnTo>
                <a:lnTo>
                  <a:pt x="426614" y="93849"/>
                </a:lnTo>
                <a:lnTo>
                  <a:pt x="428654" y="93325"/>
                </a:lnTo>
                <a:lnTo>
                  <a:pt x="431371" y="90615"/>
                </a:lnTo>
                <a:lnTo>
                  <a:pt x="429639" y="90326"/>
                </a:lnTo>
                <a:close/>
              </a:path>
              <a:path w="5764402" h="928334">
                <a:moveTo>
                  <a:pt x="426614" y="93849"/>
                </a:moveTo>
                <a:lnTo>
                  <a:pt x="425594" y="91642"/>
                </a:lnTo>
                <a:lnTo>
                  <a:pt x="421371" y="93748"/>
                </a:lnTo>
                <a:lnTo>
                  <a:pt x="428995" y="96651"/>
                </a:lnTo>
                <a:lnTo>
                  <a:pt x="430328" y="96340"/>
                </a:lnTo>
                <a:lnTo>
                  <a:pt x="426614" y="93849"/>
                </a:lnTo>
                <a:close/>
              </a:path>
              <a:path w="5764402" h="928334">
                <a:moveTo>
                  <a:pt x="544922" y="91600"/>
                </a:moveTo>
                <a:lnTo>
                  <a:pt x="541303" y="94029"/>
                </a:lnTo>
                <a:lnTo>
                  <a:pt x="545253" y="95235"/>
                </a:lnTo>
                <a:lnTo>
                  <a:pt x="549287" y="94308"/>
                </a:lnTo>
                <a:lnTo>
                  <a:pt x="544922" y="91600"/>
                </a:lnTo>
                <a:close/>
              </a:path>
              <a:path w="5764402" h="928334">
                <a:moveTo>
                  <a:pt x="575341" y="72498"/>
                </a:moveTo>
                <a:lnTo>
                  <a:pt x="570704" y="73027"/>
                </a:lnTo>
                <a:lnTo>
                  <a:pt x="570845" y="75910"/>
                </a:lnTo>
                <a:lnTo>
                  <a:pt x="574332" y="76150"/>
                </a:lnTo>
                <a:lnTo>
                  <a:pt x="579225" y="73778"/>
                </a:lnTo>
                <a:lnTo>
                  <a:pt x="578871" y="72654"/>
                </a:lnTo>
                <a:lnTo>
                  <a:pt x="575341" y="72498"/>
                </a:lnTo>
                <a:close/>
              </a:path>
              <a:path w="5764402" h="928334">
                <a:moveTo>
                  <a:pt x="567029" y="73960"/>
                </a:moveTo>
                <a:lnTo>
                  <a:pt x="566386" y="75015"/>
                </a:lnTo>
                <a:lnTo>
                  <a:pt x="570845" y="75910"/>
                </a:lnTo>
                <a:lnTo>
                  <a:pt x="570704" y="73027"/>
                </a:lnTo>
                <a:lnTo>
                  <a:pt x="567029" y="73960"/>
                </a:lnTo>
                <a:close/>
              </a:path>
              <a:path w="5764402" h="928334">
                <a:moveTo>
                  <a:pt x="852316" y="23988"/>
                </a:moveTo>
                <a:lnTo>
                  <a:pt x="852937" y="71923"/>
                </a:lnTo>
                <a:lnTo>
                  <a:pt x="859731" y="73121"/>
                </a:lnTo>
                <a:lnTo>
                  <a:pt x="867254" y="10918"/>
                </a:lnTo>
                <a:lnTo>
                  <a:pt x="852167" y="10793"/>
                </a:lnTo>
                <a:lnTo>
                  <a:pt x="856673" y="19332"/>
                </a:lnTo>
                <a:lnTo>
                  <a:pt x="855973" y="21538"/>
                </a:lnTo>
                <a:lnTo>
                  <a:pt x="852316" y="23988"/>
                </a:lnTo>
                <a:close/>
              </a:path>
              <a:path w="5764402" h="928334">
                <a:moveTo>
                  <a:pt x="848880" y="24632"/>
                </a:moveTo>
                <a:lnTo>
                  <a:pt x="848843" y="21417"/>
                </a:lnTo>
                <a:lnTo>
                  <a:pt x="847753" y="72077"/>
                </a:lnTo>
                <a:lnTo>
                  <a:pt x="852937" y="71923"/>
                </a:lnTo>
                <a:lnTo>
                  <a:pt x="852316" y="23988"/>
                </a:lnTo>
                <a:lnTo>
                  <a:pt x="848880" y="24632"/>
                </a:lnTo>
                <a:close/>
              </a:path>
              <a:path w="5764402" h="928334">
                <a:moveTo>
                  <a:pt x="845712" y="20828"/>
                </a:moveTo>
                <a:lnTo>
                  <a:pt x="851237" y="19424"/>
                </a:lnTo>
                <a:lnTo>
                  <a:pt x="852167" y="10793"/>
                </a:lnTo>
                <a:lnTo>
                  <a:pt x="840783" y="10365"/>
                </a:lnTo>
                <a:lnTo>
                  <a:pt x="841967" y="82116"/>
                </a:lnTo>
                <a:lnTo>
                  <a:pt x="842616" y="87764"/>
                </a:lnTo>
                <a:lnTo>
                  <a:pt x="844690" y="78570"/>
                </a:lnTo>
                <a:lnTo>
                  <a:pt x="844797" y="74116"/>
                </a:lnTo>
                <a:lnTo>
                  <a:pt x="847753" y="72077"/>
                </a:lnTo>
                <a:lnTo>
                  <a:pt x="848843" y="21417"/>
                </a:lnTo>
                <a:lnTo>
                  <a:pt x="845712" y="20828"/>
                </a:lnTo>
                <a:close/>
              </a:path>
              <a:path w="5764402" h="928334">
                <a:moveTo>
                  <a:pt x="846442" y="89161"/>
                </a:moveTo>
                <a:lnTo>
                  <a:pt x="852564" y="92865"/>
                </a:lnTo>
                <a:lnTo>
                  <a:pt x="848049" y="85971"/>
                </a:lnTo>
                <a:lnTo>
                  <a:pt x="844690" y="78570"/>
                </a:lnTo>
                <a:lnTo>
                  <a:pt x="842616" y="87764"/>
                </a:lnTo>
                <a:lnTo>
                  <a:pt x="846442" y="89161"/>
                </a:lnTo>
                <a:close/>
              </a:path>
              <a:path w="5764402" h="928334">
                <a:moveTo>
                  <a:pt x="826037" y="86520"/>
                </a:moveTo>
                <a:lnTo>
                  <a:pt x="828457" y="96852"/>
                </a:lnTo>
                <a:lnTo>
                  <a:pt x="833286" y="96023"/>
                </a:lnTo>
                <a:lnTo>
                  <a:pt x="836190" y="94182"/>
                </a:lnTo>
                <a:lnTo>
                  <a:pt x="839034" y="89678"/>
                </a:lnTo>
                <a:lnTo>
                  <a:pt x="842616" y="87764"/>
                </a:lnTo>
                <a:lnTo>
                  <a:pt x="841967" y="82116"/>
                </a:lnTo>
                <a:lnTo>
                  <a:pt x="835984" y="85895"/>
                </a:lnTo>
                <a:lnTo>
                  <a:pt x="830207" y="87517"/>
                </a:lnTo>
                <a:lnTo>
                  <a:pt x="826037" y="86520"/>
                </a:lnTo>
                <a:close/>
              </a:path>
              <a:path w="5764402" h="928334">
                <a:moveTo>
                  <a:pt x="823358" y="83647"/>
                </a:moveTo>
                <a:lnTo>
                  <a:pt x="822057" y="79638"/>
                </a:lnTo>
                <a:lnTo>
                  <a:pt x="820998" y="96115"/>
                </a:lnTo>
                <a:lnTo>
                  <a:pt x="828457" y="96852"/>
                </a:lnTo>
                <a:lnTo>
                  <a:pt x="826037" y="86520"/>
                </a:lnTo>
                <a:lnTo>
                  <a:pt x="823358" y="83647"/>
                </a:lnTo>
                <a:close/>
              </a:path>
              <a:path w="5764402" h="928334">
                <a:moveTo>
                  <a:pt x="820998" y="96115"/>
                </a:moveTo>
                <a:lnTo>
                  <a:pt x="822057" y="79638"/>
                </a:lnTo>
                <a:lnTo>
                  <a:pt x="818844" y="81861"/>
                </a:lnTo>
                <a:lnTo>
                  <a:pt x="811505" y="85498"/>
                </a:lnTo>
                <a:lnTo>
                  <a:pt x="810206" y="93261"/>
                </a:lnTo>
                <a:lnTo>
                  <a:pt x="820998" y="96115"/>
                </a:lnTo>
                <a:close/>
              </a:path>
              <a:path w="5764402" h="928334">
                <a:moveTo>
                  <a:pt x="822285" y="74270"/>
                </a:moveTo>
                <a:lnTo>
                  <a:pt x="822020" y="75237"/>
                </a:lnTo>
                <a:lnTo>
                  <a:pt x="822056" y="79603"/>
                </a:lnTo>
                <a:lnTo>
                  <a:pt x="823060" y="78897"/>
                </a:lnTo>
                <a:lnTo>
                  <a:pt x="823644" y="74831"/>
                </a:lnTo>
                <a:lnTo>
                  <a:pt x="822285" y="74270"/>
                </a:lnTo>
                <a:close/>
              </a:path>
              <a:path w="5764402" h="928334">
                <a:moveTo>
                  <a:pt x="663560" y="90899"/>
                </a:moveTo>
                <a:lnTo>
                  <a:pt x="654397" y="89973"/>
                </a:lnTo>
                <a:lnTo>
                  <a:pt x="656037" y="96039"/>
                </a:lnTo>
                <a:lnTo>
                  <a:pt x="660494" y="97644"/>
                </a:lnTo>
                <a:lnTo>
                  <a:pt x="664006" y="97357"/>
                </a:lnTo>
                <a:lnTo>
                  <a:pt x="664835" y="94170"/>
                </a:lnTo>
                <a:lnTo>
                  <a:pt x="663560" y="90899"/>
                </a:lnTo>
                <a:close/>
              </a:path>
              <a:path w="5764402" h="928334">
                <a:moveTo>
                  <a:pt x="654397" y="89973"/>
                </a:moveTo>
                <a:lnTo>
                  <a:pt x="651249" y="91194"/>
                </a:lnTo>
                <a:lnTo>
                  <a:pt x="652376" y="93553"/>
                </a:lnTo>
                <a:lnTo>
                  <a:pt x="656037" y="96039"/>
                </a:lnTo>
                <a:lnTo>
                  <a:pt x="654397" y="89973"/>
                </a:lnTo>
                <a:close/>
              </a:path>
              <a:path w="5764402" h="928334">
                <a:moveTo>
                  <a:pt x="709983" y="82685"/>
                </a:moveTo>
                <a:lnTo>
                  <a:pt x="713756" y="83056"/>
                </a:lnTo>
                <a:lnTo>
                  <a:pt x="718420" y="82917"/>
                </a:lnTo>
                <a:lnTo>
                  <a:pt x="722940" y="82368"/>
                </a:lnTo>
                <a:lnTo>
                  <a:pt x="726282" y="81507"/>
                </a:lnTo>
                <a:lnTo>
                  <a:pt x="725293" y="79247"/>
                </a:lnTo>
                <a:lnTo>
                  <a:pt x="718895" y="78046"/>
                </a:lnTo>
                <a:lnTo>
                  <a:pt x="714347" y="77527"/>
                </a:lnTo>
                <a:lnTo>
                  <a:pt x="709983" y="82685"/>
                </a:lnTo>
                <a:close/>
              </a:path>
              <a:path w="5764402" h="928334">
                <a:moveTo>
                  <a:pt x="314341" y="80418"/>
                </a:moveTo>
                <a:lnTo>
                  <a:pt x="310102" y="82470"/>
                </a:lnTo>
                <a:lnTo>
                  <a:pt x="313369" y="82973"/>
                </a:lnTo>
                <a:lnTo>
                  <a:pt x="316878" y="82116"/>
                </a:lnTo>
                <a:lnTo>
                  <a:pt x="314341" y="80418"/>
                </a:lnTo>
                <a:close/>
              </a:path>
              <a:path w="5764402" h="928334">
                <a:moveTo>
                  <a:pt x="305297" y="64900"/>
                </a:moveTo>
                <a:lnTo>
                  <a:pt x="310009" y="73305"/>
                </a:lnTo>
                <a:lnTo>
                  <a:pt x="318148" y="71950"/>
                </a:lnTo>
                <a:lnTo>
                  <a:pt x="316884" y="25713"/>
                </a:lnTo>
                <a:lnTo>
                  <a:pt x="312481" y="24014"/>
                </a:lnTo>
                <a:lnTo>
                  <a:pt x="310266" y="20784"/>
                </a:lnTo>
                <a:lnTo>
                  <a:pt x="313432" y="61041"/>
                </a:lnTo>
                <a:lnTo>
                  <a:pt x="315650" y="61599"/>
                </a:lnTo>
                <a:lnTo>
                  <a:pt x="313300" y="64155"/>
                </a:lnTo>
                <a:lnTo>
                  <a:pt x="305297" y="64900"/>
                </a:lnTo>
                <a:close/>
              </a:path>
              <a:path w="5764402" h="928334">
                <a:moveTo>
                  <a:pt x="308968" y="61785"/>
                </a:moveTo>
                <a:lnTo>
                  <a:pt x="313432" y="61041"/>
                </a:lnTo>
                <a:lnTo>
                  <a:pt x="310266" y="20784"/>
                </a:lnTo>
                <a:lnTo>
                  <a:pt x="307869" y="16919"/>
                </a:lnTo>
                <a:lnTo>
                  <a:pt x="305163" y="13132"/>
                </a:lnTo>
                <a:lnTo>
                  <a:pt x="304577" y="63139"/>
                </a:lnTo>
                <a:lnTo>
                  <a:pt x="308968" y="61785"/>
                </a:lnTo>
                <a:close/>
              </a:path>
              <a:path w="5764402" h="928334">
                <a:moveTo>
                  <a:pt x="304577" y="63139"/>
                </a:moveTo>
                <a:lnTo>
                  <a:pt x="305163" y="13132"/>
                </a:lnTo>
                <a:lnTo>
                  <a:pt x="302019" y="10139"/>
                </a:lnTo>
                <a:lnTo>
                  <a:pt x="298307" y="8652"/>
                </a:lnTo>
                <a:lnTo>
                  <a:pt x="294319" y="75823"/>
                </a:lnTo>
                <a:lnTo>
                  <a:pt x="293507" y="79093"/>
                </a:lnTo>
                <a:lnTo>
                  <a:pt x="294698" y="78400"/>
                </a:lnTo>
                <a:lnTo>
                  <a:pt x="301956" y="75520"/>
                </a:lnTo>
                <a:lnTo>
                  <a:pt x="302580" y="64409"/>
                </a:lnTo>
                <a:lnTo>
                  <a:pt x="304577" y="63139"/>
                </a:lnTo>
                <a:close/>
              </a:path>
              <a:path w="5764402" h="928334">
                <a:moveTo>
                  <a:pt x="398510" y="51028"/>
                </a:moveTo>
                <a:lnTo>
                  <a:pt x="397737" y="53456"/>
                </a:lnTo>
                <a:lnTo>
                  <a:pt x="400537" y="74308"/>
                </a:lnTo>
                <a:lnTo>
                  <a:pt x="402730" y="28494"/>
                </a:lnTo>
                <a:lnTo>
                  <a:pt x="397534" y="32495"/>
                </a:lnTo>
                <a:lnTo>
                  <a:pt x="396456" y="29946"/>
                </a:lnTo>
                <a:lnTo>
                  <a:pt x="395236" y="49736"/>
                </a:lnTo>
                <a:lnTo>
                  <a:pt x="398510" y="51028"/>
                </a:lnTo>
                <a:close/>
              </a:path>
              <a:path w="5764402" h="928334">
                <a:moveTo>
                  <a:pt x="346825" y="75446"/>
                </a:moveTo>
                <a:lnTo>
                  <a:pt x="349249" y="55275"/>
                </a:lnTo>
                <a:lnTo>
                  <a:pt x="352059" y="53816"/>
                </a:lnTo>
                <a:lnTo>
                  <a:pt x="357763" y="51985"/>
                </a:lnTo>
                <a:lnTo>
                  <a:pt x="366751" y="49759"/>
                </a:lnTo>
                <a:lnTo>
                  <a:pt x="379415" y="47113"/>
                </a:lnTo>
                <a:lnTo>
                  <a:pt x="389001" y="48423"/>
                </a:lnTo>
                <a:lnTo>
                  <a:pt x="395236" y="49736"/>
                </a:lnTo>
                <a:lnTo>
                  <a:pt x="396456" y="29946"/>
                </a:lnTo>
                <a:lnTo>
                  <a:pt x="391706" y="23336"/>
                </a:lnTo>
                <a:lnTo>
                  <a:pt x="384040" y="15690"/>
                </a:lnTo>
                <a:lnTo>
                  <a:pt x="374416" y="9743"/>
                </a:lnTo>
                <a:lnTo>
                  <a:pt x="363787" y="8228"/>
                </a:lnTo>
                <a:lnTo>
                  <a:pt x="353112" y="13880"/>
                </a:lnTo>
                <a:lnTo>
                  <a:pt x="350322" y="11573"/>
                </a:lnTo>
                <a:lnTo>
                  <a:pt x="346825" y="75446"/>
                </a:lnTo>
                <a:close/>
              </a:path>
              <a:path w="5764402" h="928334">
                <a:moveTo>
                  <a:pt x="340366" y="20271"/>
                </a:moveTo>
                <a:lnTo>
                  <a:pt x="343249" y="24020"/>
                </a:lnTo>
                <a:lnTo>
                  <a:pt x="345011" y="27496"/>
                </a:lnTo>
                <a:lnTo>
                  <a:pt x="344996" y="30052"/>
                </a:lnTo>
                <a:lnTo>
                  <a:pt x="342550" y="31039"/>
                </a:lnTo>
                <a:lnTo>
                  <a:pt x="337441" y="79051"/>
                </a:lnTo>
                <a:lnTo>
                  <a:pt x="335415" y="84934"/>
                </a:lnTo>
                <a:lnTo>
                  <a:pt x="339027" y="87662"/>
                </a:lnTo>
                <a:lnTo>
                  <a:pt x="344097" y="88334"/>
                </a:lnTo>
                <a:lnTo>
                  <a:pt x="346825" y="75446"/>
                </a:lnTo>
                <a:lnTo>
                  <a:pt x="350322" y="11573"/>
                </a:lnTo>
                <a:lnTo>
                  <a:pt x="340366" y="20271"/>
                </a:lnTo>
                <a:close/>
              </a:path>
              <a:path w="5764402" h="928334">
                <a:moveTo>
                  <a:pt x="339016" y="8788"/>
                </a:moveTo>
                <a:lnTo>
                  <a:pt x="327111" y="8458"/>
                </a:lnTo>
                <a:lnTo>
                  <a:pt x="330722" y="15526"/>
                </a:lnTo>
                <a:lnTo>
                  <a:pt x="333856" y="14552"/>
                </a:lnTo>
                <a:lnTo>
                  <a:pt x="337016" y="16899"/>
                </a:lnTo>
                <a:lnTo>
                  <a:pt x="340366" y="20271"/>
                </a:lnTo>
                <a:lnTo>
                  <a:pt x="350322" y="11573"/>
                </a:lnTo>
                <a:lnTo>
                  <a:pt x="339016" y="8788"/>
                </a:lnTo>
                <a:close/>
              </a:path>
              <a:path w="5764402" h="928334">
                <a:moveTo>
                  <a:pt x="410396" y="89522"/>
                </a:moveTo>
                <a:lnTo>
                  <a:pt x="414464" y="84258"/>
                </a:lnTo>
                <a:lnTo>
                  <a:pt x="414146" y="79700"/>
                </a:lnTo>
                <a:lnTo>
                  <a:pt x="407917" y="77330"/>
                </a:lnTo>
                <a:lnTo>
                  <a:pt x="403470" y="94007"/>
                </a:lnTo>
                <a:lnTo>
                  <a:pt x="410396" y="89522"/>
                </a:lnTo>
                <a:close/>
              </a:path>
              <a:path w="5764402" h="928334">
                <a:moveTo>
                  <a:pt x="398797" y="80830"/>
                </a:moveTo>
                <a:lnTo>
                  <a:pt x="394664" y="83133"/>
                </a:lnTo>
                <a:lnTo>
                  <a:pt x="395215" y="96230"/>
                </a:lnTo>
                <a:lnTo>
                  <a:pt x="403470" y="94007"/>
                </a:lnTo>
                <a:lnTo>
                  <a:pt x="401907" y="78143"/>
                </a:lnTo>
                <a:lnTo>
                  <a:pt x="398797" y="80830"/>
                </a:lnTo>
                <a:close/>
              </a:path>
              <a:path w="5764402" h="928334">
                <a:moveTo>
                  <a:pt x="379716" y="70544"/>
                </a:moveTo>
                <a:lnTo>
                  <a:pt x="383620" y="69279"/>
                </a:lnTo>
                <a:lnTo>
                  <a:pt x="386116" y="70025"/>
                </a:lnTo>
                <a:lnTo>
                  <a:pt x="386893" y="73354"/>
                </a:lnTo>
                <a:lnTo>
                  <a:pt x="387157" y="94707"/>
                </a:lnTo>
                <a:lnTo>
                  <a:pt x="395215" y="96230"/>
                </a:lnTo>
                <a:lnTo>
                  <a:pt x="394664" y="83133"/>
                </a:lnTo>
                <a:lnTo>
                  <a:pt x="390635" y="84377"/>
                </a:lnTo>
                <a:lnTo>
                  <a:pt x="387839" y="83892"/>
                </a:lnTo>
                <a:lnTo>
                  <a:pt x="387406" y="81002"/>
                </a:lnTo>
                <a:lnTo>
                  <a:pt x="389805" y="55520"/>
                </a:lnTo>
                <a:lnTo>
                  <a:pt x="384131" y="56356"/>
                </a:lnTo>
                <a:lnTo>
                  <a:pt x="379716" y="70544"/>
                </a:lnTo>
                <a:close/>
              </a:path>
              <a:path w="5764402" h="928334">
                <a:moveTo>
                  <a:pt x="394471" y="54545"/>
                </a:moveTo>
                <a:lnTo>
                  <a:pt x="389805" y="55520"/>
                </a:lnTo>
                <a:lnTo>
                  <a:pt x="390463" y="75037"/>
                </a:lnTo>
                <a:lnTo>
                  <a:pt x="393800" y="74506"/>
                </a:lnTo>
                <a:lnTo>
                  <a:pt x="400537" y="74308"/>
                </a:lnTo>
                <a:lnTo>
                  <a:pt x="397737" y="53456"/>
                </a:lnTo>
                <a:lnTo>
                  <a:pt x="394471" y="54545"/>
                </a:lnTo>
                <a:close/>
              </a:path>
              <a:path w="5764402" h="928334">
                <a:moveTo>
                  <a:pt x="361868" y="67931"/>
                </a:moveTo>
                <a:lnTo>
                  <a:pt x="362657" y="80684"/>
                </a:lnTo>
                <a:lnTo>
                  <a:pt x="368923" y="76818"/>
                </a:lnTo>
                <a:lnTo>
                  <a:pt x="374713" y="73247"/>
                </a:lnTo>
                <a:lnTo>
                  <a:pt x="379716" y="70544"/>
                </a:lnTo>
                <a:lnTo>
                  <a:pt x="384131" y="56356"/>
                </a:lnTo>
                <a:lnTo>
                  <a:pt x="377837" y="57032"/>
                </a:lnTo>
                <a:lnTo>
                  <a:pt x="371316" y="57523"/>
                </a:lnTo>
                <a:lnTo>
                  <a:pt x="364956" y="57805"/>
                </a:lnTo>
                <a:lnTo>
                  <a:pt x="361868" y="67931"/>
                </a:lnTo>
                <a:close/>
              </a:path>
              <a:path w="5764402" h="928334">
                <a:moveTo>
                  <a:pt x="350752" y="57169"/>
                </a:moveTo>
                <a:lnTo>
                  <a:pt x="351347" y="70579"/>
                </a:lnTo>
                <a:lnTo>
                  <a:pt x="357300" y="68733"/>
                </a:lnTo>
                <a:lnTo>
                  <a:pt x="361868" y="67931"/>
                </a:lnTo>
                <a:lnTo>
                  <a:pt x="364956" y="57805"/>
                </a:lnTo>
                <a:lnTo>
                  <a:pt x="359148" y="57856"/>
                </a:lnTo>
                <a:lnTo>
                  <a:pt x="354284" y="57652"/>
                </a:lnTo>
                <a:lnTo>
                  <a:pt x="350752" y="57169"/>
                </a:lnTo>
                <a:close/>
              </a:path>
              <a:path w="5764402" h="928334">
                <a:moveTo>
                  <a:pt x="349249" y="55275"/>
                </a:moveTo>
                <a:lnTo>
                  <a:pt x="346825" y="75446"/>
                </a:lnTo>
                <a:lnTo>
                  <a:pt x="351347" y="70579"/>
                </a:lnTo>
                <a:lnTo>
                  <a:pt x="350752" y="57169"/>
                </a:lnTo>
                <a:lnTo>
                  <a:pt x="349249" y="55275"/>
                </a:lnTo>
                <a:close/>
              </a:path>
              <a:path w="5764402" h="928334">
                <a:moveTo>
                  <a:pt x="385640" y="79837"/>
                </a:moveTo>
                <a:lnTo>
                  <a:pt x="382048" y="90047"/>
                </a:lnTo>
                <a:lnTo>
                  <a:pt x="387157" y="94707"/>
                </a:lnTo>
                <a:lnTo>
                  <a:pt x="386893" y="73354"/>
                </a:lnTo>
                <a:lnTo>
                  <a:pt x="385640" y="79837"/>
                </a:lnTo>
                <a:close/>
              </a:path>
              <a:path w="5764402" h="928334">
                <a:moveTo>
                  <a:pt x="361868" y="67931"/>
                </a:moveTo>
                <a:lnTo>
                  <a:pt x="361566" y="70508"/>
                </a:lnTo>
                <a:lnTo>
                  <a:pt x="358408" y="72879"/>
                </a:lnTo>
                <a:lnTo>
                  <a:pt x="354388" y="75303"/>
                </a:lnTo>
                <a:lnTo>
                  <a:pt x="350364" y="77274"/>
                </a:lnTo>
                <a:lnTo>
                  <a:pt x="356223" y="84273"/>
                </a:lnTo>
                <a:lnTo>
                  <a:pt x="362657" y="80684"/>
                </a:lnTo>
                <a:lnTo>
                  <a:pt x="361868" y="67931"/>
                </a:lnTo>
                <a:close/>
              </a:path>
              <a:path w="5764402" h="928334">
                <a:moveTo>
                  <a:pt x="346825" y="75446"/>
                </a:moveTo>
                <a:lnTo>
                  <a:pt x="344097" y="88334"/>
                </a:lnTo>
                <a:lnTo>
                  <a:pt x="349933" y="87014"/>
                </a:lnTo>
                <a:lnTo>
                  <a:pt x="356223" y="84273"/>
                </a:lnTo>
                <a:lnTo>
                  <a:pt x="350364" y="77274"/>
                </a:lnTo>
                <a:lnTo>
                  <a:pt x="347191" y="78290"/>
                </a:lnTo>
                <a:lnTo>
                  <a:pt x="346825" y="75446"/>
                </a:lnTo>
                <a:close/>
              </a:path>
              <a:path w="5764402" h="928334">
                <a:moveTo>
                  <a:pt x="342550" y="31039"/>
                </a:moveTo>
                <a:lnTo>
                  <a:pt x="337018" y="29808"/>
                </a:lnTo>
                <a:lnTo>
                  <a:pt x="336207" y="28384"/>
                </a:lnTo>
                <a:lnTo>
                  <a:pt x="332060" y="20146"/>
                </a:lnTo>
                <a:lnTo>
                  <a:pt x="330722" y="15526"/>
                </a:lnTo>
                <a:lnTo>
                  <a:pt x="327111" y="8458"/>
                </a:lnTo>
                <a:lnTo>
                  <a:pt x="331861" y="72606"/>
                </a:lnTo>
                <a:lnTo>
                  <a:pt x="336021" y="75007"/>
                </a:lnTo>
                <a:lnTo>
                  <a:pt x="337441" y="79051"/>
                </a:lnTo>
                <a:lnTo>
                  <a:pt x="342550" y="31039"/>
                </a:lnTo>
                <a:close/>
              </a:path>
              <a:path w="5764402" h="928334">
                <a:moveTo>
                  <a:pt x="325668" y="71652"/>
                </a:moveTo>
                <a:lnTo>
                  <a:pt x="331861" y="72606"/>
                </a:lnTo>
                <a:lnTo>
                  <a:pt x="327111" y="8458"/>
                </a:lnTo>
                <a:lnTo>
                  <a:pt x="323144" y="13225"/>
                </a:lnTo>
                <a:lnTo>
                  <a:pt x="322110" y="16306"/>
                </a:lnTo>
                <a:lnTo>
                  <a:pt x="319330" y="22755"/>
                </a:lnTo>
                <a:lnTo>
                  <a:pt x="318148" y="71950"/>
                </a:lnTo>
                <a:lnTo>
                  <a:pt x="325668" y="71652"/>
                </a:lnTo>
                <a:close/>
              </a:path>
              <a:path w="5764402" h="928334">
                <a:moveTo>
                  <a:pt x="302580" y="64409"/>
                </a:moveTo>
                <a:lnTo>
                  <a:pt x="301956" y="75520"/>
                </a:lnTo>
                <a:lnTo>
                  <a:pt x="310009" y="73305"/>
                </a:lnTo>
                <a:lnTo>
                  <a:pt x="305297" y="64900"/>
                </a:lnTo>
                <a:lnTo>
                  <a:pt x="302580" y="64409"/>
                </a:lnTo>
                <a:close/>
              </a:path>
              <a:path w="5764402" h="928334">
                <a:moveTo>
                  <a:pt x="293918" y="76084"/>
                </a:moveTo>
                <a:lnTo>
                  <a:pt x="294319" y="75823"/>
                </a:lnTo>
                <a:lnTo>
                  <a:pt x="298307" y="8652"/>
                </a:lnTo>
                <a:lnTo>
                  <a:pt x="293899" y="9385"/>
                </a:lnTo>
                <a:lnTo>
                  <a:pt x="288666" y="13052"/>
                </a:lnTo>
                <a:lnTo>
                  <a:pt x="282480" y="20368"/>
                </a:lnTo>
                <a:lnTo>
                  <a:pt x="278969" y="25595"/>
                </a:lnTo>
                <a:lnTo>
                  <a:pt x="274732" y="28360"/>
                </a:lnTo>
                <a:lnTo>
                  <a:pt x="271771" y="81253"/>
                </a:lnTo>
                <a:lnTo>
                  <a:pt x="293918" y="76084"/>
                </a:lnTo>
                <a:close/>
              </a:path>
              <a:path w="5764402" h="928334">
                <a:moveTo>
                  <a:pt x="271771" y="81253"/>
                </a:moveTo>
                <a:lnTo>
                  <a:pt x="274732" y="28360"/>
                </a:lnTo>
                <a:lnTo>
                  <a:pt x="270717" y="27648"/>
                </a:lnTo>
                <a:lnTo>
                  <a:pt x="266792" y="24581"/>
                </a:lnTo>
                <a:lnTo>
                  <a:pt x="262824" y="20277"/>
                </a:lnTo>
                <a:lnTo>
                  <a:pt x="258682" y="15856"/>
                </a:lnTo>
                <a:lnTo>
                  <a:pt x="254387" y="83664"/>
                </a:lnTo>
                <a:lnTo>
                  <a:pt x="271771" y="81253"/>
                </a:lnTo>
                <a:close/>
              </a:path>
              <a:path w="5764402" h="928334">
                <a:moveTo>
                  <a:pt x="254387" y="83664"/>
                </a:moveTo>
                <a:lnTo>
                  <a:pt x="258682" y="15856"/>
                </a:lnTo>
                <a:lnTo>
                  <a:pt x="254233" y="12436"/>
                </a:lnTo>
                <a:lnTo>
                  <a:pt x="249346" y="11139"/>
                </a:lnTo>
                <a:lnTo>
                  <a:pt x="243889" y="13082"/>
                </a:lnTo>
                <a:lnTo>
                  <a:pt x="241198" y="83733"/>
                </a:lnTo>
                <a:lnTo>
                  <a:pt x="254387" y="83664"/>
                </a:lnTo>
                <a:close/>
              </a:path>
              <a:path w="5764402" h="928334">
                <a:moveTo>
                  <a:pt x="241198" y="83733"/>
                </a:moveTo>
                <a:lnTo>
                  <a:pt x="243889" y="13082"/>
                </a:lnTo>
                <a:lnTo>
                  <a:pt x="237729" y="19385"/>
                </a:lnTo>
                <a:lnTo>
                  <a:pt x="235571" y="20347"/>
                </a:lnTo>
                <a:lnTo>
                  <a:pt x="234766" y="20756"/>
                </a:lnTo>
                <a:lnTo>
                  <a:pt x="231883" y="50390"/>
                </a:lnTo>
                <a:lnTo>
                  <a:pt x="231637" y="81873"/>
                </a:lnTo>
                <a:lnTo>
                  <a:pt x="241198" y="83733"/>
                </a:lnTo>
                <a:close/>
              </a:path>
              <a:path w="5764402" h="928334">
                <a:moveTo>
                  <a:pt x="231883" y="50390"/>
                </a:moveTo>
                <a:lnTo>
                  <a:pt x="234766" y="20756"/>
                </a:lnTo>
                <a:lnTo>
                  <a:pt x="230553" y="26044"/>
                </a:lnTo>
                <a:lnTo>
                  <a:pt x="230040" y="47865"/>
                </a:lnTo>
                <a:lnTo>
                  <a:pt x="224001" y="42157"/>
                </a:lnTo>
                <a:lnTo>
                  <a:pt x="221212" y="52235"/>
                </a:lnTo>
                <a:lnTo>
                  <a:pt x="221346" y="74266"/>
                </a:lnTo>
                <a:lnTo>
                  <a:pt x="222781" y="73791"/>
                </a:lnTo>
                <a:lnTo>
                  <a:pt x="227328" y="76609"/>
                </a:lnTo>
                <a:lnTo>
                  <a:pt x="231637" y="81873"/>
                </a:lnTo>
                <a:lnTo>
                  <a:pt x="231883" y="50390"/>
                </a:lnTo>
                <a:close/>
              </a:path>
              <a:path w="5764402" h="928334">
                <a:moveTo>
                  <a:pt x="221212" y="52235"/>
                </a:moveTo>
                <a:lnTo>
                  <a:pt x="224001" y="42157"/>
                </a:lnTo>
                <a:lnTo>
                  <a:pt x="220932" y="35495"/>
                </a:lnTo>
                <a:lnTo>
                  <a:pt x="218675" y="52023"/>
                </a:lnTo>
                <a:lnTo>
                  <a:pt x="218693" y="53432"/>
                </a:lnTo>
                <a:lnTo>
                  <a:pt x="219051" y="68869"/>
                </a:lnTo>
                <a:lnTo>
                  <a:pt x="221131" y="74026"/>
                </a:lnTo>
                <a:lnTo>
                  <a:pt x="221346" y="74266"/>
                </a:lnTo>
                <a:lnTo>
                  <a:pt x="221212" y="52235"/>
                </a:lnTo>
                <a:close/>
              </a:path>
              <a:path w="5764402" h="928334">
                <a:moveTo>
                  <a:pt x="462836" y="84157"/>
                </a:moveTo>
                <a:lnTo>
                  <a:pt x="458175" y="83822"/>
                </a:lnTo>
                <a:lnTo>
                  <a:pt x="458803" y="86377"/>
                </a:lnTo>
                <a:lnTo>
                  <a:pt x="466024" y="85763"/>
                </a:lnTo>
                <a:lnTo>
                  <a:pt x="466410" y="84914"/>
                </a:lnTo>
                <a:lnTo>
                  <a:pt x="462836" y="84157"/>
                </a:lnTo>
                <a:close/>
              </a:path>
              <a:path w="5764402" h="928334">
                <a:moveTo>
                  <a:pt x="252984" y="89149"/>
                </a:moveTo>
                <a:lnTo>
                  <a:pt x="248324" y="88805"/>
                </a:lnTo>
                <a:lnTo>
                  <a:pt x="248972" y="91357"/>
                </a:lnTo>
                <a:lnTo>
                  <a:pt x="256151" y="90748"/>
                </a:lnTo>
                <a:lnTo>
                  <a:pt x="256541" y="89904"/>
                </a:lnTo>
                <a:lnTo>
                  <a:pt x="252984" y="89149"/>
                </a:lnTo>
                <a:close/>
              </a:path>
              <a:path w="5764402" h="928334">
                <a:moveTo>
                  <a:pt x="562609" y="85670"/>
                </a:moveTo>
                <a:lnTo>
                  <a:pt x="559182" y="82780"/>
                </a:lnTo>
                <a:lnTo>
                  <a:pt x="558448" y="77554"/>
                </a:lnTo>
                <a:lnTo>
                  <a:pt x="556919" y="42031"/>
                </a:lnTo>
                <a:lnTo>
                  <a:pt x="553226" y="39551"/>
                </a:lnTo>
                <a:lnTo>
                  <a:pt x="556499" y="90726"/>
                </a:lnTo>
                <a:lnTo>
                  <a:pt x="559384" y="89677"/>
                </a:lnTo>
                <a:lnTo>
                  <a:pt x="562609" y="85670"/>
                </a:lnTo>
                <a:close/>
              </a:path>
              <a:path w="5764402" h="928334">
                <a:moveTo>
                  <a:pt x="558448" y="77554"/>
                </a:moveTo>
                <a:lnTo>
                  <a:pt x="560896" y="71853"/>
                </a:lnTo>
                <a:lnTo>
                  <a:pt x="567062" y="43252"/>
                </a:lnTo>
                <a:lnTo>
                  <a:pt x="558230" y="42720"/>
                </a:lnTo>
                <a:lnTo>
                  <a:pt x="556919" y="42031"/>
                </a:lnTo>
                <a:lnTo>
                  <a:pt x="558448" y="77554"/>
                </a:lnTo>
                <a:close/>
              </a:path>
              <a:path w="5764402" h="928334">
                <a:moveTo>
                  <a:pt x="561838" y="10242"/>
                </a:moveTo>
                <a:lnTo>
                  <a:pt x="558216" y="12964"/>
                </a:lnTo>
                <a:lnTo>
                  <a:pt x="556276" y="15420"/>
                </a:lnTo>
                <a:lnTo>
                  <a:pt x="553612" y="14710"/>
                </a:lnTo>
                <a:lnTo>
                  <a:pt x="551465" y="9619"/>
                </a:lnTo>
                <a:lnTo>
                  <a:pt x="550726" y="88724"/>
                </a:lnTo>
                <a:lnTo>
                  <a:pt x="556499" y="90726"/>
                </a:lnTo>
                <a:lnTo>
                  <a:pt x="553226" y="39551"/>
                </a:lnTo>
                <a:lnTo>
                  <a:pt x="553223" y="38337"/>
                </a:lnTo>
                <a:lnTo>
                  <a:pt x="555847" y="38127"/>
                </a:lnTo>
                <a:lnTo>
                  <a:pt x="560032" y="38659"/>
                </a:lnTo>
                <a:lnTo>
                  <a:pt x="561838" y="10242"/>
                </a:lnTo>
                <a:close/>
              </a:path>
              <a:path w="5764402" h="928334">
                <a:moveTo>
                  <a:pt x="549268" y="78364"/>
                </a:moveTo>
                <a:lnTo>
                  <a:pt x="548920" y="79953"/>
                </a:lnTo>
                <a:lnTo>
                  <a:pt x="550726" y="88724"/>
                </a:lnTo>
                <a:lnTo>
                  <a:pt x="551465" y="9619"/>
                </a:lnTo>
                <a:lnTo>
                  <a:pt x="548386" y="12570"/>
                </a:lnTo>
                <a:lnTo>
                  <a:pt x="546685" y="79457"/>
                </a:lnTo>
                <a:lnTo>
                  <a:pt x="549268" y="78364"/>
                </a:lnTo>
                <a:close/>
              </a:path>
              <a:path w="5764402" h="928334">
                <a:moveTo>
                  <a:pt x="546685" y="79457"/>
                </a:moveTo>
                <a:lnTo>
                  <a:pt x="548386" y="12570"/>
                </a:lnTo>
                <a:lnTo>
                  <a:pt x="540634" y="18890"/>
                </a:lnTo>
                <a:lnTo>
                  <a:pt x="535916" y="20948"/>
                </a:lnTo>
                <a:lnTo>
                  <a:pt x="533368" y="20024"/>
                </a:lnTo>
                <a:lnTo>
                  <a:pt x="536143" y="86334"/>
                </a:lnTo>
                <a:lnTo>
                  <a:pt x="542026" y="82394"/>
                </a:lnTo>
                <a:lnTo>
                  <a:pt x="546685" y="79457"/>
                </a:lnTo>
                <a:close/>
              </a:path>
              <a:path w="5764402" h="928334">
                <a:moveTo>
                  <a:pt x="526976" y="73431"/>
                </a:moveTo>
                <a:lnTo>
                  <a:pt x="527419" y="75355"/>
                </a:lnTo>
                <a:lnTo>
                  <a:pt x="529890" y="90437"/>
                </a:lnTo>
                <a:lnTo>
                  <a:pt x="536143" y="86334"/>
                </a:lnTo>
                <a:lnTo>
                  <a:pt x="533368" y="20024"/>
                </a:lnTo>
                <a:lnTo>
                  <a:pt x="532126" y="17400"/>
                </a:lnTo>
                <a:lnTo>
                  <a:pt x="531325" y="14357"/>
                </a:lnTo>
                <a:lnTo>
                  <a:pt x="527589" y="12135"/>
                </a:lnTo>
                <a:lnTo>
                  <a:pt x="526976" y="73431"/>
                </a:lnTo>
                <a:close/>
              </a:path>
              <a:path w="5764402" h="928334">
                <a:moveTo>
                  <a:pt x="520633" y="16322"/>
                </a:moveTo>
                <a:lnTo>
                  <a:pt x="513789" y="16738"/>
                </a:lnTo>
                <a:lnTo>
                  <a:pt x="518403" y="91357"/>
                </a:lnTo>
                <a:lnTo>
                  <a:pt x="519686" y="95777"/>
                </a:lnTo>
                <a:lnTo>
                  <a:pt x="524120" y="93865"/>
                </a:lnTo>
                <a:lnTo>
                  <a:pt x="529890" y="90437"/>
                </a:lnTo>
                <a:lnTo>
                  <a:pt x="527419" y="75355"/>
                </a:lnTo>
                <a:lnTo>
                  <a:pt x="523574" y="77928"/>
                </a:lnTo>
                <a:lnTo>
                  <a:pt x="519124" y="78620"/>
                </a:lnTo>
                <a:lnTo>
                  <a:pt x="517755" y="74905"/>
                </a:lnTo>
                <a:lnTo>
                  <a:pt x="520633" y="16322"/>
                </a:lnTo>
                <a:close/>
              </a:path>
              <a:path w="5764402" h="928334">
                <a:moveTo>
                  <a:pt x="518241" y="91693"/>
                </a:moveTo>
                <a:lnTo>
                  <a:pt x="517442" y="95333"/>
                </a:lnTo>
                <a:lnTo>
                  <a:pt x="519686" y="95777"/>
                </a:lnTo>
                <a:lnTo>
                  <a:pt x="518403" y="91357"/>
                </a:lnTo>
                <a:lnTo>
                  <a:pt x="518241" y="91693"/>
                </a:lnTo>
                <a:close/>
              </a:path>
              <a:path w="5764402" h="928334">
                <a:moveTo>
                  <a:pt x="591241" y="65663"/>
                </a:moveTo>
                <a:lnTo>
                  <a:pt x="594759" y="67416"/>
                </a:lnTo>
                <a:lnTo>
                  <a:pt x="596167" y="70479"/>
                </a:lnTo>
                <a:lnTo>
                  <a:pt x="598851" y="92289"/>
                </a:lnTo>
                <a:lnTo>
                  <a:pt x="599387" y="65775"/>
                </a:lnTo>
                <a:lnTo>
                  <a:pt x="603347" y="61599"/>
                </a:lnTo>
                <a:lnTo>
                  <a:pt x="608083" y="59558"/>
                </a:lnTo>
                <a:lnTo>
                  <a:pt x="608956" y="17584"/>
                </a:lnTo>
                <a:lnTo>
                  <a:pt x="604110" y="15609"/>
                </a:lnTo>
                <a:lnTo>
                  <a:pt x="605969" y="24998"/>
                </a:lnTo>
                <a:lnTo>
                  <a:pt x="605601" y="27185"/>
                </a:lnTo>
                <a:lnTo>
                  <a:pt x="602073" y="29719"/>
                </a:lnTo>
                <a:lnTo>
                  <a:pt x="598616" y="30423"/>
                </a:lnTo>
                <a:lnTo>
                  <a:pt x="598460" y="27121"/>
                </a:lnTo>
                <a:lnTo>
                  <a:pt x="595235" y="26596"/>
                </a:lnTo>
                <a:lnTo>
                  <a:pt x="591241" y="65663"/>
                </a:lnTo>
                <a:close/>
              </a:path>
              <a:path w="5764402" h="928334">
                <a:moveTo>
                  <a:pt x="604750" y="11964"/>
                </a:moveTo>
                <a:lnTo>
                  <a:pt x="612757" y="10930"/>
                </a:lnTo>
                <a:lnTo>
                  <a:pt x="607025" y="9668"/>
                </a:lnTo>
                <a:lnTo>
                  <a:pt x="589737" y="6968"/>
                </a:lnTo>
                <a:lnTo>
                  <a:pt x="595235" y="26596"/>
                </a:lnTo>
                <a:lnTo>
                  <a:pt x="599945" y="25333"/>
                </a:lnTo>
                <a:lnTo>
                  <a:pt x="604110" y="15609"/>
                </a:lnTo>
                <a:lnTo>
                  <a:pt x="604750" y="11964"/>
                </a:lnTo>
                <a:close/>
              </a:path>
              <a:path w="5764402" h="928334">
                <a:moveTo>
                  <a:pt x="589737" y="6968"/>
                </a:moveTo>
                <a:lnTo>
                  <a:pt x="576905" y="6596"/>
                </a:lnTo>
                <a:lnTo>
                  <a:pt x="578196" y="58682"/>
                </a:lnTo>
                <a:lnTo>
                  <a:pt x="584235" y="57865"/>
                </a:lnTo>
                <a:lnTo>
                  <a:pt x="588888" y="59966"/>
                </a:lnTo>
                <a:lnTo>
                  <a:pt x="591241" y="65663"/>
                </a:lnTo>
                <a:lnTo>
                  <a:pt x="595235" y="26596"/>
                </a:lnTo>
                <a:lnTo>
                  <a:pt x="589737" y="6968"/>
                </a:lnTo>
                <a:close/>
              </a:path>
              <a:path w="5764402" h="928334">
                <a:moveTo>
                  <a:pt x="576905" y="6596"/>
                </a:moveTo>
                <a:lnTo>
                  <a:pt x="567837" y="7903"/>
                </a:lnTo>
                <a:lnTo>
                  <a:pt x="568819" y="40897"/>
                </a:lnTo>
                <a:lnTo>
                  <a:pt x="571060" y="42951"/>
                </a:lnTo>
                <a:lnTo>
                  <a:pt x="571684" y="61738"/>
                </a:lnTo>
                <a:lnTo>
                  <a:pt x="578196" y="58682"/>
                </a:lnTo>
                <a:lnTo>
                  <a:pt x="576905" y="6596"/>
                </a:lnTo>
                <a:close/>
              </a:path>
              <a:path w="5764402" h="928334">
                <a:moveTo>
                  <a:pt x="564711" y="39669"/>
                </a:moveTo>
                <a:lnTo>
                  <a:pt x="568819" y="40897"/>
                </a:lnTo>
                <a:lnTo>
                  <a:pt x="567837" y="7903"/>
                </a:lnTo>
                <a:lnTo>
                  <a:pt x="561838" y="10242"/>
                </a:lnTo>
                <a:lnTo>
                  <a:pt x="560032" y="38659"/>
                </a:lnTo>
                <a:lnTo>
                  <a:pt x="564711" y="39669"/>
                </a:lnTo>
                <a:close/>
              </a:path>
              <a:path w="5764402" h="928334">
                <a:moveTo>
                  <a:pt x="655026" y="79887"/>
                </a:moveTo>
                <a:lnTo>
                  <a:pt x="647981" y="78560"/>
                </a:lnTo>
                <a:lnTo>
                  <a:pt x="648674" y="81854"/>
                </a:lnTo>
                <a:lnTo>
                  <a:pt x="652905" y="82641"/>
                </a:lnTo>
                <a:lnTo>
                  <a:pt x="655026" y="79887"/>
                </a:lnTo>
                <a:close/>
              </a:path>
              <a:path w="5764402" h="928334">
                <a:moveTo>
                  <a:pt x="591223" y="86776"/>
                </a:moveTo>
                <a:lnTo>
                  <a:pt x="591350" y="89904"/>
                </a:lnTo>
                <a:lnTo>
                  <a:pt x="593626" y="91873"/>
                </a:lnTo>
                <a:lnTo>
                  <a:pt x="598851" y="92289"/>
                </a:lnTo>
                <a:lnTo>
                  <a:pt x="596167" y="70479"/>
                </a:lnTo>
                <a:lnTo>
                  <a:pt x="595716" y="74338"/>
                </a:lnTo>
                <a:lnTo>
                  <a:pt x="594208" y="78601"/>
                </a:lnTo>
                <a:lnTo>
                  <a:pt x="592443" y="82877"/>
                </a:lnTo>
                <a:lnTo>
                  <a:pt x="591223" y="86776"/>
                </a:lnTo>
                <a:close/>
              </a:path>
              <a:path w="5764402" h="928334">
                <a:moveTo>
                  <a:pt x="567062" y="43252"/>
                </a:moveTo>
                <a:lnTo>
                  <a:pt x="560896" y="71853"/>
                </a:lnTo>
                <a:lnTo>
                  <a:pt x="565612" y="66354"/>
                </a:lnTo>
                <a:lnTo>
                  <a:pt x="571684" y="61738"/>
                </a:lnTo>
                <a:lnTo>
                  <a:pt x="571060" y="42951"/>
                </a:lnTo>
                <a:lnTo>
                  <a:pt x="567062" y="43252"/>
                </a:lnTo>
                <a:close/>
              </a:path>
              <a:path w="5764402" h="928334">
                <a:moveTo>
                  <a:pt x="608083" y="59558"/>
                </a:moveTo>
                <a:lnTo>
                  <a:pt x="607827" y="90762"/>
                </a:lnTo>
                <a:lnTo>
                  <a:pt x="621355" y="86901"/>
                </a:lnTo>
                <a:lnTo>
                  <a:pt x="626658" y="91508"/>
                </a:lnTo>
                <a:lnTo>
                  <a:pt x="631435" y="95242"/>
                </a:lnTo>
                <a:lnTo>
                  <a:pt x="634168" y="96607"/>
                </a:lnTo>
                <a:lnTo>
                  <a:pt x="633886" y="63144"/>
                </a:lnTo>
                <a:lnTo>
                  <a:pt x="630142" y="64796"/>
                </a:lnTo>
                <a:lnTo>
                  <a:pt x="629135" y="62889"/>
                </a:lnTo>
                <a:lnTo>
                  <a:pt x="630936" y="72453"/>
                </a:lnTo>
                <a:lnTo>
                  <a:pt x="632731" y="76004"/>
                </a:lnTo>
                <a:lnTo>
                  <a:pt x="632358" y="79971"/>
                </a:lnTo>
                <a:lnTo>
                  <a:pt x="629493" y="82906"/>
                </a:lnTo>
                <a:lnTo>
                  <a:pt x="623812" y="83361"/>
                </a:lnTo>
                <a:lnTo>
                  <a:pt x="614993" y="79887"/>
                </a:lnTo>
                <a:lnTo>
                  <a:pt x="608083" y="59558"/>
                </a:lnTo>
                <a:close/>
              </a:path>
              <a:path w="5764402" h="928334">
                <a:moveTo>
                  <a:pt x="629135" y="62889"/>
                </a:moveTo>
                <a:lnTo>
                  <a:pt x="630014" y="59038"/>
                </a:lnTo>
                <a:lnTo>
                  <a:pt x="633356" y="19100"/>
                </a:lnTo>
                <a:lnTo>
                  <a:pt x="629025" y="20313"/>
                </a:lnTo>
                <a:lnTo>
                  <a:pt x="627297" y="70768"/>
                </a:lnTo>
                <a:lnTo>
                  <a:pt x="630936" y="72453"/>
                </a:lnTo>
                <a:lnTo>
                  <a:pt x="629135" y="62889"/>
                </a:lnTo>
                <a:close/>
              </a:path>
              <a:path w="5764402" h="928334">
                <a:moveTo>
                  <a:pt x="622674" y="20254"/>
                </a:moveTo>
                <a:lnTo>
                  <a:pt x="615564" y="19238"/>
                </a:lnTo>
                <a:lnTo>
                  <a:pt x="615781" y="78788"/>
                </a:lnTo>
                <a:lnTo>
                  <a:pt x="622137" y="72396"/>
                </a:lnTo>
                <a:lnTo>
                  <a:pt x="627297" y="70768"/>
                </a:lnTo>
                <a:lnTo>
                  <a:pt x="629025" y="20313"/>
                </a:lnTo>
                <a:lnTo>
                  <a:pt x="622674" y="20254"/>
                </a:lnTo>
                <a:close/>
              </a:path>
              <a:path w="5764402" h="928334">
                <a:moveTo>
                  <a:pt x="614993" y="79887"/>
                </a:moveTo>
                <a:lnTo>
                  <a:pt x="615781" y="78788"/>
                </a:lnTo>
                <a:lnTo>
                  <a:pt x="615564" y="19238"/>
                </a:lnTo>
                <a:lnTo>
                  <a:pt x="608956" y="17584"/>
                </a:lnTo>
                <a:lnTo>
                  <a:pt x="608083" y="59558"/>
                </a:lnTo>
                <a:lnTo>
                  <a:pt x="614993" y="79887"/>
                </a:lnTo>
                <a:close/>
              </a:path>
              <a:path w="5764402" h="928334">
                <a:moveTo>
                  <a:pt x="639332" y="82683"/>
                </a:moveTo>
                <a:lnTo>
                  <a:pt x="643099" y="78709"/>
                </a:lnTo>
                <a:lnTo>
                  <a:pt x="645918" y="9414"/>
                </a:lnTo>
                <a:lnTo>
                  <a:pt x="637279" y="8125"/>
                </a:lnTo>
                <a:lnTo>
                  <a:pt x="634406" y="16297"/>
                </a:lnTo>
                <a:lnTo>
                  <a:pt x="633356" y="19100"/>
                </a:lnTo>
                <a:lnTo>
                  <a:pt x="630014" y="59038"/>
                </a:lnTo>
                <a:lnTo>
                  <a:pt x="631928" y="54858"/>
                </a:lnTo>
                <a:lnTo>
                  <a:pt x="634028" y="51963"/>
                </a:lnTo>
                <a:lnTo>
                  <a:pt x="635462" y="51967"/>
                </a:lnTo>
                <a:lnTo>
                  <a:pt x="639432" y="56355"/>
                </a:lnTo>
                <a:lnTo>
                  <a:pt x="640243" y="57338"/>
                </a:lnTo>
                <a:lnTo>
                  <a:pt x="639332" y="82683"/>
                </a:lnTo>
                <a:close/>
              </a:path>
              <a:path w="5764402" h="928334">
                <a:moveTo>
                  <a:pt x="627795" y="7889"/>
                </a:moveTo>
                <a:lnTo>
                  <a:pt x="628227" y="9834"/>
                </a:lnTo>
                <a:lnTo>
                  <a:pt x="632962" y="13749"/>
                </a:lnTo>
                <a:lnTo>
                  <a:pt x="634406" y="16297"/>
                </a:lnTo>
                <a:lnTo>
                  <a:pt x="637279" y="8125"/>
                </a:lnTo>
                <a:lnTo>
                  <a:pt x="631025" y="7468"/>
                </a:lnTo>
                <a:lnTo>
                  <a:pt x="627795" y="7889"/>
                </a:lnTo>
                <a:close/>
              </a:path>
              <a:path w="5764402" h="928334">
                <a:moveTo>
                  <a:pt x="678437" y="70316"/>
                </a:moveTo>
                <a:lnTo>
                  <a:pt x="682929" y="71744"/>
                </a:lnTo>
                <a:lnTo>
                  <a:pt x="690660" y="17289"/>
                </a:lnTo>
                <a:lnTo>
                  <a:pt x="692259" y="17042"/>
                </a:lnTo>
                <a:lnTo>
                  <a:pt x="699935" y="17401"/>
                </a:lnTo>
                <a:lnTo>
                  <a:pt x="699461" y="64311"/>
                </a:lnTo>
                <a:lnTo>
                  <a:pt x="702030" y="62845"/>
                </a:lnTo>
                <a:lnTo>
                  <a:pt x="701862" y="9947"/>
                </a:lnTo>
                <a:lnTo>
                  <a:pt x="691555" y="11979"/>
                </a:lnTo>
                <a:lnTo>
                  <a:pt x="679761" y="12618"/>
                </a:lnTo>
                <a:lnTo>
                  <a:pt x="678437" y="70316"/>
                </a:lnTo>
                <a:close/>
              </a:path>
              <a:path w="5764402" h="928334">
                <a:moveTo>
                  <a:pt x="690660" y="17289"/>
                </a:moveTo>
                <a:lnTo>
                  <a:pt x="682929" y="71744"/>
                </a:lnTo>
                <a:lnTo>
                  <a:pt x="685353" y="75147"/>
                </a:lnTo>
                <a:lnTo>
                  <a:pt x="686381" y="79343"/>
                </a:lnTo>
                <a:lnTo>
                  <a:pt x="686688" y="83149"/>
                </a:lnTo>
                <a:lnTo>
                  <a:pt x="687824" y="84866"/>
                </a:lnTo>
                <a:lnTo>
                  <a:pt x="689999" y="80412"/>
                </a:lnTo>
                <a:lnTo>
                  <a:pt x="694143" y="70841"/>
                </a:lnTo>
                <a:lnTo>
                  <a:pt x="693433" y="21186"/>
                </a:lnTo>
                <a:lnTo>
                  <a:pt x="690660" y="17289"/>
                </a:lnTo>
                <a:close/>
              </a:path>
              <a:path w="5764402" h="928334">
                <a:moveTo>
                  <a:pt x="678437" y="70316"/>
                </a:moveTo>
                <a:lnTo>
                  <a:pt x="679761" y="12618"/>
                </a:lnTo>
                <a:lnTo>
                  <a:pt x="667798" y="12107"/>
                </a:lnTo>
                <a:lnTo>
                  <a:pt x="656304" y="10890"/>
                </a:lnTo>
                <a:lnTo>
                  <a:pt x="645918" y="9414"/>
                </a:lnTo>
                <a:lnTo>
                  <a:pt x="643099" y="78709"/>
                </a:lnTo>
                <a:lnTo>
                  <a:pt x="649254" y="75325"/>
                </a:lnTo>
                <a:lnTo>
                  <a:pt x="658433" y="72955"/>
                </a:lnTo>
                <a:lnTo>
                  <a:pt x="671266" y="72020"/>
                </a:lnTo>
                <a:lnTo>
                  <a:pt x="678437" y="70316"/>
                </a:lnTo>
                <a:close/>
              </a:path>
              <a:path w="5764402" h="928334">
                <a:moveTo>
                  <a:pt x="635380" y="56486"/>
                </a:moveTo>
                <a:lnTo>
                  <a:pt x="633909" y="59370"/>
                </a:lnTo>
                <a:lnTo>
                  <a:pt x="639432" y="56355"/>
                </a:lnTo>
                <a:lnTo>
                  <a:pt x="635462" y="51967"/>
                </a:lnTo>
                <a:lnTo>
                  <a:pt x="635380" y="56486"/>
                </a:lnTo>
                <a:close/>
              </a:path>
              <a:path w="5764402" h="928334">
                <a:moveTo>
                  <a:pt x="746839" y="83518"/>
                </a:moveTo>
                <a:lnTo>
                  <a:pt x="752377" y="82372"/>
                </a:lnTo>
                <a:lnTo>
                  <a:pt x="757660" y="81663"/>
                </a:lnTo>
                <a:lnTo>
                  <a:pt x="762104" y="81847"/>
                </a:lnTo>
                <a:lnTo>
                  <a:pt x="765130" y="83382"/>
                </a:lnTo>
                <a:lnTo>
                  <a:pt x="766153" y="86728"/>
                </a:lnTo>
                <a:lnTo>
                  <a:pt x="764592" y="92340"/>
                </a:lnTo>
                <a:lnTo>
                  <a:pt x="758565" y="94699"/>
                </a:lnTo>
                <a:lnTo>
                  <a:pt x="756136" y="97391"/>
                </a:lnTo>
                <a:lnTo>
                  <a:pt x="760144" y="98695"/>
                </a:lnTo>
                <a:lnTo>
                  <a:pt x="768135" y="98437"/>
                </a:lnTo>
                <a:lnTo>
                  <a:pt x="766338" y="76840"/>
                </a:lnTo>
                <a:lnTo>
                  <a:pt x="763352" y="78941"/>
                </a:lnTo>
                <a:lnTo>
                  <a:pt x="764197" y="7489"/>
                </a:lnTo>
                <a:lnTo>
                  <a:pt x="755436" y="9823"/>
                </a:lnTo>
                <a:lnTo>
                  <a:pt x="746839" y="83518"/>
                </a:lnTo>
                <a:close/>
              </a:path>
              <a:path w="5764402" h="928334">
                <a:moveTo>
                  <a:pt x="770104" y="73978"/>
                </a:moveTo>
                <a:lnTo>
                  <a:pt x="766338" y="76840"/>
                </a:lnTo>
                <a:lnTo>
                  <a:pt x="768135" y="98437"/>
                </a:lnTo>
                <a:lnTo>
                  <a:pt x="777657" y="96443"/>
                </a:lnTo>
                <a:lnTo>
                  <a:pt x="786255" y="92537"/>
                </a:lnTo>
                <a:lnTo>
                  <a:pt x="776805" y="90217"/>
                </a:lnTo>
                <a:lnTo>
                  <a:pt x="770714" y="87884"/>
                </a:lnTo>
                <a:lnTo>
                  <a:pt x="767600" y="85580"/>
                </a:lnTo>
                <a:lnTo>
                  <a:pt x="770104" y="73978"/>
                </a:lnTo>
                <a:close/>
              </a:path>
              <a:path w="5764402" h="928334">
                <a:moveTo>
                  <a:pt x="786590" y="17343"/>
                </a:moveTo>
                <a:lnTo>
                  <a:pt x="782941" y="16658"/>
                </a:lnTo>
                <a:lnTo>
                  <a:pt x="779484" y="14084"/>
                </a:lnTo>
                <a:lnTo>
                  <a:pt x="775614" y="10866"/>
                </a:lnTo>
                <a:lnTo>
                  <a:pt x="770721" y="8253"/>
                </a:lnTo>
                <a:lnTo>
                  <a:pt x="764368" y="77345"/>
                </a:lnTo>
                <a:lnTo>
                  <a:pt x="770693" y="71890"/>
                </a:lnTo>
                <a:lnTo>
                  <a:pt x="774469" y="69617"/>
                </a:lnTo>
                <a:lnTo>
                  <a:pt x="777288" y="77454"/>
                </a:lnTo>
                <a:lnTo>
                  <a:pt x="783340" y="75897"/>
                </a:lnTo>
                <a:lnTo>
                  <a:pt x="786590" y="17343"/>
                </a:lnTo>
                <a:close/>
              </a:path>
              <a:path w="5764402" h="928334">
                <a:moveTo>
                  <a:pt x="764197" y="7489"/>
                </a:moveTo>
                <a:lnTo>
                  <a:pt x="763352" y="78941"/>
                </a:lnTo>
                <a:lnTo>
                  <a:pt x="764368" y="77345"/>
                </a:lnTo>
                <a:lnTo>
                  <a:pt x="770721" y="8253"/>
                </a:lnTo>
                <a:lnTo>
                  <a:pt x="764197" y="7489"/>
                </a:lnTo>
                <a:close/>
              </a:path>
              <a:path w="5764402" h="928334">
                <a:moveTo>
                  <a:pt x="744295" y="70448"/>
                </a:moveTo>
                <a:lnTo>
                  <a:pt x="740830" y="73899"/>
                </a:lnTo>
                <a:lnTo>
                  <a:pt x="741627" y="84641"/>
                </a:lnTo>
                <a:lnTo>
                  <a:pt x="746839" y="83518"/>
                </a:lnTo>
                <a:lnTo>
                  <a:pt x="755436" y="9823"/>
                </a:lnTo>
                <a:lnTo>
                  <a:pt x="744081" y="61189"/>
                </a:lnTo>
                <a:lnTo>
                  <a:pt x="741271" y="61716"/>
                </a:lnTo>
                <a:lnTo>
                  <a:pt x="737535" y="61872"/>
                </a:lnTo>
                <a:lnTo>
                  <a:pt x="733181" y="61701"/>
                </a:lnTo>
                <a:lnTo>
                  <a:pt x="728658" y="72356"/>
                </a:lnTo>
                <a:lnTo>
                  <a:pt x="744295" y="70448"/>
                </a:lnTo>
                <a:close/>
              </a:path>
              <a:path w="5764402" h="928334">
                <a:moveTo>
                  <a:pt x="743864" y="56934"/>
                </a:moveTo>
                <a:lnTo>
                  <a:pt x="744081" y="61189"/>
                </a:lnTo>
                <a:lnTo>
                  <a:pt x="755436" y="9823"/>
                </a:lnTo>
                <a:lnTo>
                  <a:pt x="743829" y="16501"/>
                </a:lnTo>
                <a:lnTo>
                  <a:pt x="743503" y="23133"/>
                </a:lnTo>
                <a:lnTo>
                  <a:pt x="739881" y="54474"/>
                </a:lnTo>
                <a:lnTo>
                  <a:pt x="743864" y="56934"/>
                </a:lnTo>
                <a:close/>
              </a:path>
              <a:path w="5764402" h="928334">
                <a:moveTo>
                  <a:pt x="738079" y="26864"/>
                </a:moveTo>
                <a:lnTo>
                  <a:pt x="728906" y="25581"/>
                </a:lnTo>
                <a:lnTo>
                  <a:pt x="732713" y="51111"/>
                </a:lnTo>
                <a:lnTo>
                  <a:pt x="733429" y="51419"/>
                </a:lnTo>
                <a:lnTo>
                  <a:pt x="739881" y="54474"/>
                </a:lnTo>
                <a:lnTo>
                  <a:pt x="743503" y="23133"/>
                </a:lnTo>
                <a:lnTo>
                  <a:pt x="738079" y="26864"/>
                </a:lnTo>
                <a:close/>
              </a:path>
              <a:path w="5764402" h="928334">
                <a:moveTo>
                  <a:pt x="713110" y="53968"/>
                </a:moveTo>
                <a:lnTo>
                  <a:pt x="717075" y="52879"/>
                </a:lnTo>
                <a:lnTo>
                  <a:pt x="723506" y="51912"/>
                </a:lnTo>
                <a:lnTo>
                  <a:pt x="732713" y="51111"/>
                </a:lnTo>
                <a:lnTo>
                  <a:pt x="728906" y="25581"/>
                </a:lnTo>
                <a:lnTo>
                  <a:pt x="718280" y="21115"/>
                </a:lnTo>
                <a:lnTo>
                  <a:pt x="713110" y="53968"/>
                </a:lnTo>
                <a:close/>
              </a:path>
              <a:path w="5764402" h="928334">
                <a:moveTo>
                  <a:pt x="719493" y="59679"/>
                </a:moveTo>
                <a:lnTo>
                  <a:pt x="715751" y="58651"/>
                </a:lnTo>
                <a:lnTo>
                  <a:pt x="712933" y="57522"/>
                </a:lnTo>
                <a:lnTo>
                  <a:pt x="713110" y="53968"/>
                </a:lnTo>
                <a:lnTo>
                  <a:pt x="718280" y="21115"/>
                </a:lnTo>
                <a:lnTo>
                  <a:pt x="708500" y="15294"/>
                </a:lnTo>
                <a:lnTo>
                  <a:pt x="710933" y="69285"/>
                </a:lnTo>
                <a:lnTo>
                  <a:pt x="717897" y="71626"/>
                </a:lnTo>
                <a:lnTo>
                  <a:pt x="719493" y="59679"/>
                </a:lnTo>
                <a:close/>
              </a:path>
              <a:path w="5764402" h="928334">
                <a:moveTo>
                  <a:pt x="708500" y="15294"/>
                </a:moveTo>
                <a:lnTo>
                  <a:pt x="701862" y="9947"/>
                </a:lnTo>
                <a:lnTo>
                  <a:pt x="702030" y="62845"/>
                </a:lnTo>
                <a:lnTo>
                  <a:pt x="704078" y="63869"/>
                </a:lnTo>
                <a:lnTo>
                  <a:pt x="706686" y="66357"/>
                </a:lnTo>
                <a:lnTo>
                  <a:pt x="710933" y="69285"/>
                </a:lnTo>
                <a:lnTo>
                  <a:pt x="708500" y="15294"/>
                </a:lnTo>
                <a:close/>
              </a:path>
              <a:path w="5764402" h="928334">
                <a:moveTo>
                  <a:pt x="698425" y="20003"/>
                </a:moveTo>
                <a:lnTo>
                  <a:pt x="693433" y="21186"/>
                </a:lnTo>
                <a:lnTo>
                  <a:pt x="694143" y="70841"/>
                </a:lnTo>
                <a:lnTo>
                  <a:pt x="695293" y="69292"/>
                </a:lnTo>
                <a:lnTo>
                  <a:pt x="699461" y="64311"/>
                </a:lnTo>
                <a:lnTo>
                  <a:pt x="699935" y="17401"/>
                </a:lnTo>
                <a:lnTo>
                  <a:pt x="698425" y="20003"/>
                </a:lnTo>
                <a:close/>
              </a:path>
              <a:path w="5764402" h="928334">
                <a:moveTo>
                  <a:pt x="733768" y="83299"/>
                </a:moveTo>
                <a:lnTo>
                  <a:pt x="734509" y="84990"/>
                </a:lnTo>
                <a:lnTo>
                  <a:pt x="737323" y="85285"/>
                </a:lnTo>
                <a:lnTo>
                  <a:pt x="741627" y="84641"/>
                </a:lnTo>
                <a:lnTo>
                  <a:pt x="740830" y="73899"/>
                </a:lnTo>
                <a:lnTo>
                  <a:pt x="735681" y="79755"/>
                </a:lnTo>
                <a:lnTo>
                  <a:pt x="733768" y="83299"/>
                </a:lnTo>
                <a:close/>
              </a:path>
              <a:path w="5764402" h="928334">
                <a:moveTo>
                  <a:pt x="728658" y="72356"/>
                </a:moveTo>
                <a:lnTo>
                  <a:pt x="733181" y="61701"/>
                </a:lnTo>
                <a:lnTo>
                  <a:pt x="728517" y="61249"/>
                </a:lnTo>
                <a:lnTo>
                  <a:pt x="723851" y="60560"/>
                </a:lnTo>
                <a:lnTo>
                  <a:pt x="719493" y="59679"/>
                </a:lnTo>
                <a:lnTo>
                  <a:pt x="717897" y="71626"/>
                </a:lnTo>
                <a:lnTo>
                  <a:pt x="728658" y="72356"/>
                </a:lnTo>
                <a:close/>
              </a:path>
              <a:path w="5764402" h="928334">
                <a:moveTo>
                  <a:pt x="640243" y="57338"/>
                </a:moveTo>
                <a:lnTo>
                  <a:pt x="633886" y="63144"/>
                </a:lnTo>
                <a:lnTo>
                  <a:pt x="634168" y="96607"/>
                </a:lnTo>
                <a:lnTo>
                  <a:pt x="636033" y="93918"/>
                </a:lnTo>
                <a:lnTo>
                  <a:pt x="636433" y="90710"/>
                </a:lnTo>
                <a:lnTo>
                  <a:pt x="637321" y="86824"/>
                </a:lnTo>
                <a:lnTo>
                  <a:pt x="639332" y="82683"/>
                </a:lnTo>
                <a:lnTo>
                  <a:pt x="640243" y="57338"/>
                </a:lnTo>
                <a:close/>
              </a:path>
              <a:path w="5764402" h="928334">
                <a:moveTo>
                  <a:pt x="607827" y="90762"/>
                </a:moveTo>
                <a:lnTo>
                  <a:pt x="608083" y="59558"/>
                </a:lnTo>
                <a:lnTo>
                  <a:pt x="607174" y="61844"/>
                </a:lnTo>
                <a:lnTo>
                  <a:pt x="603368" y="64493"/>
                </a:lnTo>
                <a:lnTo>
                  <a:pt x="600083" y="66272"/>
                </a:lnTo>
                <a:lnTo>
                  <a:pt x="599387" y="65775"/>
                </a:lnTo>
                <a:lnTo>
                  <a:pt x="598851" y="92289"/>
                </a:lnTo>
                <a:lnTo>
                  <a:pt x="607827" y="90762"/>
                </a:lnTo>
                <a:close/>
              </a:path>
              <a:path w="5764402" h="928334">
                <a:moveTo>
                  <a:pt x="736600" y="92537"/>
                </a:moveTo>
                <a:lnTo>
                  <a:pt x="736740" y="95771"/>
                </a:lnTo>
                <a:lnTo>
                  <a:pt x="740213" y="95029"/>
                </a:lnTo>
                <a:lnTo>
                  <a:pt x="743740" y="92493"/>
                </a:lnTo>
                <a:lnTo>
                  <a:pt x="744040" y="90344"/>
                </a:lnTo>
                <a:lnTo>
                  <a:pt x="737834" y="90765"/>
                </a:lnTo>
                <a:lnTo>
                  <a:pt x="736600" y="92537"/>
                </a:lnTo>
                <a:close/>
              </a:path>
              <a:path w="5764402" h="928334">
                <a:moveTo>
                  <a:pt x="210262" y="75885"/>
                </a:moveTo>
                <a:lnTo>
                  <a:pt x="216642" y="75826"/>
                </a:lnTo>
                <a:lnTo>
                  <a:pt x="209748" y="75321"/>
                </a:lnTo>
                <a:lnTo>
                  <a:pt x="210324" y="77921"/>
                </a:lnTo>
                <a:lnTo>
                  <a:pt x="210262" y="75885"/>
                </a:lnTo>
                <a:close/>
              </a:path>
              <a:path w="5764402" h="928334">
                <a:moveTo>
                  <a:pt x="218195" y="48030"/>
                </a:moveTo>
                <a:lnTo>
                  <a:pt x="218675" y="52023"/>
                </a:lnTo>
                <a:lnTo>
                  <a:pt x="220932" y="35495"/>
                </a:lnTo>
                <a:lnTo>
                  <a:pt x="215716" y="32777"/>
                </a:lnTo>
                <a:lnTo>
                  <a:pt x="219079" y="10835"/>
                </a:lnTo>
                <a:lnTo>
                  <a:pt x="210659" y="12343"/>
                </a:lnTo>
                <a:lnTo>
                  <a:pt x="213362" y="39855"/>
                </a:lnTo>
                <a:lnTo>
                  <a:pt x="218195" y="48030"/>
                </a:lnTo>
                <a:lnTo>
                  <a:pt x="218644" y="49681"/>
                </a:lnTo>
                <a:lnTo>
                  <a:pt x="218195" y="48030"/>
                </a:lnTo>
                <a:close/>
              </a:path>
              <a:path w="5764402" h="928334">
                <a:moveTo>
                  <a:pt x="213362" y="39855"/>
                </a:moveTo>
                <a:lnTo>
                  <a:pt x="210659" y="12343"/>
                </a:lnTo>
                <a:lnTo>
                  <a:pt x="207205" y="51061"/>
                </a:lnTo>
                <a:lnTo>
                  <a:pt x="218675" y="52023"/>
                </a:lnTo>
                <a:lnTo>
                  <a:pt x="218195" y="48030"/>
                </a:lnTo>
                <a:lnTo>
                  <a:pt x="213362" y="39855"/>
                </a:lnTo>
                <a:close/>
              </a:path>
              <a:path w="5764402" h="928334">
                <a:moveTo>
                  <a:pt x="204600" y="16633"/>
                </a:moveTo>
                <a:lnTo>
                  <a:pt x="203637" y="15541"/>
                </a:lnTo>
                <a:lnTo>
                  <a:pt x="207205" y="51061"/>
                </a:lnTo>
                <a:lnTo>
                  <a:pt x="210659" y="12343"/>
                </a:lnTo>
                <a:lnTo>
                  <a:pt x="204600" y="16633"/>
                </a:lnTo>
                <a:close/>
              </a:path>
              <a:path w="5764402" h="928334">
                <a:moveTo>
                  <a:pt x="176178" y="17509"/>
                </a:moveTo>
                <a:lnTo>
                  <a:pt x="166986" y="23475"/>
                </a:lnTo>
                <a:lnTo>
                  <a:pt x="169680" y="62254"/>
                </a:lnTo>
                <a:lnTo>
                  <a:pt x="172364" y="57717"/>
                </a:lnTo>
                <a:lnTo>
                  <a:pt x="176538" y="57921"/>
                </a:lnTo>
                <a:lnTo>
                  <a:pt x="185535" y="12261"/>
                </a:lnTo>
                <a:lnTo>
                  <a:pt x="176178" y="17509"/>
                </a:lnTo>
                <a:close/>
              </a:path>
              <a:path w="5764402" h="928334">
                <a:moveTo>
                  <a:pt x="218399" y="58157"/>
                </a:moveTo>
                <a:lnTo>
                  <a:pt x="218329" y="63441"/>
                </a:lnTo>
                <a:lnTo>
                  <a:pt x="219051" y="68869"/>
                </a:lnTo>
                <a:lnTo>
                  <a:pt x="218693" y="53432"/>
                </a:lnTo>
                <a:lnTo>
                  <a:pt x="218399" y="58157"/>
                </a:lnTo>
                <a:close/>
              </a:path>
              <a:path w="5764402" h="928334">
                <a:moveTo>
                  <a:pt x="225446" y="78659"/>
                </a:moveTo>
                <a:lnTo>
                  <a:pt x="227328" y="76609"/>
                </a:lnTo>
                <a:lnTo>
                  <a:pt x="218879" y="76811"/>
                </a:lnTo>
                <a:lnTo>
                  <a:pt x="214947" y="76388"/>
                </a:lnTo>
                <a:lnTo>
                  <a:pt x="213768" y="83899"/>
                </a:lnTo>
                <a:lnTo>
                  <a:pt x="217230" y="81414"/>
                </a:lnTo>
                <a:lnTo>
                  <a:pt x="220884" y="83632"/>
                </a:lnTo>
                <a:lnTo>
                  <a:pt x="225138" y="78499"/>
                </a:lnTo>
                <a:lnTo>
                  <a:pt x="225446" y="78659"/>
                </a:lnTo>
                <a:close/>
              </a:path>
              <a:path w="5764402" h="928334">
                <a:moveTo>
                  <a:pt x="228130" y="27710"/>
                </a:moveTo>
                <a:lnTo>
                  <a:pt x="230553" y="26044"/>
                </a:lnTo>
                <a:lnTo>
                  <a:pt x="234766" y="20756"/>
                </a:lnTo>
                <a:lnTo>
                  <a:pt x="223653" y="26405"/>
                </a:lnTo>
                <a:lnTo>
                  <a:pt x="220932" y="35495"/>
                </a:lnTo>
                <a:lnTo>
                  <a:pt x="224001" y="42157"/>
                </a:lnTo>
                <a:lnTo>
                  <a:pt x="230040" y="47865"/>
                </a:lnTo>
                <a:lnTo>
                  <a:pt x="230553" y="26044"/>
                </a:lnTo>
                <a:lnTo>
                  <a:pt x="228130" y="27710"/>
                </a:lnTo>
                <a:close/>
              </a:path>
              <a:path w="5764402" h="928334">
                <a:moveTo>
                  <a:pt x="223653" y="26405"/>
                </a:moveTo>
                <a:lnTo>
                  <a:pt x="234766" y="20756"/>
                </a:lnTo>
                <a:lnTo>
                  <a:pt x="227569" y="11781"/>
                </a:lnTo>
                <a:lnTo>
                  <a:pt x="219079" y="10835"/>
                </a:lnTo>
                <a:lnTo>
                  <a:pt x="215716" y="32777"/>
                </a:lnTo>
                <a:lnTo>
                  <a:pt x="220932" y="35495"/>
                </a:lnTo>
                <a:lnTo>
                  <a:pt x="223653" y="26405"/>
                </a:lnTo>
                <a:close/>
              </a:path>
              <a:path w="5764402" h="928334">
                <a:moveTo>
                  <a:pt x="233838" y="14850"/>
                </a:moveTo>
                <a:lnTo>
                  <a:pt x="227569" y="11781"/>
                </a:lnTo>
                <a:lnTo>
                  <a:pt x="234766" y="20756"/>
                </a:lnTo>
                <a:lnTo>
                  <a:pt x="235596" y="19714"/>
                </a:lnTo>
                <a:lnTo>
                  <a:pt x="233838" y="14850"/>
                </a:lnTo>
                <a:close/>
              </a:path>
              <a:path w="5764402" h="928334">
                <a:moveTo>
                  <a:pt x="566838" y="85303"/>
                </a:moveTo>
                <a:lnTo>
                  <a:pt x="562941" y="85257"/>
                </a:lnTo>
                <a:lnTo>
                  <a:pt x="564012" y="86852"/>
                </a:lnTo>
                <a:lnTo>
                  <a:pt x="573852" y="89092"/>
                </a:lnTo>
                <a:lnTo>
                  <a:pt x="574295" y="89129"/>
                </a:lnTo>
                <a:lnTo>
                  <a:pt x="566838" y="85303"/>
                </a:lnTo>
                <a:close/>
              </a:path>
              <a:path w="5764402" h="928334">
                <a:moveTo>
                  <a:pt x="555738" y="51"/>
                </a:moveTo>
                <a:lnTo>
                  <a:pt x="551997" y="2434"/>
                </a:lnTo>
                <a:lnTo>
                  <a:pt x="555576" y="3778"/>
                </a:lnTo>
                <a:lnTo>
                  <a:pt x="560021" y="2802"/>
                </a:lnTo>
                <a:lnTo>
                  <a:pt x="555738" y="51"/>
                </a:lnTo>
                <a:close/>
              </a:path>
              <a:path w="5764402" h="928334">
                <a:moveTo>
                  <a:pt x="888390" y="22365"/>
                </a:moveTo>
                <a:lnTo>
                  <a:pt x="894802" y="16961"/>
                </a:lnTo>
                <a:lnTo>
                  <a:pt x="898912" y="14584"/>
                </a:lnTo>
                <a:lnTo>
                  <a:pt x="897438" y="16521"/>
                </a:lnTo>
                <a:lnTo>
                  <a:pt x="893956" y="19262"/>
                </a:lnTo>
                <a:lnTo>
                  <a:pt x="890168" y="22060"/>
                </a:lnTo>
                <a:lnTo>
                  <a:pt x="887216" y="24072"/>
                </a:lnTo>
                <a:lnTo>
                  <a:pt x="890629" y="80818"/>
                </a:lnTo>
                <a:lnTo>
                  <a:pt x="896189" y="80811"/>
                </a:lnTo>
                <a:lnTo>
                  <a:pt x="899645" y="78969"/>
                </a:lnTo>
                <a:lnTo>
                  <a:pt x="899718" y="8832"/>
                </a:lnTo>
                <a:lnTo>
                  <a:pt x="888390" y="22365"/>
                </a:lnTo>
                <a:close/>
              </a:path>
              <a:path w="5764402" h="928334">
                <a:moveTo>
                  <a:pt x="885368" y="9685"/>
                </a:moveTo>
                <a:lnTo>
                  <a:pt x="867254" y="10918"/>
                </a:lnTo>
                <a:lnTo>
                  <a:pt x="867516" y="75141"/>
                </a:lnTo>
                <a:lnTo>
                  <a:pt x="875674" y="77452"/>
                </a:lnTo>
                <a:lnTo>
                  <a:pt x="883584" y="79521"/>
                </a:lnTo>
                <a:lnTo>
                  <a:pt x="890629" y="80818"/>
                </a:lnTo>
                <a:lnTo>
                  <a:pt x="887216" y="24072"/>
                </a:lnTo>
                <a:lnTo>
                  <a:pt x="888390" y="22365"/>
                </a:lnTo>
                <a:lnTo>
                  <a:pt x="899718" y="8832"/>
                </a:lnTo>
                <a:lnTo>
                  <a:pt x="885368" y="9685"/>
                </a:lnTo>
                <a:close/>
              </a:path>
              <a:path w="5764402" h="928334">
                <a:moveTo>
                  <a:pt x="930423" y="36493"/>
                </a:moveTo>
                <a:lnTo>
                  <a:pt x="924243" y="46215"/>
                </a:lnTo>
                <a:lnTo>
                  <a:pt x="923529" y="56292"/>
                </a:lnTo>
                <a:lnTo>
                  <a:pt x="920880" y="54296"/>
                </a:lnTo>
                <a:lnTo>
                  <a:pt x="919878" y="56704"/>
                </a:lnTo>
                <a:lnTo>
                  <a:pt x="918469" y="67074"/>
                </a:lnTo>
                <a:lnTo>
                  <a:pt x="919468" y="9970"/>
                </a:lnTo>
                <a:lnTo>
                  <a:pt x="910980" y="8963"/>
                </a:lnTo>
                <a:lnTo>
                  <a:pt x="914663" y="78213"/>
                </a:lnTo>
                <a:lnTo>
                  <a:pt x="919597" y="72887"/>
                </a:lnTo>
                <a:lnTo>
                  <a:pt x="920559" y="71849"/>
                </a:lnTo>
                <a:lnTo>
                  <a:pt x="925297" y="65857"/>
                </a:lnTo>
                <a:lnTo>
                  <a:pt x="928220" y="57629"/>
                </a:lnTo>
                <a:lnTo>
                  <a:pt x="930423" y="36493"/>
                </a:lnTo>
                <a:close/>
              </a:path>
              <a:path w="5764402" h="928334">
                <a:moveTo>
                  <a:pt x="825283" y="68222"/>
                </a:moveTo>
                <a:lnTo>
                  <a:pt x="828355" y="67093"/>
                </a:lnTo>
                <a:lnTo>
                  <a:pt x="832235" y="68537"/>
                </a:lnTo>
                <a:lnTo>
                  <a:pt x="836811" y="73298"/>
                </a:lnTo>
                <a:lnTo>
                  <a:pt x="841967" y="82116"/>
                </a:lnTo>
                <a:lnTo>
                  <a:pt x="840783" y="10365"/>
                </a:lnTo>
                <a:lnTo>
                  <a:pt x="831969" y="10893"/>
                </a:lnTo>
                <a:lnTo>
                  <a:pt x="825283" y="68222"/>
                </a:lnTo>
                <a:close/>
              </a:path>
              <a:path w="5764402" h="928334">
                <a:moveTo>
                  <a:pt x="824593" y="13633"/>
                </a:moveTo>
                <a:lnTo>
                  <a:pt x="817522" y="19845"/>
                </a:lnTo>
                <a:lnTo>
                  <a:pt x="820776" y="73647"/>
                </a:lnTo>
                <a:lnTo>
                  <a:pt x="822285" y="74270"/>
                </a:lnTo>
                <a:lnTo>
                  <a:pt x="823133" y="71184"/>
                </a:lnTo>
                <a:lnTo>
                  <a:pt x="825283" y="68222"/>
                </a:lnTo>
                <a:lnTo>
                  <a:pt x="831969" y="10893"/>
                </a:lnTo>
                <a:lnTo>
                  <a:pt x="824593" y="13633"/>
                </a:lnTo>
                <a:close/>
              </a:path>
              <a:path w="5764402" h="928334">
                <a:moveTo>
                  <a:pt x="797129" y="73635"/>
                </a:moveTo>
                <a:lnTo>
                  <a:pt x="804104" y="73010"/>
                </a:lnTo>
                <a:lnTo>
                  <a:pt x="810624" y="72777"/>
                </a:lnTo>
                <a:lnTo>
                  <a:pt x="816309" y="72976"/>
                </a:lnTo>
                <a:lnTo>
                  <a:pt x="820776" y="73647"/>
                </a:lnTo>
                <a:lnTo>
                  <a:pt x="817522" y="19845"/>
                </a:lnTo>
                <a:lnTo>
                  <a:pt x="817393" y="19868"/>
                </a:lnTo>
                <a:lnTo>
                  <a:pt x="810790" y="16092"/>
                </a:lnTo>
                <a:lnTo>
                  <a:pt x="804495" y="9450"/>
                </a:lnTo>
                <a:lnTo>
                  <a:pt x="797129" y="73635"/>
                </a:lnTo>
                <a:close/>
              </a:path>
              <a:path w="5764402" h="928334">
                <a:moveTo>
                  <a:pt x="804495" y="9450"/>
                </a:moveTo>
                <a:lnTo>
                  <a:pt x="794673" y="10996"/>
                </a:lnTo>
                <a:lnTo>
                  <a:pt x="791040" y="14891"/>
                </a:lnTo>
                <a:lnTo>
                  <a:pt x="786590" y="17343"/>
                </a:lnTo>
                <a:lnTo>
                  <a:pt x="783340" y="75897"/>
                </a:lnTo>
                <a:lnTo>
                  <a:pt x="790080" y="74610"/>
                </a:lnTo>
                <a:lnTo>
                  <a:pt x="797129" y="73635"/>
                </a:lnTo>
                <a:lnTo>
                  <a:pt x="804495" y="9450"/>
                </a:lnTo>
                <a:close/>
              </a:path>
              <a:path w="5764402" h="928334">
                <a:moveTo>
                  <a:pt x="767600" y="85580"/>
                </a:moveTo>
                <a:lnTo>
                  <a:pt x="768778" y="81218"/>
                </a:lnTo>
                <a:lnTo>
                  <a:pt x="772307" y="79241"/>
                </a:lnTo>
                <a:lnTo>
                  <a:pt x="777288" y="77454"/>
                </a:lnTo>
                <a:lnTo>
                  <a:pt x="774469" y="69617"/>
                </a:lnTo>
                <a:lnTo>
                  <a:pt x="773490" y="71233"/>
                </a:lnTo>
                <a:lnTo>
                  <a:pt x="770104" y="73978"/>
                </a:lnTo>
                <a:lnTo>
                  <a:pt x="767600" y="85580"/>
                </a:lnTo>
                <a:close/>
              </a:path>
              <a:path w="5764402" h="928334">
                <a:moveTo>
                  <a:pt x="503891" y="72236"/>
                </a:moveTo>
                <a:lnTo>
                  <a:pt x="504044" y="77987"/>
                </a:lnTo>
                <a:lnTo>
                  <a:pt x="506794" y="85174"/>
                </a:lnTo>
                <a:lnTo>
                  <a:pt x="518403" y="91357"/>
                </a:lnTo>
                <a:lnTo>
                  <a:pt x="513789" y="16738"/>
                </a:lnTo>
                <a:lnTo>
                  <a:pt x="509299" y="14188"/>
                </a:lnTo>
                <a:lnTo>
                  <a:pt x="506125" y="10377"/>
                </a:lnTo>
                <a:lnTo>
                  <a:pt x="503891" y="72236"/>
                </a:lnTo>
                <a:close/>
              </a:path>
              <a:path w="5764402" h="928334">
                <a:moveTo>
                  <a:pt x="503229" y="7012"/>
                </a:moveTo>
                <a:lnTo>
                  <a:pt x="499573" y="5796"/>
                </a:lnTo>
                <a:lnTo>
                  <a:pt x="501561" y="70317"/>
                </a:lnTo>
                <a:lnTo>
                  <a:pt x="503891" y="72236"/>
                </a:lnTo>
                <a:lnTo>
                  <a:pt x="506125" y="10377"/>
                </a:lnTo>
                <a:lnTo>
                  <a:pt x="503229" y="7012"/>
                </a:lnTo>
                <a:close/>
              </a:path>
              <a:path w="5764402" h="928334">
                <a:moveTo>
                  <a:pt x="501561" y="70317"/>
                </a:moveTo>
                <a:lnTo>
                  <a:pt x="499573" y="5796"/>
                </a:lnTo>
                <a:lnTo>
                  <a:pt x="494119" y="8435"/>
                </a:lnTo>
                <a:lnTo>
                  <a:pt x="485830" y="16633"/>
                </a:lnTo>
                <a:lnTo>
                  <a:pt x="485670" y="72461"/>
                </a:lnTo>
                <a:lnTo>
                  <a:pt x="501561" y="70317"/>
                </a:lnTo>
                <a:close/>
              </a:path>
              <a:path w="5764402" h="928334">
                <a:moveTo>
                  <a:pt x="517755" y="74905"/>
                </a:moveTo>
                <a:lnTo>
                  <a:pt x="518560" y="74683"/>
                </a:lnTo>
                <a:lnTo>
                  <a:pt x="526976" y="73431"/>
                </a:lnTo>
                <a:lnTo>
                  <a:pt x="527589" y="12135"/>
                </a:lnTo>
                <a:lnTo>
                  <a:pt x="522926" y="15518"/>
                </a:lnTo>
                <a:lnTo>
                  <a:pt x="520633" y="16322"/>
                </a:lnTo>
                <a:lnTo>
                  <a:pt x="517755" y="74905"/>
                </a:lnTo>
                <a:close/>
              </a:path>
              <a:path w="5764402" h="928334">
                <a:moveTo>
                  <a:pt x="278460" y="90062"/>
                </a:moveTo>
                <a:lnTo>
                  <a:pt x="282818" y="90458"/>
                </a:lnTo>
                <a:lnTo>
                  <a:pt x="284353" y="88962"/>
                </a:lnTo>
                <a:lnTo>
                  <a:pt x="278167" y="86625"/>
                </a:lnTo>
                <a:lnTo>
                  <a:pt x="276314" y="86049"/>
                </a:lnTo>
                <a:lnTo>
                  <a:pt x="273949" y="89200"/>
                </a:lnTo>
                <a:lnTo>
                  <a:pt x="278460" y="90062"/>
                </a:lnTo>
                <a:close/>
              </a:path>
              <a:path w="5764402" h="928334">
                <a:moveTo>
                  <a:pt x="271195" y="86971"/>
                </a:moveTo>
                <a:lnTo>
                  <a:pt x="270967" y="88096"/>
                </a:lnTo>
                <a:lnTo>
                  <a:pt x="273949" y="89200"/>
                </a:lnTo>
                <a:lnTo>
                  <a:pt x="276314" y="86049"/>
                </a:lnTo>
                <a:lnTo>
                  <a:pt x="271195" y="86971"/>
                </a:lnTo>
                <a:close/>
              </a:path>
              <a:path w="5764402" h="928334">
                <a:moveTo>
                  <a:pt x="714742" y="91621"/>
                </a:moveTo>
                <a:lnTo>
                  <a:pt x="710390" y="90118"/>
                </a:lnTo>
                <a:lnTo>
                  <a:pt x="712083" y="96559"/>
                </a:lnTo>
                <a:lnTo>
                  <a:pt x="717417" y="96011"/>
                </a:lnTo>
                <a:lnTo>
                  <a:pt x="717917" y="93279"/>
                </a:lnTo>
                <a:lnTo>
                  <a:pt x="714742" y="91621"/>
                </a:lnTo>
                <a:close/>
              </a:path>
              <a:path w="5764402" h="928334">
                <a:moveTo>
                  <a:pt x="698570" y="89181"/>
                </a:moveTo>
                <a:lnTo>
                  <a:pt x="700018" y="94163"/>
                </a:lnTo>
                <a:lnTo>
                  <a:pt x="702253" y="96209"/>
                </a:lnTo>
                <a:lnTo>
                  <a:pt x="712083" y="96559"/>
                </a:lnTo>
                <a:lnTo>
                  <a:pt x="710390" y="90118"/>
                </a:lnTo>
                <a:lnTo>
                  <a:pt x="705691" y="89035"/>
                </a:lnTo>
                <a:lnTo>
                  <a:pt x="701475" y="88635"/>
                </a:lnTo>
                <a:lnTo>
                  <a:pt x="698570" y="89181"/>
                </a:lnTo>
                <a:close/>
              </a:path>
              <a:path w="5764402" h="928334">
                <a:moveTo>
                  <a:pt x="483835" y="88982"/>
                </a:moveTo>
                <a:lnTo>
                  <a:pt x="481100" y="93128"/>
                </a:lnTo>
                <a:lnTo>
                  <a:pt x="485683" y="94636"/>
                </a:lnTo>
                <a:lnTo>
                  <a:pt x="486244" y="90615"/>
                </a:lnTo>
                <a:lnTo>
                  <a:pt x="483835" y="88982"/>
                </a:lnTo>
                <a:close/>
              </a:path>
              <a:path w="5764402" h="928334">
                <a:moveTo>
                  <a:pt x="919468" y="9970"/>
                </a:moveTo>
                <a:lnTo>
                  <a:pt x="918469" y="67074"/>
                </a:lnTo>
                <a:lnTo>
                  <a:pt x="919878" y="56704"/>
                </a:lnTo>
                <a:lnTo>
                  <a:pt x="920880" y="54296"/>
                </a:lnTo>
                <a:lnTo>
                  <a:pt x="919688" y="51546"/>
                </a:lnTo>
                <a:lnTo>
                  <a:pt x="919468" y="9970"/>
                </a:lnTo>
                <a:close/>
              </a:path>
              <a:path w="5764402" h="928334">
                <a:moveTo>
                  <a:pt x="910980" y="8963"/>
                </a:moveTo>
                <a:lnTo>
                  <a:pt x="899718" y="8832"/>
                </a:lnTo>
                <a:lnTo>
                  <a:pt x="902255" y="89385"/>
                </a:lnTo>
                <a:lnTo>
                  <a:pt x="908324" y="84281"/>
                </a:lnTo>
                <a:lnTo>
                  <a:pt x="914663" y="78213"/>
                </a:lnTo>
                <a:lnTo>
                  <a:pt x="910980" y="8963"/>
                </a:lnTo>
                <a:close/>
              </a:path>
              <a:path w="5764402" h="928334">
                <a:moveTo>
                  <a:pt x="892799" y="92226"/>
                </a:moveTo>
                <a:lnTo>
                  <a:pt x="893779" y="94026"/>
                </a:lnTo>
                <a:lnTo>
                  <a:pt x="897169" y="92856"/>
                </a:lnTo>
                <a:lnTo>
                  <a:pt x="902255" y="89385"/>
                </a:lnTo>
                <a:lnTo>
                  <a:pt x="899718" y="8832"/>
                </a:lnTo>
                <a:lnTo>
                  <a:pt x="899645" y="78969"/>
                </a:lnTo>
                <a:lnTo>
                  <a:pt x="894941" y="86789"/>
                </a:lnTo>
                <a:lnTo>
                  <a:pt x="892799" y="92226"/>
                </a:lnTo>
                <a:close/>
              </a:path>
              <a:path w="5764402" h="928334">
                <a:moveTo>
                  <a:pt x="938780" y="36943"/>
                </a:moveTo>
                <a:lnTo>
                  <a:pt x="935604" y="34742"/>
                </a:lnTo>
                <a:lnTo>
                  <a:pt x="930423" y="36493"/>
                </a:lnTo>
                <a:lnTo>
                  <a:pt x="928220" y="57629"/>
                </a:lnTo>
                <a:lnTo>
                  <a:pt x="925297" y="65857"/>
                </a:lnTo>
                <a:lnTo>
                  <a:pt x="920559" y="71849"/>
                </a:lnTo>
                <a:lnTo>
                  <a:pt x="919597" y="72887"/>
                </a:lnTo>
                <a:lnTo>
                  <a:pt x="920467" y="77376"/>
                </a:lnTo>
                <a:lnTo>
                  <a:pt x="926325" y="87660"/>
                </a:lnTo>
                <a:lnTo>
                  <a:pt x="928165" y="60907"/>
                </a:lnTo>
                <a:lnTo>
                  <a:pt x="928449" y="57666"/>
                </a:lnTo>
                <a:lnTo>
                  <a:pt x="936496" y="97978"/>
                </a:lnTo>
                <a:lnTo>
                  <a:pt x="938780" y="36943"/>
                </a:lnTo>
                <a:close/>
              </a:path>
              <a:path w="5764402" h="928334">
                <a:moveTo>
                  <a:pt x="940520" y="41027"/>
                </a:moveTo>
                <a:lnTo>
                  <a:pt x="938780" y="36943"/>
                </a:lnTo>
                <a:lnTo>
                  <a:pt x="938017" y="98175"/>
                </a:lnTo>
                <a:lnTo>
                  <a:pt x="947084" y="94438"/>
                </a:lnTo>
                <a:lnTo>
                  <a:pt x="946144" y="92210"/>
                </a:lnTo>
                <a:lnTo>
                  <a:pt x="943647" y="89259"/>
                </a:lnTo>
                <a:lnTo>
                  <a:pt x="942000" y="85585"/>
                </a:lnTo>
                <a:lnTo>
                  <a:pt x="940520" y="41027"/>
                </a:lnTo>
                <a:close/>
              </a:path>
              <a:path w="5764402" h="928334">
                <a:moveTo>
                  <a:pt x="944953" y="32233"/>
                </a:moveTo>
                <a:lnTo>
                  <a:pt x="944506" y="34765"/>
                </a:lnTo>
                <a:lnTo>
                  <a:pt x="942816" y="43863"/>
                </a:lnTo>
                <a:lnTo>
                  <a:pt x="941969" y="46558"/>
                </a:lnTo>
                <a:lnTo>
                  <a:pt x="941393" y="44923"/>
                </a:lnTo>
                <a:lnTo>
                  <a:pt x="942000" y="85585"/>
                </a:lnTo>
                <a:lnTo>
                  <a:pt x="944672" y="84903"/>
                </a:lnTo>
                <a:lnTo>
                  <a:pt x="944953" y="32233"/>
                </a:lnTo>
                <a:close/>
              </a:path>
              <a:path w="5764402" h="928334">
                <a:moveTo>
                  <a:pt x="928165" y="60907"/>
                </a:moveTo>
                <a:lnTo>
                  <a:pt x="926325" y="87660"/>
                </a:lnTo>
                <a:lnTo>
                  <a:pt x="936496" y="97978"/>
                </a:lnTo>
                <a:lnTo>
                  <a:pt x="928449" y="57666"/>
                </a:lnTo>
                <a:lnTo>
                  <a:pt x="928165" y="60907"/>
                </a:lnTo>
                <a:close/>
              </a:path>
              <a:path w="5764402" h="928334">
                <a:moveTo>
                  <a:pt x="959285" y="10832"/>
                </a:moveTo>
                <a:lnTo>
                  <a:pt x="956449" y="6495"/>
                </a:lnTo>
                <a:lnTo>
                  <a:pt x="952178" y="5401"/>
                </a:lnTo>
                <a:lnTo>
                  <a:pt x="947221" y="6879"/>
                </a:lnTo>
                <a:lnTo>
                  <a:pt x="942324" y="10260"/>
                </a:lnTo>
                <a:lnTo>
                  <a:pt x="938238" y="14873"/>
                </a:lnTo>
                <a:lnTo>
                  <a:pt x="935709" y="20047"/>
                </a:lnTo>
                <a:lnTo>
                  <a:pt x="938318" y="29397"/>
                </a:lnTo>
                <a:lnTo>
                  <a:pt x="944953" y="32233"/>
                </a:lnTo>
                <a:lnTo>
                  <a:pt x="950511" y="86166"/>
                </a:lnTo>
                <a:lnTo>
                  <a:pt x="958365" y="88329"/>
                </a:lnTo>
                <a:lnTo>
                  <a:pt x="959285" y="10832"/>
                </a:lnTo>
                <a:close/>
              </a:path>
              <a:path w="5764402" h="928334">
                <a:moveTo>
                  <a:pt x="959210" y="24892"/>
                </a:moveTo>
                <a:lnTo>
                  <a:pt x="959937" y="19082"/>
                </a:lnTo>
                <a:lnTo>
                  <a:pt x="959285" y="10832"/>
                </a:lnTo>
                <a:lnTo>
                  <a:pt x="958365" y="88329"/>
                </a:lnTo>
                <a:lnTo>
                  <a:pt x="967081" y="90346"/>
                </a:lnTo>
                <a:lnTo>
                  <a:pt x="965972" y="77330"/>
                </a:lnTo>
                <a:lnTo>
                  <a:pt x="970751" y="25584"/>
                </a:lnTo>
                <a:lnTo>
                  <a:pt x="959210" y="24892"/>
                </a:lnTo>
                <a:close/>
              </a:path>
              <a:path w="5764402" h="928334">
                <a:moveTo>
                  <a:pt x="923051" y="40855"/>
                </a:moveTo>
                <a:lnTo>
                  <a:pt x="925346" y="36765"/>
                </a:lnTo>
                <a:lnTo>
                  <a:pt x="927702" y="32591"/>
                </a:lnTo>
                <a:lnTo>
                  <a:pt x="929805" y="28439"/>
                </a:lnTo>
                <a:lnTo>
                  <a:pt x="931340" y="24415"/>
                </a:lnTo>
                <a:lnTo>
                  <a:pt x="931992" y="20628"/>
                </a:lnTo>
                <a:lnTo>
                  <a:pt x="931446" y="17182"/>
                </a:lnTo>
                <a:lnTo>
                  <a:pt x="929386" y="14186"/>
                </a:lnTo>
                <a:lnTo>
                  <a:pt x="925499" y="11747"/>
                </a:lnTo>
                <a:lnTo>
                  <a:pt x="923051" y="40855"/>
                </a:lnTo>
                <a:close/>
              </a:path>
              <a:path w="5764402" h="928334">
                <a:moveTo>
                  <a:pt x="925499" y="11747"/>
                </a:moveTo>
                <a:lnTo>
                  <a:pt x="919468" y="9970"/>
                </a:lnTo>
                <a:lnTo>
                  <a:pt x="919907" y="48352"/>
                </a:lnTo>
                <a:lnTo>
                  <a:pt x="921133" y="44753"/>
                </a:lnTo>
                <a:lnTo>
                  <a:pt x="923051" y="40855"/>
                </a:lnTo>
                <a:lnTo>
                  <a:pt x="925499" y="11747"/>
                </a:lnTo>
                <a:close/>
              </a:path>
              <a:path w="5764402" h="928334">
                <a:moveTo>
                  <a:pt x="950414" y="92917"/>
                </a:moveTo>
                <a:lnTo>
                  <a:pt x="948391" y="96312"/>
                </a:lnTo>
                <a:lnTo>
                  <a:pt x="953139" y="95721"/>
                </a:lnTo>
                <a:lnTo>
                  <a:pt x="955400" y="94242"/>
                </a:lnTo>
                <a:lnTo>
                  <a:pt x="950414" y="92917"/>
                </a:lnTo>
                <a:close/>
              </a:path>
              <a:path w="5764402" h="928334">
                <a:moveTo>
                  <a:pt x="1304493" y="844230"/>
                </a:moveTo>
                <a:lnTo>
                  <a:pt x="1295136" y="846613"/>
                </a:lnTo>
                <a:lnTo>
                  <a:pt x="1296888" y="849639"/>
                </a:lnTo>
                <a:lnTo>
                  <a:pt x="1301256" y="847986"/>
                </a:lnTo>
                <a:lnTo>
                  <a:pt x="1304402" y="845629"/>
                </a:lnTo>
                <a:lnTo>
                  <a:pt x="1305004" y="844130"/>
                </a:lnTo>
                <a:lnTo>
                  <a:pt x="1304493" y="844230"/>
                </a:lnTo>
                <a:close/>
              </a:path>
              <a:path w="5764402" h="928334">
                <a:moveTo>
                  <a:pt x="1286824" y="850733"/>
                </a:moveTo>
                <a:lnTo>
                  <a:pt x="1287289" y="850795"/>
                </a:lnTo>
                <a:lnTo>
                  <a:pt x="1292000" y="850579"/>
                </a:lnTo>
                <a:lnTo>
                  <a:pt x="1296888" y="849639"/>
                </a:lnTo>
                <a:lnTo>
                  <a:pt x="1295136" y="846613"/>
                </a:lnTo>
                <a:lnTo>
                  <a:pt x="1289358" y="848753"/>
                </a:lnTo>
                <a:lnTo>
                  <a:pt x="1286824" y="850733"/>
                </a:lnTo>
                <a:close/>
              </a:path>
              <a:path w="5764402" h="928334">
                <a:moveTo>
                  <a:pt x="1308953" y="833287"/>
                </a:moveTo>
                <a:lnTo>
                  <a:pt x="1301751" y="832110"/>
                </a:lnTo>
                <a:lnTo>
                  <a:pt x="1301942" y="836365"/>
                </a:lnTo>
                <a:lnTo>
                  <a:pt x="1304232" y="838844"/>
                </a:lnTo>
                <a:lnTo>
                  <a:pt x="1305627" y="842579"/>
                </a:lnTo>
                <a:lnTo>
                  <a:pt x="1317839" y="841609"/>
                </a:lnTo>
                <a:lnTo>
                  <a:pt x="1314942" y="834697"/>
                </a:lnTo>
                <a:lnTo>
                  <a:pt x="1308953" y="833287"/>
                </a:lnTo>
                <a:close/>
              </a:path>
              <a:path w="5764402" h="928334">
                <a:moveTo>
                  <a:pt x="1281221" y="847010"/>
                </a:moveTo>
                <a:lnTo>
                  <a:pt x="1284219" y="844237"/>
                </a:lnTo>
                <a:lnTo>
                  <a:pt x="1290892" y="840691"/>
                </a:lnTo>
                <a:lnTo>
                  <a:pt x="1301942" y="836365"/>
                </a:lnTo>
                <a:lnTo>
                  <a:pt x="1301751" y="832110"/>
                </a:lnTo>
                <a:lnTo>
                  <a:pt x="1293819" y="831202"/>
                </a:lnTo>
                <a:lnTo>
                  <a:pt x="1285640" y="830604"/>
                </a:lnTo>
                <a:lnTo>
                  <a:pt x="1281221" y="847010"/>
                </a:lnTo>
                <a:close/>
              </a:path>
              <a:path w="5764402" h="928334">
                <a:moveTo>
                  <a:pt x="1289403" y="853680"/>
                </a:moveTo>
                <a:lnTo>
                  <a:pt x="1286824" y="850733"/>
                </a:lnTo>
                <a:lnTo>
                  <a:pt x="1283456" y="850279"/>
                </a:lnTo>
                <a:lnTo>
                  <a:pt x="1281221" y="847010"/>
                </a:lnTo>
                <a:lnTo>
                  <a:pt x="1285640" y="830604"/>
                </a:lnTo>
                <a:lnTo>
                  <a:pt x="1277697" y="830353"/>
                </a:lnTo>
                <a:lnTo>
                  <a:pt x="1282059" y="920414"/>
                </a:lnTo>
                <a:lnTo>
                  <a:pt x="1287810" y="920188"/>
                </a:lnTo>
                <a:lnTo>
                  <a:pt x="1289403" y="853680"/>
                </a:lnTo>
                <a:close/>
              </a:path>
              <a:path w="5764402" h="928334">
                <a:moveTo>
                  <a:pt x="1319234" y="836300"/>
                </a:moveTo>
                <a:lnTo>
                  <a:pt x="1314942" y="834697"/>
                </a:lnTo>
                <a:lnTo>
                  <a:pt x="1317839" y="841609"/>
                </a:lnTo>
                <a:lnTo>
                  <a:pt x="1320800" y="839934"/>
                </a:lnTo>
                <a:lnTo>
                  <a:pt x="1319234" y="836300"/>
                </a:lnTo>
                <a:close/>
              </a:path>
              <a:path w="5764402" h="928334">
                <a:moveTo>
                  <a:pt x="1292027" y="84796"/>
                </a:moveTo>
                <a:lnTo>
                  <a:pt x="1293511" y="83431"/>
                </a:lnTo>
                <a:lnTo>
                  <a:pt x="1288823" y="82543"/>
                </a:lnTo>
                <a:lnTo>
                  <a:pt x="1282087" y="83835"/>
                </a:lnTo>
                <a:lnTo>
                  <a:pt x="1280244" y="84934"/>
                </a:lnTo>
                <a:lnTo>
                  <a:pt x="1292027" y="84796"/>
                </a:lnTo>
                <a:close/>
              </a:path>
              <a:path w="5764402" h="928334">
                <a:moveTo>
                  <a:pt x="1461336" y="96293"/>
                </a:moveTo>
                <a:lnTo>
                  <a:pt x="1465580" y="96561"/>
                </a:lnTo>
                <a:lnTo>
                  <a:pt x="1470272" y="96456"/>
                </a:lnTo>
                <a:lnTo>
                  <a:pt x="1474451" y="95995"/>
                </a:lnTo>
                <a:lnTo>
                  <a:pt x="1477157" y="95196"/>
                </a:lnTo>
                <a:lnTo>
                  <a:pt x="1477429" y="94074"/>
                </a:lnTo>
                <a:lnTo>
                  <a:pt x="1474308" y="92647"/>
                </a:lnTo>
                <a:lnTo>
                  <a:pt x="1468031" y="91161"/>
                </a:lnTo>
                <a:lnTo>
                  <a:pt x="1461336" y="96293"/>
                </a:lnTo>
                <a:close/>
              </a:path>
              <a:path w="5764402" h="928334">
                <a:moveTo>
                  <a:pt x="1460886" y="93087"/>
                </a:moveTo>
                <a:lnTo>
                  <a:pt x="1458028" y="94573"/>
                </a:lnTo>
                <a:lnTo>
                  <a:pt x="1458498" y="95637"/>
                </a:lnTo>
                <a:lnTo>
                  <a:pt x="1461336" y="96293"/>
                </a:lnTo>
                <a:lnTo>
                  <a:pt x="1468031" y="91161"/>
                </a:lnTo>
                <a:lnTo>
                  <a:pt x="1460886" y="93087"/>
                </a:lnTo>
                <a:close/>
              </a:path>
              <a:path w="5764402" h="928334">
                <a:moveTo>
                  <a:pt x="1066139" y="94502"/>
                </a:moveTo>
                <a:lnTo>
                  <a:pt x="1066642" y="91090"/>
                </a:lnTo>
                <a:lnTo>
                  <a:pt x="1063325" y="88326"/>
                </a:lnTo>
                <a:lnTo>
                  <a:pt x="1059461" y="90790"/>
                </a:lnTo>
                <a:lnTo>
                  <a:pt x="1058543" y="93980"/>
                </a:lnTo>
                <a:lnTo>
                  <a:pt x="1066139" y="94502"/>
                </a:lnTo>
                <a:close/>
              </a:path>
              <a:path w="5764402" h="928334">
                <a:moveTo>
                  <a:pt x="1195973" y="76704"/>
                </a:moveTo>
                <a:lnTo>
                  <a:pt x="1192051" y="76712"/>
                </a:lnTo>
                <a:lnTo>
                  <a:pt x="1193835" y="82980"/>
                </a:lnTo>
                <a:lnTo>
                  <a:pt x="1196321" y="82574"/>
                </a:lnTo>
                <a:lnTo>
                  <a:pt x="1197808" y="78473"/>
                </a:lnTo>
                <a:lnTo>
                  <a:pt x="1195973" y="76704"/>
                </a:lnTo>
                <a:close/>
              </a:path>
              <a:path w="5764402" h="928334">
                <a:moveTo>
                  <a:pt x="1180110" y="81843"/>
                </a:moveTo>
                <a:lnTo>
                  <a:pt x="1180186" y="83406"/>
                </a:lnTo>
                <a:lnTo>
                  <a:pt x="1184350" y="83970"/>
                </a:lnTo>
                <a:lnTo>
                  <a:pt x="1193835" y="82980"/>
                </a:lnTo>
                <a:lnTo>
                  <a:pt x="1192051" y="76712"/>
                </a:lnTo>
                <a:lnTo>
                  <a:pt x="1187277" y="77941"/>
                </a:lnTo>
                <a:lnTo>
                  <a:pt x="1182884" y="79836"/>
                </a:lnTo>
                <a:lnTo>
                  <a:pt x="1180110" y="81843"/>
                </a:lnTo>
                <a:close/>
              </a:path>
              <a:path w="5764402" h="928334">
                <a:moveTo>
                  <a:pt x="1031979" y="80483"/>
                </a:moveTo>
                <a:lnTo>
                  <a:pt x="1034992" y="73519"/>
                </a:lnTo>
                <a:lnTo>
                  <a:pt x="1037222" y="17661"/>
                </a:lnTo>
                <a:lnTo>
                  <a:pt x="1029903" y="18402"/>
                </a:lnTo>
                <a:lnTo>
                  <a:pt x="1029714" y="89704"/>
                </a:lnTo>
                <a:lnTo>
                  <a:pt x="1032577" y="84017"/>
                </a:lnTo>
                <a:lnTo>
                  <a:pt x="1031979" y="80483"/>
                </a:lnTo>
                <a:close/>
              </a:path>
              <a:path w="5764402" h="928334">
                <a:moveTo>
                  <a:pt x="1022015" y="86064"/>
                </a:moveTo>
                <a:lnTo>
                  <a:pt x="1023762" y="89628"/>
                </a:lnTo>
                <a:lnTo>
                  <a:pt x="1025499" y="91858"/>
                </a:lnTo>
                <a:lnTo>
                  <a:pt x="1029714" y="89704"/>
                </a:lnTo>
                <a:lnTo>
                  <a:pt x="1029903" y="18402"/>
                </a:lnTo>
                <a:lnTo>
                  <a:pt x="1025612" y="17397"/>
                </a:lnTo>
                <a:lnTo>
                  <a:pt x="1024689" y="16543"/>
                </a:lnTo>
                <a:lnTo>
                  <a:pt x="1022015" y="86064"/>
                </a:lnTo>
                <a:close/>
              </a:path>
              <a:path w="5764402" h="928334">
                <a:moveTo>
                  <a:pt x="1020065" y="81818"/>
                </a:moveTo>
                <a:lnTo>
                  <a:pt x="1022015" y="86064"/>
                </a:lnTo>
                <a:lnTo>
                  <a:pt x="1024689" y="16543"/>
                </a:lnTo>
                <a:lnTo>
                  <a:pt x="1027434" y="16154"/>
                </a:lnTo>
                <a:lnTo>
                  <a:pt x="1031954" y="16152"/>
                </a:lnTo>
                <a:lnTo>
                  <a:pt x="1036354" y="16455"/>
                </a:lnTo>
                <a:lnTo>
                  <a:pt x="1037222" y="17661"/>
                </a:lnTo>
                <a:lnTo>
                  <a:pt x="1034992" y="73519"/>
                </a:lnTo>
                <a:lnTo>
                  <a:pt x="1042552" y="71595"/>
                </a:lnTo>
                <a:lnTo>
                  <a:pt x="1040285" y="7527"/>
                </a:lnTo>
                <a:lnTo>
                  <a:pt x="1033398" y="8206"/>
                </a:lnTo>
                <a:lnTo>
                  <a:pt x="1028933" y="9668"/>
                </a:lnTo>
                <a:lnTo>
                  <a:pt x="1025461" y="11497"/>
                </a:lnTo>
                <a:lnTo>
                  <a:pt x="1021556" y="13275"/>
                </a:lnTo>
                <a:lnTo>
                  <a:pt x="1020065" y="81818"/>
                </a:lnTo>
                <a:close/>
              </a:path>
              <a:path w="5764402" h="928334">
                <a:moveTo>
                  <a:pt x="1011069" y="71507"/>
                </a:moveTo>
                <a:lnTo>
                  <a:pt x="1014784" y="73887"/>
                </a:lnTo>
                <a:lnTo>
                  <a:pt x="1017719" y="77542"/>
                </a:lnTo>
                <a:lnTo>
                  <a:pt x="1020065" y="81818"/>
                </a:lnTo>
                <a:lnTo>
                  <a:pt x="1021556" y="13275"/>
                </a:lnTo>
                <a:lnTo>
                  <a:pt x="1015789" y="14587"/>
                </a:lnTo>
                <a:lnTo>
                  <a:pt x="1011069" y="71507"/>
                </a:lnTo>
                <a:close/>
              </a:path>
              <a:path w="5764402" h="928334">
                <a:moveTo>
                  <a:pt x="1006731" y="15015"/>
                </a:moveTo>
                <a:lnTo>
                  <a:pt x="992956" y="14141"/>
                </a:lnTo>
                <a:lnTo>
                  <a:pt x="993307" y="78535"/>
                </a:lnTo>
                <a:lnTo>
                  <a:pt x="1000523" y="73179"/>
                </a:lnTo>
                <a:lnTo>
                  <a:pt x="1006379" y="71054"/>
                </a:lnTo>
                <a:lnTo>
                  <a:pt x="1011069" y="71507"/>
                </a:lnTo>
                <a:lnTo>
                  <a:pt x="1015789" y="14587"/>
                </a:lnTo>
                <a:lnTo>
                  <a:pt x="1006731" y="15015"/>
                </a:lnTo>
                <a:close/>
              </a:path>
              <a:path w="5764402" h="928334">
                <a:moveTo>
                  <a:pt x="988715" y="10950"/>
                </a:moveTo>
                <a:lnTo>
                  <a:pt x="984972" y="9037"/>
                </a:lnTo>
                <a:lnTo>
                  <a:pt x="986888" y="85065"/>
                </a:lnTo>
                <a:lnTo>
                  <a:pt x="993307" y="78535"/>
                </a:lnTo>
                <a:lnTo>
                  <a:pt x="992956" y="14141"/>
                </a:lnTo>
                <a:lnTo>
                  <a:pt x="988715" y="10950"/>
                </a:lnTo>
                <a:close/>
              </a:path>
              <a:path w="5764402" h="928334">
                <a:moveTo>
                  <a:pt x="986888" y="85065"/>
                </a:moveTo>
                <a:lnTo>
                  <a:pt x="984972" y="9037"/>
                </a:lnTo>
                <a:lnTo>
                  <a:pt x="983505" y="9909"/>
                </a:lnTo>
                <a:lnTo>
                  <a:pt x="983183" y="12695"/>
                </a:lnTo>
                <a:lnTo>
                  <a:pt x="982876" y="16526"/>
                </a:lnTo>
                <a:lnTo>
                  <a:pt x="982495" y="89760"/>
                </a:lnTo>
                <a:lnTo>
                  <a:pt x="986888" y="85065"/>
                </a:lnTo>
                <a:close/>
              </a:path>
              <a:path w="5764402" h="928334">
                <a:moveTo>
                  <a:pt x="982876" y="16526"/>
                </a:moveTo>
                <a:lnTo>
                  <a:pt x="981455" y="20531"/>
                </a:lnTo>
                <a:lnTo>
                  <a:pt x="977790" y="23840"/>
                </a:lnTo>
                <a:lnTo>
                  <a:pt x="974014" y="83341"/>
                </a:lnTo>
                <a:lnTo>
                  <a:pt x="970761" y="83976"/>
                </a:lnTo>
                <a:lnTo>
                  <a:pt x="975509" y="91172"/>
                </a:lnTo>
                <a:lnTo>
                  <a:pt x="982495" y="89760"/>
                </a:lnTo>
                <a:lnTo>
                  <a:pt x="982876" y="16526"/>
                </a:lnTo>
                <a:close/>
              </a:path>
              <a:path w="5764402" h="928334">
                <a:moveTo>
                  <a:pt x="967785" y="71569"/>
                </a:moveTo>
                <a:lnTo>
                  <a:pt x="969813" y="71789"/>
                </a:lnTo>
                <a:lnTo>
                  <a:pt x="971826" y="74900"/>
                </a:lnTo>
                <a:lnTo>
                  <a:pt x="973376" y="79289"/>
                </a:lnTo>
                <a:lnTo>
                  <a:pt x="974014" y="83341"/>
                </a:lnTo>
                <a:lnTo>
                  <a:pt x="977790" y="23840"/>
                </a:lnTo>
                <a:lnTo>
                  <a:pt x="970751" y="25584"/>
                </a:lnTo>
                <a:lnTo>
                  <a:pt x="967785" y="71569"/>
                </a:lnTo>
                <a:close/>
              </a:path>
              <a:path w="5764402" h="928334">
                <a:moveTo>
                  <a:pt x="970751" y="25584"/>
                </a:moveTo>
                <a:lnTo>
                  <a:pt x="965972" y="77330"/>
                </a:lnTo>
                <a:lnTo>
                  <a:pt x="966191" y="75857"/>
                </a:lnTo>
                <a:lnTo>
                  <a:pt x="967785" y="71569"/>
                </a:lnTo>
                <a:lnTo>
                  <a:pt x="970751" y="25584"/>
                </a:lnTo>
                <a:close/>
              </a:path>
              <a:path w="5764402" h="928334">
                <a:moveTo>
                  <a:pt x="1081628" y="79334"/>
                </a:moveTo>
                <a:lnTo>
                  <a:pt x="1080394" y="75682"/>
                </a:lnTo>
                <a:lnTo>
                  <a:pt x="1078264" y="9278"/>
                </a:lnTo>
                <a:lnTo>
                  <a:pt x="1077315" y="19188"/>
                </a:lnTo>
                <a:lnTo>
                  <a:pt x="1076084" y="57862"/>
                </a:lnTo>
                <a:lnTo>
                  <a:pt x="1076092" y="59118"/>
                </a:lnTo>
                <a:lnTo>
                  <a:pt x="1077406" y="89867"/>
                </a:lnTo>
                <a:lnTo>
                  <a:pt x="1080435" y="91079"/>
                </a:lnTo>
                <a:lnTo>
                  <a:pt x="1081628" y="79334"/>
                </a:lnTo>
                <a:close/>
              </a:path>
              <a:path w="5764402" h="928334">
                <a:moveTo>
                  <a:pt x="1077315" y="19188"/>
                </a:moveTo>
                <a:lnTo>
                  <a:pt x="1075245" y="12725"/>
                </a:lnTo>
                <a:lnTo>
                  <a:pt x="1072732" y="11113"/>
                </a:lnTo>
                <a:lnTo>
                  <a:pt x="1069740" y="12699"/>
                </a:lnTo>
                <a:lnTo>
                  <a:pt x="1066136" y="15331"/>
                </a:lnTo>
                <a:lnTo>
                  <a:pt x="1072010" y="52001"/>
                </a:lnTo>
                <a:lnTo>
                  <a:pt x="1076084" y="57862"/>
                </a:lnTo>
                <a:lnTo>
                  <a:pt x="1077315" y="19188"/>
                </a:lnTo>
                <a:close/>
              </a:path>
              <a:path w="5764402" h="928334">
                <a:moveTo>
                  <a:pt x="1048519" y="58199"/>
                </a:moveTo>
                <a:lnTo>
                  <a:pt x="1048954" y="53852"/>
                </a:lnTo>
                <a:lnTo>
                  <a:pt x="1056097" y="50456"/>
                </a:lnTo>
                <a:lnTo>
                  <a:pt x="1060131" y="51188"/>
                </a:lnTo>
                <a:lnTo>
                  <a:pt x="1072010" y="52001"/>
                </a:lnTo>
                <a:lnTo>
                  <a:pt x="1066136" y="15331"/>
                </a:lnTo>
                <a:lnTo>
                  <a:pt x="1061782" y="16856"/>
                </a:lnTo>
                <a:lnTo>
                  <a:pt x="1056544" y="15123"/>
                </a:lnTo>
                <a:lnTo>
                  <a:pt x="1050288" y="7981"/>
                </a:lnTo>
                <a:lnTo>
                  <a:pt x="1048519" y="58199"/>
                </a:lnTo>
                <a:close/>
              </a:path>
              <a:path w="5764402" h="928334">
                <a:moveTo>
                  <a:pt x="1050288" y="7981"/>
                </a:moveTo>
                <a:lnTo>
                  <a:pt x="1042552" y="71595"/>
                </a:lnTo>
                <a:lnTo>
                  <a:pt x="1051035" y="73461"/>
                </a:lnTo>
                <a:lnTo>
                  <a:pt x="1056812" y="77865"/>
                </a:lnTo>
                <a:lnTo>
                  <a:pt x="1058363" y="83906"/>
                </a:lnTo>
                <a:lnTo>
                  <a:pt x="1067942" y="85926"/>
                </a:lnTo>
                <a:lnTo>
                  <a:pt x="1059673" y="65739"/>
                </a:lnTo>
                <a:lnTo>
                  <a:pt x="1052767" y="62496"/>
                </a:lnTo>
                <a:lnTo>
                  <a:pt x="1048519" y="58199"/>
                </a:lnTo>
                <a:lnTo>
                  <a:pt x="1050288" y="7981"/>
                </a:lnTo>
                <a:close/>
              </a:path>
              <a:path w="5764402" h="928334">
                <a:moveTo>
                  <a:pt x="1098020" y="94131"/>
                </a:moveTo>
                <a:lnTo>
                  <a:pt x="1099542" y="95631"/>
                </a:lnTo>
                <a:lnTo>
                  <a:pt x="1104463" y="93455"/>
                </a:lnTo>
                <a:lnTo>
                  <a:pt x="1107002" y="92340"/>
                </a:lnTo>
                <a:lnTo>
                  <a:pt x="1107883" y="88760"/>
                </a:lnTo>
                <a:lnTo>
                  <a:pt x="1104883" y="88997"/>
                </a:lnTo>
                <a:lnTo>
                  <a:pt x="1100698" y="91353"/>
                </a:lnTo>
                <a:lnTo>
                  <a:pt x="1098020" y="94131"/>
                </a:lnTo>
                <a:close/>
              </a:path>
              <a:path w="5764402" h="928334">
                <a:moveTo>
                  <a:pt x="1104463" y="93455"/>
                </a:moveTo>
                <a:lnTo>
                  <a:pt x="1099542" y="95631"/>
                </a:lnTo>
                <a:lnTo>
                  <a:pt x="1107888" y="94177"/>
                </a:lnTo>
                <a:lnTo>
                  <a:pt x="1108865" y="93455"/>
                </a:lnTo>
                <a:lnTo>
                  <a:pt x="1104463" y="93455"/>
                </a:lnTo>
                <a:close/>
              </a:path>
              <a:path w="5764402" h="928334">
                <a:moveTo>
                  <a:pt x="1086151" y="88192"/>
                </a:moveTo>
                <a:lnTo>
                  <a:pt x="1095237" y="84212"/>
                </a:lnTo>
                <a:lnTo>
                  <a:pt x="1086679" y="81618"/>
                </a:lnTo>
                <a:lnTo>
                  <a:pt x="1081628" y="79334"/>
                </a:lnTo>
                <a:lnTo>
                  <a:pt x="1080435" y="91079"/>
                </a:lnTo>
                <a:lnTo>
                  <a:pt x="1086151" y="88192"/>
                </a:lnTo>
                <a:close/>
              </a:path>
              <a:path w="5764402" h="928334">
                <a:moveTo>
                  <a:pt x="1146994" y="77612"/>
                </a:moveTo>
                <a:lnTo>
                  <a:pt x="1147648" y="77581"/>
                </a:lnTo>
                <a:lnTo>
                  <a:pt x="1147723" y="8898"/>
                </a:lnTo>
                <a:lnTo>
                  <a:pt x="1140560" y="8346"/>
                </a:lnTo>
                <a:lnTo>
                  <a:pt x="1133599" y="8025"/>
                </a:lnTo>
                <a:lnTo>
                  <a:pt x="1127149" y="7963"/>
                </a:lnTo>
                <a:lnTo>
                  <a:pt x="1121514" y="8190"/>
                </a:lnTo>
                <a:lnTo>
                  <a:pt x="1117003" y="8733"/>
                </a:lnTo>
                <a:lnTo>
                  <a:pt x="1113922" y="9624"/>
                </a:lnTo>
                <a:lnTo>
                  <a:pt x="1113278" y="12561"/>
                </a:lnTo>
                <a:lnTo>
                  <a:pt x="1116328" y="14666"/>
                </a:lnTo>
                <a:lnTo>
                  <a:pt x="1117975" y="71765"/>
                </a:lnTo>
                <a:lnTo>
                  <a:pt x="1125932" y="72096"/>
                </a:lnTo>
                <a:lnTo>
                  <a:pt x="1133274" y="72698"/>
                </a:lnTo>
                <a:lnTo>
                  <a:pt x="1139589" y="73566"/>
                </a:lnTo>
                <a:lnTo>
                  <a:pt x="1144465" y="74697"/>
                </a:lnTo>
                <a:lnTo>
                  <a:pt x="1147490" y="76087"/>
                </a:lnTo>
                <a:lnTo>
                  <a:pt x="1146994" y="77612"/>
                </a:lnTo>
                <a:close/>
              </a:path>
              <a:path w="5764402" h="928334">
                <a:moveTo>
                  <a:pt x="1138400" y="92013"/>
                </a:moveTo>
                <a:lnTo>
                  <a:pt x="1135245" y="89602"/>
                </a:lnTo>
                <a:lnTo>
                  <a:pt x="1132385" y="85851"/>
                </a:lnTo>
                <a:lnTo>
                  <a:pt x="1132410" y="84238"/>
                </a:lnTo>
                <a:lnTo>
                  <a:pt x="1120426" y="86769"/>
                </a:lnTo>
                <a:lnTo>
                  <a:pt x="1118777" y="87731"/>
                </a:lnTo>
                <a:lnTo>
                  <a:pt x="1119475" y="91308"/>
                </a:lnTo>
                <a:lnTo>
                  <a:pt x="1123319" y="92922"/>
                </a:lnTo>
                <a:lnTo>
                  <a:pt x="1128900" y="94375"/>
                </a:lnTo>
                <a:lnTo>
                  <a:pt x="1135772" y="95633"/>
                </a:lnTo>
                <a:lnTo>
                  <a:pt x="1138400" y="92013"/>
                </a:lnTo>
                <a:close/>
              </a:path>
              <a:path w="5764402" h="928334">
                <a:moveTo>
                  <a:pt x="1077406" y="89867"/>
                </a:moveTo>
                <a:lnTo>
                  <a:pt x="1076092" y="59118"/>
                </a:lnTo>
                <a:lnTo>
                  <a:pt x="1073361" y="65053"/>
                </a:lnTo>
                <a:lnTo>
                  <a:pt x="1067213" y="66926"/>
                </a:lnTo>
                <a:lnTo>
                  <a:pt x="1059673" y="65739"/>
                </a:lnTo>
                <a:lnTo>
                  <a:pt x="1067942" y="85926"/>
                </a:lnTo>
                <a:lnTo>
                  <a:pt x="1074062" y="87950"/>
                </a:lnTo>
                <a:lnTo>
                  <a:pt x="1077406" y="89867"/>
                </a:lnTo>
                <a:close/>
              </a:path>
              <a:path w="5764402" h="928334">
                <a:moveTo>
                  <a:pt x="970761" y="83976"/>
                </a:moveTo>
                <a:lnTo>
                  <a:pt x="965972" y="77330"/>
                </a:lnTo>
                <a:lnTo>
                  <a:pt x="967081" y="90346"/>
                </a:lnTo>
                <a:lnTo>
                  <a:pt x="975509" y="91172"/>
                </a:lnTo>
                <a:lnTo>
                  <a:pt x="970761" y="83976"/>
                </a:lnTo>
                <a:close/>
              </a:path>
              <a:path w="5764402" h="928334">
                <a:moveTo>
                  <a:pt x="1181759" y="25464"/>
                </a:moveTo>
                <a:lnTo>
                  <a:pt x="1182985" y="23538"/>
                </a:lnTo>
                <a:lnTo>
                  <a:pt x="1187068" y="21965"/>
                </a:lnTo>
                <a:lnTo>
                  <a:pt x="1191350" y="21534"/>
                </a:lnTo>
                <a:lnTo>
                  <a:pt x="1193173" y="23034"/>
                </a:lnTo>
                <a:lnTo>
                  <a:pt x="1190552" y="73964"/>
                </a:lnTo>
                <a:lnTo>
                  <a:pt x="1198225" y="77447"/>
                </a:lnTo>
                <a:lnTo>
                  <a:pt x="1193276" y="9619"/>
                </a:lnTo>
                <a:lnTo>
                  <a:pt x="1189390" y="11464"/>
                </a:lnTo>
                <a:lnTo>
                  <a:pt x="1183982" y="17017"/>
                </a:lnTo>
                <a:lnTo>
                  <a:pt x="1181759" y="25464"/>
                </a:lnTo>
                <a:close/>
              </a:path>
              <a:path w="5764402" h="928334">
                <a:moveTo>
                  <a:pt x="1193173" y="23034"/>
                </a:moveTo>
                <a:lnTo>
                  <a:pt x="1189878" y="27252"/>
                </a:lnTo>
                <a:lnTo>
                  <a:pt x="1186046" y="26955"/>
                </a:lnTo>
                <a:lnTo>
                  <a:pt x="1181759" y="25464"/>
                </a:lnTo>
                <a:lnTo>
                  <a:pt x="1183982" y="17017"/>
                </a:lnTo>
                <a:lnTo>
                  <a:pt x="1177988" y="22727"/>
                </a:lnTo>
                <a:lnTo>
                  <a:pt x="1182550" y="73532"/>
                </a:lnTo>
                <a:lnTo>
                  <a:pt x="1190552" y="73964"/>
                </a:lnTo>
                <a:lnTo>
                  <a:pt x="1193173" y="23034"/>
                </a:lnTo>
                <a:close/>
              </a:path>
              <a:path w="5764402" h="928334">
                <a:moveTo>
                  <a:pt x="1249060" y="21745"/>
                </a:moveTo>
                <a:lnTo>
                  <a:pt x="1253112" y="16829"/>
                </a:lnTo>
                <a:lnTo>
                  <a:pt x="1263673" y="15912"/>
                </a:lnTo>
                <a:lnTo>
                  <a:pt x="1268324" y="12569"/>
                </a:lnTo>
                <a:lnTo>
                  <a:pt x="1265421" y="10621"/>
                </a:lnTo>
                <a:lnTo>
                  <a:pt x="1255944" y="8100"/>
                </a:lnTo>
                <a:lnTo>
                  <a:pt x="1249060" y="21745"/>
                </a:lnTo>
                <a:close/>
              </a:path>
              <a:path w="5764402" h="928334">
                <a:moveTo>
                  <a:pt x="1249060" y="21745"/>
                </a:moveTo>
                <a:lnTo>
                  <a:pt x="1255944" y="8100"/>
                </a:lnTo>
                <a:lnTo>
                  <a:pt x="1244616" y="8431"/>
                </a:lnTo>
                <a:lnTo>
                  <a:pt x="1245641" y="60473"/>
                </a:lnTo>
                <a:lnTo>
                  <a:pt x="1248165" y="57420"/>
                </a:lnTo>
                <a:lnTo>
                  <a:pt x="1250737" y="57937"/>
                </a:lnTo>
                <a:lnTo>
                  <a:pt x="1249708" y="25554"/>
                </a:lnTo>
                <a:lnTo>
                  <a:pt x="1249060" y="21745"/>
                </a:lnTo>
                <a:close/>
              </a:path>
              <a:path w="5764402" h="928334">
                <a:moveTo>
                  <a:pt x="1244616" y="8431"/>
                </a:moveTo>
                <a:lnTo>
                  <a:pt x="1232381" y="10377"/>
                </a:lnTo>
                <a:lnTo>
                  <a:pt x="1233248" y="84906"/>
                </a:lnTo>
                <a:lnTo>
                  <a:pt x="1236561" y="74648"/>
                </a:lnTo>
                <a:lnTo>
                  <a:pt x="1237977" y="71873"/>
                </a:lnTo>
                <a:lnTo>
                  <a:pt x="1240196" y="68231"/>
                </a:lnTo>
                <a:lnTo>
                  <a:pt x="1242868" y="64254"/>
                </a:lnTo>
                <a:lnTo>
                  <a:pt x="1245641" y="60473"/>
                </a:lnTo>
                <a:lnTo>
                  <a:pt x="1244616" y="8431"/>
                </a:lnTo>
                <a:close/>
              </a:path>
              <a:path w="5764402" h="928334">
                <a:moveTo>
                  <a:pt x="1204634" y="82703"/>
                </a:moveTo>
                <a:lnTo>
                  <a:pt x="1208769" y="88354"/>
                </a:lnTo>
                <a:lnTo>
                  <a:pt x="1215338" y="87481"/>
                </a:lnTo>
                <a:lnTo>
                  <a:pt x="1224880" y="86272"/>
                </a:lnTo>
                <a:lnTo>
                  <a:pt x="1233248" y="84906"/>
                </a:lnTo>
                <a:lnTo>
                  <a:pt x="1232381" y="10377"/>
                </a:lnTo>
                <a:lnTo>
                  <a:pt x="1220184" y="12705"/>
                </a:lnTo>
                <a:lnTo>
                  <a:pt x="1208972" y="14177"/>
                </a:lnTo>
                <a:lnTo>
                  <a:pt x="1204634" y="82703"/>
                </a:lnTo>
                <a:close/>
              </a:path>
              <a:path w="5764402" h="928334">
                <a:moveTo>
                  <a:pt x="1199687" y="13561"/>
                </a:moveTo>
                <a:lnTo>
                  <a:pt x="1193276" y="9619"/>
                </a:lnTo>
                <a:lnTo>
                  <a:pt x="1198225" y="77447"/>
                </a:lnTo>
                <a:lnTo>
                  <a:pt x="1204634" y="82703"/>
                </a:lnTo>
                <a:lnTo>
                  <a:pt x="1208972" y="14177"/>
                </a:lnTo>
                <a:lnTo>
                  <a:pt x="1199687" y="13561"/>
                </a:lnTo>
                <a:close/>
              </a:path>
              <a:path w="5764402" h="928334">
                <a:moveTo>
                  <a:pt x="1164178" y="74006"/>
                </a:moveTo>
                <a:lnTo>
                  <a:pt x="1167277" y="98028"/>
                </a:lnTo>
                <a:lnTo>
                  <a:pt x="1169340" y="86835"/>
                </a:lnTo>
                <a:lnTo>
                  <a:pt x="1175156" y="77429"/>
                </a:lnTo>
                <a:lnTo>
                  <a:pt x="1182550" y="73532"/>
                </a:lnTo>
                <a:lnTo>
                  <a:pt x="1177988" y="22727"/>
                </a:lnTo>
                <a:lnTo>
                  <a:pt x="1168388" y="25392"/>
                </a:lnTo>
                <a:lnTo>
                  <a:pt x="1164178" y="74006"/>
                </a:lnTo>
                <a:close/>
              </a:path>
              <a:path w="5764402" h="928334">
                <a:moveTo>
                  <a:pt x="1306772" y="24699"/>
                </a:moveTo>
                <a:lnTo>
                  <a:pt x="1307679" y="28548"/>
                </a:lnTo>
                <a:lnTo>
                  <a:pt x="1315236" y="83549"/>
                </a:lnTo>
                <a:lnTo>
                  <a:pt x="1318811" y="84088"/>
                </a:lnTo>
                <a:lnTo>
                  <a:pt x="1317102" y="87198"/>
                </a:lnTo>
                <a:lnTo>
                  <a:pt x="1312496" y="89371"/>
                </a:lnTo>
                <a:lnTo>
                  <a:pt x="1307378" y="87097"/>
                </a:lnTo>
                <a:lnTo>
                  <a:pt x="1312970" y="94857"/>
                </a:lnTo>
                <a:lnTo>
                  <a:pt x="1325513" y="94324"/>
                </a:lnTo>
                <a:lnTo>
                  <a:pt x="1322959" y="12803"/>
                </a:lnTo>
                <a:lnTo>
                  <a:pt x="1311490" y="12576"/>
                </a:lnTo>
                <a:lnTo>
                  <a:pt x="1306772" y="24699"/>
                </a:lnTo>
                <a:close/>
              </a:path>
              <a:path w="5764402" h="928334">
                <a:moveTo>
                  <a:pt x="1285697" y="10502"/>
                </a:moveTo>
                <a:lnTo>
                  <a:pt x="1291422" y="20305"/>
                </a:lnTo>
                <a:lnTo>
                  <a:pt x="1299811" y="25350"/>
                </a:lnTo>
                <a:lnTo>
                  <a:pt x="1303303" y="26072"/>
                </a:lnTo>
                <a:lnTo>
                  <a:pt x="1306772" y="24699"/>
                </a:lnTo>
                <a:lnTo>
                  <a:pt x="1311490" y="12576"/>
                </a:lnTo>
                <a:lnTo>
                  <a:pt x="1297497" y="10807"/>
                </a:lnTo>
                <a:lnTo>
                  <a:pt x="1285697" y="10502"/>
                </a:lnTo>
                <a:close/>
              </a:path>
              <a:path w="5764402" h="928334">
                <a:moveTo>
                  <a:pt x="1307679" y="28548"/>
                </a:moveTo>
                <a:lnTo>
                  <a:pt x="1303303" y="26072"/>
                </a:lnTo>
                <a:lnTo>
                  <a:pt x="1303393" y="28363"/>
                </a:lnTo>
                <a:lnTo>
                  <a:pt x="1305658" y="69986"/>
                </a:lnTo>
                <a:lnTo>
                  <a:pt x="1307258" y="72412"/>
                </a:lnTo>
                <a:lnTo>
                  <a:pt x="1307378" y="87097"/>
                </a:lnTo>
                <a:lnTo>
                  <a:pt x="1315236" y="83549"/>
                </a:lnTo>
                <a:lnTo>
                  <a:pt x="1307679" y="28548"/>
                </a:lnTo>
                <a:close/>
              </a:path>
              <a:path w="5764402" h="928334">
                <a:moveTo>
                  <a:pt x="1342029" y="70975"/>
                </a:moveTo>
                <a:lnTo>
                  <a:pt x="1344641" y="73327"/>
                </a:lnTo>
                <a:lnTo>
                  <a:pt x="1345026" y="76919"/>
                </a:lnTo>
                <a:lnTo>
                  <a:pt x="1342300" y="81766"/>
                </a:lnTo>
                <a:lnTo>
                  <a:pt x="1335580" y="87884"/>
                </a:lnTo>
                <a:lnTo>
                  <a:pt x="1329062" y="82012"/>
                </a:lnTo>
                <a:lnTo>
                  <a:pt x="1338198" y="92579"/>
                </a:lnTo>
                <a:lnTo>
                  <a:pt x="1349046" y="89879"/>
                </a:lnTo>
                <a:lnTo>
                  <a:pt x="1347495" y="11476"/>
                </a:lnTo>
                <a:lnTo>
                  <a:pt x="1342029" y="70975"/>
                </a:lnTo>
                <a:close/>
              </a:path>
              <a:path w="5764402" h="928334">
                <a:moveTo>
                  <a:pt x="1339652" y="9871"/>
                </a:moveTo>
                <a:lnTo>
                  <a:pt x="1327215" y="9357"/>
                </a:lnTo>
                <a:lnTo>
                  <a:pt x="1329665" y="71199"/>
                </a:lnTo>
                <a:lnTo>
                  <a:pt x="1333658" y="69927"/>
                </a:lnTo>
                <a:lnTo>
                  <a:pt x="1338074" y="69847"/>
                </a:lnTo>
                <a:lnTo>
                  <a:pt x="1342029" y="70975"/>
                </a:lnTo>
                <a:lnTo>
                  <a:pt x="1347495" y="11476"/>
                </a:lnTo>
                <a:lnTo>
                  <a:pt x="1339652" y="9871"/>
                </a:lnTo>
                <a:close/>
              </a:path>
              <a:path w="5764402" h="928334">
                <a:moveTo>
                  <a:pt x="1338198" y="92579"/>
                </a:moveTo>
                <a:lnTo>
                  <a:pt x="1329062" y="82012"/>
                </a:lnTo>
                <a:lnTo>
                  <a:pt x="1326484" y="77258"/>
                </a:lnTo>
                <a:lnTo>
                  <a:pt x="1326979" y="73648"/>
                </a:lnTo>
                <a:lnTo>
                  <a:pt x="1329665" y="71199"/>
                </a:lnTo>
                <a:lnTo>
                  <a:pt x="1327215" y="9357"/>
                </a:lnTo>
                <a:lnTo>
                  <a:pt x="1325513" y="94324"/>
                </a:lnTo>
                <a:lnTo>
                  <a:pt x="1338198" y="92579"/>
                </a:lnTo>
                <a:close/>
              </a:path>
              <a:path w="5764402" h="928334">
                <a:moveTo>
                  <a:pt x="1295941" y="86601"/>
                </a:moveTo>
                <a:lnTo>
                  <a:pt x="1296208" y="91252"/>
                </a:lnTo>
                <a:lnTo>
                  <a:pt x="1302543" y="93918"/>
                </a:lnTo>
                <a:lnTo>
                  <a:pt x="1307378" y="87097"/>
                </a:lnTo>
                <a:lnTo>
                  <a:pt x="1307258" y="72412"/>
                </a:lnTo>
                <a:lnTo>
                  <a:pt x="1303647" y="77506"/>
                </a:lnTo>
                <a:lnTo>
                  <a:pt x="1296349" y="85983"/>
                </a:lnTo>
                <a:lnTo>
                  <a:pt x="1295941" y="86601"/>
                </a:lnTo>
                <a:close/>
              </a:path>
              <a:path w="5764402" h="928334">
                <a:moveTo>
                  <a:pt x="1351888" y="21647"/>
                </a:moveTo>
                <a:lnTo>
                  <a:pt x="1352147" y="20814"/>
                </a:lnTo>
                <a:lnTo>
                  <a:pt x="1353244" y="16359"/>
                </a:lnTo>
                <a:lnTo>
                  <a:pt x="1351706" y="13771"/>
                </a:lnTo>
                <a:lnTo>
                  <a:pt x="1349046" y="89879"/>
                </a:lnTo>
                <a:lnTo>
                  <a:pt x="1356084" y="86480"/>
                </a:lnTo>
                <a:lnTo>
                  <a:pt x="1354474" y="19708"/>
                </a:lnTo>
                <a:lnTo>
                  <a:pt x="1351888" y="21647"/>
                </a:lnTo>
                <a:close/>
              </a:path>
              <a:path w="5764402" h="928334">
                <a:moveTo>
                  <a:pt x="1289034" y="67841"/>
                </a:moveTo>
                <a:lnTo>
                  <a:pt x="1289587" y="76771"/>
                </a:lnTo>
                <a:lnTo>
                  <a:pt x="1296021" y="73917"/>
                </a:lnTo>
                <a:lnTo>
                  <a:pt x="1301564" y="71456"/>
                </a:lnTo>
                <a:lnTo>
                  <a:pt x="1305658" y="69986"/>
                </a:lnTo>
                <a:lnTo>
                  <a:pt x="1303393" y="28363"/>
                </a:lnTo>
                <a:lnTo>
                  <a:pt x="1303068" y="29674"/>
                </a:lnTo>
                <a:lnTo>
                  <a:pt x="1299738" y="29615"/>
                </a:lnTo>
                <a:lnTo>
                  <a:pt x="1294304" y="28517"/>
                </a:lnTo>
                <a:lnTo>
                  <a:pt x="1289034" y="67841"/>
                </a:lnTo>
                <a:close/>
              </a:path>
              <a:path w="5764402" h="928334">
                <a:moveTo>
                  <a:pt x="1281112" y="66955"/>
                </a:moveTo>
                <a:lnTo>
                  <a:pt x="1285509" y="65481"/>
                </a:lnTo>
                <a:lnTo>
                  <a:pt x="1288888" y="64943"/>
                </a:lnTo>
                <a:lnTo>
                  <a:pt x="1289034" y="67841"/>
                </a:lnTo>
                <a:lnTo>
                  <a:pt x="1294304" y="28517"/>
                </a:lnTo>
                <a:lnTo>
                  <a:pt x="1287666" y="26712"/>
                </a:lnTo>
                <a:lnTo>
                  <a:pt x="1281112" y="66955"/>
                </a:lnTo>
                <a:close/>
              </a:path>
              <a:path w="5764402" h="928334">
                <a:moveTo>
                  <a:pt x="1271162" y="76369"/>
                </a:moveTo>
                <a:lnTo>
                  <a:pt x="1272829" y="71542"/>
                </a:lnTo>
                <a:lnTo>
                  <a:pt x="1276588" y="69073"/>
                </a:lnTo>
                <a:lnTo>
                  <a:pt x="1281112" y="66955"/>
                </a:lnTo>
                <a:lnTo>
                  <a:pt x="1287666" y="26712"/>
                </a:lnTo>
                <a:lnTo>
                  <a:pt x="1280726" y="24531"/>
                </a:lnTo>
                <a:lnTo>
                  <a:pt x="1274385" y="22306"/>
                </a:lnTo>
                <a:lnTo>
                  <a:pt x="1271162" y="76369"/>
                </a:lnTo>
                <a:close/>
              </a:path>
              <a:path w="5764402" h="928334">
                <a:moveTo>
                  <a:pt x="1270530" y="81710"/>
                </a:moveTo>
                <a:lnTo>
                  <a:pt x="1276282" y="81266"/>
                </a:lnTo>
                <a:lnTo>
                  <a:pt x="1271162" y="76369"/>
                </a:lnTo>
                <a:lnTo>
                  <a:pt x="1274385" y="22306"/>
                </a:lnTo>
                <a:lnTo>
                  <a:pt x="1269544" y="20368"/>
                </a:lnTo>
                <a:lnTo>
                  <a:pt x="1267766" y="21246"/>
                </a:lnTo>
                <a:lnTo>
                  <a:pt x="1266123" y="80154"/>
                </a:lnTo>
                <a:lnTo>
                  <a:pt x="1270530" y="81710"/>
                </a:lnTo>
                <a:close/>
              </a:path>
              <a:path w="5764402" h="928334">
                <a:moveTo>
                  <a:pt x="1266123" y="80154"/>
                </a:moveTo>
                <a:lnTo>
                  <a:pt x="1267766" y="21246"/>
                </a:lnTo>
                <a:lnTo>
                  <a:pt x="1258712" y="24139"/>
                </a:lnTo>
                <a:lnTo>
                  <a:pt x="1250737" y="57937"/>
                </a:lnTo>
                <a:lnTo>
                  <a:pt x="1248758" y="63106"/>
                </a:lnTo>
                <a:lnTo>
                  <a:pt x="1245941" y="66464"/>
                </a:lnTo>
                <a:lnTo>
                  <a:pt x="1241570" y="86418"/>
                </a:lnTo>
                <a:lnTo>
                  <a:pt x="1245898" y="91429"/>
                </a:lnTo>
                <a:lnTo>
                  <a:pt x="1245365" y="84238"/>
                </a:lnTo>
                <a:lnTo>
                  <a:pt x="1246227" y="80868"/>
                </a:lnTo>
                <a:lnTo>
                  <a:pt x="1249212" y="78360"/>
                </a:lnTo>
                <a:lnTo>
                  <a:pt x="1255093" y="77359"/>
                </a:lnTo>
                <a:lnTo>
                  <a:pt x="1264642" y="78510"/>
                </a:lnTo>
                <a:lnTo>
                  <a:pt x="1266123" y="80154"/>
                </a:lnTo>
                <a:close/>
              </a:path>
              <a:path w="5764402" h="928334">
                <a:moveTo>
                  <a:pt x="1284020" y="71862"/>
                </a:moveTo>
                <a:lnTo>
                  <a:pt x="1274426" y="77986"/>
                </a:lnTo>
                <a:lnTo>
                  <a:pt x="1276282" y="81266"/>
                </a:lnTo>
                <a:lnTo>
                  <a:pt x="1282821" y="79420"/>
                </a:lnTo>
                <a:lnTo>
                  <a:pt x="1289587" y="76771"/>
                </a:lnTo>
                <a:lnTo>
                  <a:pt x="1289034" y="67841"/>
                </a:lnTo>
                <a:lnTo>
                  <a:pt x="1284020" y="71862"/>
                </a:lnTo>
                <a:close/>
              </a:path>
              <a:path w="5764402" h="928334">
                <a:moveTo>
                  <a:pt x="1240638" y="72466"/>
                </a:moveTo>
                <a:lnTo>
                  <a:pt x="1237541" y="75476"/>
                </a:lnTo>
                <a:lnTo>
                  <a:pt x="1238791" y="83229"/>
                </a:lnTo>
                <a:lnTo>
                  <a:pt x="1241570" y="86418"/>
                </a:lnTo>
                <a:lnTo>
                  <a:pt x="1245941" y="66464"/>
                </a:lnTo>
                <a:lnTo>
                  <a:pt x="1240638" y="72466"/>
                </a:lnTo>
                <a:close/>
              </a:path>
              <a:path w="5764402" h="928334">
                <a:moveTo>
                  <a:pt x="1236561" y="74648"/>
                </a:moveTo>
                <a:lnTo>
                  <a:pt x="1233248" y="84906"/>
                </a:lnTo>
                <a:lnTo>
                  <a:pt x="1238791" y="83229"/>
                </a:lnTo>
                <a:lnTo>
                  <a:pt x="1237541" y="75476"/>
                </a:lnTo>
                <a:lnTo>
                  <a:pt x="1236561" y="74648"/>
                </a:lnTo>
                <a:close/>
              </a:path>
              <a:path w="5764402" h="928334">
                <a:moveTo>
                  <a:pt x="1245855" y="87824"/>
                </a:moveTo>
                <a:lnTo>
                  <a:pt x="1245365" y="84238"/>
                </a:lnTo>
                <a:lnTo>
                  <a:pt x="1245898" y="91429"/>
                </a:lnTo>
                <a:lnTo>
                  <a:pt x="1246926" y="90982"/>
                </a:lnTo>
                <a:lnTo>
                  <a:pt x="1245855" y="87824"/>
                </a:lnTo>
                <a:close/>
              </a:path>
              <a:path w="5764402" h="928334">
                <a:moveTo>
                  <a:pt x="1208769" y="88354"/>
                </a:moveTo>
                <a:lnTo>
                  <a:pt x="1206272" y="88686"/>
                </a:lnTo>
                <a:lnTo>
                  <a:pt x="1206917" y="96340"/>
                </a:lnTo>
                <a:lnTo>
                  <a:pt x="1209916" y="93427"/>
                </a:lnTo>
                <a:lnTo>
                  <a:pt x="1208843" y="88456"/>
                </a:lnTo>
                <a:close/>
              </a:path>
              <a:path w="5764402" h="928334">
                <a:moveTo>
                  <a:pt x="1199334" y="90042"/>
                </a:moveTo>
                <a:lnTo>
                  <a:pt x="1196175" y="91701"/>
                </a:lnTo>
                <a:lnTo>
                  <a:pt x="1198445" y="93817"/>
                </a:lnTo>
                <a:lnTo>
                  <a:pt x="1206917" y="96340"/>
                </a:lnTo>
                <a:lnTo>
                  <a:pt x="1206272" y="88686"/>
                </a:lnTo>
                <a:lnTo>
                  <a:pt x="1199334" y="90042"/>
                </a:lnTo>
                <a:close/>
              </a:path>
              <a:path w="5764402" h="928334">
                <a:moveTo>
                  <a:pt x="1523817" y="87905"/>
                </a:moveTo>
                <a:lnTo>
                  <a:pt x="1516930" y="86447"/>
                </a:lnTo>
                <a:lnTo>
                  <a:pt x="1518274" y="93221"/>
                </a:lnTo>
                <a:lnTo>
                  <a:pt x="1522871" y="92189"/>
                </a:lnTo>
                <a:lnTo>
                  <a:pt x="1526142" y="88260"/>
                </a:lnTo>
                <a:lnTo>
                  <a:pt x="1523817" y="87905"/>
                </a:lnTo>
                <a:close/>
              </a:path>
              <a:path w="5764402" h="928334">
                <a:moveTo>
                  <a:pt x="1513263" y="85143"/>
                </a:moveTo>
                <a:lnTo>
                  <a:pt x="1513836" y="83022"/>
                </a:lnTo>
                <a:lnTo>
                  <a:pt x="1513917" y="72632"/>
                </a:lnTo>
                <a:lnTo>
                  <a:pt x="1512614" y="91978"/>
                </a:lnTo>
                <a:lnTo>
                  <a:pt x="1518274" y="93221"/>
                </a:lnTo>
                <a:lnTo>
                  <a:pt x="1516930" y="86447"/>
                </a:lnTo>
                <a:lnTo>
                  <a:pt x="1513263" y="85143"/>
                </a:lnTo>
                <a:close/>
              </a:path>
              <a:path w="5764402" h="928334">
                <a:moveTo>
                  <a:pt x="1527398" y="79924"/>
                </a:moveTo>
                <a:lnTo>
                  <a:pt x="1525769" y="15536"/>
                </a:lnTo>
                <a:lnTo>
                  <a:pt x="1520466" y="16480"/>
                </a:lnTo>
                <a:lnTo>
                  <a:pt x="1517013" y="68984"/>
                </a:lnTo>
                <a:lnTo>
                  <a:pt x="1513917" y="72632"/>
                </a:lnTo>
                <a:lnTo>
                  <a:pt x="1517197" y="82215"/>
                </a:lnTo>
                <a:lnTo>
                  <a:pt x="1522021" y="81584"/>
                </a:lnTo>
                <a:lnTo>
                  <a:pt x="1527398" y="79924"/>
                </a:lnTo>
                <a:close/>
              </a:path>
              <a:path w="5764402" h="928334">
                <a:moveTo>
                  <a:pt x="1513917" y="72632"/>
                </a:moveTo>
                <a:lnTo>
                  <a:pt x="1508339" y="78510"/>
                </a:lnTo>
                <a:lnTo>
                  <a:pt x="1507757" y="78887"/>
                </a:lnTo>
                <a:lnTo>
                  <a:pt x="1501649" y="82669"/>
                </a:lnTo>
                <a:lnTo>
                  <a:pt x="1498100" y="84520"/>
                </a:lnTo>
                <a:lnTo>
                  <a:pt x="1497066" y="84700"/>
                </a:lnTo>
                <a:lnTo>
                  <a:pt x="1498839" y="85555"/>
                </a:lnTo>
                <a:lnTo>
                  <a:pt x="1506075" y="89182"/>
                </a:lnTo>
                <a:lnTo>
                  <a:pt x="1512614" y="91978"/>
                </a:lnTo>
                <a:lnTo>
                  <a:pt x="1513917" y="72632"/>
                </a:lnTo>
                <a:close/>
              </a:path>
              <a:path w="5764402" h="928334">
                <a:moveTo>
                  <a:pt x="1527870" y="81135"/>
                </a:moveTo>
                <a:lnTo>
                  <a:pt x="1528154" y="80411"/>
                </a:lnTo>
                <a:lnTo>
                  <a:pt x="1527398" y="79924"/>
                </a:lnTo>
                <a:lnTo>
                  <a:pt x="1522021" y="81584"/>
                </a:lnTo>
                <a:lnTo>
                  <a:pt x="1527870" y="81135"/>
                </a:lnTo>
                <a:close/>
              </a:path>
              <a:path w="5764402" h="928334">
                <a:moveTo>
                  <a:pt x="1500587" y="28408"/>
                </a:moveTo>
                <a:lnTo>
                  <a:pt x="1501734" y="79016"/>
                </a:lnTo>
                <a:lnTo>
                  <a:pt x="1505161" y="76013"/>
                </a:lnTo>
                <a:lnTo>
                  <a:pt x="1508819" y="73000"/>
                </a:lnTo>
                <a:lnTo>
                  <a:pt x="1512321" y="70297"/>
                </a:lnTo>
                <a:lnTo>
                  <a:pt x="1515280" y="68224"/>
                </a:lnTo>
                <a:lnTo>
                  <a:pt x="1517013" y="68984"/>
                </a:lnTo>
                <a:lnTo>
                  <a:pt x="1520466" y="16480"/>
                </a:lnTo>
                <a:lnTo>
                  <a:pt x="1515830" y="13683"/>
                </a:lnTo>
                <a:lnTo>
                  <a:pt x="1514358" y="16236"/>
                </a:lnTo>
                <a:lnTo>
                  <a:pt x="1509624" y="24084"/>
                </a:lnTo>
                <a:lnTo>
                  <a:pt x="1506195" y="29074"/>
                </a:lnTo>
                <a:lnTo>
                  <a:pt x="1502263" y="32073"/>
                </a:lnTo>
                <a:lnTo>
                  <a:pt x="1500587" y="28408"/>
                </a:lnTo>
                <a:close/>
              </a:path>
              <a:path w="5764402" h="928334">
                <a:moveTo>
                  <a:pt x="1500587" y="28408"/>
                </a:moveTo>
                <a:lnTo>
                  <a:pt x="1499977" y="25071"/>
                </a:lnTo>
                <a:lnTo>
                  <a:pt x="1499191" y="21259"/>
                </a:lnTo>
                <a:lnTo>
                  <a:pt x="1497980" y="17370"/>
                </a:lnTo>
                <a:lnTo>
                  <a:pt x="1496099" y="13802"/>
                </a:lnTo>
                <a:lnTo>
                  <a:pt x="1493301" y="10951"/>
                </a:lnTo>
                <a:lnTo>
                  <a:pt x="1496842" y="84593"/>
                </a:lnTo>
                <a:lnTo>
                  <a:pt x="1498927" y="81688"/>
                </a:lnTo>
                <a:lnTo>
                  <a:pt x="1501734" y="79016"/>
                </a:lnTo>
                <a:lnTo>
                  <a:pt x="1500587" y="28408"/>
                </a:lnTo>
                <a:close/>
              </a:path>
              <a:path w="5764402" h="928334">
                <a:moveTo>
                  <a:pt x="1491087" y="81818"/>
                </a:moveTo>
                <a:lnTo>
                  <a:pt x="1496842" y="84593"/>
                </a:lnTo>
                <a:lnTo>
                  <a:pt x="1493301" y="10951"/>
                </a:lnTo>
                <a:lnTo>
                  <a:pt x="1489338" y="9215"/>
                </a:lnTo>
                <a:lnTo>
                  <a:pt x="1483964" y="8991"/>
                </a:lnTo>
                <a:lnTo>
                  <a:pt x="1483002" y="78693"/>
                </a:lnTo>
                <a:lnTo>
                  <a:pt x="1491087" y="81818"/>
                </a:lnTo>
                <a:close/>
              </a:path>
              <a:path w="5764402" h="928334">
                <a:moveTo>
                  <a:pt x="1457217" y="79891"/>
                </a:moveTo>
                <a:lnTo>
                  <a:pt x="1458563" y="80208"/>
                </a:lnTo>
                <a:lnTo>
                  <a:pt x="1466557" y="77166"/>
                </a:lnTo>
                <a:lnTo>
                  <a:pt x="1474764" y="76902"/>
                </a:lnTo>
                <a:lnTo>
                  <a:pt x="1483002" y="78693"/>
                </a:lnTo>
                <a:lnTo>
                  <a:pt x="1483964" y="8991"/>
                </a:lnTo>
                <a:lnTo>
                  <a:pt x="1476931" y="10675"/>
                </a:lnTo>
                <a:lnTo>
                  <a:pt x="1467993" y="14666"/>
                </a:lnTo>
                <a:lnTo>
                  <a:pt x="1463979" y="11744"/>
                </a:lnTo>
                <a:lnTo>
                  <a:pt x="1457217" y="79891"/>
                </a:lnTo>
                <a:close/>
              </a:path>
              <a:path w="5764402" h="928334">
                <a:moveTo>
                  <a:pt x="1435851" y="70524"/>
                </a:moveTo>
                <a:lnTo>
                  <a:pt x="1444455" y="71551"/>
                </a:lnTo>
                <a:lnTo>
                  <a:pt x="1451581" y="73549"/>
                </a:lnTo>
                <a:lnTo>
                  <a:pt x="1456183" y="76377"/>
                </a:lnTo>
                <a:lnTo>
                  <a:pt x="1457217" y="79891"/>
                </a:lnTo>
                <a:lnTo>
                  <a:pt x="1463979" y="11744"/>
                </a:lnTo>
                <a:lnTo>
                  <a:pt x="1454455" y="8814"/>
                </a:lnTo>
                <a:lnTo>
                  <a:pt x="1445289" y="10708"/>
                </a:lnTo>
                <a:lnTo>
                  <a:pt x="1435851" y="70524"/>
                </a:lnTo>
                <a:close/>
              </a:path>
              <a:path w="5764402" h="928334">
                <a:moveTo>
                  <a:pt x="1434842" y="14654"/>
                </a:moveTo>
                <a:lnTo>
                  <a:pt x="1421474" y="17878"/>
                </a:lnTo>
                <a:lnTo>
                  <a:pt x="1426815" y="70611"/>
                </a:lnTo>
                <a:lnTo>
                  <a:pt x="1435851" y="70524"/>
                </a:lnTo>
                <a:lnTo>
                  <a:pt x="1445289" y="10708"/>
                </a:lnTo>
                <a:lnTo>
                  <a:pt x="1434842" y="14654"/>
                </a:lnTo>
                <a:close/>
              </a:path>
              <a:path w="5764402" h="928334">
                <a:moveTo>
                  <a:pt x="1419241" y="16430"/>
                </a:moveTo>
                <a:lnTo>
                  <a:pt x="1411256" y="15506"/>
                </a:lnTo>
                <a:lnTo>
                  <a:pt x="1411626" y="74695"/>
                </a:lnTo>
                <a:lnTo>
                  <a:pt x="1418391" y="71954"/>
                </a:lnTo>
                <a:lnTo>
                  <a:pt x="1426815" y="70611"/>
                </a:lnTo>
                <a:lnTo>
                  <a:pt x="1421474" y="17878"/>
                </a:lnTo>
                <a:lnTo>
                  <a:pt x="1419241" y="16430"/>
                </a:lnTo>
                <a:close/>
              </a:path>
              <a:path w="5764402" h="928334">
                <a:moveTo>
                  <a:pt x="1411256" y="15506"/>
                </a:moveTo>
                <a:lnTo>
                  <a:pt x="1398293" y="15097"/>
                </a:lnTo>
                <a:lnTo>
                  <a:pt x="1398807" y="42438"/>
                </a:lnTo>
                <a:lnTo>
                  <a:pt x="1399435" y="89170"/>
                </a:lnTo>
                <a:lnTo>
                  <a:pt x="1407565" y="78976"/>
                </a:lnTo>
                <a:lnTo>
                  <a:pt x="1411626" y="74695"/>
                </a:lnTo>
                <a:lnTo>
                  <a:pt x="1411256" y="15506"/>
                </a:lnTo>
                <a:close/>
              </a:path>
              <a:path w="5764402" h="928334">
                <a:moveTo>
                  <a:pt x="1399435" y="89170"/>
                </a:moveTo>
                <a:lnTo>
                  <a:pt x="1409469" y="89653"/>
                </a:lnTo>
                <a:lnTo>
                  <a:pt x="1407252" y="84940"/>
                </a:lnTo>
                <a:lnTo>
                  <a:pt x="1407565" y="78976"/>
                </a:lnTo>
                <a:lnTo>
                  <a:pt x="1399435" y="89170"/>
                </a:lnTo>
                <a:close/>
              </a:path>
              <a:path w="5764402" h="928334">
                <a:moveTo>
                  <a:pt x="1398293" y="15097"/>
                </a:moveTo>
                <a:lnTo>
                  <a:pt x="1381180" y="15061"/>
                </a:lnTo>
                <a:lnTo>
                  <a:pt x="1389712" y="21906"/>
                </a:lnTo>
                <a:lnTo>
                  <a:pt x="1396084" y="25987"/>
                </a:lnTo>
                <a:lnTo>
                  <a:pt x="1397163" y="34397"/>
                </a:lnTo>
                <a:lnTo>
                  <a:pt x="1397375" y="34784"/>
                </a:lnTo>
                <a:lnTo>
                  <a:pt x="1398807" y="42438"/>
                </a:lnTo>
                <a:lnTo>
                  <a:pt x="1398293" y="15097"/>
                </a:lnTo>
                <a:close/>
              </a:path>
              <a:path w="5764402" h="928334">
                <a:moveTo>
                  <a:pt x="1381180" y="15061"/>
                </a:moveTo>
                <a:lnTo>
                  <a:pt x="1360744" y="15257"/>
                </a:lnTo>
                <a:lnTo>
                  <a:pt x="1365546" y="26670"/>
                </a:lnTo>
                <a:lnTo>
                  <a:pt x="1371770" y="23145"/>
                </a:lnTo>
                <a:lnTo>
                  <a:pt x="1380716" y="21258"/>
                </a:lnTo>
                <a:lnTo>
                  <a:pt x="1389712" y="21906"/>
                </a:lnTo>
                <a:lnTo>
                  <a:pt x="1381180" y="15061"/>
                </a:lnTo>
                <a:close/>
              </a:path>
              <a:path w="5764402" h="928334">
                <a:moveTo>
                  <a:pt x="1357334" y="82640"/>
                </a:moveTo>
                <a:lnTo>
                  <a:pt x="1359317" y="78675"/>
                </a:lnTo>
                <a:lnTo>
                  <a:pt x="1364063" y="76977"/>
                </a:lnTo>
                <a:lnTo>
                  <a:pt x="1364714" y="30936"/>
                </a:lnTo>
                <a:lnTo>
                  <a:pt x="1365546" y="26670"/>
                </a:lnTo>
                <a:lnTo>
                  <a:pt x="1360744" y="15257"/>
                </a:lnTo>
                <a:lnTo>
                  <a:pt x="1360151" y="15666"/>
                </a:lnTo>
                <a:lnTo>
                  <a:pt x="1357334" y="82640"/>
                </a:lnTo>
                <a:close/>
              </a:path>
              <a:path w="5764402" h="928334">
                <a:moveTo>
                  <a:pt x="1360151" y="15666"/>
                </a:moveTo>
                <a:lnTo>
                  <a:pt x="1354474" y="19708"/>
                </a:lnTo>
                <a:lnTo>
                  <a:pt x="1356084" y="86480"/>
                </a:lnTo>
                <a:lnTo>
                  <a:pt x="1357334" y="82640"/>
                </a:lnTo>
                <a:lnTo>
                  <a:pt x="1360151" y="15666"/>
                </a:lnTo>
                <a:close/>
              </a:path>
              <a:path w="5764402" h="928334">
                <a:moveTo>
                  <a:pt x="1558298" y="85077"/>
                </a:moveTo>
                <a:lnTo>
                  <a:pt x="1558852" y="84737"/>
                </a:lnTo>
                <a:lnTo>
                  <a:pt x="1559890" y="82562"/>
                </a:lnTo>
                <a:lnTo>
                  <a:pt x="1557116" y="81807"/>
                </a:lnTo>
                <a:lnTo>
                  <a:pt x="1552730" y="81266"/>
                </a:lnTo>
                <a:lnTo>
                  <a:pt x="1548475" y="91196"/>
                </a:lnTo>
                <a:lnTo>
                  <a:pt x="1558298" y="85077"/>
                </a:lnTo>
                <a:close/>
              </a:path>
              <a:path w="5764402" h="928334">
                <a:moveTo>
                  <a:pt x="1534363" y="89513"/>
                </a:moveTo>
                <a:lnTo>
                  <a:pt x="1539019" y="90113"/>
                </a:lnTo>
                <a:lnTo>
                  <a:pt x="1548475" y="91196"/>
                </a:lnTo>
                <a:lnTo>
                  <a:pt x="1552730" y="81266"/>
                </a:lnTo>
                <a:lnTo>
                  <a:pt x="1547174" y="80934"/>
                </a:lnTo>
                <a:lnTo>
                  <a:pt x="1540886" y="80805"/>
                </a:lnTo>
                <a:lnTo>
                  <a:pt x="1534363" y="89513"/>
                </a:lnTo>
                <a:close/>
              </a:path>
              <a:path w="5764402" h="928334">
                <a:moveTo>
                  <a:pt x="1534363" y="89513"/>
                </a:moveTo>
                <a:lnTo>
                  <a:pt x="1540886" y="80805"/>
                </a:lnTo>
                <a:lnTo>
                  <a:pt x="1534305" y="80874"/>
                </a:lnTo>
                <a:lnTo>
                  <a:pt x="1527975" y="81131"/>
                </a:lnTo>
                <a:lnTo>
                  <a:pt x="1526226" y="88159"/>
                </a:lnTo>
                <a:lnTo>
                  <a:pt x="1534363" y="89513"/>
                </a:lnTo>
                <a:close/>
              </a:path>
              <a:path w="5764402" h="928334">
                <a:moveTo>
                  <a:pt x="1583550" y="22300"/>
                </a:moveTo>
                <a:lnTo>
                  <a:pt x="1576487" y="23622"/>
                </a:lnTo>
                <a:lnTo>
                  <a:pt x="1572251" y="22663"/>
                </a:lnTo>
                <a:lnTo>
                  <a:pt x="1565222" y="9237"/>
                </a:lnTo>
                <a:lnTo>
                  <a:pt x="1557161" y="10459"/>
                </a:lnTo>
                <a:lnTo>
                  <a:pt x="1549356" y="12318"/>
                </a:lnTo>
                <a:lnTo>
                  <a:pt x="1542573" y="14718"/>
                </a:lnTo>
                <a:lnTo>
                  <a:pt x="1537733" y="17477"/>
                </a:lnTo>
                <a:lnTo>
                  <a:pt x="1537574" y="17567"/>
                </a:lnTo>
                <a:lnTo>
                  <a:pt x="1535355" y="10421"/>
                </a:lnTo>
                <a:lnTo>
                  <a:pt x="1530983" y="12851"/>
                </a:lnTo>
                <a:lnTo>
                  <a:pt x="1525769" y="15536"/>
                </a:lnTo>
                <a:lnTo>
                  <a:pt x="1527398" y="79924"/>
                </a:lnTo>
                <a:lnTo>
                  <a:pt x="1527599" y="75658"/>
                </a:lnTo>
                <a:lnTo>
                  <a:pt x="1532215" y="74143"/>
                </a:lnTo>
                <a:lnTo>
                  <a:pt x="1535125" y="20771"/>
                </a:lnTo>
                <a:lnTo>
                  <a:pt x="1535989" y="24237"/>
                </a:lnTo>
                <a:lnTo>
                  <a:pt x="1538891" y="73032"/>
                </a:lnTo>
                <a:lnTo>
                  <a:pt x="1546917" y="72320"/>
                </a:lnTo>
                <a:lnTo>
                  <a:pt x="1555583" y="72002"/>
                </a:lnTo>
                <a:lnTo>
                  <a:pt x="1564175" y="72072"/>
                </a:lnTo>
                <a:lnTo>
                  <a:pt x="1571983" y="72525"/>
                </a:lnTo>
                <a:lnTo>
                  <a:pt x="1578296" y="73356"/>
                </a:lnTo>
                <a:lnTo>
                  <a:pt x="1583550" y="22300"/>
                </a:lnTo>
                <a:close/>
              </a:path>
              <a:path w="5764402" h="928334">
                <a:moveTo>
                  <a:pt x="1538128" y="10245"/>
                </a:moveTo>
                <a:lnTo>
                  <a:pt x="1535355" y="10421"/>
                </a:lnTo>
                <a:lnTo>
                  <a:pt x="1537574" y="17567"/>
                </a:lnTo>
                <a:lnTo>
                  <a:pt x="1537733" y="17477"/>
                </a:lnTo>
                <a:lnTo>
                  <a:pt x="1538548" y="14320"/>
                </a:lnTo>
                <a:lnTo>
                  <a:pt x="1538128" y="10245"/>
                </a:lnTo>
                <a:close/>
              </a:path>
              <a:path w="5764402" h="928334">
                <a:moveTo>
                  <a:pt x="1565222" y="9237"/>
                </a:moveTo>
                <a:lnTo>
                  <a:pt x="1572251" y="22663"/>
                </a:lnTo>
                <a:lnTo>
                  <a:pt x="1576185" y="20498"/>
                </a:lnTo>
                <a:lnTo>
                  <a:pt x="1582632" y="15940"/>
                </a:lnTo>
                <a:lnTo>
                  <a:pt x="1584750" y="12579"/>
                </a:lnTo>
                <a:lnTo>
                  <a:pt x="1583304" y="10321"/>
                </a:lnTo>
                <a:lnTo>
                  <a:pt x="1579058" y="9074"/>
                </a:lnTo>
                <a:lnTo>
                  <a:pt x="1572776" y="8744"/>
                </a:lnTo>
                <a:lnTo>
                  <a:pt x="1565222" y="9237"/>
                </a:lnTo>
                <a:close/>
              </a:path>
              <a:path w="5764402" h="928334">
                <a:moveTo>
                  <a:pt x="1535125" y="20771"/>
                </a:moveTo>
                <a:lnTo>
                  <a:pt x="1532215" y="74143"/>
                </a:lnTo>
                <a:lnTo>
                  <a:pt x="1538891" y="73032"/>
                </a:lnTo>
                <a:lnTo>
                  <a:pt x="1535989" y="24237"/>
                </a:lnTo>
                <a:lnTo>
                  <a:pt x="1535125" y="20771"/>
                </a:lnTo>
                <a:close/>
              </a:path>
              <a:path w="5764402" h="928334">
                <a:moveTo>
                  <a:pt x="1584819" y="92694"/>
                </a:moveTo>
                <a:lnTo>
                  <a:pt x="1601516" y="84107"/>
                </a:lnTo>
                <a:lnTo>
                  <a:pt x="1592502" y="19491"/>
                </a:lnTo>
                <a:lnTo>
                  <a:pt x="1583550" y="22300"/>
                </a:lnTo>
                <a:lnTo>
                  <a:pt x="1578296" y="73356"/>
                </a:lnTo>
                <a:lnTo>
                  <a:pt x="1582402" y="74559"/>
                </a:lnTo>
                <a:lnTo>
                  <a:pt x="1583926" y="87606"/>
                </a:lnTo>
                <a:lnTo>
                  <a:pt x="1585503" y="89155"/>
                </a:lnTo>
                <a:lnTo>
                  <a:pt x="1584819" y="92694"/>
                </a:lnTo>
                <a:close/>
              </a:path>
              <a:path w="5764402" h="928334">
                <a:moveTo>
                  <a:pt x="1581147" y="78059"/>
                </a:moveTo>
                <a:lnTo>
                  <a:pt x="1574365" y="80345"/>
                </a:lnTo>
                <a:lnTo>
                  <a:pt x="1575800" y="88838"/>
                </a:lnTo>
                <a:lnTo>
                  <a:pt x="1580448" y="87679"/>
                </a:lnTo>
                <a:lnTo>
                  <a:pt x="1583926" y="87606"/>
                </a:lnTo>
                <a:lnTo>
                  <a:pt x="1582402" y="74559"/>
                </a:lnTo>
                <a:lnTo>
                  <a:pt x="1581147" y="78059"/>
                </a:lnTo>
                <a:close/>
              </a:path>
              <a:path w="5764402" h="928334">
                <a:moveTo>
                  <a:pt x="1572047" y="82165"/>
                </a:moveTo>
                <a:lnTo>
                  <a:pt x="1564374" y="88465"/>
                </a:lnTo>
                <a:lnTo>
                  <a:pt x="1565928" y="92259"/>
                </a:lnTo>
                <a:lnTo>
                  <a:pt x="1570716" y="90544"/>
                </a:lnTo>
                <a:lnTo>
                  <a:pt x="1575800" y="88838"/>
                </a:lnTo>
                <a:lnTo>
                  <a:pt x="1574365" y="80345"/>
                </a:lnTo>
                <a:lnTo>
                  <a:pt x="1572047" y="82165"/>
                </a:lnTo>
                <a:close/>
              </a:path>
              <a:path w="5764402" h="928334">
                <a:moveTo>
                  <a:pt x="1564374" y="88465"/>
                </a:moveTo>
                <a:lnTo>
                  <a:pt x="1560658" y="92087"/>
                </a:lnTo>
                <a:lnTo>
                  <a:pt x="1562167" y="93447"/>
                </a:lnTo>
                <a:lnTo>
                  <a:pt x="1565928" y="92259"/>
                </a:lnTo>
                <a:lnTo>
                  <a:pt x="1564374" y="88465"/>
                </a:lnTo>
                <a:close/>
              </a:path>
              <a:path w="5764402" h="928334">
                <a:moveTo>
                  <a:pt x="1624635" y="66696"/>
                </a:moveTo>
                <a:lnTo>
                  <a:pt x="1618812" y="57617"/>
                </a:lnTo>
                <a:lnTo>
                  <a:pt x="1618210" y="70424"/>
                </a:lnTo>
                <a:lnTo>
                  <a:pt x="1617563" y="63099"/>
                </a:lnTo>
                <a:lnTo>
                  <a:pt x="1618812" y="57617"/>
                </a:lnTo>
                <a:lnTo>
                  <a:pt x="1624635" y="66696"/>
                </a:lnTo>
                <a:lnTo>
                  <a:pt x="1624747" y="47564"/>
                </a:lnTo>
                <a:lnTo>
                  <a:pt x="1629845" y="40516"/>
                </a:lnTo>
                <a:lnTo>
                  <a:pt x="1635292" y="33855"/>
                </a:lnTo>
                <a:lnTo>
                  <a:pt x="1634849" y="31217"/>
                </a:lnTo>
                <a:lnTo>
                  <a:pt x="1630955" y="22269"/>
                </a:lnTo>
                <a:lnTo>
                  <a:pt x="1628484" y="9299"/>
                </a:lnTo>
                <a:lnTo>
                  <a:pt x="1621411" y="52963"/>
                </a:lnTo>
                <a:lnTo>
                  <a:pt x="1620200" y="55961"/>
                </a:lnTo>
                <a:lnTo>
                  <a:pt x="1621336" y="10101"/>
                </a:lnTo>
                <a:lnTo>
                  <a:pt x="1614728" y="75437"/>
                </a:lnTo>
                <a:lnTo>
                  <a:pt x="1618629" y="71995"/>
                </a:lnTo>
                <a:lnTo>
                  <a:pt x="1624635" y="66696"/>
                </a:lnTo>
                <a:close/>
              </a:path>
              <a:path w="5764402" h="928334">
                <a:moveTo>
                  <a:pt x="1524636" y="835713"/>
                </a:moveTo>
                <a:lnTo>
                  <a:pt x="1516342" y="838397"/>
                </a:lnTo>
                <a:lnTo>
                  <a:pt x="1516047" y="844352"/>
                </a:lnTo>
                <a:lnTo>
                  <a:pt x="1513010" y="853524"/>
                </a:lnTo>
                <a:lnTo>
                  <a:pt x="1512830" y="854067"/>
                </a:lnTo>
                <a:lnTo>
                  <a:pt x="1507440" y="863805"/>
                </a:lnTo>
                <a:lnTo>
                  <a:pt x="1501272" y="873559"/>
                </a:lnTo>
                <a:lnTo>
                  <a:pt x="1502970" y="830203"/>
                </a:lnTo>
                <a:lnTo>
                  <a:pt x="1492879" y="836168"/>
                </a:lnTo>
                <a:lnTo>
                  <a:pt x="1494960" y="840953"/>
                </a:lnTo>
                <a:lnTo>
                  <a:pt x="1495726" y="883322"/>
                </a:lnTo>
                <a:lnTo>
                  <a:pt x="1501450" y="879478"/>
                </a:lnTo>
                <a:lnTo>
                  <a:pt x="1508309" y="869554"/>
                </a:lnTo>
                <a:lnTo>
                  <a:pt x="1512402" y="859727"/>
                </a:lnTo>
                <a:lnTo>
                  <a:pt x="1514355" y="916483"/>
                </a:lnTo>
                <a:lnTo>
                  <a:pt x="1524572" y="912269"/>
                </a:lnTo>
                <a:lnTo>
                  <a:pt x="1524636" y="835713"/>
                </a:lnTo>
                <a:close/>
              </a:path>
              <a:path w="5764402" h="928334">
                <a:moveTo>
                  <a:pt x="1494311" y="887237"/>
                </a:moveTo>
                <a:lnTo>
                  <a:pt x="1492198" y="893087"/>
                </a:lnTo>
                <a:lnTo>
                  <a:pt x="1496783" y="912597"/>
                </a:lnTo>
                <a:lnTo>
                  <a:pt x="1501450" y="879478"/>
                </a:lnTo>
                <a:lnTo>
                  <a:pt x="1495726" y="883322"/>
                </a:lnTo>
                <a:lnTo>
                  <a:pt x="1494960" y="840953"/>
                </a:lnTo>
                <a:lnTo>
                  <a:pt x="1493775" y="843424"/>
                </a:lnTo>
                <a:lnTo>
                  <a:pt x="1492188" y="889545"/>
                </a:lnTo>
                <a:lnTo>
                  <a:pt x="1494311" y="887237"/>
                </a:lnTo>
                <a:close/>
              </a:path>
              <a:path w="5764402" h="928334">
                <a:moveTo>
                  <a:pt x="1513010" y="853524"/>
                </a:moveTo>
                <a:lnTo>
                  <a:pt x="1513360" y="849955"/>
                </a:lnTo>
                <a:lnTo>
                  <a:pt x="1510819" y="840194"/>
                </a:lnTo>
                <a:lnTo>
                  <a:pt x="1504413" y="830400"/>
                </a:lnTo>
                <a:lnTo>
                  <a:pt x="1502970" y="830203"/>
                </a:lnTo>
                <a:lnTo>
                  <a:pt x="1507440" y="863805"/>
                </a:lnTo>
                <a:lnTo>
                  <a:pt x="1512830" y="854067"/>
                </a:lnTo>
                <a:lnTo>
                  <a:pt x="1513010" y="853524"/>
                </a:lnTo>
                <a:close/>
              </a:path>
              <a:path w="5764402" h="928334">
                <a:moveTo>
                  <a:pt x="1530579" y="840965"/>
                </a:moveTo>
                <a:lnTo>
                  <a:pt x="1530488" y="838076"/>
                </a:lnTo>
                <a:lnTo>
                  <a:pt x="1528929" y="835966"/>
                </a:lnTo>
                <a:lnTo>
                  <a:pt x="1524636" y="835713"/>
                </a:lnTo>
                <a:lnTo>
                  <a:pt x="1524572" y="912269"/>
                </a:lnTo>
                <a:lnTo>
                  <a:pt x="1531914" y="913309"/>
                </a:lnTo>
                <a:lnTo>
                  <a:pt x="1530467" y="843552"/>
                </a:lnTo>
                <a:lnTo>
                  <a:pt x="1530579" y="840965"/>
                </a:lnTo>
                <a:close/>
              </a:path>
              <a:path w="5764402" h="928334">
                <a:moveTo>
                  <a:pt x="1393529" y="44808"/>
                </a:moveTo>
                <a:lnTo>
                  <a:pt x="1384452" y="43142"/>
                </a:lnTo>
                <a:lnTo>
                  <a:pt x="1388922" y="84567"/>
                </a:lnTo>
                <a:lnTo>
                  <a:pt x="1390612" y="87122"/>
                </a:lnTo>
                <a:lnTo>
                  <a:pt x="1391974" y="87023"/>
                </a:lnTo>
                <a:lnTo>
                  <a:pt x="1399435" y="89170"/>
                </a:lnTo>
                <a:lnTo>
                  <a:pt x="1398807" y="42438"/>
                </a:lnTo>
                <a:lnTo>
                  <a:pt x="1393529" y="44808"/>
                </a:lnTo>
                <a:close/>
              </a:path>
              <a:path w="5764402" h="928334">
                <a:moveTo>
                  <a:pt x="1366554" y="32692"/>
                </a:moveTo>
                <a:lnTo>
                  <a:pt x="1370483" y="77136"/>
                </a:lnTo>
                <a:lnTo>
                  <a:pt x="1377491" y="78733"/>
                </a:lnTo>
                <a:lnTo>
                  <a:pt x="1384000" y="81349"/>
                </a:lnTo>
                <a:lnTo>
                  <a:pt x="1388922" y="84567"/>
                </a:lnTo>
                <a:lnTo>
                  <a:pt x="1384452" y="43142"/>
                </a:lnTo>
                <a:lnTo>
                  <a:pt x="1374489" y="38687"/>
                </a:lnTo>
                <a:lnTo>
                  <a:pt x="1366554" y="32692"/>
                </a:lnTo>
                <a:close/>
              </a:path>
              <a:path w="5764402" h="928334">
                <a:moveTo>
                  <a:pt x="1364714" y="30936"/>
                </a:moveTo>
                <a:lnTo>
                  <a:pt x="1364063" y="76977"/>
                </a:lnTo>
                <a:lnTo>
                  <a:pt x="1370483" y="77136"/>
                </a:lnTo>
                <a:lnTo>
                  <a:pt x="1366554" y="32692"/>
                </a:lnTo>
                <a:lnTo>
                  <a:pt x="1364714" y="30936"/>
                </a:lnTo>
                <a:close/>
              </a:path>
              <a:path w="5764402" h="928334">
                <a:moveTo>
                  <a:pt x="1371015" y="95094"/>
                </a:moveTo>
                <a:lnTo>
                  <a:pt x="1383305" y="93650"/>
                </a:lnTo>
                <a:lnTo>
                  <a:pt x="1389662" y="91136"/>
                </a:lnTo>
                <a:lnTo>
                  <a:pt x="1391172" y="87969"/>
                </a:lnTo>
                <a:lnTo>
                  <a:pt x="1390612" y="87122"/>
                </a:lnTo>
                <a:lnTo>
                  <a:pt x="1383534" y="87639"/>
                </a:lnTo>
                <a:lnTo>
                  <a:pt x="1371015" y="95094"/>
                </a:lnTo>
                <a:close/>
              </a:path>
              <a:path w="5764402" h="928334">
                <a:moveTo>
                  <a:pt x="1374344" y="82150"/>
                </a:moveTo>
                <a:lnTo>
                  <a:pt x="1369232" y="80952"/>
                </a:lnTo>
                <a:lnTo>
                  <a:pt x="1373943" y="85661"/>
                </a:lnTo>
                <a:lnTo>
                  <a:pt x="1378502" y="85124"/>
                </a:lnTo>
                <a:lnTo>
                  <a:pt x="1378035" y="83748"/>
                </a:lnTo>
                <a:lnTo>
                  <a:pt x="1374344" y="82150"/>
                </a:lnTo>
                <a:close/>
              </a:path>
              <a:path w="5764402" h="928334">
                <a:moveTo>
                  <a:pt x="1364504" y="80771"/>
                </a:moveTo>
                <a:lnTo>
                  <a:pt x="1361961" y="82228"/>
                </a:lnTo>
                <a:lnTo>
                  <a:pt x="1362554" y="84737"/>
                </a:lnTo>
                <a:lnTo>
                  <a:pt x="1373943" y="85661"/>
                </a:lnTo>
                <a:lnTo>
                  <a:pt x="1369232" y="80952"/>
                </a:lnTo>
                <a:lnTo>
                  <a:pt x="1364504" y="80771"/>
                </a:lnTo>
                <a:close/>
              </a:path>
              <a:path w="5764402" h="928334">
                <a:moveTo>
                  <a:pt x="1443245" y="81470"/>
                </a:moveTo>
                <a:lnTo>
                  <a:pt x="1442209" y="79762"/>
                </a:lnTo>
                <a:lnTo>
                  <a:pt x="1438876" y="79839"/>
                </a:lnTo>
                <a:lnTo>
                  <a:pt x="1434427" y="81141"/>
                </a:lnTo>
                <a:lnTo>
                  <a:pt x="1430043" y="83104"/>
                </a:lnTo>
                <a:lnTo>
                  <a:pt x="1436784" y="86348"/>
                </a:lnTo>
                <a:lnTo>
                  <a:pt x="1440801" y="85524"/>
                </a:lnTo>
                <a:lnTo>
                  <a:pt x="1443245" y="81470"/>
                </a:lnTo>
                <a:close/>
              </a:path>
              <a:path w="5764402" h="928334">
                <a:moveTo>
                  <a:pt x="1429095" y="87352"/>
                </a:moveTo>
                <a:lnTo>
                  <a:pt x="1436784" y="86348"/>
                </a:lnTo>
                <a:lnTo>
                  <a:pt x="1430043" y="83104"/>
                </a:lnTo>
                <a:lnTo>
                  <a:pt x="1426906" y="85168"/>
                </a:lnTo>
                <a:lnTo>
                  <a:pt x="1426196" y="86771"/>
                </a:lnTo>
                <a:lnTo>
                  <a:pt x="1429095" y="87352"/>
                </a:lnTo>
                <a:close/>
              </a:path>
              <a:path w="5764402" h="928334">
                <a:moveTo>
                  <a:pt x="1746701" y="76834"/>
                </a:moveTo>
                <a:lnTo>
                  <a:pt x="1744340" y="78445"/>
                </a:lnTo>
                <a:lnTo>
                  <a:pt x="1751229" y="80499"/>
                </a:lnTo>
                <a:lnTo>
                  <a:pt x="1752081" y="76918"/>
                </a:lnTo>
                <a:lnTo>
                  <a:pt x="1746701" y="76834"/>
                </a:lnTo>
                <a:close/>
              </a:path>
              <a:path w="5764402" h="928334">
                <a:moveTo>
                  <a:pt x="1613268" y="89759"/>
                </a:moveTo>
                <a:lnTo>
                  <a:pt x="1610935" y="91423"/>
                </a:lnTo>
                <a:lnTo>
                  <a:pt x="1617912" y="93435"/>
                </a:lnTo>
                <a:lnTo>
                  <a:pt x="1618596" y="89854"/>
                </a:lnTo>
                <a:lnTo>
                  <a:pt x="1613268" y="89759"/>
                </a:lnTo>
                <a:close/>
              </a:path>
              <a:path w="5764402" h="928334">
                <a:moveTo>
                  <a:pt x="1802557" y="88387"/>
                </a:moveTo>
                <a:lnTo>
                  <a:pt x="1804726" y="85211"/>
                </a:lnTo>
                <a:lnTo>
                  <a:pt x="1802757" y="81913"/>
                </a:lnTo>
                <a:lnTo>
                  <a:pt x="1797713" y="83489"/>
                </a:lnTo>
                <a:lnTo>
                  <a:pt x="1795186" y="86441"/>
                </a:lnTo>
                <a:lnTo>
                  <a:pt x="1802557" y="88387"/>
                </a:lnTo>
                <a:close/>
              </a:path>
              <a:path w="5764402" h="928334">
                <a:moveTo>
                  <a:pt x="2081606" y="93188"/>
                </a:moveTo>
                <a:lnTo>
                  <a:pt x="2078943" y="94081"/>
                </a:lnTo>
                <a:lnTo>
                  <a:pt x="2080703" y="95881"/>
                </a:lnTo>
                <a:lnTo>
                  <a:pt x="2087685" y="95006"/>
                </a:lnTo>
                <a:lnTo>
                  <a:pt x="2086253" y="93803"/>
                </a:lnTo>
                <a:lnTo>
                  <a:pt x="2081606" y="93188"/>
                </a:lnTo>
                <a:close/>
              </a:path>
              <a:path w="5764402" h="928334">
                <a:moveTo>
                  <a:pt x="2111387" y="2211"/>
                </a:moveTo>
                <a:lnTo>
                  <a:pt x="2108182" y="2830"/>
                </a:lnTo>
                <a:lnTo>
                  <a:pt x="2110000" y="4900"/>
                </a:lnTo>
                <a:lnTo>
                  <a:pt x="2117117" y="4059"/>
                </a:lnTo>
                <a:lnTo>
                  <a:pt x="2115972" y="2892"/>
                </a:lnTo>
                <a:lnTo>
                  <a:pt x="2111387" y="2211"/>
                </a:lnTo>
                <a:close/>
              </a:path>
              <a:path w="5764402" h="928334">
                <a:moveTo>
                  <a:pt x="2229926" y="93328"/>
                </a:moveTo>
                <a:lnTo>
                  <a:pt x="2224146" y="96601"/>
                </a:lnTo>
                <a:lnTo>
                  <a:pt x="2232981" y="98056"/>
                </a:lnTo>
                <a:lnTo>
                  <a:pt x="2234127" y="95117"/>
                </a:lnTo>
                <a:lnTo>
                  <a:pt x="2229926" y="93328"/>
                </a:lnTo>
                <a:close/>
              </a:path>
              <a:path w="5764402" h="928334">
                <a:moveTo>
                  <a:pt x="1915380" y="12599"/>
                </a:moveTo>
                <a:lnTo>
                  <a:pt x="1906402" y="18861"/>
                </a:lnTo>
                <a:lnTo>
                  <a:pt x="1912916" y="97732"/>
                </a:lnTo>
                <a:lnTo>
                  <a:pt x="1914175" y="72187"/>
                </a:lnTo>
                <a:lnTo>
                  <a:pt x="1920826" y="72677"/>
                </a:lnTo>
                <a:lnTo>
                  <a:pt x="1921443" y="24171"/>
                </a:lnTo>
                <a:lnTo>
                  <a:pt x="1917668" y="25578"/>
                </a:lnTo>
                <a:lnTo>
                  <a:pt x="1921674" y="24023"/>
                </a:lnTo>
                <a:lnTo>
                  <a:pt x="1927631" y="21758"/>
                </a:lnTo>
                <a:lnTo>
                  <a:pt x="1930380" y="20676"/>
                </a:lnTo>
                <a:lnTo>
                  <a:pt x="1931526" y="72438"/>
                </a:lnTo>
                <a:lnTo>
                  <a:pt x="1937255" y="70994"/>
                </a:lnTo>
                <a:lnTo>
                  <a:pt x="1933027" y="10781"/>
                </a:lnTo>
                <a:lnTo>
                  <a:pt x="1929394" y="21045"/>
                </a:lnTo>
                <a:lnTo>
                  <a:pt x="1926038" y="22336"/>
                </a:lnTo>
                <a:lnTo>
                  <a:pt x="1922544" y="9675"/>
                </a:lnTo>
                <a:lnTo>
                  <a:pt x="1916188" y="26179"/>
                </a:lnTo>
                <a:lnTo>
                  <a:pt x="1919631" y="50537"/>
                </a:lnTo>
                <a:lnTo>
                  <a:pt x="1919288" y="51559"/>
                </a:lnTo>
                <a:lnTo>
                  <a:pt x="1912116" y="50848"/>
                </a:lnTo>
                <a:lnTo>
                  <a:pt x="1909329" y="47895"/>
                </a:lnTo>
                <a:lnTo>
                  <a:pt x="1915380" y="12599"/>
                </a:lnTo>
                <a:close/>
              </a:path>
              <a:path w="5764402" h="928334">
                <a:moveTo>
                  <a:pt x="1930397" y="85596"/>
                </a:moveTo>
                <a:lnTo>
                  <a:pt x="1929235" y="82974"/>
                </a:lnTo>
                <a:lnTo>
                  <a:pt x="1926941" y="78802"/>
                </a:lnTo>
                <a:lnTo>
                  <a:pt x="1927631" y="21758"/>
                </a:lnTo>
                <a:lnTo>
                  <a:pt x="1921674" y="24023"/>
                </a:lnTo>
                <a:lnTo>
                  <a:pt x="1917668" y="25578"/>
                </a:lnTo>
                <a:lnTo>
                  <a:pt x="1921443" y="24171"/>
                </a:lnTo>
                <a:lnTo>
                  <a:pt x="1923645" y="82859"/>
                </a:lnTo>
                <a:lnTo>
                  <a:pt x="1928117" y="84794"/>
                </a:lnTo>
                <a:lnTo>
                  <a:pt x="1930397" y="85596"/>
                </a:lnTo>
                <a:close/>
              </a:path>
              <a:path w="5764402" h="928334">
                <a:moveTo>
                  <a:pt x="1872037" y="75872"/>
                </a:moveTo>
                <a:lnTo>
                  <a:pt x="1867764" y="77221"/>
                </a:lnTo>
                <a:lnTo>
                  <a:pt x="1870435" y="83754"/>
                </a:lnTo>
                <a:lnTo>
                  <a:pt x="1875019" y="78436"/>
                </a:lnTo>
                <a:lnTo>
                  <a:pt x="1875005" y="76043"/>
                </a:lnTo>
                <a:lnTo>
                  <a:pt x="1872037" y="75872"/>
                </a:lnTo>
                <a:close/>
              </a:path>
              <a:path w="5764402" h="928334">
                <a:moveTo>
                  <a:pt x="1863830" y="79386"/>
                </a:moveTo>
                <a:lnTo>
                  <a:pt x="1863565" y="83354"/>
                </a:lnTo>
                <a:lnTo>
                  <a:pt x="1870435" y="83754"/>
                </a:lnTo>
                <a:lnTo>
                  <a:pt x="1867764" y="77221"/>
                </a:lnTo>
                <a:lnTo>
                  <a:pt x="1863830" y="79386"/>
                </a:lnTo>
                <a:close/>
              </a:path>
              <a:path w="5764402" h="928334">
                <a:moveTo>
                  <a:pt x="2190712" y="77459"/>
                </a:moveTo>
                <a:lnTo>
                  <a:pt x="2194612" y="78718"/>
                </a:lnTo>
                <a:lnTo>
                  <a:pt x="2194864" y="39968"/>
                </a:lnTo>
                <a:lnTo>
                  <a:pt x="2197750" y="38797"/>
                </a:lnTo>
                <a:lnTo>
                  <a:pt x="2203178" y="36038"/>
                </a:lnTo>
                <a:lnTo>
                  <a:pt x="2205722" y="33748"/>
                </a:lnTo>
                <a:lnTo>
                  <a:pt x="2204067" y="30346"/>
                </a:lnTo>
                <a:lnTo>
                  <a:pt x="2200826" y="29116"/>
                </a:lnTo>
                <a:lnTo>
                  <a:pt x="2196613" y="28122"/>
                </a:lnTo>
                <a:lnTo>
                  <a:pt x="2191907" y="27305"/>
                </a:lnTo>
                <a:lnTo>
                  <a:pt x="2190712" y="77459"/>
                </a:lnTo>
                <a:close/>
              </a:path>
              <a:path w="5764402" h="928334">
                <a:moveTo>
                  <a:pt x="2193540" y="15548"/>
                </a:moveTo>
                <a:lnTo>
                  <a:pt x="2189310" y="16225"/>
                </a:lnTo>
                <a:lnTo>
                  <a:pt x="2186485" y="16165"/>
                </a:lnTo>
                <a:lnTo>
                  <a:pt x="2183027" y="14598"/>
                </a:lnTo>
                <a:lnTo>
                  <a:pt x="2179118" y="12383"/>
                </a:lnTo>
                <a:lnTo>
                  <a:pt x="2180319" y="75012"/>
                </a:lnTo>
                <a:lnTo>
                  <a:pt x="2185807" y="76227"/>
                </a:lnTo>
                <a:lnTo>
                  <a:pt x="2190712" y="77459"/>
                </a:lnTo>
                <a:lnTo>
                  <a:pt x="2191907" y="27305"/>
                </a:lnTo>
                <a:lnTo>
                  <a:pt x="2187186" y="26606"/>
                </a:lnTo>
                <a:lnTo>
                  <a:pt x="2182928" y="25967"/>
                </a:lnTo>
                <a:lnTo>
                  <a:pt x="2179613" y="25329"/>
                </a:lnTo>
                <a:lnTo>
                  <a:pt x="2180102" y="22837"/>
                </a:lnTo>
                <a:lnTo>
                  <a:pt x="2185338" y="21618"/>
                </a:lnTo>
                <a:lnTo>
                  <a:pt x="2193909" y="20107"/>
                </a:lnTo>
                <a:lnTo>
                  <a:pt x="2193540" y="15548"/>
                </a:lnTo>
                <a:close/>
              </a:path>
              <a:path w="5764402" h="928334">
                <a:moveTo>
                  <a:pt x="2159309" y="33869"/>
                </a:moveTo>
                <a:lnTo>
                  <a:pt x="2161699" y="37210"/>
                </a:lnTo>
                <a:lnTo>
                  <a:pt x="2170518" y="63500"/>
                </a:lnTo>
                <a:lnTo>
                  <a:pt x="2174669" y="73801"/>
                </a:lnTo>
                <a:lnTo>
                  <a:pt x="2180319" y="75012"/>
                </a:lnTo>
                <a:lnTo>
                  <a:pt x="2179118" y="12383"/>
                </a:lnTo>
                <a:lnTo>
                  <a:pt x="2175728" y="11512"/>
                </a:lnTo>
                <a:lnTo>
                  <a:pt x="2170707" y="11054"/>
                </a:lnTo>
                <a:lnTo>
                  <a:pt x="2163548" y="11201"/>
                </a:lnTo>
                <a:lnTo>
                  <a:pt x="2159309" y="33869"/>
                </a:lnTo>
                <a:close/>
              </a:path>
              <a:path w="5764402" h="928334">
                <a:moveTo>
                  <a:pt x="2158759" y="67394"/>
                </a:moveTo>
                <a:lnTo>
                  <a:pt x="2160969" y="70075"/>
                </a:lnTo>
                <a:lnTo>
                  <a:pt x="2164573" y="71344"/>
                </a:lnTo>
                <a:lnTo>
                  <a:pt x="2169280" y="72583"/>
                </a:lnTo>
                <a:lnTo>
                  <a:pt x="2174669" y="73801"/>
                </a:lnTo>
                <a:lnTo>
                  <a:pt x="2170518" y="63500"/>
                </a:lnTo>
                <a:lnTo>
                  <a:pt x="2166025" y="64444"/>
                </a:lnTo>
                <a:lnTo>
                  <a:pt x="2160997" y="65958"/>
                </a:lnTo>
                <a:lnTo>
                  <a:pt x="2158759" y="67394"/>
                </a:lnTo>
                <a:close/>
              </a:path>
              <a:path w="5764402" h="928334">
                <a:moveTo>
                  <a:pt x="2227740" y="74377"/>
                </a:moveTo>
                <a:lnTo>
                  <a:pt x="2236762" y="71562"/>
                </a:lnTo>
                <a:lnTo>
                  <a:pt x="2233091" y="22181"/>
                </a:lnTo>
                <a:lnTo>
                  <a:pt x="2226188" y="23622"/>
                </a:lnTo>
                <a:lnTo>
                  <a:pt x="2222468" y="23856"/>
                </a:lnTo>
                <a:lnTo>
                  <a:pt x="2221211" y="23110"/>
                </a:lnTo>
                <a:lnTo>
                  <a:pt x="2223384" y="30383"/>
                </a:lnTo>
                <a:lnTo>
                  <a:pt x="2227043" y="33294"/>
                </a:lnTo>
                <a:lnTo>
                  <a:pt x="2228317" y="35973"/>
                </a:lnTo>
                <a:lnTo>
                  <a:pt x="2227740" y="74377"/>
                </a:lnTo>
                <a:close/>
              </a:path>
              <a:path w="5764402" h="928334">
                <a:moveTo>
                  <a:pt x="2221211" y="23110"/>
                </a:moveTo>
                <a:lnTo>
                  <a:pt x="2223216" y="19595"/>
                </a:lnTo>
                <a:lnTo>
                  <a:pt x="2225172" y="10888"/>
                </a:lnTo>
                <a:lnTo>
                  <a:pt x="2221041" y="9697"/>
                </a:lnTo>
                <a:lnTo>
                  <a:pt x="2218077" y="27464"/>
                </a:lnTo>
                <a:lnTo>
                  <a:pt x="2223384" y="30383"/>
                </a:lnTo>
                <a:lnTo>
                  <a:pt x="2221211" y="23110"/>
                </a:lnTo>
                <a:close/>
              </a:path>
              <a:path w="5764402" h="928334">
                <a:moveTo>
                  <a:pt x="2195074" y="20119"/>
                </a:moveTo>
                <a:lnTo>
                  <a:pt x="2199620" y="20863"/>
                </a:lnTo>
                <a:lnTo>
                  <a:pt x="2205460" y="22483"/>
                </a:lnTo>
                <a:lnTo>
                  <a:pt x="2211858" y="24757"/>
                </a:lnTo>
                <a:lnTo>
                  <a:pt x="2218077" y="27464"/>
                </a:lnTo>
                <a:lnTo>
                  <a:pt x="2221041" y="9697"/>
                </a:lnTo>
                <a:lnTo>
                  <a:pt x="2213625" y="9357"/>
                </a:lnTo>
                <a:lnTo>
                  <a:pt x="2208242" y="11215"/>
                </a:lnTo>
                <a:lnTo>
                  <a:pt x="2199682" y="13942"/>
                </a:lnTo>
                <a:lnTo>
                  <a:pt x="2195074" y="20119"/>
                </a:lnTo>
                <a:close/>
              </a:path>
              <a:path w="5764402" h="928334">
                <a:moveTo>
                  <a:pt x="2199682" y="13942"/>
                </a:moveTo>
                <a:lnTo>
                  <a:pt x="2193540" y="15548"/>
                </a:lnTo>
                <a:lnTo>
                  <a:pt x="2193909" y="20107"/>
                </a:lnTo>
                <a:lnTo>
                  <a:pt x="2195074" y="20119"/>
                </a:lnTo>
                <a:lnTo>
                  <a:pt x="2199682" y="13942"/>
                </a:lnTo>
                <a:close/>
              </a:path>
              <a:path w="5764402" h="928334">
                <a:moveTo>
                  <a:pt x="2243366" y="19451"/>
                </a:moveTo>
                <a:lnTo>
                  <a:pt x="2233091" y="22181"/>
                </a:lnTo>
                <a:lnTo>
                  <a:pt x="2236762" y="71562"/>
                </a:lnTo>
                <a:lnTo>
                  <a:pt x="2238816" y="71892"/>
                </a:lnTo>
                <a:lnTo>
                  <a:pt x="2241541" y="76227"/>
                </a:lnTo>
                <a:lnTo>
                  <a:pt x="2252949" y="78639"/>
                </a:lnTo>
                <a:lnTo>
                  <a:pt x="2258540" y="19218"/>
                </a:lnTo>
                <a:lnTo>
                  <a:pt x="2243366" y="19451"/>
                </a:lnTo>
                <a:close/>
              </a:path>
              <a:path w="5764402" h="928334">
                <a:moveTo>
                  <a:pt x="2207098" y="86374"/>
                </a:moveTo>
                <a:lnTo>
                  <a:pt x="2209681" y="92743"/>
                </a:lnTo>
                <a:lnTo>
                  <a:pt x="2215081" y="86768"/>
                </a:lnTo>
                <a:lnTo>
                  <a:pt x="2220807" y="80046"/>
                </a:lnTo>
                <a:lnTo>
                  <a:pt x="2227740" y="74377"/>
                </a:lnTo>
                <a:lnTo>
                  <a:pt x="2228317" y="35973"/>
                </a:lnTo>
                <a:lnTo>
                  <a:pt x="2226472" y="38202"/>
                </a:lnTo>
                <a:lnTo>
                  <a:pt x="2220771" y="39758"/>
                </a:lnTo>
                <a:lnTo>
                  <a:pt x="2210481" y="40420"/>
                </a:lnTo>
                <a:lnTo>
                  <a:pt x="2207098" y="86374"/>
                </a:lnTo>
                <a:close/>
              </a:path>
              <a:path w="5764402" h="928334">
                <a:moveTo>
                  <a:pt x="2210481" y="40420"/>
                </a:moveTo>
                <a:lnTo>
                  <a:pt x="2194864" y="39968"/>
                </a:lnTo>
                <a:lnTo>
                  <a:pt x="2197085" y="80018"/>
                </a:lnTo>
                <a:lnTo>
                  <a:pt x="2198278" y="89622"/>
                </a:lnTo>
                <a:lnTo>
                  <a:pt x="2205884" y="85457"/>
                </a:lnTo>
                <a:lnTo>
                  <a:pt x="2207098" y="86374"/>
                </a:lnTo>
                <a:lnTo>
                  <a:pt x="2210481" y="40420"/>
                </a:lnTo>
                <a:close/>
              </a:path>
              <a:path w="5764402" h="928334">
                <a:moveTo>
                  <a:pt x="2191728" y="84274"/>
                </a:moveTo>
                <a:lnTo>
                  <a:pt x="2186608" y="88192"/>
                </a:lnTo>
                <a:lnTo>
                  <a:pt x="2196326" y="95255"/>
                </a:lnTo>
                <a:lnTo>
                  <a:pt x="2203723" y="96172"/>
                </a:lnTo>
                <a:lnTo>
                  <a:pt x="2209681" y="92743"/>
                </a:lnTo>
                <a:lnTo>
                  <a:pt x="2207098" y="86374"/>
                </a:lnTo>
                <a:lnTo>
                  <a:pt x="2204143" y="89627"/>
                </a:lnTo>
                <a:lnTo>
                  <a:pt x="2199237" y="92467"/>
                </a:lnTo>
                <a:lnTo>
                  <a:pt x="2194601" y="92145"/>
                </a:lnTo>
                <a:lnTo>
                  <a:pt x="2191728" y="84274"/>
                </a:lnTo>
                <a:close/>
              </a:path>
              <a:path w="5764402" h="928334">
                <a:moveTo>
                  <a:pt x="2196065" y="82784"/>
                </a:moveTo>
                <a:lnTo>
                  <a:pt x="2191728" y="84274"/>
                </a:lnTo>
                <a:lnTo>
                  <a:pt x="2194601" y="92145"/>
                </a:lnTo>
                <a:lnTo>
                  <a:pt x="2198278" y="89622"/>
                </a:lnTo>
                <a:lnTo>
                  <a:pt x="2197085" y="80018"/>
                </a:lnTo>
                <a:lnTo>
                  <a:pt x="2196065" y="82784"/>
                </a:lnTo>
                <a:close/>
              </a:path>
              <a:path w="5764402" h="928334">
                <a:moveTo>
                  <a:pt x="1999741" y="90786"/>
                </a:moveTo>
                <a:lnTo>
                  <a:pt x="1991642" y="95503"/>
                </a:lnTo>
                <a:lnTo>
                  <a:pt x="1993746" y="97684"/>
                </a:lnTo>
                <a:lnTo>
                  <a:pt x="1998589" y="94759"/>
                </a:lnTo>
                <a:lnTo>
                  <a:pt x="2001322" y="91499"/>
                </a:lnTo>
                <a:lnTo>
                  <a:pt x="1999741" y="90786"/>
                </a:lnTo>
                <a:close/>
              </a:path>
              <a:path w="5764402" h="928334">
                <a:moveTo>
                  <a:pt x="1695565" y="12351"/>
                </a:moveTo>
                <a:lnTo>
                  <a:pt x="1695327" y="12569"/>
                </a:lnTo>
                <a:lnTo>
                  <a:pt x="1702485" y="13794"/>
                </a:lnTo>
                <a:lnTo>
                  <a:pt x="1701983" y="10417"/>
                </a:lnTo>
                <a:lnTo>
                  <a:pt x="1695565" y="12351"/>
                </a:lnTo>
                <a:close/>
              </a:path>
              <a:path w="5764402" h="928334">
                <a:moveTo>
                  <a:pt x="2199890" y="8466"/>
                </a:moveTo>
                <a:lnTo>
                  <a:pt x="2205141" y="7704"/>
                </a:lnTo>
                <a:lnTo>
                  <a:pt x="2206820" y="6450"/>
                </a:lnTo>
                <a:lnTo>
                  <a:pt x="2198128" y="6707"/>
                </a:lnTo>
                <a:lnTo>
                  <a:pt x="2197862" y="6735"/>
                </a:lnTo>
                <a:lnTo>
                  <a:pt x="2199890" y="8466"/>
                </a:lnTo>
                <a:close/>
              </a:path>
              <a:path w="5764402" h="928334">
                <a:moveTo>
                  <a:pt x="2112059" y="71049"/>
                </a:moveTo>
                <a:lnTo>
                  <a:pt x="2112878" y="70696"/>
                </a:lnTo>
                <a:lnTo>
                  <a:pt x="2116487" y="75394"/>
                </a:lnTo>
                <a:lnTo>
                  <a:pt x="2124789" y="72672"/>
                </a:lnTo>
                <a:lnTo>
                  <a:pt x="2130169" y="70130"/>
                </a:lnTo>
                <a:lnTo>
                  <a:pt x="2133482" y="67828"/>
                </a:lnTo>
                <a:lnTo>
                  <a:pt x="2131842" y="7378"/>
                </a:lnTo>
                <a:lnTo>
                  <a:pt x="2123976" y="7593"/>
                </a:lnTo>
                <a:lnTo>
                  <a:pt x="2115190" y="8480"/>
                </a:lnTo>
                <a:lnTo>
                  <a:pt x="2112059" y="71049"/>
                </a:lnTo>
                <a:close/>
              </a:path>
              <a:path w="5764402" h="928334">
                <a:moveTo>
                  <a:pt x="2101541" y="85419"/>
                </a:moveTo>
                <a:lnTo>
                  <a:pt x="2105706" y="80436"/>
                </a:lnTo>
                <a:lnTo>
                  <a:pt x="2109357" y="75233"/>
                </a:lnTo>
                <a:lnTo>
                  <a:pt x="2112059" y="71049"/>
                </a:lnTo>
                <a:lnTo>
                  <a:pt x="2115190" y="8480"/>
                </a:lnTo>
                <a:lnTo>
                  <a:pt x="2106260" y="9901"/>
                </a:lnTo>
                <a:lnTo>
                  <a:pt x="2101541" y="85419"/>
                </a:lnTo>
                <a:close/>
              </a:path>
              <a:path w="5764402" h="928334">
                <a:moveTo>
                  <a:pt x="2097962" y="11713"/>
                </a:moveTo>
                <a:lnTo>
                  <a:pt x="2091074" y="13778"/>
                </a:lnTo>
                <a:lnTo>
                  <a:pt x="2093146" y="21745"/>
                </a:lnTo>
                <a:lnTo>
                  <a:pt x="2093412" y="89775"/>
                </a:lnTo>
                <a:lnTo>
                  <a:pt x="2097298" y="88945"/>
                </a:lnTo>
                <a:lnTo>
                  <a:pt x="2101541" y="85419"/>
                </a:lnTo>
                <a:lnTo>
                  <a:pt x="2106260" y="9901"/>
                </a:lnTo>
                <a:lnTo>
                  <a:pt x="2097962" y="11713"/>
                </a:lnTo>
                <a:close/>
              </a:path>
              <a:path w="5764402" h="928334">
                <a:moveTo>
                  <a:pt x="2091074" y="13778"/>
                </a:moveTo>
                <a:lnTo>
                  <a:pt x="2086371" y="15953"/>
                </a:lnTo>
                <a:lnTo>
                  <a:pt x="2086630" y="20077"/>
                </a:lnTo>
                <a:lnTo>
                  <a:pt x="2093146" y="21745"/>
                </a:lnTo>
                <a:lnTo>
                  <a:pt x="2091074" y="13778"/>
                </a:lnTo>
                <a:close/>
              </a:path>
              <a:path w="5764402" h="928334">
                <a:moveTo>
                  <a:pt x="2140793" y="14077"/>
                </a:moveTo>
                <a:lnTo>
                  <a:pt x="2142147" y="12176"/>
                </a:lnTo>
                <a:lnTo>
                  <a:pt x="2141704" y="9529"/>
                </a:lnTo>
                <a:lnTo>
                  <a:pt x="2138010" y="7977"/>
                </a:lnTo>
                <a:lnTo>
                  <a:pt x="2139556" y="62967"/>
                </a:lnTo>
                <a:lnTo>
                  <a:pt x="2143139" y="62228"/>
                </a:lnTo>
                <a:lnTo>
                  <a:pt x="2153746" y="12145"/>
                </a:lnTo>
                <a:lnTo>
                  <a:pt x="2140793" y="14077"/>
                </a:lnTo>
                <a:close/>
              </a:path>
              <a:path w="5764402" h="928334">
                <a:moveTo>
                  <a:pt x="2138010" y="7977"/>
                </a:moveTo>
                <a:lnTo>
                  <a:pt x="2131842" y="7378"/>
                </a:lnTo>
                <a:lnTo>
                  <a:pt x="2133482" y="67828"/>
                </a:lnTo>
                <a:lnTo>
                  <a:pt x="2135581" y="65827"/>
                </a:lnTo>
                <a:lnTo>
                  <a:pt x="2139556" y="62967"/>
                </a:lnTo>
                <a:lnTo>
                  <a:pt x="2138010" y="7977"/>
                </a:lnTo>
                <a:close/>
              </a:path>
              <a:path w="5764402" h="928334">
                <a:moveTo>
                  <a:pt x="2159309" y="33869"/>
                </a:moveTo>
                <a:lnTo>
                  <a:pt x="2163548" y="11201"/>
                </a:lnTo>
                <a:lnTo>
                  <a:pt x="2153746" y="12145"/>
                </a:lnTo>
                <a:lnTo>
                  <a:pt x="2148925" y="62031"/>
                </a:lnTo>
                <a:lnTo>
                  <a:pt x="2157766" y="62435"/>
                </a:lnTo>
                <a:lnTo>
                  <a:pt x="2170518" y="63500"/>
                </a:lnTo>
                <a:lnTo>
                  <a:pt x="2161699" y="37210"/>
                </a:lnTo>
                <a:lnTo>
                  <a:pt x="2160189" y="38807"/>
                </a:lnTo>
                <a:lnTo>
                  <a:pt x="2152353" y="36101"/>
                </a:lnTo>
                <a:lnTo>
                  <a:pt x="2152534" y="32186"/>
                </a:lnTo>
                <a:lnTo>
                  <a:pt x="2155445" y="31341"/>
                </a:lnTo>
                <a:lnTo>
                  <a:pt x="2159309" y="33869"/>
                </a:lnTo>
                <a:close/>
              </a:path>
              <a:path w="5764402" h="928334">
                <a:moveTo>
                  <a:pt x="2092909" y="21893"/>
                </a:moveTo>
                <a:lnTo>
                  <a:pt x="2083579" y="22956"/>
                </a:lnTo>
                <a:lnTo>
                  <a:pt x="2085630" y="87627"/>
                </a:lnTo>
                <a:lnTo>
                  <a:pt x="2089536" y="84541"/>
                </a:lnTo>
                <a:lnTo>
                  <a:pt x="2090318" y="86669"/>
                </a:lnTo>
                <a:lnTo>
                  <a:pt x="2093412" y="89775"/>
                </a:lnTo>
                <a:lnTo>
                  <a:pt x="2093146" y="21745"/>
                </a:lnTo>
                <a:lnTo>
                  <a:pt x="2092909" y="21893"/>
                </a:lnTo>
                <a:close/>
              </a:path>
              <a:path w="5764402" h="928334">
                <a:moveTo>
                  <a:pt x="2064625" y="90761"/>
                </a:moveTo>
                <a:lnTo>
                  <a:pt x="2072106" y="90705"/>
                </a:lnTo>
                <a:lnTo>
                  <a:pt x="2079464" y="89671"/>
                </a:lnTo>
                <a:lnTo>
                  <a:pt x="2085630" y="87627"/>
                </a:lnTo>
                <a:lnTo>
                  <a:pt x="2083579" y="22956"/>
                </a:lnTo>
                <a:lnTo>
                  <a:pt x="2072132" y="73922"/>
                </a:lnTo>
                <a:lnTo>
                  <a:pt x="2064625" y="90761"/>
                </a:lnTo>
                <a:close/>
              </a:path>
              <a:path w="5764402" h="928334">
                <a:moveTo>
                  <a:pt x="2083579" y="22956"/>
                </a:moveTo>
                <a:lnTo>
                  <a:pt x="2071078" y="20007"/>
                </a:lnTo>
                <a:lnTo>
                  <a:pt x="2057872" y="16243"/>
                </a:lnTo>
                <a:lnTo>
                  <a:pt x="2046664" y="58962"/>
                </a:lnTo>
                <a:lnTo>
                  <a:pt x="2045490" y="61340"/>
                </a:lnTo>
                <a:lnTo>
                  <a:pt x="2040195" y="63918"/>
                </a:lnTo>
                <a:lnTo>
                  <a:pt x="2045871" y="72071"/>
                </a:lnTo>
                <a:lnTo>
                  <a:pt x="2056700" y="72399"/>
                </a:lnTo>
                <a:lnTo>
                  <a:pt x="2072132" y="73922"/>
                </a:lnTo>
                <a:lnTo>
                  <a:pt x="2083579" y="22956"/>
                </a:lnTo>
                <a:close/>
              </a:path>
              <a:path w="5764402" h="928334">
                <a:moveTo>
                  <a:pt x="2025945" y="56749"/>
                </a:moveTo>
                <a:lnTo>
                  <a:pt x="2030558" y="56654"/>
                </a:lnTo>
                <a:lnTo>
                  <a:pt x="2042194" y="57246"/>
                </a:lnTo>
                <a:lnTo>
                  <a:pt x="2046664" y="58962"/>
                </a:lnTo>
                <a:lnTo>
                  <a:pt x="2057872" y="16243"/>
                </a:lnTo>
                <a:lnTo>
                  <a:pt x="2046425" y="14863"/>
                </a:lnTo>
                <a:lnTo>
                  <a:pt x="2037153" y="11702"/>
                </a:lnTo>
                <a:lnTo>
                  <a:pt x="2025945" y="56749"/>
                </a:lnTo>
                <a:close/>
              </a:path>
              <a:path w="5764402" h="928334">
                <a:moveTo>
                  <a:pt x="2011462" y="22335"/>
                </a:moveTo>
                <a:lnTo>
                  <a:pt x="2013780" y="20685"/>
                </a:lnTo>
                <a:lnTo>
                  <a:pt x="2022138" y="15775"/>
                </a:lnTo>
                <a:lnTo>
                  <a:pt x="2023880" y="16382"/>
                </a:lnTo>
                <a:lnTo>
                  <a:pt x="2023750" y="67634"/>
                </a:lnTo>
                <a:lnTo>
                  <a:pt x="2026665" y="62250"/>
                </a:lnTo>
                <a:lnTo>
                  <a:pt x="2025945" y="56749"/>
                </a:lnTo>
                <a:lnTo>
                  <a:pt x="2037153" y="11702"/>
                </a:lnTo>
                <a:lnTo>
                  <a:pt x="2019940" y="8147"/>
                </a:lnTo>
                <a:lnTo>
                  <a:pt x="2011462" y="22335"/>
                </a:lnTo>
                <a:close/>
              </a:path>
              <a:path w="5764402" h="928334">
                <a:moveTo>
                  <a:pt x="2000194" y="86244"/>
                </a:moveTo>
                <a:lnTo>
                  <a:pt x="2005038" y="80745"/>
                </a:lnTo>
                <a:lnTo>
                  <a:pt x="2009641" y="75521"/>
                </a:lnTo>
                <a:lnTo>
                  <a:pt x="2011376" y="74257"/>
                </a:lnTo>
                <a:lnTo>
                  <a:pt x="2010395" y="96662"/>
                </a:lnTo>
                <a:lnTo>
                  <a:pt x="2017145" y="97323"/>
                </a:lnTo>
                <a:lnTo>
                  <a:pt x="2011462" y="22335"/>
                </a:lnTo>
                <a:lnTo>
                  <a:pt x="2007093" y="8691"/>
                </a:lnTo>
                <a:lnTo>
                  <a:pt x="2000194" y="86244"/>
                </a:lnTo>
                <a:close/>
              </a:path>
              <a:path w="5764402" h="928334">
                <a:moveTo>
                  <a:pt x="1998035" y="12420"/>
                </a:moveTo>
                <a:lnTo>
                  <a:pt x="1992186" y="18419"/>
                </a:lnTo>
                <a:lnTo>
                  <a:pt x="1990804" y="50456"/>
                </a:lnTo>
                <a:lnTo>
                  <a:pt x="1981917" y="51777"/>
                </a:lnTo>
                <a:lnTo>
                  <a:pt x="1984953" y="90580"/>
                </a:lnTo>
                <a:lnTo>
                  <a:pt x="1990918" y="89259"/>
                </a:lnTo>
                <a:lnTo>
                  <a:pt x="2000194" y="86244"/>
                </a:lnTo>
                <a:lnTo>
                  <a:pt x="2007093" y="8691"/>
                </a:lnTo>
                <a:lnTo>
                  <a:pt x="1998035" y="12420"/>
                </a:lnTo>
                <a:lnTo>
                  <a:pt x="1995745" y="71825"/>
                </a:lnTo>
                <a:lnTo>
                  <a:pt x="1990166" y="73597"/>
                </a:lnTo>
                <a:lnTo>
                  <a:pt x="1984502" y="72934"/>
                </a:lnTo>
                <a:lnTo>
                  <a:pt x="1984727" y="71507"/>
                </a:lnTo>
                <a:lnTo>
                  <a:pt x="1995745" y="71825"/>
                </a:lnTo>
                <a:lnTo>
                  <a:pt x="1998035" y="12420"/>
                </a:lnTo>
                <a:close/>
              </a:path>
              <a:path w="5764402" h="928334">
                <a:moveTo>
                  <a:pt x="1981917" y="51777"/>
                </a:moveTo>
                <a:lnTo>
                  <a:pt x="1968904" y="52220"/>
                </a:lnTo>
                <a:lnTo>
                  <a:pt x="1969972" y="84551"/>
                </a:lnTo>
                <a:lnTo>
                  <a:pt x="1972220" y="86241"/>
                </a:lnTo>
                <a:lnTo>
                  <a:pt x="1973839" y="91264"/>
                </a:lnTo>
                <a:lnTo>
                  <a:pt x="1979025" y="87454"/>
                </a:lnTo>
                <a:lnTo>
                  <a:pt x="1981719" y="85498"/>
                </a:lnTo>
                <a:lnTo>
                  <a:pt x="1984953" y="90580"/>
                </a:lnTo>
                <a:lnTo>
                  <a:pt x="1981917" y="51777"/>
                </a:lnTo>
                <a:close/>
              </a:path>
              <a:path w="5764402" h="928334">
                <a:moveTo>
                  <a:pt x="1981719" y="85498"/>
                </a:moveTo>
                <a:lnTo>
                  <a:pt x="1981296" y="86805"/>
                </a:lnTo>
                <a:lnTo>
                  <a:pt x="1981652" y="90601"/>
                </a:lnTo>
                <a:lnTo>
                  <a:pt x="1984953" y="90580"/>
                </a:lnTo>
                <a:lnTo>
                  <a:pt x="1981719" y="85498"/>
                </a:lnTo>
                <a:close/>
              </a:path>
              <a:path w="5764402" h="928334">
                <a:moveTo>
                  <a:pt x="2052111" y="85386"/>
                </a:moveTo>
                <a:lnTo>
                  <a:pt x="2053560" y="88069"/>
                </a:lnTo>
                <a:lnTo>
                  <a:pt x="2058087" y="89872"/>
                </a:lnTo>
                <a:lnTo>
                  <a:pt x="2064625" y="90761"/>
                </a:lnTo>
                <a:lnTo>
                  <a:pt x="2072132" y="73922"/>
                </a:lnTo>
                <a:lnTo>
                  <a:pt x="2062719" y="77504"/>
                </a:lnTo>
                <a:lnTo>
                  <a:pt x="2054808" y="81853"/>
                </a:lnTo>
                <a:lnTo>
                  <a:pt x="2052111" y="85386"/>
                </a:lnTo>
                <a:close/>
              </a:path>
              <a:path w="5764402" h="928334">
                <a:moveTo>
                  <a:pt x="2031002" y="79960"/>
                </a:moveTo>
                <a:lnTo>
                  <a:pt x="2032209" y="76881"/>
                </a:lnTo>
                <a:lnTo>
                  <a:pt x="2034504" y="74448"/>
                </a:lnTo>
                <a:lnTo>
                  <a:pt x="2038765" y="72799"/>
                </a:lnTo>
                <a:lnTo>
                  <a:pt x="2045871" y="72071"/>
                </a:lnTo>
                <a:lnTo>
                  <a:pt x="2040195" y="63918"/>
                </a:lnTo>
                <a:lnTo>
                  <a:pt x="2032302" y="66234"/>
                </a:lnTo>
                <a:lnTo>
                  <a:pt x="2031002" y="79960"/>
                </a:lnTo>
                <a:close/>
              </a:path>
              <a:path w="5764402" h="928334">
                <a:moveTo>
                  <a:pt x="2032302" y="66234"/>
                </a:moveTo>
                <a:lnTo>
                  <a:pt x="2023332" y="67826"/>
                </a:lnTo>
                <a:lnTo>
                  <a:pt x="2025121" y="91714"/>
                </a:lnTo>
                <a:lnTo>
                  <a:pt x="2028337" y="87514"/>
                </a:lnTo>
                <a:lnTo>
                  <a:pt x="2030004" y="83550"/>
                </a:lnTo>
                <a:lnTo>
                  <a:pt x="2031002" y="79960"/>
                </a:lnTo>
                <a:lnTo>
                  <a:pt x="2032302" y="66234"/>
                </a:lnTo>
                <a:close/>
              </a:path>
              <a:path w="5764402" h="928334">
                <a:moveTo>
                  <a:pt x="2025121" y="91714"/>
                </a:moveTo>
                <a:lnTo>
                  <a:pt x="2023332" y="67826"/>
                </a:lnTo>
                <a:lnTo>
                  <a:pt x="2021211" y="19608"/>
                </a:lnTo>
                <a:lnTo>
                  <a:pt x="2016336" y="22559"/>
                </a:lnTo>
                <a:lnTo>
                  <a:pt x="2011462" y="22335"/>
                </a:lnTo>
                <a:lnTo>
                  <a:pt x="2017145" y="97323"/>
                </a:lnTo>
                <a:lnTo>
                  <a:pt x="2019479" y="96014"/>
                </a:lnTo>
                <a:lnTo>
                  <a:pt x="2025121" y="91714"/>
                </a:lnTo>
                <a:close/>
              </a:path>
              <a:path w="5764402" h="928334">
                <a:moveTo>
                  <a:pt x="2011376" y="74257"/>
                </a:moveTo>
                <a:lnTo>
                  <a:pt x="2009996" y="76904"/>
                </a:lnTo>
                <a:lnTo>
                  <a:pt x="2008110" y="80861"/>
                </a:lnTo>
                <a:lnTo>
                  <a:pt x="2006463" y="85472"/>
                </a:lnTo>
                <a:lnTo>
                  <a:pt x="2005798" y="90081"/>
                </a:lnTo>
                <a:lnTo>
                  <a:pt x="2006861" y="94030"/>
                </a:lnTo>
                <a:lnTo>
                  <a:pt x="2010395" y="96662"/>
                </a:lnTo>
                <a:lnTo>
                  <a:pt x="2011376" y="74257"/>
                </a:lnTo>
                <a:close/>
              </a:path>
              <a:path w="5764402" h="928334">
                <a:moveTo>
                  <a:pt x="2023880" y="16382"/>
                </a:moveTo>
                <a:lnTo>
                  <a:pt x="2021211" y="19608"/>
                </a:lnTo>
                <a:lnTo>
                  <a:pt x="2023332" y="67826"/>
                </a:lnTo>
                <a:lnTo>
                  <a:pt x="2023750" y="67634"/>
                </a:lnTo>
                <a:lnTo>
                  <a:pt x="2023880" y="16382"/>
                </a:lnTo>
                <a:close/>
              </a:path>
              <a:path w="5764402" h="928334">
                <a:moveTo>
                  <a:pt x="1696435" y="94091"/>
                </a:moveTo>
                <a:lnTo>
                  <a:pt x="1699929" y="92353"/>
                </a:lnTo>
                <a:lnTo>
                  <a:pt x="1702328" y="88289"/>
                </a:lnTo>
                <a:lnTo>
                  <a:pt x="1703390" y="83719"/>
                </a:lnTo>
                <a:lnTo>
                  <a:pt x="1702871" y="80459"/>
                </a:lnTo>
                <a:lnTo>
                  <a:pt x="1700529" y="80328"/>
                </a:lnTo>
                <a:lnTo>
                  <a:pt x="1696435" y="94091"/>
                </a:lnTo>
                <a:close/>
              </a:path>
              <a:path w="5764402" h="928334">
                <a:moveTo>
                  <a:pt x="1696121" y="85144"/>
                </a:moveTo>
                <a:lnTo>
                  <a:pt x="1692090" y="91685"/>
                </a:lnTo>
                <a:lnTo>
                  <a:pt x="1696435" y="94091"/>
                </a:lnTo>
                <a:lnTo>
                  <a:pt x="1700529" y="80328"/>
                </a:lnTo>
                <a:lnTo>
                  <a:pt x="1696121" y="85144"/>
                </a:lnTo>
                <a:close/>
              </a:path>
              <a:path w="5764402" h="928334">
                <a:moveTo>
                  <a:pt x="2252949" y="78639"/>
                </a:moveTo>
                <a:lnTo>
                  <a:pt x="2241541" y="76227"/>
                </a:lnTo>
                <a:lnTo>
                  <a:pt x="2255919" y="87876"/>
                </a:lnTo>
                <a:lnTo>
                  <a:pt x="2271874" y="86157"/>
                </a:lnTo>
                <a:lnTo>
                  <a:pt x="2281564" y="84085"/>
                </a:lnTo>
                <a:lnTo>
                  <a:pt x="2274061" y="20565"/>
                </a:lnTo>
                <a:lnTo>
                  <a:pt x="2270538" y="18975"/>
                </a:lnTo>
                <a:lnTo>
                  <a:pt x="2273464" y="74147"/>
                </a:lnTo>
                <a:lnTo>
                  <a:pt x="2272120" y="79128"/>
                </a:lnTo>
                <a:lnTo>
                  <a:pt x="2265749" y="81377"/>
                </a:lnTo>
                <a:lnTo>
                  <a:pt x="2254345" y="83033"/>
                </a:lnTo>
                <a:lnTo>
                  <a:pt x="2252949" y="78639"/>
                </a:lnTo>
                <a:close/>
              </a:path>
              <a:path w="5764402" h="928334">
                <a:moveTo>
                  <a:pt x="2253526" y="73977"/>
                </a:moveTo>
                <a:lnTo>
                  <a:pt x="2256474" y="71312"/>
                </a:lnTo>
                <a:lnTo>
                  <a:pt x="2260868" y="70320"/>
                </a:lnTo>
                <a:lnTo>
                  <a:pt x="2265781" y="70678"/>
                </a:lnTo>
                <a:lnTo>
                  <a:pt x="2270288" y="72061"/>
                </a:lnTo>
                <a:lnTo>
                  <a:pt x="2273464" y="74147"/>
                </a:lnTo>
                <a:lnTo>
                  <a:pt x="2270538" y="18975"/>
                </a:lnTo>
                <a:lnTo>
                  <a:pt x="2263019" y="16234"/>
                </a:lnTo>
                <a:lnTo>
                  <a:pt x="2258540" y="19218"/>
                </a:lnTo>
                <a:lnTo>
                  <a:pt x="2253526" y="73977"/>
                </a:lnTo>
                <a:close/>
              </a:path>
              <a:path w="5764402" h="928334">
                <a:moveTo>
                  <a:pt x="2289689" y="84496"/>
                </a:moveTo>
                <a:lnTo>
                  <a:pt x="2291897" y="89785"/>
                </a:lnTo>
                <a:lnTo>
                  <a:pt x="2297156" y="85780"/>
                </a:lnTo>
                <a:lnTo>
                  <a:pt x="2295671" y="15050"/>
                </a:lnTo>
                <a:lnTo>
                  <a:pt x="2286704" y="12118"/>
                </a:lnTo>
                <a:lnTo>
                  <a:pt x="2283484" y="17322"/>
                </a:lnTo>
                <a:lnTo>
                  <a:pt x="2278635" y="21220"/>
                </a:lnTo>
                <a:lnTo>
                  <a:pt x="2274061" y="20565"/>
                </a:lnTo>
                <a:lnTo>
                  <a:pt x="2281564" y="84085"/>
                </a:lnTo>
                <a:lnTo>
                  <a:pt x="2283936" y="76675"/>
                </a:lnTo>
                <a:lnTo>
                  <a:pt x="2290522" y="73998"/>
                </a:lnTo>
                <a:lnTo>
                  <a:pt x="2295038" y="75643"/>
                </a:lnTo>
                <a:lnTo>
                  <a:pt x="2292754" y="78694"/>
                </a:lnTo>
                <a:lnTo>
                  <a:pt x="2289689" y="84496"/>
                </a:lnTo>
                <a:close/>
              </a:path>
              <a:path w="5764402" h="928334">
                <a:moveTo>
                  <a:pt x="2286704" y="12118"/>
                </a:moveTo>
                <a:lnTo>
                  <a:pt x="2273913" y="9553"/>
                </a:lnTo>
                <a:lnTo>
                  <a:pt x="2275411" y="15781"/>
                </a:lnTo>
                <a:lnTo>
                  <a:pt x="2279936" y="15027"/>
                </a:lnTo>
                <a:lnTo>
                  <a:pt x="2283272" y="15399"/>
                </a:lnTo>
                <a:lnTo>
                  <a:pt x="2283484" y="17322"/>
                </a:lnTo>
                <a:lnTo>
                  <a:pt x="2286704" y="12118"/>
                </a:lnTo>
                <a:close/>
              </a:path>
              <a:path w="5764402" h="928334">
                <a:moveTo>
                  <a:pt x="2273913" y="9553"/>
                </a:moveTo>
                <a:lnTo>
                  <a:pt x="2254668" y="9619"/>
                </a:lnTo>
                <a:lnTo>
                  <a:pt x="2256576" y="9848"/>
                </a:lnTo>
                <a:lnTo>
                  <a:pt x="2260974" y="12458"/>
                </a:lnTo>
                <a:lnTo>
                  <a:pt x="2263019" y="16234"/>
                </a:lnTo>
                <a:lnTo>
                  <a:pt x="2270538" y="18975"/>
                </a:lnTo>
                <a:lnTo>
                  <a:pt x="2271633" y="17239"/>
                </a:lnTo>
                <a:lnTo>
                  <a:pt x="2275411" y="15781"/>
                </a:lnTo>
                <a:lnTo>
                  <a:pt x="2273913" y="9553"/>
                </a:lnTo>
                <a:close/>
              </a:path>
              <a:path w="5764402" h="928334">
                <a:moveTo>
                  <a:pt x="2309136" y="92703"/>
                </a:moveTo>
                <a:lnTo>
                  <a:pt x="2317490" y="89981"/>
                </a:lnTo>
                <a:lnTo>
                  <a:pt x="2317351" y="83114"/>
                </a:lnTo>
                <a:lnTo>
                  <a:pt x="2319634" y="68285"/>
                </a:lnTo>
                <a:lnTo>
                  <a:pt x="2319926" y="73527"/>
                </a:lnTo>
                <a:lnTo>
                  <a:pt x="2322850" y="88062"/>
                </a:lnTo>
                <a:lnTo>
                  <a:pt x="2330247" y="97978"/>
                </a:lnTo>
                <a:lnTo>
                  <a:pt x="2324512" y="63919"/>
                </a:lnTo>
                <a:lnTo>
                  <a:pt x="2323035" y="58332"/>
                </a:lnTo>
                <a:lnTo>
                  <a:pt x="2323921" y="9155"/>
                </a:lnTo>
                <a:lnTo>
                  <a:pt x="2312968" y="11878"/>
                </a:lnTo>
                <a:lnTo>
                  <a:pt x="2309136" y="92703"/>
                </a:lnTo>
                <a:close/>
              </a:path>
              <a:path w="5764402" h="928334">
                <a:moveTo>
                  <a:pt x="2301229" y="83651"/>
                </a:moveTo>
                <a:lnTo>
                  <a:pt x="2302914" y="86963"/>
                </a:lnTo>
                <a:lnTo>
                  <a:pt x="2303172" y="89984"/>
                </a:lnTo>
                <a:lnTo>
                  <a:pt x="2304805" y="92300"/>
                </a:lnTo>
                <a:lnTo>
                  <a:pt x="2309136" y="92703"/>
                </a:lnTo>
                <a:lnTo>
                  <a:pt x="2312968" y="11878"/>
                </a:lnTo>
                <a:lnTo>
                  <a:pt x="2303107" y="16109"/>
                </a:lnTo>
                <a:lnTo>
                  <a:pt x="2301229" y="83651"/>
                </a:lnTo>
                <a:close/>
              </a:path>
              <a:path w="5764402" h="928334">
                <a:moveTo>
                  <a:pt x="2303107" y="16109"/>
                </a:moveTo>
                <a:lnTo>
                  <a:pt x="2295671" y="15050"/>
                </a:lnTo>
                <a:lnTo>
                  <a:pt x="2297156" y="85780"/>
                </a:lnTo>
                <a:lnTo>
                  <a:pt x="2301229" y="83651"/>
                </a:lnTo>
                <a:lnTo>
                  <a:pt x="2303107" y="16109"/>
                </a:lnTo>
                <a:close/>
              </a:path>
              <a:path w="5764402" h="928334">
                <a:moveTo>
                  <a:pt x="2286874" y="83064"/>
                </a:moveTo>
                <a:lnTo>
                  <a:pt x="2289689" y="84496"/>
                </a:lnTo>
                <a:lnTo>
                  <a:pt x="2292754" y="78694"/>
                </a:lnTo>
                <a:lnTo>
                  <a:pt x="2283936" y="76675"/>
                </a:lnTo>
                <a:lnTo>
                  <a:pt x="2281564" y="84085"/>
                </a:lnTo>
                <a:lnTo>
                  <a:pt x="2286874" y="83064"/>
                </a:lnTo>
                <a:close/>
              </a:path>
              <a:path w="5764402" h="928334">
                <a:moveTo>
                  <a:pt x="2235103" y="82492"/>
                </a:moveTo>
                <a:lnTo>
                  <a:pt x="2228901" y="87687"/>
                </a:lnTo>
                <a:lnTo>
                  <a:pt x="2231810" y="87840"/>
                </a:lnTo>
                <a:lnTo>
                  <a:pt x="2255919" y="87876"/>
                </a:lnTo>
                <a:lnTo>
                  <a:pt x="2241541" y="76227"/>
                </a:lnTo>
                <a:lnTo>
                  <a:pt x="2235103" y="82492"/>
                </a:lnTo>
                <a:close/>
              </a:path>
              <a:path w="5764402" h="928334">
                <a:moveTo>
                  <a:pt x="2335295" y="41152"/>
                </a:moveTo>
                <a:lnTo>
                  <a:pt x="2336933" y="35028"/>
                </a:lnTo>
                <a:lnTo>
                  <a:pt x="2336161" y="25399"/>
                </a:lnTo>
                <a:lnTo>
                  <a:pt x="2330699" y="15781"/>
                </a:lnTo>
                <a:lnTo>
                  <a:pt x="2329255" y="48277"/>
                </a:lnTo>
                <a:lnTo>
                  <a:pt x="2329769" y="54295"/>
                </a:lnTo>
                <a:lnTo>
                  <a:pt x="2334356" y="44662"/>
                </a:lnTo>
                <a:lnTo>
                  <a:pt x="2338651" y="86737"/>
                </a:lnTo>
                <a:lnTo>
                  <a:pt x="2337904" y="38074"/>
                </a:lnTo>
                <a:lnTo>
                  <a:pt x="2335295" y="41152"/>
                </a:lnTo>
                <a:close/>
              </a:path>
              <a:path w="5764402" h="928334">
                <a:moveTo>
                  <a:pt x="2323921" y="9155"/>
                </a:moveTo>
                <a:lnTo>
                  <a:pt x="2323035" y="58332"/>
                </a:lnTo>
                <a:lnTo>
                  <a:pt x="2324512" y="63919"/>
                </a:lnTo>
                <a:lnTo>
                  <a:pt x="2330247" y="97978"/>
                </a:lnTo>
                <a:lnTo>
                  <a:pt x="2331720" y="98175"/>
                </a:lnTo>
                <a:lnTo>
                  <a:pt x="2341714" y="94438"/>
                </a:lnTo>
                <a:lnTo>
                  <a:pt x="2341326" y="92210"/>
                </a:lnTo>
                <a:lnTo>
                  <a:pt x="2338651" y="86737"/>
                </a:lnTo>
                <a:lnTo>
                  <a:pt x="2334356" y="44662"/>
                </a:lnTo>
                <a:lnTo>
                  <a:pt x="2329769" y="54295"/>
                </a:lnTo>
                <a:lnTo>
                  <a:pt x="2329255" y="48277"/>
                </a:lnTo>
                <a:lnTo>
                  <a:pt x="2323921" y="9155"/>
                </a:lnTo>
                <a:close/>
              </a:path>
              <a:path w="5764402" h="928334">
                <a:moveTo>
                  <a:pt x="2319502" y="75108"/>
                </a:moveTo>
                <a:lnTo>
                  <a:pt x="2319442" y="78180"/>
                </a:lnTo>
                <a:lnTo>
                  <a:pt x="2322850" y="88062"/>
                </a:lnTo>
                <a:lnTo>
                  <a:pt x="2319926" y="73527"/>
                </a:lnTo>
                <a:lnTo>
                  <a:pt x="2319634" y="68285"/>
                </a:lnTo>
                <a:lnTo>
                  <a:pt x="2317351" y="83114"/>
                </a:lnTo>
                <a:lnTo>
                  <a:pt x="2319502" y="75108"/>
                </a:lnTo>
                <a:close/>
              </a:path>
              <a:path w="5764402" h="928334">
                <a:moveTo>
                  <a:pt x="2330529" y="14820"/>
                </a:moveTo>
                <a:lnTo>
                  <a:pt x="2323921" y="9155"/>
                </a:lnTo>
                <a:lnTo>
                  <a:pt x="2329255" y="48277"/>
                </a:lnTo>
                <a:lnTo>
                  <a:pt x="2330699" y="15781"/>
                </a:lnTo>
                <a:lnTo>
                  <a:pt x="2330529" y="14820"/>
                </a:lnTo>
                <a:close/>
              </a:path>
              <a:path w="5764402" h="928334">
                <a:moveTo>
                  <a:pt x="2365195" y="6223"/>
                </a:moveTo>
                <a:lnTo>
                  <a:pt x="2360068" y="8750"/>
                </a:lnTo>
                <a:lnTo>
                  <a:pt x="2355058" y="12485"/>
                </a:lnTo>
                <a:lnTo>
                  <a:pt x="2350830" y="16939"/>
                </a:lnTo>
                <a:lnTo>
                  <a:pt x="2348047" y="21628"/>
                </a:lnTo>
                <a:lnTo>
                  <a:pt x="2347373" y="26064"/>
                </a:lnTo>
                <a:lnTo>
                  <a:pt x="2349472" y="29761"/>
                </a:lnTo>
                <a:lnTo>
                  <a:pt x="2355007" y="32233"/>
                </a:lnTo>
                <a:lnTo>
                  <a:pt x="2361186" y="90033"/>
                </a:lnTo>
                <a:lnTo>
                  <a:pt x="2365195" y="6223"/>
                </a:lnTo>
                <a:close/>
              </a:path>
              <a:path w="5764402" h="928334">
                <a:moveTo>
                  <a:pt x="2373146" y="6738"/>
                </a:moveTo>
                <a:lnTo>
                  <a:pt x="2369775" y="5390"/>
                </a:lnTo>
                <a:lnTo>
                  <a:pt x="2371143" y="74235"/>
                </a:lnTo>
                <a:lnTo>
                  <a:pt x="2371747" y="78674"/>
                </a:lnTo>
                <a:lnTo>
                  <a:pt x="2371473" y="82989"/>
                </a:lnTo>
                <a:lnTo>
                  <a:pt x="2368075" y="84102"/>
                </a:lnTo>
                <a:lnTo>
                  <a:pt x="2364844" y="77330"/>
                </a:lnTo>
                <a:lnTo>
                  <a:pt x="2369969" y="91170"/>
                </a:lnTo>
                <a:lnTo>
                  <a:pt x="2377877" y="89930"/>
                </a:lnTo>
                <a:lnTo>
                  <a:pt x="2383566" y="25483"/>
                </a:lnTo>
                <a:lnTo>
                  <a:pt x="2371085" y="24892"/>
                </a:lnTo>
                <a:lnTo>
                  <a:pt x="2373146" y="6738"/>
                </a:lnTo>
                <a:close/>
              </a:path>
              <a:path w="5764402" h="928334">
                <a:moveTo>
                  <a:pt x="2369713" y="71456"/>
                </a:moveTo>
                <a:lnTo>
                  <a:pt x="2369775" y="5390"/>
                </a:lnTo>
                <a:lnTo>
                  <a:pt x="2365195" y="6223"/>
                </a:lnTo>
                <a:lnTo>
                  <a:pt x="2361186" y="90033"/>
                </a:lnTo>
                <a:lnTo>
                  <a:pt x="2369969" y="91170"/>
                </a:lnTo>
                <a:lnTo>
                  <a:pt x="2364844" y="77330"/>
                </a:lnTo>
                <a:lnTo>
                  <a:pt x="2367512" y="72122"/>
                </a:lnTo>
                <a:lnTo>
                  <a:pt x="2369713" y="71456"/>
                </a:lnTo>
                <a:close/>
              </a:path>
              <a:path w="5764402" h="928334">
                <a:moveTo>
                  <a:pt x="2373146" y="6738"/>
                </a:moveTo>
                <a:lnTo>
                  <a:pt x="2371085" y="24892"/>
                </a:lnTo>
                <a:lnTo>
                  <a:pt x="2373601" y="17920"/>
                </a:lnTo>
                <a:lnTo>
                  <a:pt x="2374642" y="10752"/>
                </a:lnTo>
                <a:lnTo>
                  <a:pt x="2373146" y="6738"/>
                </a:lnTo>
                <a:close/>
              </a:path>
              <a:path w="5764402" h="928334">
                <a:moveTo>
                  <a:pt x="2337904" y="38074"/>
                </a:moveTo>
                <a:lnTo>
                  <a:pt x="2338651" y="86737"/>
                </a:lnTo>
                <a:lnTo>
                  <a:pt x="2340260" y="84872"/>
                </a:lnTo>
                <a:lnTo>
                  <a:pt x="2345263" y="85634"/>
                </a:lnTo>
                <a:lnTo>
                  <a:pt x="2348295" y="46251"/>
                </a:lnTo>
                <a:lnTo>
                  <a:pt x="2348326" y="39885"/>
                </a:lnTo>
                <a:lnTo>
                  <a:pt x="2347373" y="36362"/>
                </a:lnTo>
                <a:lnTo>
                  <a:pt x="2344678" y="34707"/>
                </a:lnTo>
                <a:lnTo>
                  <a:pt x="2339420" y="36493"/>
                </a:lnTo>
                <a:lnTo>
                  <a:pt x="2337904" y="38074"/>
                </a:lnTo>
                <a:close/>
              </a:path>
              <a:path w="5764402" h="928334">
                <a:moveTo>
                  <a:pt x="1978928" y="48360"/>
                </a:moveTo>
                <a:lnTo>
                  <a:pt x="1981594" y="47111"/>
                </a:lnTo>
                <a:lnTo>
                  <a:pt x="1979320" y="45571"/>
                </a:lnTo>
                <a:lnTo>
                  <a:pt x="1974591" y="44434"/>
                </a:lnTo>
                <a:lnTo>
                  <a:pt x="1969893" y="44399"/>
                </a:lnTo>
                <a:lnTo>
                  <a:pt x="1968837" y="48621"/>
                </a:lnTo>
                <a:lnTo>
                  <a:pt x="1978928" y="48360"/>
                </a:lnTo>
                <a:close/>
              </a:path>
              <a:path w="5764402" h="928334">
                <a:moveTo>
                  <a:pt x="1987797" y="33569"/>
                </a:moveTo>
                <a:lnTo>
                  <a:pt x="1988100" y="40891"/>
                </a:lnTo>
                <a:lnTo>
                  <a:pt x="1989295" y="46825"/>
                </a:lnTo>
                <a:lnTo>
                  <a:pt x="1990804" y="50456"/>
                </a:lnTo>
                <a:lnTo>
                  <a:pt x="1992186" y="18419"/>
                </a:lnTo>
                <a:lnTo>
                  <a:pt x="1988966" y="25774"/>
                </a:lnTo>
                <a:lnTo>
                  <a:pt x="1987797" y="33569"/>
                </a:lnTo>
                <a:close/>
              </a:path>
              <a:path w="5764402" h="928334">
                <a:moveTo>
                  <a:pt x="2307683" y="848739"/>
                </a:moveTo>
                <a:lnTo>
                  <a:pt x="2310993" y="846517"/>
                </a:lnTo>
                <a:lnTo>
                  <a:pt x="2318568" y="842879"/>
                </a:lnTo>
                <a:lnTo>
                  <a:pt x="2329687" y="838528"/>
                </a:lnTo>
                <a:lnTo>
                  <a:pt x="2325746" y="836993"/>
                </a:lnTo>
                <a:lnTo>
                  <a:pt x="2313388" y="833025"/>
                </a:lnTo>
                <a:lnTo>
                  <a:pt x="2307683" y="848739"/>
                </a:lnTo>
                <a:close/>
              </a:path>
              <a:path w="5764402" h="928334">
                <a:moveTo>
                  <a:pt x="2300569" y="840854"/>
                </a:moveTo>
                <a:lnTo>
                  <a:pt x="2304479" y="842020"/>
                </a:lnTo>
                <a:lnTo>
                  <a:pt x="2306817" y="844975"/>
                </a:lnTo>
                <a:lnTo>
                  <a:pt x="2307683" y="848739"/>
                </a:lnTo>
                <a:lnTo>
                  <a:pt x="2313388" y="833025"/>
                </a:lnTo>
                <a:lnTo>
                  <a:pt x="2304698" y="831566"/>
                </a:lnTo>
                <a:lnTo>
                  <a:pt x="2300569" y="840854"/>
                </a:lnTo>
                <a:close/>
              </a:path>
              <a:path w="5764402" h="928334">
                <a:moveTo>
                  <a:pt x="2304698" y="831566"/>
                </a:moveTo>
                <a:lnTo>
                  <a:pt x="2298936" y="831994"/>
                </a:lnTo>
                <a:lnTo>
                  <a:pt x="2295360" y="833687"/>
                </a:lnTo>
                <a:lnTo>
                  <a:pt x="2291808" y="838373"/>
                </a:lnTo>
                <a:lnTo>
                  <a:pt x="2288118" y="840643"/>
                </a:lnTo>
                <a:lnTo>
                  <a:pt x="2294927" y="842201"/>
                </a:lnTo>
                <a:lnTo>
                  <a:pt x="2300569" y="840854"/>
                </a:lnTo>
                <a:lnTo>
                  <a:pt x="2304698" y="831566"/>
                </a:lnTo>
                <a:close/>
              </a:path>
              <a:path w="5764402" h="928334">
                <a:moveTo>
                  <a:pt x="2288118" y="840643"/>
                </a:moveTo>
                <a:lnTo>
                  <a:pt x="2284370" y="839314"/>
                </a:lnTo>
                <a:lnTo>
                  <a:pt x="2284715" y="847927"/>
                </a:lnTo>
                <a:lnTo>
                  <a:pt x="2285174" y="853323"/>
                </a:lnTo>
                <a:lnTo>
                  <a:pt x="2288093" y="846262"/>
                </a:lnTo>
                <a:lnTo>
                  <a:pt x="2294927" y="842201"/>
                </a:lnTo>
                <a:lnTo>
                  <a:pt x="2288118" y="840643"/>
                </a:lnTo>
                <a:close/>
              </a:path>
              <a:path w="5764402" h="928334">
                <a:moveTo>
                  <a:pt x="2284370" y="839314"/>
                </a:moveTo>
                <a:lnTo>
                  <a:pt x="2278366" y="835513"/>
                </a:lnTo>
                <a:lnTo>
                  <a:pt x="2280636" y="839237"/>
                </a:lnTo>
                <a:lnTo>
                  <a:pt x="2284715" y="847927"/>
                </a:lnTo>
                <a:lnTo>
                  <a:pt x="2284370" y="839314"/>
                </a:lnTo>
                <a:close/>
              </a:path>
              <a:path w="5764402" h="928334">
                <a:moveTo>
                  <a:pt x="2307683" y="848739"/>
                </a:moveTo>
                <a:lnTo>
                  <a:pt x="2306578" y="849480"/>
                </a:lnTo>
                <a:lnTo>
                  <a:pt x="2307130" y="854157"/>
                </a:lnTo>
                <a:lnTo>
                  <a:pt x="2307414" y="853361"/>
                </a:lnTo>
                <a:lnTo>
                  <a:pt x="2307742" y="848997"/>
                </a:lnTo>
                <a:lnTo>
                  <a:pt x="2307683" y="848739"/>
                </a:lnTo>
                <a:close/>
              </a:path>
              <a:path w="5764402" h="928334">
                <a:moveTo>
                  <a:pt x="1921335" y="81815"/>
                </a:moveTo>
                <a:lnTo>
                  <a:pt x="1923645" y="82859"/>
                </a:lnTo>
                <a:lnTo>
                  <a:pt x="1921443" y="24171"/>
                </a:lnTo>
                <a:lnTo>
                  <a:pt x="1921320" y="81655"/>
                </a:lnTo>
                <a:lnTo>
                  <a:pt x="1916630" y="79690"/>
                </a:lnTo>
                <a:lnTo>
                  <a:pt x="1918770" y="92993"/>
                </a:lnTo>
                <a:lnTo>
                  <a:pt x="1921803" y="86862"/>
                </a:lnTo>
                <a:lnTo>
                  <a:pt x="1921335" y="81815"/>
                </a:lnTo>
                <a:close/>
              </a:path>
              <a:path w="5764402" h="928334">
                <a:moveTo>
                  <a:pt x="1983909" y="31612"/>
                </a:moveTo>
                <a:lnTo>
                  <a:pt x="1983079" y="23846"/>
                </a:lnTo>
                <a:lnTo>
                  <a:pt x="1980361" y="16140"/>
                </a:lnTo>
                <a:lnTo>
                  <a:pt x="1976029" y="10327"/>
                </a:lnTo>
                <a:lnTo>
                  <a:pt x="1970356" y="8242"/>
                </a:lnTo>
                <a:lnTo>
                  <a:pt x="1963991" y="36992"/>
                </a:lnTo>
                <a:lnTo>
                  <a:pt x="1966060" y="33012"/>
                </a:lnTo>
                <a:lnTo>
                  <a:pt x="1966054" y="30594"/>
                </a:lnTo>
                <a:lnTo>
                  <a:pt x="1972334" y="36937"/>
                </a:lnTo>
                <a:lnTo>
                  <a:pt x="1978810" y="39992"/>
                </a:lnTo>
                <a:lnTo>
                  <a:pt x="1982578" y="37605"/>
                </a:lnTo>
                <a:lnTo>
                  <a:pt x="1983909" y="31612"/>
                </a:lnTo>
                <a:close/>
              </a:path>
              <a:path w="5764402" h="928334">
                <a:moveTo>
                  <a:pt x="1962359" y="14777"/>
                </a:moveTo>
                <a:lnTo>
                  <a:pt x="1955368" y="18495"/>
                </a:lnTo>
                <a:lnTo>
                  <a:pt x="1958104" y="70185"/>
                </a:lnTo>
                <a:lnTo>
                  <a:pt x="1960415" y="46375"/>
                </a:lnTo>
                <a:lnTo>
                  <a:pt x="1961543" y="41718"/>
                </a:lnTo>
                <a:lnTo>
                  <a:pt x="1963991" y="36992"/>
                </a:lnTo>
                <a:lnTo>
                  <a:pt x="1970356" y="8242"/>
                </a:lnTo>
                <a:lnTo>
                  <a:pt x="1962359" y="14777"/>
                </a:lnTo>
                <a:close/>
              </a:path>
              <a:path w="5764402" h="928334">
                <a:moveTo>
                  <a:pt x="1949749" y="19441"/>
                </a:moveTo>
                <a:lnTo>
                  <a:pt x="1945103" y="18379"/>
                </a:lnTo>
                <a:lnTo>
                  <a:pt x="1945943" y="70185"/>
                </a:lnTo>
                <a:lnTo>
                  <a:pt x="1958104" y="70185"/>
                </a:lnTo>
                <a:lnTo>
                  <a:pt x="1955368" y="18495"/>
                </a:lnTo>
                <a:lnTo>
                  <a:pt x="1949749" y="19441"/>
                </a:lnTo>
                <a:close/>
              </a:path>
              <a:path w="5764402" h="928334">
                <a:moveTo>
                  <a:pt x="1941033" y="16073"/>
                </a:moveTo>
                <a:lnTo>
                  <a:pt x="1937140" y="13286"/>
                </a:lnTo>
                <a:lnTo>
                  <a:pt x="1937255" y="70994"/>
                </a:lnTo>
                <a:lnTo>
                  <a:pt x="1945943" y="70185"/>
                </a:lnTo>
                <a:lnTo>
                  <a:pt x="1945103" y="18379"/>
                </a:lnTo>
                <a:lnTo>
                  <a:pt x="1941033" y="16073"/>
                </a:lnTo>
                <a:close/>
              </a:path>
              <a:path w="5764402" h="928334">
                <a:moveTo>
                  <a:pt x="1928294" y="9323"/>
                </a:moveTo>
                <a:lnTo>
                  <a:pt x="1922544" y="9675"/>
                </a:lnTo>
                <a:lnTo>
                  <a:pt x="1926038" y="22336"/>
                </a:lnTo>
                <a:lnTo>
                  <a:pt x="1929394" y="21045"/>
                </a:lnTo>
                <a:lnTo>
                  <a:pt x="1933027" y="10781"/>
                </a:lnTo>
                <a:lnTo>
                  <a:pt x="1928294" y="9323"/>
                </a:lnTo>
                <a:close/>
              </a:path>
              <a:path w="5764402" h="928334">
                <a:moveTo>
                  <a:pt x="1915380" y="12599"/>
                </a:moveTo>
                <a:lnTo>
                  <a:pt x="1909329" y="47895"/>
                </a:lnTo>
                <a:lnTo>
                  <a:pt x="1911688" y="47623"/>
                </a:lnTo>
                <a:lnTo>
                  <a:pt x="1916110" y="48865"/>
                </a:lnTo>
                <a:lnTo>
                  <a:pt x="1916188" y="26179"/>
                </a:lnTo>
                <a:lnTo>
                  <a:pt x="1922544" y="9675"/>
                </a:lnTo>
                <a:lnTo>
                  <a:pt x="1915380" y="12599"/>
                </a:lnTo>
                <a:close/>
              </a:path>
              <a:path w="5764402" h="928334">
                <a:moveTo>
                  <a:pt x="1969972" y="84551"/>
                </a:moveTo>
                <a:lnTo>
                  <a:pt x="1968904" y="52220"/>
                </a:lnTo>
                <a:lnTo>
                  <a:pt x="1962303" y="50147"/>
                </a:lnTo>
                <a:lnTo>
                  <a:pt x="1960415" y="46375"/>
                </a:lnTo>
                <a:lnTo>
                  <a:pt x="1958104" y="70185"/>
                </a:lnTo>
                <a:lnTo>
                  <a:pt x="1961254" y="83866"/>
                </a:lnTo>
                <a:lnTo>
                  <a:pt x="1965959" y="84015"/>
                </a:lnTo>
                <a:lnTo>
                  <a:pt x="1969972" y="84551"/>
                </a:lnTo>
                <a:close/>
              </a:path>
              <a:path w="5764402" h="928334">
                <a:moveTo>
                  <a:pt x="1953691" y="78090"/>
                </a:moveTo>
                <a:lnTo>
                  <a:pt x="1954049" y="81669"/>
                </a:lnTo>
                <a:lnTo>
                  <a:pt x="1956928" y="83339"/>
                </a:lnTo>
                <a:lnTo>
                  <a:pt x="1961254" y="83866"/>
                </a:lnTo>
                <a:lnTo>
                  <a:pt x="1958104" y="70185"/>
                </a:lnTo>
                <a:lnTo>
                  <a:pt x="1956923" y="71837"/>
                </a:lnTo>
                <a:lnTo>
                  <a:pt x="1953691" y="78090"/>
                </a:lnTo>
                <a:close/>
              </a:path>
              <a:path w="5764402" h="928334">
                <a:moveTo>
                  <a:pt x="1971634" y="89850"/>
                </a:moveTo>
                <a:lnTo>
                  <a:pt x="1967143" y="96143"/>
                </a:lnTo>
                <a:lnTo>
                  <a:pt x="1973839" y="91264"/>
                </a:lnTo>
                <a:lnTo>
                  <a:pt x="1972220" y="86241"/>
                </a:lnTo>
                <a:lnTo>
                  <a:pt x="1971634" y="89850"/>
                </a:lnTo>
                <a:close/>
              </a:path>
              <a:path w="5764402" h="928334">
                <a:moveTo>
                  <a:pt x="1928241" y="74337"/>
                </a:moveTo>
                <a:lnTo>
                  <a:pt x="1931526" y="72438"/>
                </a:lnTo>
                <a:lnTo>
                  <a:pt x="1930380" y="20676"/>
                </a:lnTo>
                <a:lnTo>
                  <a:pt x="1927631" y="21758"/>
                </a:lnTo>
                <a:lnTo>
                  <a:pt x="1926941" y="78802"/>
                </a:lnTo>
                <a:lnTo>
                  <a:pt x="1928241" y="74337"/>
                </a:lnTo>
                <a:close/>
              </a:path>
              <a:path w="5764402" h="928334">
                <a:moveTo>
                  <a:pt x="1912916" y="97732"/>
                </a:moveTo>
                <a:lnTo>
                  <a:pt x="1918770" y="92993"/>
                </a:lnTo>
                <a:lnTo>
                  <a:pt x="1916630" y="79690"/>
                </a:lnTo>
                <a:lnTo>
                  <a:pt x="1921320" y="81655"/>
                </a:lnTo>
                <a:lnTo>
                  <a:pt x="1921443" y="24171"/>
                </a:lnTo>
                <a:lnTo>
                  <a:pt x="1920826" y="72677"/>
                </a:lnTo>
                <a:lnTo>
                  <a:pt x="1916696" y="73631"/>
                </a:lnTo>
                <a:lnTo>
                  <a:pt x="1914175" y="72187"/>
                </a:lnTo>
                <a:lnTo>
                  <a:pt x="1912916" y="97732"/>
                </a:lnTo>
                <a:close/>
              </a:path>
              <a:path w="5764402" h="928334">
                <a:moveTo>
                  <a:pt x="1906402" y="18861"/>
                </a:moveTo>
                <a:lnTo>
                  <a:pt x="1891112" y="13701"/>
                </a:lnTo>
                <a:lnTo>
                  <a:pt x="1892361" y="60701"/>
                </a:lnTo>
                <a:lnTo>
                  <a:pt x="1892437" y="66384"/>
                </a:lnTo>
                <a:lnTo>
                  <a:pt x="1892880" y="80532"/>
                </a:lnTo>
                <a:lnTo>
                  <a:pt x="1895609" y="79075"/>
                </a:lnTo>
                <a:lnTo>
                  <a:pt x="1897562" y="78544"/>
                </a:lnTo>
                <a:lnTo>
                  <a:pt x="1898207" y="81369"/>
                </a:lnTo>
                <a:lnTo>
                  <a:pt x="1904934" y="98764"/>
                </a:lnTo>
                <a:lnTo>
                  <a:pt x="1912916" y="97732"/>
                </a:lnTo>
                <a:lnTo>
                  <a:pt x="1906402" y="18861"/>
                </a:lnTo>
                <a:close/>
              </a:path>
              <a:path w="5764402" h="928334">
                <a:moveTo>
                  <a:pt x="1891112" y="13701"/>
                </a:moveTo>
                <a:lnTo>
                  <a:pt x="1880108" y="10587"/>
                </a:lnTo>
                <a:lnTo>
                  <a:pt x="1882469" y="72808"/>
                </a:lnTo>
                <a:lnTo>
                  <a:pt x="1885268" y="67862"/>
                </a:lnTo>
                <a:lnTo>
                  <a:pt x="1886897" y="64165"/>
                </a:lnTo>
                <a:lnTo>
                  <a:pt x="1889888" y="60869"/>
                </a:lnTo>
                <a:lnTo>
                  <a:pt x="1892361" y="60701"/>
                </a:lnTo>
                <a:lnTo>
                  <a:pt x="1891112" y="13701"/>
                </a:lnTo>
                <a:close/>
              </a:path>
              <a:path w="5764402" h="928334">
                <a:moveTo>
                  <a:pt x="1880108" y="10587"/>
                </a:moveTo>
                <a:lnTo>
                  <a:pt x="1873201" y="9482"/>
                </a:lnTo>
                <a:lnTo>
                  <a:pt x="1869296" y="10028"/>
                </a:lnTo>
                <a:lnTo>
                  <a:pt x="1867296" y="11869"/>
                </a:lnTo>
                <a:lnTo>
                  <a:pt x="1866106" y="14646"/>
                </a:lnTo>
                <a:lnTo>
                  <a:pt x="1868187" y="70563"/>
                </a:lnTo>
                <a:lnTo>
                  <a:pt x="1882469" y="72808"/>
                </a:lnTo>
                <a:lnTo>
                  <a:pt x="1880108" y="10587"/>
                </a:lnTo>
                <a:close/>
              </a:path>
              <a:path w="5764402" h="928334">
                <a:moveTo>
                  <a:pt x="1866106" y="14646"/>
                </a:moveTo>
                <a:lnTo>
                  <a:pt x="1864630" y="18003"/>
                </a:lnTo>
                <a:lnTo>
                  <a:pt x="1861770" y="21581"/>
                </a:lnTo>
                <a:lnTo>
                  <a:pt x="1856433" y="25023"/>
                </a:lnTo>
                <a:lnTo>
                  <a:pt x="1855056" y="24688"/>
                </a:lnTo>
                <a:lnTo>
                  <a:pt x="1856889" y="69379"/>
                </a:lnTo>
                <a:lnTo>
                  <a:pt x="1868187" y="70563"/>
                </a:lnTo>
                <a:lnTo>
                  <a:pt x="1866106" y="14646"/>
                </a:lnTo>
                <a:close/>
              </a:path>
              <a:path w="5764402" h="928334">
                <a:moveTo>
                  <a:pt x="1834455" y="72812"/>
                </a:moveTo>
                <a:lnTo>
                  <a:pt x="1837359" y="70973"/>
                </a:lnTo>
                <a:lnTo>
                  <a:pt x="1841830" y="69706"/>
                </a:lnTo>
                <a:lnTo>
                  <a:pt x="1848222" y="69134"/>
                </a:lnTo>
                <a:lnTo>
                  <a:pt x="1856889" y="69379"/>
                </a:lnTo>
                <a:lnTo>
                  <a:pt x="1855056" y="24688"/>
                </a:lnTo>
                <a:lnTo>
                  <a:pt x="1845803" y="20649"/>
                </a:lnTo>
                <a:lnTo>
                  <a:pt x="1837537" y="15597"/>
                </a:lnTo>
                <a:lnTo>
                  <a:pt x="1834455" y="72812"/>
                </a:lnTo>
                <a:close/>
              </a:path>
              <a:path w="5764402" h="928334">
                <a:moveTo>
                  <a:pt x="1837537" y="15597"/>
                </a:moveTo>
                <a:lnTo>
                  <a:pt x="1828948" y="11882"/>
                </a:lnTo>
                <a:lnTo>
                  <a:pt x="1830087" y="89026"/>
                </a:lnTo>
                <a:lnTo>
                  <a:pt x="1831033" y="86318"/>
                </a:lnTo>
                <a:lnTo>
                  <a:pt x="1831600" y="80543"/>
                </a:lnTo>
                <a:lnTo>
                  <a:pt x="1831930" y="77719"/>
                </a:lnTo>
                <a:lnTo>
                  <a:pt x="1832763" y="75102"/>
                </a:lnTo>
                <a:lnTo>
                  <a:pt x="1834455" y="72812"/>
                </a:lnTo>
                <a:lnTo>
                  <a:pt x="1837537" y="15597"/>
                </a:lnTo>
                <a:close/>
              </a:path>
              <a:path w="5764402" h="928334">
                <a:moveTo>
                  <a:pt x="1828948" y="11882"/>
                </a:moveTo>
                <a:lnTo>
                  <a:pt x="1818726" y="11859"/>
                </a:lnTo>
                <a:lnTo>
                  <a:pt x="1819728" y="78674"/>
                </a:lnTo>
                <a:lnTo>
                  <a:pt x="1820348" y="94962"/>
                </a:lnTo>
                <a:lnTo>
                  <a:pt x="1825099" y="93470"/>
                </a:lnTo>
                <a:lnTo>
                  <a:pt x="1828227" y="91450"/>
                </a:lnTo>
                <a:lnTo>
                  <a:pt x="1830087" y="89026"/>
                </a:lnTo>
                <a:lnTo>
                  <a:pt x="1828948" y="11882"/>
                </a:lnTo>
                <a:close/>
              </a:path>
              <a:path w="5764402" h="928334">
                <a:moveTo>
                  <a:pt x="1781418" y="85623"/>
                </a:moveTo>
                <a:lnTo>
                  <a:pt x="1785298" y="83769"/>
                </a:lnTo>
                <a:lnTo>
                  <a:pt x="1792148" y="81653"/>
                </a:lnTo>
                <a:lnTo>
                  <a:pt x="1802584" y="79474"/>
                </a:lnTo>
                <a:lnTo>
                  <a:pt x="1817283" y="77396"/>
                </a:lnTo>
                <a:lnTo>
                  <a:pt x="1819728" y="78674"/>
                </a:lnTo>
                <a:lnTo>
                  <a:pt x="1818726" y="11859"/>
                </a:lnTo>
                <a:lnTo>
                  <a:pt x="1805560" y="17878"/>
                </a:lnTo>
                <a:lnTo>
                  <a:pt x="1799140" y="10653"/>
                </a:lnTo>
                <a:lnTo>
                  <a:pt x="1789458" y="13012"/>
                </a:lnTo>
                <a:lnTo>
                  <a:pt x="1781418" y="85623"/>
                </a:lnTo>
                <a:close/>
              </a:path>
              <a:path w="5764402" h="928334">
                <a:moveTo>
                  <a:pt x="2345739" y="92763"/>
                </a:moveTo>
                <a:lnTo>
                  <a:pt x="2342618" y="95903"/>
                </a:lnTo>
                <a:lnTo>
                  <a:pt x="2345573" y="96572"/>
                </a:lnTo>
                <a:lnTo>
                  <a:pt x="2350077" y="94242"/>
                </a:lnTo>
                <a:lnTo>
                  <a:pt x="2345739" y="92763"/>
                </a:lnTo>
                <a:close/>
              </a:path>
              <a:path w="5764402" h="928334">
                <a:moveTo>
                  <a:pt x="2689129" y="84782"/>
                </a:moveTo>
                <a:lnTo>
                  <a:pt x="2690817" y="83394"/>
                </a:lnTo>
                <a:lnTo>
                  <a:pt x="2686147" y="82541"/>
                </a:lnTo>
                <a:lnTo>
                  <a:pt x="2678972" y="83997"/>
                </a:lnTo>
                <a:lnTo>
                  <a:pt x="2677231" y="84934"/>
                </a:lnTo>
                <a:lnTo>
                  <a:pt x="2689129" y="84782"/>
                </a:lnTo>
                <a:close/>
              </a:path>
              <a:path w="5764402" h="928334">
                <a:moveTo>
                  <a:pt x="2869580" y="92714"/>
                </a:moveTo>
                <a:lnTo>
                  <a:pt x="2863473" y="91161"/>
                </a:lnTo>
                <a:lnTo>
                  <a:pt x="2864281" y="96463"/>
                </a:lnTo>
                <a:lnTo>
                  <a:pt x="2868581" y="96014"/>
                </a:lnTo>
                <a:lnTo>
                  <a:pt x="2871532" y="95228"/>
                </a:lnTo>
                <a:lnTo>
                  <a:pt x="2872182" y="94123"/>
                </a:lnTo>
                <a:lnTo>
                  <a:pt x="2869580" y="92714"/>
                </a:lnTo>
                <a:close/>
              </a:path>
              <a:path w="5764402" h="928334">
                <a:moveTo>
                  <a:pt x="2852810" y="95626"/>
                </a:moveTo>
                <a:lnTo>
                  <a:pt x="2855444" y="96286"/>
                </a:lnTo>
                <a:lnTo>
                  <a:pt x="2859585" y="96559"/>
                </a:lnTo>
                <a:lnTo>
                  <a:pt x="2864281" y="96463"/>
                </a:lnTo>
                <a:lnTo>
                  <a:pt x="2863473" y="91161"/>
                </a:lnTo>
                <a:lnTo>
                  <a:pt x="2855873" y="93080"/>
                </a:lnTo>
                <a:lnTo>
                  <a:pt x="2852810" y="95626"/>
                </a:lnTo>
                <a:close/>
              </a:path>
              <a:path w="5764402" h="928334">
                <a:moveTo>
                  <a:pt x="2679095" y="839805"/>
                </a:moveTo>
                <a:lnTo>
                  <a:pt x="2676873" y="842346"/>
                </a:lnTo>
                <a:lnTo>
                  <a:pt x="2677414" y="842986"/>
                </a:lnTo>
                <a:lnTo>
                  <a:pt x="2679820" y="840778"/>
                </a:lnTo>
                <a:lnTo>
                  <a:pt x="2682354" y="839323"/>
                </a:lnTo>
                <a:lnTo>
                  <a:pt x="2679095" y="839805"/>
                </a:lnTo>
                <a:close/>
              </a:path>
              <a:path w="5764402" h="928334">
                <a:moveTo>
                  <a:pt x="2671755" y="72595"/>
                </a:moveTo>
                <a:lnTo>
                  <a:pt x="2675275" y="70226"/>
                </a:lnTo>
                <a:lnTo>
                  <a:pt x="2679789" y="68044"/>
                </a:lnTo>
                <a:lnTo>
                  <a:pt x="2684509" y="66285"/>
                </a:lnTo>
                <a:lnTo>
                  <a:pt x="2688650" y="65188"/>
                </a:lnTo>
                <a:lnTo>
                  <a:pt x="2691424" y="64992"/>
                </a:lnTo>
                <a:lnTo>
                  <a:pt x="2689729" y="68257"/>
                </a:lnTo>
                <a:lnTo>
                  <a:pt x="2683688" y="72194"/>
                </a:lnTo>
                <a:lnTo>
                  <a:pt x="2673136" y="77986"/>
                </a:lnTo>
                <a:lnTo>
                  <a:pt x="2670837" y="76935"/>
                </a:lnTo>
                <a:lnTo>
                  <a:pt x="2668739" y="24623"/>
                </a:lnTo>
                <a:lnTo>
                  <a:pt x="2663222" y="78510"/>
                </a:lnTo>
                <a:lnTo>
                  <a:pt x="2664265" y="80126"/>
                </a:lnTo>
                <a:lnTo>
                  <a:pt x="2667854" y="81659"/>
                </a:lnTo>
                <a:lnTo>
                  <a:pt x="2673049" y="81462"/>
                </a:lnTo>
                <a:lnTo>
                  <a:pt x="2679302" y="79997"/>
                </a:lnTo>
                <a:lnTo>
                  <a:pt x="2686068" y="77725"/>
                </a:lnTo>
                <a:lnTo>
                  <a:pt x="2692800" y="75110"/>
                </a:lnTo>
                <a:lnTo>
                  <a:pt x="2693885" y="24959"/>
                </a:lnTo>
                <a:lnTo>
                  <a:pt x="2687403" y="22510"/>
                </a:lnTo>
                <a:lnTo>
                  <a:pt x="2682617" y="20402"/>
                </a:lnTo>
                <a:lnTo>
                  <a:pt x="2678326" y="21981"/>
                </a:lnTo>
                <a:lnTo>
                  <a:pt x="2671755" y="72595"/>
                </a:lnTo>
                <a:close/>
              </a:path>
              <a:path w="5764402" h="928334">
                <a:moveTo>
                  <a:pt x="2650630" y="58625"/>
                </a:moveTo>
                <a:lnTo>
                  <a:pt x="2653187" y="56421"/>
                </a:lnTo>
                <a:lnTo>
                  <a:pt x="2654855" y="55397"/>
                </a:lnTo>
                <a:lnTo>
                  <a:pt x="2663222" y="78510"/>
                </a:lnTo>
                <a:lnTo>
                  <a:pt x="2668739" y="24623"/>
                </a:lnTo>
                <a:lnTo>
                  <a:pt x="2660900" y="25478"/>
                </a:lnTo>
                <a:lnTo>
                  <a:pt x="2660958" y="8389"/>
                </a:lnTo>
                <a:lnTo>
                  <a:pt x="2650630" y="58625"/>
                </a:lnTo>
                <a:close/>
              </a:path>
              <a:path w="5764402" h="928334">
                <a:moveTo>
                  <a:pt x="2654177" y="58368"/>
                </a:moveTo>
                <a:lnTo>
                  <a:pt x="2651158" y="63106"/>
                </a:lnTo>
                <a:lnTo>
                  <a:pt x="2653002" y="77381"/>
                </a:lnTo>
                <a:lnTo>
                  <a:pt x="2663222" y="78510"/>
                </a:lnTo>
                <a:lnTo>
                  <a:pt x="2654855" y="55397"/>
                </a:lnTo>
                <a:lnTo>
                  <a:pt x="2654177" y="58368"/>
                </a:lnTo>
                <a:close/>
              </a:path>
              <a:path w="5764402" h="928334">
                <a:moveTo>
                  <a:pt x="2650249" y="63948"/>
                </a:moveTo>
                <a:lnTo>
                  <a:pt x="2643175" y="70346"/>
                </a:lnTo>
                <a:lnTo>
                  <a:pt x="2643369" y="82110"/>
                </a:lnTo>
                <a:lnTo>
                  <a:pt x="2646678" y="78890"/>
                </a:lnTo>
                <a:lnTo>
                  <a:pt x="2653002" y="77381"/>
                </a:lnTo>
                <a:lnTo>
                  <a:pt x="2651158" y="63106"/>
                </a:lnTo>
                <a:lnTo>
                  <a:pt x="2650249" y="63948"/>
                </a:lnTo>
                <a:close/>
              </a:path>
              <a:path w="5764402" h="928334">
                <a:moveTo>
                  <a:pt x="2636200" y="83229"/>
                </a:moveTo>
                <a:lnTo>
                  <a:pt x="2637467" y="85257"/>
                </a:lnTo>
                <a:lnTo>
                  <a:pt x="2641198" y="91306"/>
                </a:lnTo>
                <a:lnTo>
                  <a:pt x="2642194" y="86108"/>
                </a:lnTo>
                <a:lnTo>
                  <a:pt x="2643369" y="82110"/>
                </a:lnTo>
                <a:lnTo>
                  <a:pt x="2643175" y="70346"/>
                </a:lnTo>
                <a:lnTo>
                  <a:pt x="2638580" y="74215"/>
                </a:lnTo>
                <a:lnTo>
                  <a:pt x="2636200" y="83229"/>
                </a:lnTo>
                <a:close/>
              </a:path>
              <a:path w="5764402" h="928334">
                <a:moveTo>
                  <a:pt x="2635477" y="75850"/>
                </a:moveTo>
                <a:lnTo>
                  <a:pt x="2638247" y="71818"/>
                </a:lnTo>
                <a:lnTo>
                  <a:pt x="2648181" y="10318"/>
                </a:lnTo>
                <a:lnTo>
                  <a:pt x="2635315" y="12665"/>
                </a:lnTo>
                <a:lnTo>
                  <a:pt x="2630186" y="84917"/>
                </a:lnTo>
                <a:lnTo>
                  <a:pt x="2636200" y="83229"/>
                </a:lnTo>
                <a:lnTo>
                  <a:pt x="2638580" y="74215"/>
                </a:lnTo>
                <a:lnTo>
                  <a:pt x="2635477" y="75850"/>
                </a:lnTo>
                <a:close/>
              </a:path>
              <a:path w="5764402" h="928334">
                <a:moveTo>
                  <a:pt x="2600587" y="21773"/>
                </a:moveTo>
                <a:lnTo>
                  <a:pt x="2604460" y="21600"/>
                </a:lnTo>
                <a:lnTo>
                  <a:pt x="2605437" y="23210"/>
                </a:lnTo>
                <a:lnTo>
                  <a:pt x="2611478" y="87506"/>
                </a:lnTo>
                <a:lnTo>
                  <a:pt x="2621396" y="86290"/>
                </a:lnTo>
                <a:lnTo>
                  <a:pt x="2630186" y="84917"/>
                </a:lnTo>
                <a:lnTo>
                  <a:pt x="2635315" y="12665"/>
                </a:lnTo>
                <a:lnTo>
                  <a:pt x="2623637" y="14169"/>
                </a:lnTo>
                <a:lnTo>
                  <a:pt x="2614419" y="13574"/>
                </a:lnTo>
                <a:lnTo>
                  <a:pt x="2608938" y="9619"/>
                </a:lnTo>
                <a:lnTo>
                  <a:pt x="2605136" y="11146"/>
                </a:lnTo>
                <a:lnTo>
                  <a:pt x="2600587" y="21773"/>
                </a:lnTo>
                <a:close/>
              </a:path>
              <a:path w="5764402" h="928334">
                <a:moveTo>
                  <a:pt x="2595097" y="26495"/>
                </a:moveTo>
                <a:lnTo>
                  <a:pt x="2597000" y="77396"/>
                </a:lnTo>
                <a:lnTo>
                  <a:pt x="2602139" y="82656"/>
                </a:lnTo>
                <a:lnTo>
                  <a:pt x="2604914" y="88356"/>
                </a:lnTo>
                <a:lnTo>
                  <a:pt x="2611478" y="87506"/>
                </a:lnTo>
                <a:lnTo>
                  <a:pt x="2605437" y="23210"/>
                </a:lnTo>
                <a:lnTo>
                  <a:pt x="2601170" y="27252"/>
                </a:lnTo>
                <a:lnTo>
                  <a:pt x="2595097" y="26495"/>
                </a:lnTo>
                <a:close/>
              </a:path>
              <a:path w="5764402" h="928334">
                <a:moveTo>
                  <a:pt x="2593556" y="24870"/>
                </a:moveTo>
                <a:lnTo>
                  <a:pt x="2596170" y="23080"/>
                </a:lnTo>
                <a:lnTo>
                  <a:pt x="2598184" y="16674"/>
                </a:lnTo>
                <a:lnTo>
                  <a:pt x="2590713" y="22549"/>
                </a:lnTo>
                <a:lnTo>
                  <a:pt x="2597000" y="77396"/>
                </a:lnTo>
                <a:lnTo>
                  <a:pt x="2595097" y="26495"/>
                </a:lnTo>
                <a:lnTo>
                  <a:pt x="2593556" y="24870"/>
                </a:lnTo>
                <a:close/>
              </a:path>
              <a:path w="5764402" h="928334">
                <a:moveTo>
                  <a:pt x="2565855" y="86835"/>
                </a:moveTo>
                <a:lnTo>
                  <a:pt x="2573840" y="77556"/>
                </a:lnTo>
                <a:lnTo>
                  <a:pt x="2582227" y="73558"/>
                </a:lnTo>
                <a:lnTo>
                  <a:pt x="2590155" y="73934"/>
                </a:lnTo>
                <a:lnTo>
                  <a:pt x="2597000" y="77396"/>
                </a:lnTo>
                <a:lnTo>
                  <a:pt x="2590713" y="22549"/>
                </a:lnTo>
                <a:lnTo>
                  <a:pt x="2580369" y="25390"/>
                </a:lnTo>
                <a:lnTo>
                  <a:pt x="2565855" y="86835"/>
                </a:lnTo>
                <a:close/>
              </a:path>
              <a:path w="5764402" h="928334">
                <a:moveTo>
                  <a:pt x="2564801" y="21811"/>
                </a:moveTo>
                <a:lnTo>
                  <a:pt x="2575942" y="20652"/>
                </a:lnTo>
                <a:lnTo>
                  <a:pt x="2570437" y="9650"/>
                </a:lnTo>
                <a:lnTo>
                  <a:pt x="2563564" y="8898"/>
                </a:lnTo>
                <a:lnTo>
                  <a:pt x="2563852" y="74174"/>
                </a:lnTo>
                <a:lnTo>
                  <a:pt x="2565855" y="86835"/>
                </a:lnTo>
                <a:lnTo>
                  <a:pt x="2580369" y="25390"/>
                </a:lnTo>
                <a:lnTo>
                  <a:pt x="2564801" y="21811"/>
                </a:lnTo>
                <a:close/>
              </a:path>
              <a:path w="5764402" h="928334">
                <a:moveTo>
                  <a:pt x="2685917" y="849028"/>
                </a:moveTo>
                <a:lnTo>
                  <a:pt x="2689242" y="917644"/>
                </a:lnTo>
                <a:lnTo>
                  <a:pt x="2700511" y="920205"/>
                </a:lnTo>
                <a:lnTo>
                  <a:pt x="2708927" y="917963"/>
                </a:lnTo>
                <a:lnTo>
                  <a:pt x="2715308" y="912663"/>
                </a:lnTo>
                <a:lnTo>
                  <a:pt x="2720472" y="906052"/>
                </a:lnTo>
                <a:lnTo>
                  <a:pt x="2724247" y="834312"/>
                </a:lnTo>
                <a:lnTo>
                  <a:pt x="2717329" y="838793"/>
                </a:lnTo>
                <a:lnTo>
                  <a:pt x="2719800" y="851047"/>
                </a:lnTo>
                <a:lnTo>
                  <a:pt x="2717669" y="853469"/>
                </a:lnTo>
                <a:lnTo>
                  <a:pt x="2711620" y="854843"/>
                </a:lnTo>
                <a:lnTo>
                  <a:pt x="2703353" y="854196"/>
                </a:lnTo>
                <a:lnTo>
                  <a:pt x="2694305" y="852075"/>
                </a:lnTo>
                <a:lnTo>
                  <a:pt x="2685917" y="849028"/>
                </a:lnTo>
                <a:close/>
              </a:path>
              <a:path w="5764402" h="928334">
                <a:moveTo>
                  <a:pt x="2660013" y="863756"/>
                </a:moveTo>
                <a:lnTo>
                  <a:pt x="2663869" y="862831"/>
                </a:lnTo>
                <a:lnTo>
                  <a:pt x="2665438" y="865327"/>
                </a:lnTo>
                <a:lnTo>
                  <a:pt x="2676604" y="910237"/>
                </a:lnTo>
                <a:lnTo>
                  <a:pt x="2689242" y="917644"/>
                </a:lnTo>
                <a:lnTo>
                  <a:pt x="2685917" y="849028"/>
                </a:lnTo>
                <a:lnTo>
                  <a:pt x="2679627" y="845603"/>
                </a:lnTo>
                <a:lnTo>
                  <a:pt x="2677414" y="842986"/>
                </a:lnTo>
                <a:lnTo>
                  <a:pt x="2671981" y="847970"/>
                </a:lnTo>
                <a:lnTo>
                  <a:pt x="2664110" y="853571"/>
                </a:lnTo>
                <a:lnTo>
                  <a:pt x="2660013" y="863756"/>
                </a:lnTo>
                <a:close/>
              </a:path>
              <a:path w="5764402" h="928334">
                <a:moveTo>
                  <a:pt x="2665118" y="908605"/>
                </a:moveTo>
                <a:lnTo>
                  <a:pt x="2676604" y="910237"/>
                </a:lnTo>
                <a:lnTo>
                  <a:pt x="2665438" y="865327"/>
                </a:lnTo>
                <a:lnTo>
                  <a:pt x="2660878" y="869729"/>
                </a:lnTo>
                <a:lnTo>
                  <a:pt x="2655469" y="870510"/>
                </a:lnTo>
                <a:lnTo>
                  <a:pt x="2655376" y="910631"/>
                </a:lnTo>
                <a:lnTo>
                  <a:pt x="2665118" y="908605"/>
                </a:lnTo>
                <a:close/>
              </a:path>
              <a:path w="5764402" h="928334">
                <a:moveTo>
                  <a:pt x="2650624" y="870510"/>
                </a:moveTo>
                <a:lnTo>
                  <a:pt x="2651838" y="867503"/>
                </a:lnTo>
                <a:lnTo>
                  <a:pt x="2650830" y="851139"/>
                </a:lnTo>
                <a:lnTo>
                  <a:pt x="2647624" y="914507"/>
                </a:lnTo>
                <a:lnTo>
                  <a:pt x="2655376" y="910631"/>
                </a:lnTo>
                <a:lnTo>
                  <a:pt x="2655469" y="870510"/>
                </a:lnTo>
                <a:lnTo>
                  <a:pt x="2650624" y="870510"/>
                </a:lnTo>
                <a:close/>
              </a:path>
              <a:path w="5764402" h="928334">
                <a:moveTo>
                  <a:pt x="2668751" y="91898"/>
                </a:moveTo>
                <a:lnTo>
                  <a:pt x="2663993" y="89850"/>
                </a:lnTo>
                <a:lnTo>
                  <a:pt x="2664061" y="96558"/>
                </a:lnTo>
                <a:lnTo>
                  <a:pt x="2668316" y="96318"/>
                </a:lnTo>
                <a:lnTo>
                  <a:pt x="2671170" y="95507"/>
                </a:lnTo>
                <a:lnTo>
                  <a:pt x="2671641" y="94056"/>
                </a:lnTo>
                <a:lnTo>
                  <a:pt x="2668751" y="91898"/>
                </a:lnTo>
                <a:close/>
              </a:path>
              <a:path w="5764402" h="928334">
                <a:moveTo>
                  <a:pt x="2652690" y="94540"/>
                </a:moveTo>
                <a:lnTo>
                  <a:pt x="2655268" y="95601"/>
                </a:lnTo>
                <a:lnTo>
                  <a:pt x="2659385" y="96296"/>
                </a:lnTo>
                <a:lnTo>
                  <a:pt x="2664061" y="96558"/>
                </a:lnTo>
                <a:lnTo>
                  <a:pt x="2663993" y="89850"/>
                </a:lnTo>
                <a:lnTo>
                  <a:pt x="2656072" y="91596"/>
                </a:lnTo>
                <a:lnTo>
                  <a:pt x="2652690" y="94540"/>
                </a:lnTo>
                <a:close/>
              </a:path>
              <a:path w="5764402" h="928334">
                <a:moveTo>
                  <a:pt x="2460886" y="94425"/>
                </a:moveTo>
                <a:lnTo>
                  <a:pt x="2462025" y="90831"/>
                </a:lnTo>
                <a:lnTo>
                  <a:pt x="2459064" y="88261"/>
                </a:lnTo>
                <a:lnTo>
                  <a:pt x="2454365" y="91776"/>
                </a:lnTo>
                <a:lnTo>
                  <a:pt x="2453286" y="93980"/>
                </a:lnTo>
                <a:lnTo>
                  <a:pt x="2460886" y="94425"/>
                </a:lnTo>
                <a:close/>
              </a:path>
              <a:path w="5764402" h="928334">
                <a:moveTo>
                  <a:pt x="2450935" y="17653"/>
                </a:moveTo>
                <a:lnTo>
                  <a:pt x="2449968" y="73059"/>
                </a:lnTo>
                <a:lnTo>
                  <a:pt x="2455417" y="77536"/>
                </a:lnTo>
                <a:lnTo>
                  <a:pt x="2459636" y="84694"/>
                </a:lnTo>
                <a:lnTo>
                  <a:pt x="2467071" y="86662"/>
                </a:lnTo>
                <a:lnTo>
                  <a:pt x="2471510" y="88596"/>
                </a:lnTo>
                <a:lnTo>
                  <a:pt x="2472631" y="92834"/>
                </a:lnTo>
                <a:lnTo>
                  <a:pt x="2476222" y="90921"/>
                </a:lnTo>
                <a:lnTo>
                  <a:pt x="2475582" y="64845"/>
                </a:lnTo>
                <a:lnTo>
                  <a:pt x="2468990" y="66915"/>
                </a:lnTo>
                <a:lnTo>
                  <a:pt x="2461671" y="65824"/>
                </a:lnTo>
                <a:lnTo>
                  <a:pt x="2455452" y="62602"/>
                </a:lnTo>
                <a:lnTo>
                  <a:pt x="2452156" y="58280"/>
                </a:lnTo>
                <a:lnTo>
                  <a:pt x="2450935" y="17653"/>
                </a:lnTo>
                <a:close/>
              </a:path>
              <a:path w="5764402" h="928334">
                <a:moveTo>
                  <a:pt x="2451369" y="7883"/>
                </a:moveTo>
                <a:lnTo>
                  <a:pt x="2445731" y="9224"/>
                </a:lnTo>
                <a:lnTo>
                  <a:pt x="2445797" y="16145"/>
                </a:lnTo>
                <a:lnTo>
                  <a:pt x="2450206" y="16442"/>
                </a:lnTo>
                <a:lnTo>
                  <a:pt x="2450935" y="17653"/>
                </a:lnTo>
                <a:lnTo>
                  <a:pt x="2452156" y="58280"/>
                </a:lnTo>
                <a:lnTo>
                  <a:pt x="2459952" y="7560"/>
                </a:lnTo>
                <a:lnTo>
                  <a:pt x="2451369" y="7883"/>
                </a:lnTo>
                <a:close/>
              </a:path>
              <a:path w="5764402" h="928334">
                <a:moveTo>
                  <a:pt x="2443387" y="18402"/>
                </a:moveTo>
                <a:lnTo>
                  <a:pt x="2439589" y="17481"/>
                </a:lnTo>
                <a:lnTo>
                  <a:pt x="2441224" y="71631"/>
                </a:lnTo>
                <a:lnTo>
                  <a:pt x="2449968" y="73059"/>
                </a:lnTo>
                <a:lnTo>
                  <a:pt x="2450935" y="17653"/>
                </a:lnTo>
                <a:lnTo>
                  <a:pt x="2443387" y="18402"/>
                </a:lnTo>
                <a:close/>
              </a:path>
              <a:path w="5764402" h="928334">
                <a:moveTo>
                  <a:pt x="2425861" y="89313"/>
                </a:moveTo>
                <a:lnTo>
                  <a:pt x="2429791" y="84017"/>
                </a:lnTo>
                <a:lnTo>
                  <a:pt x="2433170" y="74753"/>
                </a:lnTo>
                <a:lnTo>
                  <a:pt x="2441224" y="71631"/>
                </a:lnTo>
                <a:lnTo>
                  <a:pt x="2439589" y="17481"/>
                </a:lnTo>
                <a:lnTo>
                  <a:pt x="2438555" y="16582"/>
                </a:lnTo>
                <a:lnTo>
                  <a:pt x="2437092" y="13010"/>
                </a:lnTo>
                <a:lnTo>
                  <a:pt x="2430994" y="14481"/>
                </a:lnTo>
                <a:lnTo>
                  <a:pt x="2425861" y="89313"/>
                </a:lnTo>
                <a:close/>
              </a:path>
              <a:path w="5764402" h="928334">
                <a:moveTo>
                  <a:pt x="2419117" y="87896"/>
                </a:moveTo>
                <a:lnTo>
                  <a:pt x="2419981" y="90675"/>
                </a:lnTo>
                <a:lnTo>
                  <a:pt x="2423091" y="91866"/>
                </a:lnTo>
                <a:lnTo>
                  <a:pt x="2425861" y="89313"/>
                </a:lnTo>
                <a:lnTo>
                  <a:pt x="2430994" y="14481"/>
                </a:lnTo>
                <a:lnTo>
                  <a:pt x="2421646" y="15021"/>
                </a:lnTo>
                <a:lnTo>
                  <a:pt x="2419117" y="87896"/>
                </a:lnTo>
                <a:close/>
              </a:path>
              <a:path w="5764402" h="928334">
                <a:moveTo>
                  <a:pt x="2421646" y="15021"/>
                </a:moveTo>
                <a:lnTo>
                  <a:pt x="2407497" y="14141"/>
                </a:lnTo>
                <a:lnTo>
                  <a:pt x="2411222" y="71444"/>
                </a:lnTo>
                <a:lnTo>
                  <a:pt x="2414151" y="73467"/>
                </a:lnTo>
                <a:lnTo>
                  <a:pt x="2416143" y="76606"/>
                </a:lnTo>
                <a:lnTo>
                  <a:pt x="2417460" y="80379"/>
                </a:lnTo>
                <a:lnTo>
                  <a:pt x="2418364" y="84303"/>
                </a:lnTo>
                <a:lnTo>
                  <a:pt x="2419117" y="87896"/>
                </a:lnTo>
                <a:lnTo>
                  <a:pt x="2421646" y="15021"/>
                </a:lnTo>
                <a:close/>
              </a:path>
              <a:path w="5764402" h="928334">
                <a:moveTo>
                  <a:pt x="2411222" y="71444"/>
                </a:moveTo>
                <a:lnTo>
                  <a:pt x="2407497" y="14141"/>
                </a:lnTo>
                <a:lnTo>
                  <a:pt x="2403465" y="10485"/>
                </a:lnTo>
                <a:lnTo>
                  <a:pt x="2400223" y="9031"/>
                </a:lnTo>
                <a:lnTo>
                  <a:pt x="2398676" y="10802"/>
                </a:lnTo>
                <a:lnTo>
                  <a:pt x="2401502" y="72674"/>
                </a:lnTo>
                <a:lnTo>
                  <a:pt x="2407093" y="71019"/>
                </a:lnTo>
                <a:lnTo>
                  <a:pt x="2411222" y="71444"/>
                </a:lnTo>
                <a:close/>
              </a:path>
              <a:path w="5764402" h="928334">
                <a:moveTo>
                  <a:pt x="2383842" y="85065"/>
                </a:moveTo>
                <a:lnTo>
                  <a:pt x="2384889" y="84155"/>
                </a:lnTo>
                <a:lnTo>
                  <a:pt x="2394188" y="76892"/>
                </a:lnTo>
                <a:lnTo>
                  <a:pt x="2401502" y="72674"/>
                </a:lnTo>
                <a:lnTo>
                  <a:pt x="2398676" y="10802"/>
                </a:lnTo>
                <a:lnTo>
                  <a:pt x="2397532" y="14565"/>
                </a:lnTo>
                <a:lnTo>
                  <a:pt x="2395495" y="19088"/>
                </a:lnTo>
                <a:lnTo>
                  <a:pt x="2391271" y="23138"/>
                </a:lnTo>
                <a:lnTo>
                  <a:pt x="2383842" y="85065"/>
                </a:lnTo>
                <a:close/>
              </a:path>
              <a:path w="5764402" h="928334">
                <a:moveTo>
                  <a:pt x="2383566" y="25483"/>
                </a:moveTo>
                <a:lnTo>
                  <a:pt x="2377877" y="89930"/>
                </a:lnTo>
                <a:lnTo>
                  <a:pt x="2383842" y="85065"/>
                </a:lnTo>
                <a:lnTo>
                  <a:pt x="2391271" y="23138"/>
                </a:lnTo>
                <a:lnTo>
                  <a:pt x="2383566" y="25483"/>
                </a:lnTo>
                <a:close/>
              </a:path>
              <a:path w="5764402" h="928334">
                <a:moveTo>
                  <a:pt x="2352595" y="87771"/>
                </a:moveTo>
                <a:lnTo>
                  <a:pt x="2361186" y="90033"/>
                </a:lnTo>
                <a:lnTo>
                  <a:pt x="2355007" y="32233"/>
                </a:lnTo>
                <a:lnTo>
                  <a:pt x="2351160" y="41229"/>
                </a:lnTo>
                <a:lnTo>
                  <a:pt x="2348954" y="45949"/>
                </a:lnTo>
                <a:lnTo>
                  <a:pt x="2348295" y="46251"/>
                </a:lnTo>
                <a:lnTo>
                  <a:pt x="2345263" y="85634"/>
                </a:lnTo>
                <a:lnTo>
                  <a:pt x="2352595" y="87771"/>
                </a:lnTo>
                <a:close/>
              </a:path>
              <a:path w="5764402" h="928334">
                <a:moveTo>
                  <a:pt x="2479783" y="57862"/>
                </a:moveTo>
                <a:lnTo>
                  <a:pt x="2479623" y="58584"/>
                </a:lnTo>
                <a:lnTo>
                  <a:pt x="2476222" y="90921"/>
                </a:lnTo>
                <a:lnTo>
                  <a:pt x="2482598" y="88080"/>
                </a:lnTo>
                <a:lnTo>
                  <a:pt x="2492402" y="84212"/>
                </a:lnTo>
                <a:lnTo>
                  <a:pt x="2484488" y="81618"/>
                </a:lnTo>
                <a:lnTo>
                  <a:pt x="2480003" y="79334"/>
                </a:lnTo>
                <a:lnTo>
                  <a:pt x="2479674" y="75682"/>
                </a:lnTo>
                <a:lnTo>
                  <a:pt x="2479783" y="57862"/>
                </a:lnTo>
                <a:close/>
              </a:path>
              <a:path w="5764402" h="928334">
                <a:moveTo>
                  <a:pt x="2490159" y="12792"/>
                </a:moveTo>
                <a:lnTo>
                  <a:pt x="2488063" y="11109"/>
                </a:lnTo>
                <a:lnTo>
                  <a:pt x="2484683" y="12671"/>
                </a:lnTo>
                <a:lnTo>
                  <a:pt x="2480420" y="15310"/>
                </a:lnTo>
                <a:lnTo>
                  <a:pt x="2477829" y="52165"/>
                </a:lnTo>
                <a:lnTo>
                  <a:pt x="2479783" y="57862"/>
                </a:lnTo>
                <a:lnTo>
                  <a:pt x="2483009" y="74306"/>
                </a:lnTo>
                <a:lnTo>
                  <a:pt x="2488128" y="73224"/>
                </a:lnTo>
                <a:lnTo>
                  <a:pt x="2490159" y="12792"/>
                </a:lnTo>
                <a:close/>
              </a:path>
              <a:path w="5764402" h="928334">
                <a:moveTo>
                  <a:pt x="2452156" y="58280"/>
                </a:moveTo>
                <a:lnTo>
                  <a:pt x="2453608" y="53888"/>
                </a:lnTo>
                <a:lnTo>
                  <a:pt x="2461634" y="50456"/>
                </a:lnTo>
                <a:lnTo>
                  <a:pt x="2466959" y="51246"/>
                </a:lnTo>
                <a:lnTo>
                  <a:pt x="2477829" y="52165"/>
                </a:lnTo>
                <a:lnTo>
                  <a:pt x="2480420" y="15310"/>
                </a:lnTo>
                <a:lnTo>
                  <a:pt x="2475677" y="16855"/>
                </a:lnTo>
                <a:lnTo>
                  <a:pt x="2470855" y="15135"/>
                </a:lnTo>
                <a:lnTo>
                  <a:pt x="2466357" y="7981"/>
                </a:lnTo>
                <a:lnTo>
                  <a:pt x="2459952" y="7560"/>
                </a:lnTo>
                <a:lnTo>
                  <a:pt x="2452156" y="58280"/>
                </a:lnTo>
                <a:close/>
              </a:path>
              <a:path w="5764402" h="928334">
                <a:moveTo>
                  <a:pt x="2544154" y="87693"/>
                </a:moveTo>
                <a:lnTo>
                  <a:pt x="2533631" y="92013"/>
                </a:lnTo>
                <a:lnTo>
                  <a:pt x="2530939" y="89443"/>
                </a:lnTo>
                <a:lnTo>
                  <a:pt x="2529130" y="85730"/>
                </a:lnTo>
                <a:lnTo>
                  <a:pt x="2529565" y="84239"/>
                </a:lnTo>
                <a:lnTo>
                  <a:pt x="2516957" y="86769"/>
                </a:lnTo>
                <a:lnTo>
                  <a:pt x="2516165" y="87125"/>
                </a:lnTo>
                <a:lnTo>
                  <a:pt x="2517232" y="92513"/>
                </a:lnTo>
                <a:lnTo>
                  <a:pt x="2522142" y="94040"/>
                </a:lnTo>
                <a:lnTo>
                  <a:pt x="2528557" y="95372"/>
                </a:lnTo>
                <a:lnTo>
                  <a:pt x="2536012" y="96473"/>
                </a:lnTo>
                <a:lnTo>
                  <a:pt x="2544154" y="87693"/>
                </a:lnTo>
                <a:close/>
              </a:path>
              <a:path w="5764402" h="928334">
                <a:moveTo>
                  <a:pt x="2490159" y="12792"/>
                </a:moveTo>
                <a:lnTo>
                  <a:pt x="2488128" y="73224"/>
                </a:lnTo>
                <a:lnTo>
                  <a:pt x="2494620" y="72434"/>
                </a:lnTo>
                <a:lnTo>
                  <a:pt x="2502075" y="71929"/>
                </a:lnTo>
                <a:lnTo>
                  <a:pt x="2510081" y="71708"/>
                </a:lnTo>
                <a:lnTo>
                  <a:pt x="2518227" y="71765"/>
                </a:lnTo>
                <a:lnTo>
                  <a:pt x="2526101" y="72096"/>
                </a:lnTo>
                <a:lnTo>
                  <a:pt x="2533294" y="72698"/>
                </a:lnTo>
                <a:lnTo>
                  <a:pt x="2532885" y="8733"/>
                </a:lnTo>
                <a:lnTo>
                  <a:pt x="2529583" y="9624"/>
                </a:lnTo>
                <a:lnTo>
                  <a:pt x="2530738" y="14666"/>
                </a:lnTo>
                <a:lnTo>
                  <a:pt x="2526990" y="17111"/>
                </a:lnTo>
                <a:lnTo>
                  <a:pt x="2519816" y="16380"/>
                </a:lnTo>
                <a:lnTo>
                  <a:pt x="2511078" y="13559"/>
                </a:lnTo>
                <a:lnTo>
                  <a:pt x="2502282" y="10539"/>
                </a:lnTo>
                <a:lnTo>
                  <a:pt x="2494933" y="9210"/>
                </a:lnTo>
                <a:lnTo>
                  <a:pt x="2490604" y="19188"/>
                </a:lnTo>
                <a:lnTo>
                  <a:pt x="2490159" y="12792"/>
                </a:lnTo>
                <a:close/>
              </a:path>
              <a:path w="5764402" h="928334">
                <a:moveTo>
                  <a:pt x="2661716" y="21745"/>
                </a:moveTo>
                <a:lnTo>
                  <a:pt x="2666986" y="16829"/>
                </a:lnTo>
                <a:lnTo>
                  <a:pt x="2677775" y="15912"/>
                </a:lnTo>
                <a:lnTo>
                  <a:pt x="2683255" y="12569"/>
                </a:lnTo>
                <a:lnTo>
                  <a:pt x="2681146" y="10816"/>
                </a:lnTo>
                <a:lnTo>
                  <a:pt x="2672371" y="8136"/>
                </a:lnTo>
                <a:lnTo>
                  <a:pt x="2661716" y="21745"/>
                </a:lnTo>
                <a:close/>
              </a:path>
              <a:path w="5764402" h="928334">
                <a:moveTo>
                  <a:pt x="2660958" y="8389"/>
                </a:moveTo>
                <a:lnTo>
                  <a:pt x="2660900" y="25478"/>
                </a:lnTo>
                <a:lnTo>
                  <a:pt x="2661716" y="21745"/>
                </a:lnTo>
                <a:lnTo>
                  <a:pt x="2672371" y="8136"/>
                </a:lnTo>
                <a:lnTo>
                  <a:pt x="2660958" y="8389"/>
                </a:lnTo>
                <a:close/>
              </a:path>
              <a:path w="5764402" h="928334">
                <a:moveTo>
                  <a:pt x="2648181" y="10318"/>
                </a:moveTo>
                <a:lnTo>
                  <a:pt x="2638247" y="71818"/>
                </a:lnTo>
                <a:lnTo>
                  <a:pt x="2640992" y="68605"/>
                </a:lnTo>
                <a:lnTo>
                  <a:pt x="2644196" y="65088"/>
                </a:lnTo>
                <a:lnTo>
                  <a:pt x="2647520" y="61638"/>
                </a:lnTo>
                <a:lnTo>
                  <a:pt x="2650630" y="58625"/>
                </a:lnTo>
                <a:lnTo>
                  <a:pt x="2660958" y="8389"/>
                </a:lnTo>
                <a:lnTo>
                  <a:pt x="2648181" y="10318"/>
                </a:lnTo>
                <a:close/>
              </a:path>
              <a:path w="5764402" h="928334">
                <a:moveTo>
                  <a:pt x="2642271" y="89957"/>
                </a:moveTo>
                <a:lnTo>
                  <a:pt x="2642194" y="86108"/>
                </a:lnTo>
                <a:lnTo>
                  <a:pt x="2641198" y="91306"/>
                </a:lnTo>
                <a:lnTo>
                  <a:pt x="2642718" y="92726"/>
                </a:lnTo>
                <a:lnTo>
                  <a:pt x="2642271" y="89957"/>
                </a:lnTo>
                <a:close/>
              </a:path>
              <a:path w="5764402" h="928334">
                <a:moveTo>
                  <a:pt x="2922300" y="88258"/>
                </a:moveTo>
                <a:lnTo>
                  <a:pt x="2919944" y="87883"/>
                </a:lnTo>
                <a:lnTo>
                  <a:pt x="2913474" y="86428"/>
                </a:lnTo>
                <a:lnTo>
                  <a:pt x="2910174" y="85127"/>
                </a:lnTo>
                <a:lnTo>
                  <a:pt x="2913326" y="73174"/>
                </a:lnTo>
                <a:lnTo>
                  <a:pt x="2906918" y="78510"/>
                </a:lnTo>
                <a:lnTo>
                  <a:pt x="2907921" y="92004"/>
                </a:lnTo>
                <a:lnTo>
                  <a:pt x="2913250" y="93223"/>
                </a:lnTo>
                <a:lnTo>
                  <a:pt x="2918086" y="92174"/>
                </a:lnTo>
                <a:lnTo>
                  <a:pt x="2922300" y="88258"/>
                </a:lnTo>
                <a:close/>
              </a:path>
              <a:path w="5764402" h="928334">
                <a:moveTo>
                  <a:pt x="2910174" y="85127"/>
                </a:moveTo>
                <a:lnTo>
                  <a:pt x="2911326" y="83012"/>
                </a:lnTo>
                <a:lnTo>
                  <a:pt x="2914900" y="82207"/>
                </a:lnTo>
                <a:lnTo>
                  <a:pt x="2919888" y="81579"/>
                </a:lnTo>
                <a:lnTo>
                  <a:pt x="2922657" y="22993"/>
                </a:lnTo>
                <a:lnTo>
                  <a:pt x="2918158" y="27942"/>
                </a:lnTo>
                <a:lnTo>
                  <a:pt x="2919246" y="66990"/>
                </a:lnTo>
                <a:lnTo>
                  <a:pt x="2917298" y="69625"/>
                </a:lnTo>
                <a:lnTo>
                  <a:pt x="2913326" y="73174"/>
                </a:lnTo>
                <a:lnTo>
                  <a:pt x="2910174" y="85127"/>
                </a:lnTo>
                <a:close/>
              </a:path>
              <a:path w="5764402" h="928334">
                <a:moveTo>
                  <a:pt x="2902099" y="89232"/>
                </a:moveTo>
                <a:lnTo>
                  <a:pt x="2907921" y="92004"/>
                </a:lnTo>
                <a:lnTo>
                  <a:pt x="2906918" y="78510"/>
                </a:lnTo>
                <a:lnTo>
                  <a:pt x="2900390" y="82056"/>
                </a:lnTo>
                <a:lnTo>
                  <a:pt x="2896166" y="84120"/>
                </a:lnTo>
                <a:lnTo>
                  <a:pt x="2895789" y="85623"/>
                </a:lnTo>
                <a:lnTo>
                  <a:pt x="2902099" y="89232"/>
                </a:lnTo>
                <a:close/>
              </a:path>
              <a:path w="5764402" h="928334">
                <a:moveTo>
                  <a:pt x="2893823" y="84421"/>
                </a:moveTo>
                <a:lnTo>
                  <a:pt x="2897439" y="81112"/>
                </a:lnTo>
                <a:lnTo>
                  <a:pt x="2898275" y="9194"/>
                </a:lnTo>
                <a:lnTo>
                  <a:pt x="2891326" y="11008"/>
                </a:lnTo>
                <a:lnTo>
                  <a:pt x="2888994" y="81893"/>
                </a:lnTo>
                <a:lnTo>
                  <a:pt x="2895789" y="85623"/>
                </a:lnTo>
                <a:lnTo>
                  <a:pt x="2896166" y="84120"/>
                </a:lnTo>
                <a:lnTo>
                  <a:pt x="2893823" y="84421"/>
                </a:lnTo>
                <a:close/>
              </a:path>
              <a:path w="5764402" h="928334">
                <a:moveTo>
                  <a:pt x="2855527" y="79752"/>
                </a:moveTo>
                <a:lnTo>
                  <a:pt x="2857017" y="80057"/>
                </a:lnTo>
                <a:lnTo>
                  <a:pt x="2865725" y="77122"/>
                </a:lnTo>
                <a:lnTo>
                  <a:pt x="2873959" y="76926"/>
                </a:lnTo>
                <a:lnTo>
                  <a:pt x="2881716" y="78755"/>
                </a:lnTo>
                <a:lnTo>
                  <a:pt x="2888994" y="81893"/>
                </a:lnTo>
                <a:lnTo>
                  <a:pt x="2891326" y="11008"/>
                </a:lnTo>
                <a:lnTo>
                  <a:pt x="2882405" y="14666"/>
                </a:lnTo>
                <a:lnTo>
                  <a:pt x="2878702" y="11455"/>
                </a:lnTo>
                <a:lnTo>
                  <a:pt x="2869994" y="8815"/>
                </a:lnTo>
                <a:lnTo>
                  <a:pt x="2860435" y="10789"/>
                </a:lnTo>
                <a:lnTo>
                  <a:pt x="2855527" y="79752"/>
                </a:lnTo>
                <a:close/>
              </a:path>
              <a:path w="5764402" h="928334">
                <a:moveTo>
                  <a:pt x="2806681" y="34397"/>
                </a:moveTo>
                <a:lnTo>
                  <a:pt x="2807411" y="39214"/>
                </a:lnTo>
                <a:lnTo>
                  <a:pt x="2809362" y="75786"/>
                </a:lnTo>
                <a:lnTo>
                  <a:pt x="2816519" y="72519"/>
                </a:lnTo>
                <a:lnTo>
                  <a:pt x="2825364" y="70794"/>
                </a:lnTo>
                <a:lnTo>
                  <a:pt x="2834773" y="70453"/>
                </a:lnTo>
                <a:lnTo>
                  <a:pt x="2843618" y="71336"/>
                </a:lnTo>
                <a:lnTo>
                  <a:pt x="2850776" y="73286"/>
                </a:lnTo>
                <a:lnTo>
                  <a:pt x="2855121" y="76144"/>
                </a:lnTo>
                <a:lnTo>
                  <a:pt x="2855527" y="79752"/>
                </a:lnTo>
                <a:lnTo>
                  <a:pt x="2860435" y="10789"/>
                </a:lnTo>
                <a:lnTo>
                  <a:pt x="2849106" y="14702"/>
                </a:lnTo>
                <a:lnTo>
                  <a:pt x="2835090" y="17878"/>
                </a:lnTo>
                <a:lnTo>
                  <a:pt x="2832928" y="16362"/>
                </a:lnTo>
                <a:lnTo>
                  <a:pt x="2825012" y="15480"/>
                </a:lnTo>
                <a:lnTo>
                  <a:pt x="2812168" y="15092"/>
                </a:lnTo>
                <a:lnTo>
                  <a:pt x="2807847" y="26390"/>
                </a:lnTo>
                <a:lnTo>
                  <a:pt x="2806681" y="34397"/>
                </a:lnTo>
                <a:close/>
              </a:path>
              <a:path w="5764402" h="928334">
                <a:moveTo>
                  <a:pt x="2778846" y="25405"/>
                </a:moveTo>
                <a:lnTo>
                  <a:pt x="2786409" y="22463"/>
                </a:lnTo>
                <a:lnTo>
                  <a:pt x="2795342" y="21158"/>
                </a:lnTo>
                <a:lnTo>
                  <a:pt x="2803278" y="22222"/>
                </a:lnTo>
                <a:lnTo>
                  <a:pt x="2807847" y="26390"/>
                </a:lnTo>
                <a:lnTo>
                  <a:pt x="2812168" y="15092"/>
                </a:lnTo>
                <a:lnTo>
                  <a:pt x="2795225" y="15062"/>
                </a:lnTo>
                <a:lnTo>
                  <a:pt x="2778846" y="25405"/>
                </a:lnTo>
                <a:close/>
              </a:path>
              <a:path w="5764402" h="928334">
                <a:moveTo>
                  <a:pt x="2768777" y="77054"/>
                </a:moveTo>
                <a:lnTo>
                  <a:pt x="2775496" y="78561"/>
                </a:lnTo>
                <a:lnTo>
                  <a:pt x="2775021" y="29250"/>
                </a:lnTo>
                <a:lnTo>
                  <a:pt x="2778846" y="25405"/>
                </a:lnTo>
                <a:lnTo>
                  <a:pt x="2795225" y="15062"/>
                </a:lnTo>
                <a:lnTo>
                  <a:pt x="2775009" y="15257"/>
                </a:lnTo>
                <a:lnTo>
                  <a:pt x="2769001" y="18863"/>
                </a:lnTo>
                <a:lnTo>
                  <a:pt x="2768777" y="77054"/>
                </a:lnTo>
                <a:close/>
              </a:path>
              <a:path w="5764402" h="928334">
                <a:moveTo>
                  <a:pt x="2898275" y="9194"/>
                </a:moveTo>
                <a:lnTo>
                  <a:pt x="2900664" y="78664"/>
                </a:lnTo>
                <a:lnTo>
                  <a:pt x="2904397" y="75987"/>
                </a:lnTo>
                <a:lnTo>
                  <a:pt x="2908312" y="73303"/>
                </a:lnTo>
                <a:lnTo>
                  <a:pt x="2912081" y="70837"/>
                </a:lnTo>
                <a:lnTo>
                  <a:pt x="2911613" y="27964"/>
                </a:lnTo>
                <a:lnTo>
                  <a:pt x="2911816" y="24954"/>
                </a:lnTo>
                <a:lnTo>
                  <a:pt x="2911965" y="21583"/>
                </a:lnTo>
                <a:lnTo>
                  <a:pt x="2911818" y="18125"/>
                </a:lnTo>
                <a:lnTo>
                  <a:pt x="2911137" y="14857"/>
                </a:lnTo>
                <a:lnTo>
                  <a:pt x="2909682" y="12055"/>
                </a:lnTo>
                <a:lnTo>
                  <a:pt x="2907213" y="9993"/>
                </a:lnTo>
                <a:lnTo>
                  <a:pt x="2903491" y="8947"/>
                </a:lnTo>
                <a:lnTo>
                  <a:pt x="2898275" y="9194"/>
                </a:lnTo>
                <a:close/>
              </a:path>
              <a:path w="5764402" h="928334">
                <a:moveTo>
                  <a:pt x="2922657" y="22993"/>
                </a:moveTo>
                <a:lnTo>
                  <a:pt x="2919888" y="81579"/>
                </a:lnTo>
                <a:lnTo>
                  <a:pt x="2925848" y="81133"/>
                </a:lnTo>
                <a:lnTo>
                  <a:pt x="2926262" y="80411"/>
                </a:lnTo>
                <a:lnTo>
                  <a:pt x="2925707" y="79992"/>
                </a:lnTo>
                <a:lnTo>
                  <a:pt x="2922657" y="22993"/>
                </a:lnTo>
                <a:close/>
              </a:path>
              <a:path w="5764402" h="928334">
                <a:moveTo>
                  <a:pt x="2919246" y="66990"/>
                </a:moveTo>
                <a:lnTo>
                  <a:pt x="2918158" y="27942"/>
                </a:lnTo>
                <a:lnTo>
                  <a:pt x="2915042" y="30874"/>
                </a:lnTo>
                <a:lnTo>
                  <a:pt x="2912000" y="31796"/>
                </a:lnTo>
                <a:lnTo>
                  <a:pt x="2911613" y="27964"/>
                </a:lnTo>
                <a:lnTo>
                  <a:pt x="2912081" y="70837"/>
                </a:lnTo>
                <a:lnTo>
                  <a:pt x="2915378" y="68814"/>
                </a:lnTo>
                <a:lnTo>
                  <a:pt x="2919246" y="66990"/>
                </a:lnTo>
                <a:close/>
              </a:path>
              <a:path w="5764402" h="928334">
                <a:moveTo>
                  <a:pt x="2954888" y="81809"/>
                </a:moveTo>
                <a:lnTo>
                  <a:pt x="2950646" y="81268"/>
                </a:lnTo>
                <a:lnTo>
                  <a:pt x="2954422" y="85534"/>
                </a:lnTo>
                <a:lnTo>
                  <a:pt x="2955887" y="84737"/>
                </a:lnTo>
                <a:lnTo>
                  <a:pt x="2957468" y="82564"/>
                </a:lnTo>
                <a:lnTo>
                  <a:pt x="2954888" y="81809"/>
                </a:lnTo>
                <a:close/>
              </a:path>
              <a:path w="5764402" h="928334">
                <a:moveTo>
                  <a:pt x="2925905" y="81130"/>
                </a:moveTo>
                <a:lnTo>
                  <a:pt x="2930024" y="89487"/>
                </a:lnTo>
                <a:lnTo>
                  <a:pt x="2934723" y="90113"/>
                </a:lnTo>
                <a:lnTo>
                  <a:pt x="2943494" y="91358"/>
                </a:lnTo>
                <a:lnTo>
                  <a:pt x="2954422" y="85534"/>
                </a:lnTo>
                <a:lnTo>
                  <a:pt x="2950646" y="81268"/>
                </a:lnTo>
                <a:lnTo>
                  <a:pt x="2945182" y="80935"/>
                </a:lnTo>
                <a:lnTo>
                  <a:pt x="2938935" y="80805"/>
                </a:lnTo>
                <a:lnTo>
                  <a:pt x="2932344" y="80873"/>
                </a:lnTo>
                <a:lnTo>
                  <a:pt x="2925905" y="81130"/>
                </a:lnTo>
                <a:close/>
              </a:path>
              <a:path w="5764402" h="928334">
                <a:moveTo>
                  <a:pt x="2922424" y="88142"/>
                </a:moveTo>
                <a:lnTo>
                  <a:pt x="2930024" y="89487"/>
                </a:lnTo>
                <a:lnTo>
                  <a:pt x="2925905" y="81130"/>
                </a:lnTo>
                <a:lnTo>
                  <a:pt x="2922424" y="88142"/>
                </a:lnTo>
                <a:close/>
              </a:path>
              <a:path w="5764402" h="928334">
                <a:moveTo>
                  <a:pt x="2971428" y="10685"/>
                </a:moveTo>
                <a:lnTo>
                  <a:pt x="2963461" y="12562"/>
                </a:lnTo>
                <a:lnTo>
                  <a:pt x="2956414" y="14943"/>
                </a:lnTo>
                <a:lnTo>
                  <a:pt x="2951536" y="17467"/>
                </a:lnTo>
                <a:lnTo>
                  <a:pt x="2951011" y="17739"/>
                </a:lnTo>
                <a:lnTo>
                  <a:pt x="2947974" y="20866"/>
                </a:lnTo>
                <a:lnTo>
                  <a:pt x="2944609" y="13478"/>
                </a:lnTo>
                <a:lnTo>
                  <a:pt x="2939117" y="15826"/>
                </a:lnTo>
                <a:lnTo>
                  <a:pt x="2946892" y="72328"/>
                </a:lnTo>
                <a:lnTo>
                  <a:pt x="2948027" y="24237"/>
                </a:lnTo>
                <a:lnTo>
                  <a:pt x="2951100" y="18539"/>
                </a:lnTo>
                <a:lnTo>
                  <a:pt x="2955651" y="72004"/>
                </a:lnTo>
                <a:lnTo>
                  <a:pt x="2964250" y="72069"/>
                </a:lnTo>
                <a:lnTo>
                  <a:pt x="2971428" y="10685"/>
                </a:lnTo>
                <a:close/>
              </a:path>
              <a:path w="5764402" h="928334">
                <a:moveTo>
                  <a:pt x="2944609" y="13478"/>
                </a:moveTo>
                <a:lnTo>
                  <a:pt x="2947974" y="20866"/>
                </a:lnTo>
                <a:lnTo>
                  <a:pt x="2951011" y="17739"/>
                </a:lnTo>
                <a:lnTo>
                  <a:pt x="2951536" y="17467"/>
                </a:lnTo>
                <a:lnTo>
                  <a:pt x="2953798" y="11911"/>
                </a:lnTo>
                <a:lnTo>
                  <a:pt x="2952949" y="9923"/>
                </a:lnTo>
                <a:lnTo>
                  <a:pt x="2949553" y="10977"/>
                </a:lnTo>
                <a:lnTo>
                  <a:pt x="2944609" y="13478"/>
                </a:lnTo>
                <a:close/>
              </a:path>
              <a:path w="5764402" h="928334">
                <a:moveTo>
                  <a:pt x="2946892" y="72328"/>
                </a:moveTo>
                <a:lnTo>
                  <a:pt x="2939117" y="15826"/>
                </a:lnTo>
                <a:lnTo>
                  <a:pt x="2934076" y="16427"/>
                </a:lnTo>
                <a:lnTo>
                  <a:pt x="2930486" y="13683"/>
                </a:lnTo>
                <a:lnTo>
                  <a:pt x="2928779" y="15754"/>
                </a:lnTo>
                <a:lnTo>
                  <a:pt x="2931753" y="74169"/>
                </a:lnTo>
                <a:lnTo>
                  <a:pt x="2938688" y="73048"/>
                </a:lnTo>
                <a:lnTo>
                  <a:pt x="2946892" y="72328"/>
                </a:lnTo>
                <a:close/>
              </a:path>
              <a:path w="5764402" h="928334">
                <a:moveTo>
                  <a:pt x="2928779" y="15754"/>
                </a:moveTo>
                <a:lnTo>
                  <a:pt x="2922657" y="22993"/>
                </a:lnTo>
                <a:lnTo>
                  <a:pt x="2925707" y="79992"/>
                </a:lnTo>
                <a:lnTo>
                  <a:pt x="2926802" y="75697"/>
                </a:lnTo>
                <a:lnTo>
                  <a:pt x="2931753" y="74169"/>
                </a:lnTo>
                <a:lnTo>
                  <a:pt x="2928779" y="15754"/>
                </a:lnTo>
                <a:close/>
              </a:path>
              <a:path w="5764402" h="928334">
                <a:moveTo>
                  <a:pt x="2974132" y="88224"/>
                </a:moveTo>
                <a:lnTo>
                  <a:pt x="2978120" y="87508"/>
                </a:lnTo>
                <a:lnTo>
                  <a:pt x="2980744" y="87791"/>
                </a:lnTo>
                <a:lnTo>
                  <a:pt x="2981396" y="89451"/>
                </a:lnTo>
                <a:lnTo>
                  <a:pt x="2979467" y="92865"/>
                </a:lnTo>
                <a:lnTo>
                  <a:pt x="2986137" y="90024"/>
                </a:lnTo>
                <a:lnTo>
                  <a:pt x="2982763" y="76121"/>
                </a:lnTo>
                <a:lnTo>
                  <a:pt x="2979849" y="78055"/>
                </a:lnTo>
                <a:lnTo>
                  <a:pt x="2974132" y="88224"/>
                </a:lnTo>
                <a:close/>
              </a:path>
              <a:path w="5764402" h="928334">
                <a:moveTo>
                  <a:pt x="2960062" y="92589"/>
                </a:moveTo>
                <a:lnTo>
                  <a:pt x="2964494" y="91142"/>
                </a:lnTo>
                <a:lnTo>
                  <a:pt x="2969387" y="89561"/>
                </a:lnTo>
                <a:lnTo>
                  <a:pt x="2974132" y="88224"/>
                </a:lnTo>
                <a:lnTo>
                  <a:pt x="2979849" y="78055"/>
                </a:lnTo>
                <a:lnTo>
                  <a:pt x="2972489" y="80345"/>
                </a:lnTo>
                <a:lnTo>
                  <a:pt x="2966090" y="84585"/>
                </a:lnTo>
                <a:lnTo>
                  <a:pt x="2960062" y="92589"/>
                </a:lnTo>
                <a:close/>
              </a:path>
              <a:path w="5764402" h="928334">
                <a:moveTo>
                  <a:pt x="2959098" y="89477"/>
                </a:moveTo>
                <a:lnTo>
                  <a:pt x="2955608" y="92345"/>
                </a:lnTo>
                <a:lnTo>
                  <a:pt x="2956698" y="93523"/>
                </a:lnTo>
                <a:lnTo>
                  <a:pt x="2960062" y="92589"/>
                </a:lnTo>
                <a:lnTo>
                  <a:pt x="2966090" y="84585"/>
                </a:lnTo>
                <a:lnTo>
                  <a:pt x="2959098" y="89477"/>
                </a:lnTo>
                <a:close/>
              </a:path>
              <a:path w="5764402" h="928334">
                <a:moveTo>
                  <a:pt x="2978112" y="73348"/>
                </a:moveTo>
                <a:lnTo>
                  <a:pt x="2981946" y="74550"/>
                </a:lnTo>
                <a:lnTo>
                  <a:pt x="2984679" y="22663"/>
                </a:lnTo>
                <a:lnTo>
                  <a:pt x="2992274" y="18820"/>
                </a:lnTo>
                <a:lnTo>
                  <a:pt x="2998098" y="14776"/>
                </a:lnTo>
                <a:lnTo>
                  <a:pt x="2999784" y="11836"/>
                </a:lnTo>
                <a:lnTo>
                  <a:pt x="2998053" y="9914"/>
                </a:lnTo>
                <a:lnTo>
                  <a:pt x="2993630" y="8923"/>
                </a:lnTo>
                <a:lnTo>
                  <a:pt x="2987236" y="8779"/>
                </a:lnTo>
                <a:lnTo>
                  <a:pt x="2979594" y="9395"/>
                </a:lnTo>
                <a:lnTo>
                  <a:pt x="2978112" y="73348"/>
                </a:lnTo>
                <a:close/>
              </a:path>
              <a:path w="5764402" h="928334">
                <a:moveTo>
                  <a:pt x="3002845" y="20384"/>
                </a:moveTo>
                <a:lnTo>
                  <a:pt x="2994478" y="22684"/>
                </a:lnTo>
                <a:lnTo>
                  <a:pt x="2988142" y="23641"/>
                </a:lnTo>
                <a:lnTo>
                  <a:pt x="2984679" y="22663"/>
                </a:lnTo>
                <a:lnTo>
                  <a:pt x="2981946" y="74550"/>
                </a:lnTo>
                <a:lnTo>
                  <a:pt x="2982763" y="76121"/>
                </a:lnTo>
                <a:lnTo>
                  <a:pt x="2986137" y="90024"/>
                </a:lnTo>
                <a:lnTo>
                  <a:pt x="3003237" y="81748"/>
                </a:lnTo>
                <a:lnTo>
                  <a:pt x="3002845" y="20384"/>
                </a:lnTo>
                <a:close/>
              </a:path>
              <a:path w="5764402" h="928334">
                <a:moveTo>
                  <a:pt x="2971975" y="72519"/>
                </a:moveTo>
                <a:lnTo>
                  <a:pt x="2978112" y="73348"/>
                </a:lnTo>
                <a:lnTo>
                  <a:pt x="2979594" y="9395"/>
                </a:lnTo>
                <a:lnTo>
                  <a:pt x="2971428" y="10685"/>
                </a:lnTo>
                <a:lnTo>
                  <a:pt x="2964250" y="72069"/>
                </a:lnTo>
                <a:lnTo>
                  <a:pt x="2971975" y="72519"/>
                </a:lnTo>
                <a:close/>
              </a:path>
              <a:path w="5764402" h="928334">
                <a:moveTo>
                  <a:pt x="2948027" y="24237"/>
                </a:moveTo>
                <a:lnTo>
                  <a:pt x="2946892" y="72328"/>
                </a:lnTo>
                <a:lnTo>
                  <a:pt x="2955651" y="72004"/>
                </a:lnTo>
                <a:lnTo>
                  <a:pt x="2951100" y="18539"/>
                </a:lnTo>
                <a:lnTo>
                  <a:pt x="2948027" y="24237"/>
                </a:lnTo>
                <a:close/>
              </a:path>
              <a:path w="5764402" h="928334">
                <a:moveTo>
                  <a:pt x="3043115" y="74034"/>
                </a:moveTo>
                <a:lnTo>
                  <a:pt x="3051321" y="72434"/>
                </a:lnTo>
                <a:lnTo>
                  <a:pt x="3044946" y="33814"/>
                </a:lnTo>
                <a:lnTo>
                  <a:pt x="3037143" y="41210"/>
                </a:lnTo>
                <a:lnTo>
                  <a:pt x="3030648" y="47948"/>
                </a:lnTo>
                <a:lnTo>
                  <a:pt x="3026223" y="53094"/>
                </a:lnTo>
                <a:lnTo>
                  <a:pt x="3031682" y="11345"/>
                </a:lnTo>
                <a:lnTo>
                  <a:pt x="3022290" y="14123"/>
                </a:lnTo>
                <a:lnTo>
                  <a:pt x="3018819" y="70064"/>
                </a:lnTo>
                <a:lnTo>
                  <a:pt x="3017182" y="73398"/>
                </a:lnTo>
                <a:lnTo>
                  <a:pt x="3018844" y="72121"/>
                </a:lnTo>
                <a:lnTo>
                  <a:pt x="3020064" y="62757"/>
                </a:lnTo>
                <a:lnTo>
                  <a:pt x="3022774" y="57375"/>
                </a:lnTo>
                <a:lnTo>
                  <a:pt x="3024372" y="55961"/>
                </a:lnTo>
                <a:lnTo>
                  <a:pt x="3028131" y="64984"/>
                </a:lnTo>
                <a:lnTo>
                  <a:pt x="3036242" y="56515"/>
                </a:lnTo>
                <a:lnTo>
                  <a:pt x="3041674" y="48000"/>
                </a:lnTo>
                <a:lnTo>
                  <a:pt x="3044586" y="39448"/>
                </a:lnTo>
                <a:lnTo>
                  <a:pt x="3043115" y="74034"/>
                </a:lnTo>
                <a:close/>
              </a:path>
              <a:path w="5764402" h="928334">
                <a:moveTo>
                  <a:pt x="2804615" y="87578"/>
                </a:moveTo>
                <a:lnTo>
                  <a:pt x="2805019" y="80752"/>
                </a:lnTo>
                <a:lnTo>
                  <a:pt x="2807411" y="39214"/>
                </a:lnTo>
                <a:lnTo>
                  <a:pt x="2803218" y="44436"/>
                </a:lnTo>
                <a:lnTo>
                  <a:pt x="2796161" y="89369"/>
                </a:lnTo>
                <a:lnTo>
                  <a:pt x="2805285" y="89653"/>
                </a:lnTo>
                <a:lnTo>
                  <a:pt x="2804615" y="87578"/>
                </a:lnTo>
                <a:close/>
              </a:path>
              <a:path w="5764402" h="928334">
                <a:moveTo>
                  <a:pt x="2794168" y="43891"/>
                </a:moveTo>
                <a:lnTo>
                  <a:pt x="2784010" y="39377"/>
                </a:lnTo>
                <a:lnTo>
                  <a:pt x="2785838" y="84386"/>
                </a:lnTo>
                <a:lnTo>
                  <a:pt x="2787119" y="87188"/>
                </a:lnTo>
                <a:lnTo>
                  <a:pt x="2789829" y="87377"/>
                </a:lnTo>
                <a:lnTo>
                  <a:pt x="2796161" y="89369"/>
                </a:lnTo>
                <a:lnTo>
                  <a:pt x="2803218" y="44436"/>
                </a:lnTo>
                <a:lnTo>
                  <a:pt x="2794168" y="43891"/>
                </a:lnTo>
                <a:close/>
              </a:path>
              <a:path w="5764402" h="928334">
                <a:moveTo>
                  <a:pt x="2775021" y="29250"/>
                </a:moveTo>
                <a:lnTo>
                  <a:pt x="2775496" y="78561"/>
                </a:lnTo>
                <a:lnTo>
                  <a:pt x="2781524" y="81150"/>
                </a:lnTo>
                <a:lnTo>
                  <a:pt x="2785838" y="84386"/>
                </a:lnTo>
                <a:lnTo>
                  <a:pt x="2784010" y="39377"/>
                </a:lnTo>
                <a:lnTo>
                  <a:pt x="2776496" y="32692"/>
                </a:lnTo>
                <a:lnTo>
                  <a:pt x="2775021" y="29250"/>
                </a:lnTo>
                <a:close/>
              </a:path>
              <a:path w="5764402" h="928334">
                <a:moveTo>
                  <a:pt x="2754891" y="82640"/>
                </a:moveTo>
                <a:lnTo>
                  <a:pt x="2757361" y="79026"/>
                </a:lnTo>
                <a:lnTo>
                  <a:pt x="2762391" y="77063"/>
                </a:lnTo>
                <a:lnTo>
                  <a:pt x="2768777" y="77054"/>
                </a:lnTo>
                <a:lnTo>
                  <a:pt x="2769001" y="18863"/>
                </a:lnTo>
                <a:lnTo>
                  <a:pt x="2765264" y="21204"/>
                </a:lnTo>
                <a:lnTo>
                  <a:pt x="2764439" y="21469"/>
                </a:lnTo>
                <a:lnTo>
                  <a:pt x="2761865" y="11187"/>
                </a:lnTo>
                <a:lnTo>
                  <a:pt x="2754891" y="82640"/>
                </a:lnTo>
                <a:close/>
              </a:path>
              <a:path w="5764402" h="928334">
                <a:moveTo>
                  <a:pt x="2787414" y="87833"/>
                </a:moveTo>
                <a:lnTo>
                  <a:pt x="2787119" y="87188"/>
                </a:lnTo>
                <a:lnTo>
                  <a:pt x="2782912" y="86895"/>
                </a:lnTo>
                <a:lnTo>
                  <a:pt x="2772033" y="91137"/>
                </a:lnTo>
                <a:lnTo>
                  <a:pt x="2765481" y="95094"/>
                </a:lnTo>
                <a:lnTo>
                  <a:pt x="2778259" y="93622"/>
                </a:lnTo>
                <a:lnTo>
                  <a:pt x="2785229" y="91057"/>
                </a:lnTo>
                <a:lnTo>
                  <a:pt x="2787414" y="87833"/>
                </a:lnTo>
                <a:close/>
              </a:path>
              <a:path w="5764402" h="928334">
                <a:moveTo>
                  <a:pt x="2441488" y="11095"/>
                </a:moveTo>
                <a:lnTo>
                  <a:pt x="2437092" y="13010"/>
                </a:lnTo>
                <a:lnTo>
                  <a:pt x="2438555" y="16582"/>
                </a:lnTo>
                <a:lnTo>
                  <a:pt x="2441268" y="16164"/>
                </a:lnTo>
                <a:lnTo>
                  <a:pt x="2445797" y="16145"/>
                </a:lnTo>
                <a:lnTo>
                  <a:pt x="2445731" y="9224"/>
                </a:lnTo>
                <a:lnTo>
                  <a:pt x="2441488" y="11095"/>
                </a:lnTo>
                <a:close/>
              </a:path>
              <a:path w="5764402" h="928334">
                <a:moveTo>
                  <a:pt x="2771355" y="85663"/>
                </a:moveTo>
                <a:lnTo>
                  <a:pt x="2775707" y="84940"/>
                </a:lnTo>
                <a:lnTo>
                  <a:pt x="2774735" y="83351"/>
                </a:lnTo>
                <a:lnTo>
                  <a:pt x="2770527" y="81683"/>
                </a:lnTo>
                <a:lnTo>
                  <a:pt x="2765175" y="80719"/>
                </a:lnTo>
                <a:lnTo>
                  <a:pt x="2760767" y="81245"/>
                </a:lnTo>
                <a:lnTo>
                  <a:pt x="2759588" y="84737"/>
                </a:lnTo>
                <a:lnTo>
                  <a:pt x="2771355" y="85663"/>
                </a:lnTo>
                <a:close/>
              </a:path>
              <a:path w="5764402" h="928334">
                <a:moveTo>
                  <a:pt x="2718728" y="28430"/>
                </a:moveTo>
                <a:lnTo>
                  <a:pt x="2714887" y="26072"/>
                </a:lnTo>
                <a:lnTo>
                  <a:pt x="2714507" y="29116"/>
                </a:lnTo>
                <a:lnTo>
                  <a:pt x="2712297" y="29793"/>
                </a:lnTo>
                <a:lnTo>
                  <a:pt x="2707407" y="29035"/>
                </a:lnTo>
                <a:lnTo>
                  <a:pt x="2703977" y="70695"/>
                </a:lnTo>
                <a:lnTo>
                  <a:pt x="2707329" y="69820"/>
                </a:lnTo>
                <a:lnTo>
                  <a:pt x="2708461" y="70449"/>
                </a:lnTo>
                <a:lnTo>
                  <a:pt x="2714282" y="83240"/>
                </a:lnTo>
                <a:lnTo>
                  <a:pt x="2715875" y="84631"/>
                </a:lnTo>
                <a:lnTo>
                  <a:pt x="2718728" y="28430"/>
                </a:lnTo>
                <a:close/>
              </a:path>
              <a:path w="5764402" h="928334">
                <a:moveTo>
                  <a:pt x="2700911" y="27279"/>
                </a:moveTo>
                <a:lnTo>
                  <a:pt x="2693885" y="24959"/>
                </a:lnTo>
                <a:lnTo>
                  <a:pt x="2698952" y="72613"/>
                </a:lnTo>
                <a:lnTo>
                  <a:pt x="2703977" y="70695"/>
                </a:lnTo>
                <a:lnTo>
                  <a:pt x="2707407" y="29035"/>
                </a:lnTo>
                <a:lnTo>
                  <a:pt x="2700911" y="27279"/>
                </a:lnTo>
                <a:close/>
              </a:path>
              <a:path w="5764402" h="928334">
                <a:moveTo>
                  <a:pt x="2678326" y="21981"/>
                </a:moveTo>
                <a:lnTo>
                  <a:pt x="2668739" y="24623"/>
                </a:lnTo>
                <a:lnTo>
                  <a:pt x="2670837" y="76935"/>
                </a:lnTo>
                <a:lnTo>
                  <a:pt x="2671755" y="72595"/>
                </a:lnTo>
                <a:lnTo>
                  <a:pt x="2678326" y="21981"/>
                </a:lnTo>
                <a:close/>
              </a:path>
              <a:path w="5764402" h="928334">
                <a:moveTo>
                  <a:pt x="2706827" y="73045"/>
                </a:moveTo>
                <a:lnTo>
                  <a:pt x="2701880" y="78068"/>
                </a:lnTo>
                <a:lnTo>
                  <a:pt x="2703828" y="87097"/>
                </a:lnTo>
                <a:lnTo>
                  <a:pt x="2705495" y="86294"/>
                </a:lnTo>
                <a:lnTo>
                  <a:pt x="2714282" y="83240"/>
                </a:lnTo>
                <a:lnTo>
                  <a:pt x="2708461" y="70449"/>
                </a:lnTo>
                <a:lnTo>
                  <a:pt x="2706827" y="73045"/>
                </a:lnTo>
                <a:close/>
              </a:path>
              <a:path w="5764402" h="928334">
                <a:moveTo>
                  <a:pt x="2765807" y="13225"/>
                </a:moveTo>
                <a:lnTo>
                  <a:pt x="2761865" y="11187"/>
                </a:lnTo>
                <a:lnTo>
                  <a:pt x="2764439" y="21469"/>
                </a:lnTo>
                <a:lnTo>
                  <a:pt x="2766866" y="17964"/>
                </a:lnTo>
                <a:lnTo>
                  <a:pt x="2765807" y="13225"/>
                </a:lnTo>
                <a:close/>
              </a:path>
              <a:path w="5764402" h="928334">
                <a:moveTo>
                  <a:pt x="2754524" y="9792"/>
                </a:moveTo>
                <a:lnTo>
                  <a:pt x="2742942" y="9357"/>
                </a:lnTo>
                <a:lnTo>
                  <a:pt x="2744516" y="73362"/>
                </a:lnTo>
                <a:lnTo>
                  <a:pt x="2745422" y="89686"/>
                </a:lnTo>
                <a:lnTo>
                  <a:pt x="2752852" y="86366"/>
                </a:lnTo>
                <a:lnTo>
                  <a:pt x="2754891" y="82640"/>
                </a:lnTo>
                <a:lnTo>
                  <a:pt x="2761865" y="11187"/>
                </a:lnTo>
                <a:lnTo>
                  <a:pt x="2754524" y="9792"/>
                </a:lnTo>
                <a:close/>
              </a:path>
              <a:path w="5764402" h="928334">
                <a:moveTo>
                  <a:pt x="2730164" y="71149"/>
                </a:moveTo>
                <a:lnTo>
                  <a:pt x="2734470" y="69912"/>
                </a:lnTo>
                <a:lnTo>
                  <a:pt x="2738882" y="69857"/>
                </a:lnTo>
                <a:lnTo>
                  <a:pt x="2742523" y="71002"/>
                </a:lnTo>
                <a:lnTo>
                  <a:pt x="2744516" y="73362"/>
                </a:lnTo>
                <a:lnTo>
                  <a:pt x="2742942" y="9357"/>
                </a:lnTo>
                <a:lnTo>
                  <a:pt x="2737446" y="12865"/>
                </a:lnTo>
                <a:lnTo>
                  <a:pt x="2730164" y="71149"/>
                </a:lnTo>
                <a:close/>
              </a:path>
              <a:path w="5764402" h="928334">
                <a:moveTo>
                  <a:pt x="2731836" y="87884"/>
                </a:moveTo>
                <a:lnTo>
                  <a:pt x="2731549" y="87625"/>
                </a:lnTo>
                <a:lnTo>
                  <a:pt x="2726657" y="81808"/>
                </a:lnTo>
                <a:lnTo>
                  <a:pt x="2725381" y="77113"/>
                </a:lnTo>
                <a:lnTo>
                  <a:pt x="2726842" y="73555"/>
                </a:lnTo>
                <a:lnTo>
                  <a:pt x="2730164" y="71149"/>
                </a:lnTo>
                <a:lnTo>
                  <a:pt x="2737446" y="12865"/>
                </a:lnTo>
                <a:lnTo>
                  <a:pt x="2726002" y="12528"/>
                </a:lnTo>
                <a:lnTo>
                  <a:pt x="2721814" y="94169"/>
                </a:lnTo>
                <a:lnTo>
                  <a:pt x="2734458" y="92365"/>
                </a:lnTo>
                <a:lnTo>
                  <a:pt x="2731836" y="87884"/>
                </a:lnTo>
                <a:close/>
              </a:path>
              <a:path w="5764402" h="928334">
                <a:moveTo>
                  <a:pt x="2726002" y="12528"/>
                </a:moveTo>
                <a:lnTo>
                  <a:pt x="2712585" y="10775"/>
                </a:lnTo>
                <a:lnTo>
                  <a:pt x="2712961" y="26570"/>
                </a:lnTo>
                <a:lnTo>
                  <a:pt x="2714887" y="26072"/>
                </a:lnTo>
                <a:lnTo>
                  <a:pt x="2718521" y="24447"/>
                </a:lnTo>
                <a:lnTo>
                  <a:pt x="2718728" y="28430"/>
                </a:lnTo>
                <a:lnTo>
                  <a:pt x="2721814" y="94169"/>
                </a:lnTo>
                <a:lnTo>
                  <a:pt x="2726002" y="12528"/>
                </a:lnTo>
                <a:close/>
              </a:path>
              <a:path w="5764402" h="928334">
                <a:moveTo>
                  <a:pt x="2706585" y="21720"/>
                </a:moveTo>
                <a:lnTo>
                  <a:pt x="2712961" y="26570"/>
                </a:lnTo>
                <a:lnTo>
                  <a:pt x="2712585" y="10775"/>
                </a:lnTo>
                <a:lnTo>
                  <a:pt x="2701040" y="10517"/>
                </a:lnTo>
                <a:lnTo>
                  <a:pt x="2695217" y="14666"/>
                </a:lnTo>
                <a:lnTo>
                  <a:pt x="2706585" y="21720"/>
                </a:lnTo>
                <a:close/>
              </a:path>
              <a:path w="5764402" h="928334">
                <a:moveTo>
                  <a:pt x="2731836" y="87884"/>
                </a:moveTo>
                <a:lnTo>
                  <a:pt x="2734458" y="92365"/>
                </a:lnTo>
                <a:lnTo>
                  <a:pt x="2745422" y="89686"/>
                </a:lnTo>
                <a:lnTo>
                  <a:pt x="2744516" y="73362"/>
                </a:lnTo>
                <a:lnTo>
                  <a:pt x="2743984" y="76952"/>
                </a:lnTo>
                <a:lnTo>
                  <a:pt x="2740050" y="81787"/>
                </a:lnTo>
                <a:lnTo>
                  <a:pt x="2731836" y="87884"/>
                </a:lnTo>
                <a:close/>
              </a:path>
              <a:path w="5764402" h="928334">
                <a:moveTo>
                  <a:pt x="2718728" y="28430"/>
                </a:moveTo>
                <a:lnTo>
                  <a:pt x="2715875" y="84631"/>
                </a:lnTo>
                <a:lnTo>
                  <a:pt x="2712908" y="87629"/>
                </a:lnTo>
                <a:lnTo>
                  <a:pt x="2708014" y="89397"/>
                </a:lnTo>
                <a:lnTo>
                  <a:pt x="2703828" y="87097"/>
                </a:lnTo>
                <a:lnTo>
                  <a:pt x="2709348" y="94864"/>
                </a:lnTo>
                <a:lnTo>
                  <a:pt x="2721814" y="94169"/>
                </a:lnTo>
                <a:lnTo>
                  <a:pt x="2718728" y="28430"/>
                </a:lnTo>
                <a:close/>
              </a:path>
              <a:path w="5764402" h="928334">
                <a:moveTo>
                  <a:pt x="2698915" y="94216"/>
                </a:moveTo>
                <a:lnTo>
                  <a:pt x="2709348" y="94864"/>
                </a:lnTo>
                <a:lnTo>
                  <a:pt x="2703828" y="87097"/>
                </a:lnTo>
                <a:lnTo>
                  <a:pt x="2701880" y="78068"/>
                </a:lnTo>
                <a:lnTo>
                  <a:pt x="2693075" y="85983"/>
                </a:lnTo>
                <a:lnTo>
                  <a:pt x="2692371" y="91990"/>
                </a:lnTo>
                <a:lnTo>
                  <a:pt x="2698915" y="94216"/>
                </a:lnTo>
                <a:close/>
              </a:path>
              <a:path w="5764402" h="928334">
                <a:moveTo>
                  <a:pt x="2838209" y="79676"/>
                </a:moveTo>
                <a:lnTo>
                  <a:pt x="2834124" y="80575"/>
                </a:lnTo>
                <a:lnTo>
                  <a:pt x="2834724" y="86106"/>
                </a:lnTo>
                <a:lnTo>
                  <a:pt x="2837641" y="85524"/>
                </a:lnTo>
                <a:lnTo>
                  <a:pt x="2840968" y="81726"/>
                </a:lnTo>
                <a:lnTo>
                  <a:pt x="2840824" y="79918"/>
                </a:lnTo>
                <a:lnTo>
                  <a:pt x="2838209" y="79676"/>
                </a:lnTo>
                <a:close/>
              </a:path>
              <a:path w="5764402" h="928334">
                <a:moveTo>
                  <a:pt x="2829567" y="82190"/>
                </a:moveTo>
                <a:lnTo>
                  <a:pt x="2825540" y="84094"/>
                </a:lnTo>
                <a:lnTo>
                  <a:pt x="2826634" y="87294"/>
                </a:lnTo>
                <a:lnTo>
                  <a:pt x="2834724" y="86106"/>
                </a:lnTo>
                <a:lnTo>
                  <a:pt x="2834124" y="80575"/>
                </a:lnTo>
                <a:lnTo>
                  <a:pt x="2829567" y="82190"/>
                </a:lnTo>
                <a:close/>
              </a:path>
              <a:path w="5764402" h="928334">
                <a:moveTo>
                  <a:pt x="2591668" y="16750"/>
                </a:moveTo>
                <a:lnTo>
                  <a:pt x="2590398" y="14085"/>
                </a:lnTo>
                <a:lnTo>
                  <a:pt x="2587136" y="12820"/>
                </a:lnTo>
                <a:lnTo>
                  <a:pt x="2582522" y="11640"/>
                </a:lnTo>
                <a:lnTo>
                  <a:pt x="2576856" y="10574"/>
                </a:lnTo>
                <a:lnTo>
                  <a:pt x="2583934" y="19403"/>
                </a:lnTo>
                <a:lnTo>
                  <a:pt x="2589076" y="18093"/>
                </a:lnTo>
                <a:lnTo>
                  <a:pt x="2591668" y="16750"/>
                </a:lnTo>
                <a:close/>
              </a:path>
              <a:path w="5764402" h="928334">
                <a:moveTo>
                  <a:pt x="2576856" y="10574"/>
                </a:moveTo>
                <a:lnTo>
                  <a:pt x="2570437" y="9650"/>
                </a:lnTo>
                <a:lnTo>
                  <a:pt x="2575942" y="20652"/>
                </a:lnTo>
                <a:lnTo>
                  <a:pt x="2583934" y="19403"/>
                </a:lnTo>
                <a:lnTo>
                  <a:pt x="2576856" y="10574"/>
                </a:lnTo>
                <a:close/>
              </a:path>
              <a:path w="5764402" h="928334">
                <a:moveTo>
                  <a:pt x="2563564" y="8898"/>
                </a:moveTo>
                <a:lnTo>
                  <a:pt x="2556537" y="8346"/>
                </a:lnTo>
                <a:lnTo>
                  <a:pt x="2559333" y="85327"/>
                </a:lnTo>
                <a:lnTo>
                  <a:pt x="2559845" y="76706"/>
                </a:lnTo>
                <a:lnTo>
                  <a:pt x="2562635" y="71813"/>
                </a:lnTo>
                <a:lnTo>
                  <a:pt x="2563852" y="74174"/>
                </a:lnTo>
                <a:lnTo>
                  <a:pt x="2563564" y="8898"/>
                </a:lnTo>
                <a:close/>
              </a:path>
              <a:path w="5764402" h="928334">
                <a:moveTo>
                  <a:pt x="2564591" y="841499"/>
                </a:moveTo>
                <a:lnTo>
                  <a:pt x="2554816" y="839276"/>
                </a:lnTo>
                <a:lnTo>
                  <a:pt x="2561897" y="843100"/>
                </a:lnTo>
                <a:lnTo>
                  <a:pt x="2565772" y="843080"/>
                </a:lnTo>
                <a:lnTo>
                  <a:pt x="2566044" y="842747"/>
                </a:lnTo>
                <a:lnTo>
                  <a:pt x="2564591" y="841499"/>
                </a:lnTo>
                <a:close/>
              </a:path>
              <a:path w="5764402" h="928334">
                <a:moveTo>
                  <a:pt x="2573482" y="90030"/>
                </a:moveTo>
                <a:lnTo>
                  <a:pt x="2565855" y="86835"/>
                </a:lnTo>
                <a:lnTo>
                  <a:pt x="2566975" y="97846"/>
                </a:lnTo>
                <a:lnTo>
                  <a:pt x="2572683" y="97251"/>
                </a:lnTo>
                <a:lnTo>
                  <a:pt x="2576652" y="96208"/>
                </a:lnTo>
                <a:lnTo>
                  <a:pt x="2577514" y="92634"/>
                </a:lnTo>
                <a:lnTo>
                  <a:pt x="2573482" y="90030"/>
                </a:lnTo>
                <a:close/>
              </a:path>
              <a:path w="5764402" h="928334">
                <a:moveTo>
                  <a:pt x="2543990" y="74697"/>
                </a:moveTo>
                <a:lnTo>
                  <a:pt x="2546671" y="76087"/>
                </a:lnTo>
                <a:lnTo>
                  <a:pt x="2550438" y="78107"/>
                </a:lnTo>
                <a:lnTo>
                  <a:pt x="2553063" y="81381"/>
                </a:lnTo>
                <a:lnTo>
                  <a:pt x="2559990" y="98030"/>
                </a:lnTo>
                <a:lnTo>
                  <a:pt x="2566975" y="97846"/>
                </a:lnTo>
                <a:lnTo>
                  <a:pt x="2565855" y="86835"/>
                </a:lnTo>
                <a:lnTo>
                  <a:pt x="2563852" y="74174"/>
                </a:lnTo>
                <a:lnTo>
                  <a:pt x="2559333" y="85327"/>
                </a:lnTo>
                <a:lnTo>
                  <a:pt x="2556537" y="8346"/>
                </a:lnTo>
                <a:lnTo>
                  <a:pt x="2549656" y="8025"/>
                </a:lnTo>
                <a:lnTo>
                  <a:pt x="2543990" y="74697"/>
                </a:lnTo>
                <a:close/>
              </a:path>
              <a:path w="5764402" h="928334">
                <a:moveTo>
                  <a:pt x="2552193" y="97839"/>
                </a:moveTo>
                <a:lnTo>
                  <a:pt x="2559990" y="98030"/>
                </a:lnTo>
                <a:lnTo>
                  <a:pt x="2553063" y="81381"/>
                </a:lnTo>
                <a:lnTo>
                  <a:pt x="2550398" y="84153"/>
                </a:lnTo>
                <a:lnTo>
                  <a:pt x="2544154" y="87693"/>
                </a:lnTo>
                <a:lnTo>
                  <a:pt x="2544046" y="97308"/>
                </a:lnTo>
                <a:lnTo>
                  <a:pt x="2552193" y="97839"/>
                </a:lnTo>
                <a:close/>
              </a:path>
              <a:path w="5764402" h="928334">
                <a:moveTo>
                  <a:pt x="3043115" y="74034"/>
                </a:moveTo>
                <a:lnTo>
                  <a:pt x="3041674" y="48000"/>
                </a:lnTo>
                <a:lnTo>
                  <a:pt x="3036242" y="56515"/>
                </a:lnTo>
                <a:lnTo>
                  <a:pt x="3030246" y="96452"/>
                </a:lnTo>
                <a:lnTo>
                  <a:pt x="3035198" y="91896"/>
                </a:lnTo>
                <a:lnTo>
                  <a:pt x="3040750" y="81460"/>
                </a:lnTo>
                <a:lnTo>
                  <a:pt x="3047086" y="99813"/>
                </a:lnTo>
                <a:lnTo>
                  <a:pt x="3056919" y="93128"/>
                </a:lnTo>
                <a:lnTo>
                  <a:pt x="3060902" y="89494"/>
                </a:lnTo>
                <a:lnTo>
                  <a:pt x="3060693" y="78707"/>
                </a:lnTo>
                <a:lnTo>
                  <a:pt x="3046599" y="78949"/>
                </a:lnTo>
                <a:lnTo>
                  <a:pt x="3037826" y="78667"/>
                </a:lnTo>
                <a:lnTo>
                  <a:pt x="3033734" y="77947"/>
                </a:lnTo>
                <a:lnTo>
                  <a:pt x="3033679" y="76877"/>
                </a:lnTo>
                <a:lnTo>
                  <a:pt x="3037020" y="75544"/>
                </a:lnTo>
                <a:lnTo>
                  <a:pt x="3043115" y="74034"/>
                </a:lnTo>
                <a:close/>
              </a:path>
              <a:path w="5764402" h="928334">
                <a:moveTo>
                  <a:pt x="3028131" y="64984"/>
                </a:moveTo>
                <a:lnTo>
                  <a:pt x="3024372" y="55961"/>
                </a:lnTo>
                <a:lnTo>
                  <a:pt x="3022774" y="57375"/>
                </a:lnTo>
                <a:lnTo>
                  <a:pt x="3020064" y="62757"/>
                </a:lnTo>
                <a:lnTo>
                  <a:pt x="3018844" y="72121"/>
                </a:lnTo>
                <a:lnTo>
                  <a:pt x="3018916" y="78181"/>
                </a:lnTo>
                <a:lnTo>
                  <a:pt x="3020230" y="85993"/>
                </a:lnTo>
                <a:lnTo>
                  <a:pt x="3022639" y="92385"/>
                </a:lnTo>
                <a:lnTo>
                  <a:pt x="3026019" y="96243"/>
                </a:lnTo>
                <a:lnTo>
                  <a:pt x="3030246" y="96452"/>
                </a:lnTo>
                <a:lnTo>
                  <a:pt x="3036242" y="56515"/>
                </a:lnTo>
                <a:lnTo>
                  <a:pt x="3028131" y="64984"/>
                </a:lnTo>
                <a:close/>
              </a:path>
              <a:path w="5764402" h="928334">
                <a:moveTo>
                  <a:pt x="3026223" y="53094"/>
                </a:moveTo>
                <a:lnTo>
                  <a:pt x="3030648" y="47948"/>
                </a:lnTo>
                <a:lnTo>
                  <a:pt x="3037143" y="41210"/>
                </a:lnTo>
                <a:lnTo>
                  <a:pt x="3044946" y="33814"/>
                </a:lnTo>
                <a:lnTo>
                  <a:pt x="3045135" y="30868"/>
                </a:lnTo>
                <a:lnTo>
                  <a:pt x="3043480" y="22269"/>
                </a:lnTo>
                <a:lnTo>
                  <a:pt x="3039726" y="9593"/>
                </a:lnTo>
                <a:lnTo>
                  <a:pt x="3031682" y="11345"/>
                </a:lnTo>
                <a:lnTo>
                  <a:pt x="3026223" y="53094"/>
                </a:lnTo>
                <a:close/>
              </a:path>
              <a:path w="5764402" h="928334">
                <a:moveTo>
                  <a:pt x="3002845" y="20384"/>
                </a:moveTo>
                <a:lnTo>
                  <a:pt x="3003237" y="81748"/>
                </a:lnTo>
                <a:lnTo>
                  <a:pt x="3017182" y="73398"/>
                </a:lnTo>
                <a:lnTo>
                  <a:pt x="3018819" y="70064"/>
                </a:lnTo>
                <a:lnTo>
                  <a:pt x="3022290" y="14123"/>
                </a:lnTo>
                <a:lnTo>
                  <a:pt x="3012397" y="17333"/>
                </a:lnTo>
                <a:lnTo>
                  <a:pt x="3002845" y="20384"/>
                </a:lnTo>
                <a:close/>
              </a:path>
              <a:path w="5764402" h="928334">
                <a:moveTo>
                  <a:pt x="3113692" y="83723"/>
                </a:moveTo>
                <a:lnTo>
                  <a:pt x="3115214" y="73657"/>
                </a:lnTo>
                <a:lnTo>
                  <a:pt x="3111954" y="72376"/>
                </a:lnTo>
                <a:lnTo>
                  <a:pt x="3109919" y="90689"/>
                </a:lnTo>
                <a:lnTo>
                  <a:pt x="3109100" y="97716"/>
                </a:lnTo>
                <a:lnTo>
                  <a:pt x="3110702" y="97593"/>
                </a:lnTo>
                <a:lnTo>
                  <a:pt x="3112648" y="86497"/>
                </a:lnTo>
                <a:lnTo>
                  <a:pt x="3113692" y="83723"/>
                </a:lnTo>
                <a:close/>
              </a:path>
              <a:path w="5764402" h="928334">
                <a:moveTo>
                  <a:pt x="3060902" y="89494"/>
                </a:moveTo>
                <a:lnTo>
                  <a:pt x="3065766" y="88834"/>
                </a:lnTo>
                <a:lnTo>
                  <a:pt x="3066743" y="92533"/>
                </a:lnTo>
                <a:lnTo>
                  <a:pt x="3063804" y="95621"/>
                </a:lnTo>
                <a:lnTo>
                  <a:pt x="3056919" y="93128"/>
                </a:lnTo>
                <a:lnTo>
                  <a:pt x="3047086" y="99813"/>
                </a:lnTo>
                <a:lnTo>
                  <a:pt x="3059133" y="98313"/>
                </a:lnTo>
                <a:lnTo>
                  <a:pt x="3078113" y="91817"/>
                </a:lnTo>
                <a:lnTo>
                  <a:pt x="3080752" y="77855"/>
                </a:lnTo>
                <a:lnTo>
                  <a:pt x="3060902" y="89494"/>
                </a:lnTo>
                <a:close/>
              </a:path>
              <a:path w="5764402" h="928334">
                <a:moveTo>
                  <a:pt x="3045580" y="9458"/>
                </a:moveTo>
                <a:lnTo>
                  <a:pt x="3039726" y="9593"/>
                </a:lnTo>
                <a:lnTo>
                  <a:pt x="3043480" y="22269"/>
                </a:lnTo>
                <a:lnTo>
                  <a:pt x="3047339" y="16405"/>
                </a:lnTo>
                <a:lnTo>
                  <a:pt x="3048399" y="11531"/>
                </a:lnTo>
                <a:lnTo>
                  <a:pt x="3045580" y="9458"/>
                </a:lnTo>
                <a:close/>
              </a:path>
              <a:path w="5764402" h="928334">
                <a:moveTo>
                  <a:pt x="3147229" y="76203"/>
                </a:moveTo>
                <a:lnTo>
                  <a:pt x="3142935" y="78445"/>
                </a:lnTo>
                <a:lnTo>
                  <a:pt x="3149052" y="80621"/>
                </a:lnTo>
                <a:lnTo>
                  <a:pt x="3151170" y="77323"/>
                </a:lnTo>
                <a:lnTo>
                  <a:pt x="3147229" y="76203"/>
                </a:lnTo>
                <a:close/>
              </a:path>
              <a:path w="5764402" h="928334">
                <a:moveTo>
                  <a:pt x="3010219" y="89249"/>
                </a:moveTo>
                <a:lnTo>
                  <a:pt x="3006312" y="91423"/>
                </a:lnTo>
                <a:lnTo>
                  <a:pt x="3012594" y="93530"/>
                </a:lnTo>
                <a:lnTo>
                  <a:pt x="3014471" y="90160"/>
                </a:lnTo>
                <a:lnTo>
                  <a:pt x="3010219" y="89249"/>
                </a:lnTo>
                <a:close/>
              </a:path>
              <a:path w="5764402" h="928334">
                <a:moveTo>
                  <a:pt x="3198821" y="88346"/>
                </a:moveTo>
                <a:lnTo>
                  <a:pt x="3201689" y="84989"/>
                </a:lnTo>
                <a:lnTo>
                  <a:pt x="3200210" y="81791"/>
                </a:lnTo>
                <a:lnTo>
                  <a:pt x="3194196" y="84170"/>
                </a:lnTo>
                <a:lnTo>
                  <a:pt x="3191798" y="86441"/>
                </a:lnTo>
                <a:lnTo>
                  <a:pt x="3198821" y="88346"/>
                </a:lnTo>
                <a:close/>
              </a:path>
              <a:path w="5764402" h="928334">
                <a:moveTo>
                  <a:pt x="3547862" y="73069"/>
                </a:moveTo>
                <a:lnTo>
                  <a:pt x="3539109" y="73799"/>
                </a:lnTo>
                <a:lnTo>
                  <a:pt x="3539158" y="75181"/>
                </a:lnTo>
                <a:lnTo>
                  <a:pt x="3543590" y="76208"/>
                </a:lnTo>
                <a:lnTo>
                  <a:pt x="3547991" y="75870"/>
                </a:lnTo>
                <a:lnTo>
                  <a:pt x="3547862" y="73069"/>
                </a:lnTo>
                <a:close/>
              </a:path>
              <a:path w="5764402" h="928334">
                <a:moveTo>
                  <a:pt x="3475966" y="93200"/>
                </a:moveTo>
                <a:lnTo>
                  <a:pt x="3474974" y="95881"/>
                </a:lnTo>
                <a:lnTo>
                  <a:pt x="3482262" y="94954"/>
                </a:lnTo>
                <a:lnTo>
                  <a:pt x="3480708" y="93712"/>
                </a:lnTo>
                <a:lnTo>
                  <a:pt x="3475966" y="93200"/>
                </a:lnTo>
                <a:close/>
              </a:path>
              <a:path w="5764402" h="928334">
                <a:moveTo>
                  <a:pt x="3528309" y="2201"/>
                </a:moveTo>
                <a:lnTo>
                  <a:pt x="3525394" y="3120"/>
                </a:lnTo>
                <a:lnTo>
                  <a:pt x="3526832" y="4900"/>
                </a:lnTo>
                <a:lnTo>
                  <a:pt x="3534254" y="4011"/>
                </a:lnTo>
                <a:lnTo>
                  <a:pt x="3533004" y="2804"/>
                </a:lnTo>
                <a:lnTo>
                  <a:pt x="3528309" y="2201"/>
                </a:lnTo>
                <a:close/>
              </a:path>
              <a:path w="5764402" h="928334">
                <a:moveTo>
                  <a:pt x="3623804" y="93512"/>
                </a:moveTo>
                <a:lnTo>
                  <a:pt x="3618239" y="96601"/>
                </a:lnTo>
                <a:lnTo>
                  <a:pt x="3626964" y="97964"/>
                </a:lnTo>
                <a:lnTo>
                  <a:pt x="3628444" y="94783"/>
                </a:lnTo>
                <a:lnTo>
                  <a:pt x="3623804" y="93512"/>
                </a:lnTo>
                <a:close/>
              </a:path>
              <a:path w="5764402" h="928334">
                <a:moveTo>
                  <a:pt x="3336657" y="71168"/>
                </a:moveTo>
                <a:lnTo>
                  <a:pt x="3345841" y="70218"/>
                </a:lnTo>
                <a:lnTo>
                  <a:pt x="3342715" y="20888"/>
                </a:lnTo>
                <a:lnTo>
                  <a:pt x="3342230" y="9201"/>
                </a:lnTo>
                <a:lnTo>
                  <a:pt x="3336598" y="10087"/>
                </a:lnTo>
                <a:lnTo>
                  <a:pt x="3329249" y="13130"/>
                </a:lnTo>
                <a:lnTo>
                  <a:pt x="3327996" y="26092"/>
                </a:lnTo>
                <a:lnTo>
                  <a:pt x="3330616" y="72816"/>
                </a:lnTo>
                <a:lnTo>
                  <a:pt x="3336657" y="71168"/>
                </a:lnTo>
                <a:lnTo>
                  <a:pt x="3333496" y="24171"/>
                </a:lnTo>
                <a:lnTo>
                  <a:pt x="3328569" y="25863"/>
                </a:lnTo>
                <a:lnTo>
                  <a:pt x="3332294" y="24543"/>
                </a:lnTo>
                <a:lnTo>
                  <a:pt x="3336745" y="22971"/>
                </a:lnTo>
                <a:lnTo>
                  <a:pt x="3340748" y="21562"/>
                </a:lnTo>
                <a:lnTo>
                  <a:pt x="3338329" y="22453"/>
                </a:lnTo>
                <a:lnTo>
                  <a:pt x="3336657" y="71168"/>
                </a:lnTo>
                <a:close/>
              </a:path>
              <a:path w="5764402" h="928334">
                <a:moveTo>
                  <a:pt x="3336745" y="22971"/>
                </a:moveTo>
                <a:lnTo>
                  <a:pt x="3332294" y="24543"/>
                </a:lnTo>
                <a:lnTo>
                  <a:pt x="3333496" y="24171"/>
                </a:lnTo>
                <a:lnTo>
                  <a:pt x="3338329" y="22453"/>
                </a:lnTo>
                <a:lnTo>
                  <a:pt x="3340748" y="21562"/>
                </a:lnTo>
                <a:lnTo>
                  <a:pt x="3336745" y="22971"/>
                </a:lnTo>
                <a:close/>
              </a:path>
              <a:path w="5764402" h="928334">
                <a:moveTo>
                  <a:pt x="3260568" y="80563"/>
                </a:moveTo>
                <a:lnTo>
                  <a:pt x="3262546" y="83667"/>
                </a:lnTo>
                <a:lnTo>
                  <a:pt x="3267714" y="83754"/>
                </a:lnTo>
                <a:lnTo>
                  <a:pt x="3273356" y="78755"/>
                </a:lnTo>
                <a:lnTo>
                  <a:pt x="3272225" y="75746"/>
                </a:lnTo>
                <a:lnTo>
                  <a:pt x="3268262" y="76650"/>
                </a:lnTo>
                <a:lnTo>
                  <a:pt x="3263908" y="78436"/>
                </a:lnTo>
                <a:lnTo>
                  <a:pt x="3260568" y="80563"/>
                </a:lnTo>
                <a:close/>
              </a:path>
              <a:path w="5764402" h="928334">
                <a:moveTo>
                  <a:pt x="3290287" y="80889"/>
                </a:moveTo>
                <a:lnTo>
                  <a:pt x="3293199" y="79434"/>
                </a:lnTo>
                <a:lnTo>
                  <a:pt x="3296675" y="78689"/>
                </a:lnTo>
                <a:lnTo>
                  <a:pt x="3299015" y="11536"/>
                </a:lnTo>
                <a:lnTo>
                  <a:pt x="3290765" y="9648"/>
                </a:lnTo>
                <a:lnTo>
                  <a:pt x="3287327" y="66303"/>
                </a:lnTo>
                <a:lnTo>
                  <a:pt x="3290320" y="62857"/>
                </a:lnTo>
                <a:lnTo>
                  <a:pt x="3293620" y="60458"/>
                </a:lnTo>
                <a:lnTo>
                  <a:pt x="3295447" y="61001"/>
                </a:lnTo>
                <a:lnTo>
                  <a:pt x="3294023" y="66384"/>
                </a:lnTo>
                <a:lnTo>
                  <a:pt x="3290287" y="80889"/>
                </a:lnTo>
                <a:close/>
              </a:path>
              <a:path w="5764402" h="928334">
                <a:moveTo>
                  <a:pt x="3287327" y="66303"/>
                </a:moveTo>
                <a:lnTo>
                  <a:pt x="3290765" y="9648"/>
                </a:lnTo>
                <a:lnTo>
                  <a:pt x="3285774" y="9732"/>
                </a:lnTo>
                <a:lnTo>
                  <a:pt x="3282860" y="11368"/>
                </a:lnTo>
                <a:lnTo>
                  <a:pt x="3280837" y="14135"/>
                </a:lnTo>
                <a:lnTo>
                  <a:pt x="3278521" y="17614"/>
                </a:lnTo>
                <a:lnTo>
                  <a:pt x="3282463" y="72808"/>
                </a:lnTo>
                <a:lnTo>
                  <a:pt x="3283161" y="85005"/>
                </a:lnTo>
                <a:lnTo>
                  <a:pt x="3286419" y="68898"/>
                </a:lnTo>
                <a:lnTo>
                  <a:pt x="3287327" y="66303"/>
                </a:lnTo>
                <a:close/>
              </a:path>
              <a:path w="5764402" h="928334">
                <a:moveTo>
                  <a:pt x="3289372" y="68747"/>
                </a:moveTo>
                <a:lnTo>
                  <a:pt x="3286419" y="68898"/>
                </a:lnTo>
                <a:lnTo>
                  <a:pt x="3286871" y="82810"/>
                </a:lnTo>
                <a:lnTo>
                  <a:pt x="3290287" y="80889"/>
                </a:lnTo>
                <a:lnTo>
                  <a:pt x="3294023" y="66384"/>
                </a:lnTo>
                <a:lnTo>
                  <a:pt x="3289372" y="68747"/>
                </a:lnTo>
                <a:close/>
              </a:path>
              <a:path w="5764402" h="928334">
                <a:moveTo>
                  <a:pt x="3272358" y="91319"/>
                </a:moveTo>
                <a:lnTo>
                  <a:pt x="3275695" y="89451"/>
                </a:lnTo>
                <a:lnTo>
                  <a:pt x="3279365" y="87283"/>
                </a:lnTo>
                <a:lnTo>
                  <a:pt x="3283161" y="85005"/>
                </a:lnTo>
                <a:lnTo>
                  <a:pt x="3282463" y="72808"/>
                </a:lnTo>
                <a:lnTo>
                  <a:pt x="3275945" y="79870"/>
                </a:lnTo>
                <a:lnTo>
                  <a:pt x="3272358" y="91319"/>
                </a:lnTo>
                <a:close/>
              </a:path>
              <a:path w="5764402" h="928334">
                <a:moveTo>
                  <a:pt x="3271080" y="85475"/>
                </a:moveTo>
                <a:lnTo>
                  <a:pt x="3268014" y="89437"/>
                </a:lnTo>
                <a:lnTo>
                  <a:pt x="3269565" y="92695"/>
                </a:lnTo>
                <a:lnTo>
                  <a:pt x="3272358" y="91319"/>
                </a:lnTo>
                <a:lnTo>
                  <a:pt x="3275945" y="79870"/>
                </a:lnTo>
                <a:lnTo>
                  <a:pt x="3271080" y="85475"/>
                </a:lnTo>
                <a:close/>
              </a:path>
              <a:path w="5764402" h="928334">
                <a:moveTo>
                  <a:pt x="3619137" y="40412"/>
                </a:moveTo>
                <a:lnTo>
                  <a:pt x="3603002" y="39968"/>
                </a:lnTo>
                <a:lnTo>
                  <a:pt x="3601833" y="27090"/>
                </a:lnTo>
                <a:lnTo>
                  <a:pt x="3597522" y="26438"/>
                </a:lnTo>
                <a:lnTo>
                  <a:pt x="3593745" y="25828"/>
                </a:lnTo>
                <a:lnTo>
                  <a:pt x="3590942" y="25208"/>
                </a:lnTo>
                <a:lnTo>
                  <a:pt x="3590023" y="23724"/>
                </a:lnTo>
                <a:lnTo>
                  <a:pt x="3593363" y="78818"/>
                </a:lnTo>
                <a:lnTo>
                  <a:pt x="3595367" y="80100"/>
                </a:lnTo>
                <a:lnTo>
                  <a:pt x="3599152" y="86928"/>
                </a:lnTo>
                <a:lnTo>
                  <a:pt x="3603831" y="85346"/>
                </a:lnTo>
                <a:lnTo>
                  <a:pt x="3619137" y="40412"/>
                </a:lnTo>
                <a:close/>
              </a:path>
              <a:path w="5764402" h="928334">
                <a:moveTo>
                  <a:pt x="3562150" y="70314"/>
                </a:moveTo>
                <a:lnTo>
                  <a:pt x="3565614" y="71558"/>
                </a:lnTo>
                <a:lnTo>
                  <a:pt x="3570086" y="72773"/>
                </a:lnTo>
                <a:lnTo>
                  <a:pt x="3575159" y="73971"/>
                </a:lnTo>
                <a:lnTo>
                  <a:pt x="3580428" y="75163"/>
                </a:lnTo>
                <a:lnTo>
                  <a:pt x="3585489" y="76360"/>
                </a:lnTo>
                <a:lnTo>
                  <a:pt x="3589936" y="77575"/>
                </a:lnTo>
                <a:lnTo>
                  <a:pt x="3593363" y="78818"/>
                </a:lnTo>
                <a:lnTo>
                  <a:pt x="3590023" y="23724"/>
                </a:lnTo>
                <a:lnTo>
                  <a:pt x="3589759" y="11336"/>
                </a:lnTo>
                <a:lnTo>
                  <a:pt x="3584725" y="11028"/>
                </a:lnTo>
                <a:lnTo>
                  <a:pt x="3577610" y="11280"/>
                </a:lnTo>
                <a:lnTo>
                  <a:pt x="3572820" y="63500"/>
                </a:lnTo>
                <a:lnTo>
                  <a:pt x="3566463" y="64829"/>
                </a:lnTo>
                <a:lnTo>
                  <a:pt x="3562150" y="70314"/>
                </a:lnTo>
                <a:close/>
              </a:path>
              <a:path w="5764402" h="928334">
                <a:moveTo>
                  <a:pt x="3627466" y="26490"/>
                </a:moveTo>
                <a:lnTo>
                  <a:pt x="3632677" y="29507"/>
                </a:lnTo>
                <a:lnTo>
                  <a:pt x="3633745" y="22476"/>
                </a:lnTo>
                <a:lnTo>
                  <a:pt x="3637257" y="18791"/>
                </a:lnTo>
                <a:lnTo>
                  <a:pt x="3641136" y="14361"/>
                </a:lnTo>
                <a:lnTo>
                  <a:pt x="3640221" y="10709"/>
                </a:lnTo>
                <a:lnTo>
                  <a:pt x="3636353" y="9650"/>
                </a:lnTo>
                <a:lnTo>
                  <a:pt x="3629353" y="9357"/>
                </a:lnTo>
                <a:lnTo>
                  <a:pt x="3627466" y="26490"/>
                </a:lnTo>
                <a:close/>
              </a:path>
              <a:path w="5764402" h="928334">
                <a:moveTo>
                  <a:pt x="3623835" y="11113"/>
                </a:moveTo>
                <a:lnTo>
                  <a:pt x="3615061" y="13724"/>
                </a:lnTo>
                <a:lnTo>
                  <a:pt x="3615419" y="21667"/>
                </a:lnTo>
                <a:lnTo>
                  <a:pt x="3621451" y="23792"/>
                </a:lnTo>
                <a:lnTo>
                  <a:pt x="3627466" y="26490"/>
                </a:lnTo>
                <a:lnTo>
                  <a:pt x="3629353" y="9357"/>
                </a:lnTo>
                <a:lnTo>
                  <a:pt x="3623835" y="11113"/>
                </a:lnTo>
                <a:close/>
              </a:path>
              <a:path w="5764402" h="928334">
                <a:moveTo>
                  <a:pt x="3615419" y="21667"/>
                </a:moveTo>
                <a:lnTo>
                  <a:pt x="3615061" y="13724"/>
                </a:lnTo>
                <a:lnTo>
                  <a:pt x="3608670" y="15348"/>
                </a:lnTo>
                <a:lnTo>
                  <a:pt x="3604215" y="16138"/>
                </a:lnTo>
                <a:lnTo>
                  <a:pt x="3601251" y="16250"/>
                </a:lnTo>
                <a:lnTo>
                  <a:pt x="3606970" y="20107"/>
                </a:lnTo>
                <a:lnTo>
                  <a:pt x="3610157" y="20371"/>
                </a:lnTo>
                <a:lnTo>
                  <a:pt x="3615419" y="21667"/>
                </a:lnTo>
                <a:close/>
              </a:path>
              <a:path w="5764402" h="928334">
                <a:moveTo>
                  <a:pt x="3598290" y="21568"/>
                </a:moveTo>
                <a:lnTo>
                  <a:pt x="3606970" y="20107"/>
                </a:lnTo>
                <a:lnTo>
                  <a:pt x="3601251" y="16250"/>
                </a:lnTo>
                <a:lnTo>
                  <a:pt x="3596835" y="14062"/>
                </a:lnTo>
                <a:lnTo>
                  <a:pt x="3593157" y="12047"/>
                </a:lnTo>
                <a:lnTo>
                  <a:pt x="3592788" y="22756"/>
                </a:lnTo>
                <a:lnTo>
                  <a:pt x="3598290" y="21568"/>
                </a:lnTo>
                <a:close/>
              </a:path>
              <a:path w="5764402" h="928334">
                <a:moveTo>
                  <a:pt x="3593157" y="12047"/>
                </a:moveTo>
                <a:lnTo>
                  <a:pt x="3589759" y="11336"/>
                </a:lnTo>
                <a:lnTo>
                  <a:pt x="3590023" y="23724"/>
                </a:lnTo>
                <a:lnTo>
                  <a:pt x="3592788" y="22756"/>
                </a:lnTo>
                <a:lnTo>
                  <a:pt x="3593157" y="12047"/>
                </a:lnTo>
                <a:close/>
              </a:path>
              <a:path w="5764402" h="928334">
                <a:moveTo>
                  <a:pt x="3561633" y="34724"/>
                </a:moveTo>
                <a:lnTo>
                  <a:pt x="3564338" y="31133"/>
                </a:lnTo>
                <a:lnTo>
                  <a:pt x="3568067" y="32894"/>
                </a:lnTo>
                <a:lnTo>
                  <a:pt x="3570425" y="36590"/>
                </a:lnTo>
                <a:lnTo>
                  <a:pt x="3569017" y="38799"/>
                </a:lnTo>
                <a:lnTo>
                  <a:pt x="3561448" y="36101"/>
                </a:lnTo>
                <a:lnTo>
                  <a:pt x="3572820" y="63500"/>
                </a:lnTo>
                <a:lnTo>
                  <a:pt x="3577610" y="11280"/>
                </a:lnTo>
                <a:lnTo>
                  <a:pt x="3567968" y="12244"/>
                </a:lnTo>
                <a:lnTo>
                  <a:pt x="3561633" y="34724"/>
                </a:lnTo>
                <a:close/>
              </a:path>
              <a:path w="5764402" h="928334">
                <a:moveTo>
                  <a:pt x="3555351" y="14077"/>
                </a:moveTo>
                <a:lnTo>
                  <a:pt x="3555627" y="13840"/>
                </a:lnTo>
                <a:lnTo>
                  <a:pt x="3556293" y="8707"/>
                </a:lnTo>
                <a:lnTo>
                  <a:pt x="3551909" y="7626"/>
                </a:lnTo>
                <a:lnTo>
                  <a:pt x="3560267" y="62430"/>
                </a:lnTo>
                <a:lnTo>
                  <a:pt x="3561448" y="36101"/>
                </a:lnTo>
                <a:lnTo>
                  <a:pt x="3561633" y="34724"/>
                </a:lnTo>
                <a:lnTo>
                  <a:pt x="3567968" y="12244"/>
                </a:lnTo>
                <a:lnTo>
                  <a:pt x="3555351" y="14077"/>
                </a:lnTo>
                <a:close/>
              </a:path>
              <a:path w="5764402" h="928334">
                <a:moveTo>
                  <a:pt x="3534574" y="67922"/>
                </a:moveTo>
                <a:lnTo>
                  <a:pt x="3537222" y="65895"/>
                </a:lnTo>
                <a:lnTo>
                  <a:pt x="3541915" y="62991"/>
                </a:lnTo>
                <a:lnTo>
                  <a:pt x="3545670" y="62237"/>
                </a:lnTo>
                <a:lnTo>
                  <a:pt x="3551502" y="62030"/>
                </a:lnTo>
                <a:lnTo>
                  <a:pt x="3560267" y="62430"/>
                </a:lnTo>
                <a:lnTo>
                  <a:pt x="3551909" y="7626"/>
                </a:lnTo>
                <a:lnTo>
                  <a:pt x="3545335" y="7370"/>
                </a:lnTo>
                <a:lnTo>
                  <a:pt x="3537286" y="7815"/>
                </a:lnTo>
                <a:lnTo>
                  <a:pt x="3534574" y="67922"/>
                </a:lnTo>
                <a:close/>
              </a:path>
              <a:path w="5764402" h="928334">
                <a:moveTo>
                  <a:pt x="3534574" y="67922"/>
                </a:moveTo>
                <a:lnTo>
                  <a:pt x="3537286" y="7815"/>
                </a:lnTo>
                <a:lnTo>
                  <a:pt x="3528481" y="8837"/>
                </a:lnTo>
                <a:lnTo>
                  <a:pt x="3519634" y="10313"/>
                </a:lnTo>
                <a:lnTo>
                  <a:pt x="3513252" y="70911"/>
                </a:lnTo>
                <a:lnTo>
                  <a:pt x="3509077" y="77003"/>
                </a:lnTo>
                <a:lnTo>
                  <a:pt x="3515167" y="75567"/>
                </a:lnTo>
                <a:lnTo>
                  <a:pt x="3524401" y="72819"/>
                </a:lnTo>
                <a:lnTo>
                  <a:pt x="3530585" y="70251"/>
                </a:lnTo>
                <a:lnTo>
                  <a:pt x="3534574" y="67922"/>
                </a:lnTo>
                <a:close/>
              </a:path>
              <a:path w="5764402" h="928334">
                <a:moveTo>
                  <a:pt x="3500214" y="83858"/>
                </a:moveTo>
                <a:lnTo>
                  <a:pt x="3505259" y="78959"/>
                </a:lnTo>
                <a:lnTo>
                  <a:pt x="3509710" y="74171"/>
                </a:lnTo>
                <a:lnTo>
                  <a:pt x="3512943" y="70538"/>
                </a:lnTo>
                <a:lnTo>
                  <a:pt x="3513252" y="70911"/>
                </a:lnTo>
                <a:lnTo>
                  <a:pt x="3519634" y="10313"/>
                </a:lnTo>
                <a:lnTo>
                  <a:pt x="3511462" y="12118"/>
                </a:lnTo>
                <a:lnTo>
                  <a:pt x="3505801" y="21745"/>
                </a:lnTo>
                <a:lnTo>
                  <a:pt x="3500214" y="83858"/>
                </a:lnTo>
                <a:close/>
              </a:path>
              <a:path w="5764402" h="928334">
                <a:moveTo>
                  <a:pt x="3505801" y="21745"/>
                </a:moveTo>
                <a:lnTo>
                  <a:pt x="3511462" y="12118"/>
                </a:lnTo>
                <a:lnTo>
                  <a:pt x="3504682" y="14128"/>
                </a:lnTo>
                <a:lnTo>
                  <a:pt x="3500010" y="16220"/>
                </a:lnTo>
                <a:lnTo>
                  <a:pt x="3499853" y="20152"/>
                </a:lnTo>
                <a:lnTo>
                  <a:pt x="3505801" y="21745"/>
                </a:lnTo>
                <a:close/>
              </a:path>
              <a:path w="5764402" h="928334">
                <a:moveTo>
                  <a:pt x="3671248" y="78740"/>
                </a:moveTo>
                <a:lnTo>
                  <a:pt x="3664330" y="81217"/>
                </a:lnTo>
                <a:lnTo>
                  <a:pt x="3651803" y="83033"/>
                </a:lnTo>
                <a:lnTo>
                  <a:pt x="3648455" y="21516"/>
                </a:lnTo>
                <a:lnTo>
                  <a:pt x="3640449" y="23273"/>
                </a:lnTo>
                <a:lnTo>
                  <a:pt x="3636298" y="32586"/>
                </a:lnTo>
                <a:lnTo>
                  <a:pt x="3637541" y="35471"/>
                </a:lnTo>
                <a:lnTo>
                  <a:pt x="3640661" y="72481"/>
                </a:lnTo>
                <a:lnTo>
                  <a:pt x="3644272" y="88142"/>
                </a:lnTo>
                <a:lnTo>
                  <a:pt x="3664438" y="86764"/>
                </a:lnTo>
                <a:lnTo>
                  <a:pt x="3671248" y="78740"/>
                </a:lnTo>
                <a:close/>
              </a:path>
              <a:path w="5764402" h="928334">
                <a:moveTo>
                  <a:pt x="3636298" y="32586"/>
                </a:moveTo>
                <a:lnTo>
                  <a:pt x="3640449" y="23273"/>
                </a:lnTo>
                <a:lnTo>
                  <a:pt x="3635758" y="23892"/>
                </a:lnTo>
                <a:lnTo>
                  <a:pt x="3633745" y="22476"/>
                </a:lnTo>
                <a:lnTo>
                  <a:pt x="3632677" y="29507"/>
                </a:lnTo>
                <a:lnTo>
                  <a:pt x="3636298" y="32586"/>
                </a:lnTo>
                <a:close/>
              </a:path>
              <a:path w="5764402" h="928334">
                <a:moveTo>
                  <a:pt x="3644272" y="88142"/>
                </a:moveTo>
                <a:lnTo>
                  <a:pt x="3640661" y="72481"/>
                </a:lnTo>
                <a:lnTo>
                  <a:pt x="3639932" y="77041"/>
                </a:lnTo>
                <a:lnTo>
                  <a:pt x="3632048" y="82918"/>
                </a:lnTo>
                <a:lnTo>
                  <a:pt x="3625204" y="87687"/>
                </a:lnTo>
                <a:lnTo>
                  <a:pt x="3644272" y="88142"/>
                </a:lnTo>
                <a:close/>
              </a:path>
              <a:path w="5764402" h="928334">
                <a:moveTo>
                  <a:pt x="3603831" y="85346"/>
                </a:moveTo>
                <a:lnTo>
                  <a:pt x="3603053" y="87143"/>
                </a:lnTo>
                <a:lnTo>
                  <a:pt x="3599001" y="90253"/>
                </a:lnTo>
                <a:lnTo>
                  <a:pt x="3593856" y="92609"/>
                </a:lnTo>
                <a:lnTo>
                  <a:pt x="3589800" y="92145"/>
                </a:lnTo>
                <a:lnTo>
                  <a:pt x="3588782" y="84298"/>
                </a:lnTo>
                <a:lnTo>
                  <a:pt x="3581037" y="85852"/>
                </a:lnTo>
                <a:lnTo>
                  <a:pt x="3583517" y="89090"/>
                </a:lnTo>
                <a:lnTo>
                  <a:pt x="3591306" y="95512"/>
                </a:lnTo>
                <a:lnTo>
                  <a:pt x="3598348" y="96068"/>
                </a:lnTo>
                <a:lnTo>
                  <a:pt x="3605064" y="92493"/>
                </a:lnTo>
                <a:lnTo>
                  <a:pt x="3603831" y="85346"/>
                </a:lnTo>
                <a:close/>
              </a:path>
              <a:path w="5764402" h="928334">
                <a:moveTo>
                  <a:pt x="3601833" y="27090"/>
                </a:moveTo>
                <a:lnTo>
                  <a:pt x="3603002" y="39968"/>
                </a:lnTo>
                <a:lnTo>
                  <a:pt x="3609939" y="37219"/>
                </a:lnTo>
                <a:lnTo>
                  <a:pt x="3614231" y="34808"/>
                </a:lnTo>
                <a:lnTo>
                  <a:pt x="3615971" y="32806"/>
                </a:lnTo>
                <a:lnTo>
                  <a:pt x="3613563" y="29819"/>
                </a:lnTo>
                <a:lnTo>
                  <a:pt x="3610294" y="28728"/>
                </a:lnTo>
                <a:lnTo>
                  <a:pt x="3606238" y="27836"/>
                </a:lnTo>
                <a:lnTo>
                  <a:pt x="3601833" y="27090"/>
                </a:lnTo>
                <a:close/>
              </a:path>
              <a:path w="5764402" h="928334">
                <a:moveTo>
                  <a:pt x="3382893" y="97389"/>
                </a:moveTo>
                <a:lnTo>
                  <a:pt x="3387064" y="97833"/>
                </a:lnTo>
                <a:lnTo>
                  <a:pt x="3392190" y="95401"/>
                </a:lnTo>
                <a:lnTo>
                  <a:pt x="3396081" y="92258"/>
                </a:lnTo>
                <a:lnTo>
                  <a:pt x="3396544" y="90568"/>
                </a:lnTo>
                <a:lnTo>
                  <a:pt x="3391387" y="92498"/>
                </a:lnTo>
                <a:lnTo>
                  <a:pt x="3382893" y="97389"/>
                </a:lnTo>
                <a:close/>
              </a:path>
              <a:path w="5764402" h="928334">
                <a:moveTo>
                  <a:pt x="3324815" y="51524"/>
                </a:moveTo>
                <a:lnTo>
                  <a:pt x="3320851" y="72677"/>
                </a:lnTo>
                <a:lnTo>
                  <a:pt x="3319077" y="81548"/>
                </a:lnTo>
                <a:lnTo>
                  <a:pt x="3315238" y="79855"/>
                </a:lnTo>
                <a:lnTo>
                  <a:pt x="3314916" y="79690"/>
                </a:lnTo>
                <a:lnTo>
                  <a:pt x="3314545" y="72068"/>
                </a:lnTo>
                <a:lnTo>
                  <a:pt x="3316763" y="47491"/>
                </a:lnTo>
                <a:lnTo>
                  <a:pt x="3320965" y="48459"/>
                </a:lnTo>
                <a:lnTo>
                  <a:pt x="3324801" y="50265"/>
                </a:lnTo>
                <a:lnTo>
                  <a:pt x="3324815" y="51524"/>
                </a:lnTo>
                <a:lnTo>
                  <a:pt x="3329249" y="13130"/>
                </a:lnTo>
                <a:lnTo>
                  <a:pt x="3319774" y="18861"/>
                </a:lnTo>
                <a:lnTo>
                  <a:pt x="3311710" y="15816"/>
                </a:lnTo>
                <a:lnTo>
                  <a:pt x="3314243" y="92510"/>
                </a:lnTo>
                <a:lnTo>
                  <a:pt x="3318464" y="86531"/>
                </a:lnTo>
                <a:lnTo>
                  <a:pt x="3319047" y="81788"/>
                </a:lnTo>
                <a:lnTo>
                  <a:pt x="3321806" y="83189"/>
                </a:lnTo>
                <a:lnTo>
                  <a:pt x="3324815" y="51524"/>
                </a:lnTo>
                <a:close/>
              </a:path>
              <a:path w="5764402" h="928334">
                <a:moveTo>
                  <a:pt x="3319077" y="81548"/>
                </a:moveTo>
                <a:lnTo>
                  <a:pt x="3320851" y="72677"/>
                </a:lnTo>
                <a:lnTo>
                  <a:pt x="3315524" y="73722"/>
                </a:lnTo>
                <a:lnTo>
                  <a:pt x="3314916" y="79690"/>
                </a:lnTo>
                <a:lnTo>
                  <a:pt x="3315238" y="79855"/>
                </a:lnTo>
                <a:lnTo>
                  <a:pt x="3319077" y="81548"/>
                </a:lnTo>
                <a:close/>
              </a:path>
              <a:path w="5764402" h="928334">
                <a:moveTo>
                  <a:pt x="3358748" y="70185"/>
                </a:moveTo>
                <a:lnTo>
                  <a:pt x="3356290" y="72784"/>
                </a:lnTo>
                <a:lnTo>
                  <a:pt x="3357027" y="83773"/>
                </a:lnTo>
                <a:lnTo>
                  <a:pt x="3361152" y="83947"/>
                </a:lnTo>
                <a:lnTo>
                  <a:pt x="3358938" y="18535"/>
                </a:lnTo>
                <a:lnTo>
                  <a:pt x="3355761" y="16604"/>
                </a:lnTo>
                <a:lnTo>
                  <a:pt x="3352910" y="14174"/>
                </a:lnTo>
                <a:lnTo>
                  <a:pt x="3349977" y="11776"/>
                </a:lnTo>
                <a:lnTo>
                  <a:pt x="3346554" y="9941"/>
                </a:lnTo>
                <a:lnTo>
                  <a:pt x="3345841" y="70218"/>
                </a:lnTo>
                <a:lnTo>
                  <a:pt x="3358748" y="70185"/>
                </a:lnTo>
                <a:close/>
              </a:path>
              <a:path w="5764402" h="928334">
                <a:moveTo>
                  <a:pt x="3346554" y="9941"/>
                </a:moveTo>
                <a:lnTo>
                  <a:pt x="3342230" y="9201"/>
                </a:lnTo>
                <a:lnTo>
                  <a:pt x="3342715" y="20888"/>
                </a:lnTo>
                <a:lnTo>
                  <a:pt x="3345841" y="70218"/>
                </a:lnTo>
                <a:lnTo>
                  <a:pt x="3346554" y="9941"/>
                </a:lnTo>
                <a:close/>
              </a:path>
              <a:path w="5764402" h="928334">
                <a:moveTo>
                  <a:pt x="3325540" y="79779"/>
                </a:moveTo>
                <a:lnTo>
                  <a:pt x="3327137" y="74946"/>
                </a:lnTo>
                <a:lnTo>
                  <a:pt x="3327996" y="26092"/>
                </a:lnTo>
                <a:lnTo>
                  <a:pt x="3324815" y="51524"/>
                </a:lnTo>
                <a:lnTo>
                  <a:pt x="3321806" y="83189"/>
                </a:lnTo>
                <a:lnTo>
                  <a:pt x="3325707" y="85046"/>
                </a:lnTo>
                <a:lnTo>
                  <a:pt x="3327217" y="83925"/>
                </a:lnTo>
                <a:lnTo>
                  <a:pt x="3325540" y="79779"/>
                </a:lnTo>
                <a:close/>
              </a:path>
              <a:path w="5764402" h="928334">
                <a:moveTo>
                  <a:pt x="3311710" y="15816"/>
                </a:moveTo>
                <a:lnTo>
                  <a:pt x="3299015" y="11536"/>
                </a:lnTo>
                <a:lnTo>
                  <a:pt x="3299645" y="98927"/>
                </a:lnTo>
                <a:lnTo>
                  <a:pt x="3307582" y="97352"/>
                </a:lnTo>
                <a:lnTo>
                  <a:pt x="3314243" y="92510"/>
                </a:lnTo>
                <a:lnTo>
                  <a:pt x="3311710" y="15816"/>
                </a:lnTo>
                <a:close/>
              </a:path>
              <a:path w="5764402" h="928334">
                <a:moveTo>
                  <a:pt x="3299645" y="98927"/>
                </a:moveTo>
                <a:lnTo>
                  <a:pt x="3299015" y="11536"/>
                </a:lnTo>
                <a:lnTo>
                  <a:pt x="3296675" y="78689"/>
                </a:lnTo>
                <a:lnTo>
                  <a:pt x="3295622" y="82109"/>
                </a:lnTo>
                <a:lnTo>
                  <a:pt x="3292875" y="85860"/>
                </a:lnTo>
                <a:lnTo>
                  <a:pt x="3291598" y="95104"/>
                </a:lnTo>
                <a:lnTo>
                  <a:pt x="3299645" y="98927"/>
                </a:lnTo>
                <a:close/>
              </a:path>
              <a:path w="5764402" h="928334">
                <a:moveTo>
                  <a:pt x="3376516" y="30594"/>
                </a:moveTo>
                <a:lnTo>
                  <a:pt x="3380132" y="35749"/>
                </a:lnTo>
                <a:lnTo>
                  <a:pt x="3386191" y="39929"/>
                </a:lnTo>
                <a:lnTo>
                  <a:pt x="3390851" y="38123"/>
                </a:lnTo>
                <a:lnTo>
                  <a:pt x="3393918" y="32300"/>
                </a:lnTo>
                <a:lnTo>
                  <a:pt x="3395196" y="24430"/>
                </a:lnTo>
                <a:lnTo>
                  <a:pt x="3394492" y="16484"/>
                </a:lnTo>
                <a:lnTo>
                  <a:pt x="3391611" y="10431"/>
                </a:lnTo>
                <a:lnTo>
                  <a:pt x="3386359" y="8242"/>
                </a:lnTo>
                <a:lnTo>
                  <a:pt x="3383081" y="10645"/>
                </a:lnTo>
                <a:lnTo>
                  <a:pt x="3376516" y="30594"/>
                </a:lnTo>
                <a:close/>
              </a:path>
              <a:path w="5764402" h="928334">
                <a:moveTo>
                  <a:pt x="3374512" y="16022"/>
                </a:moveTo>
                <a:lnTo>
                  <a:pt x="3367905" y="18775"/>
                </a:lnTo>
                <a:lnTo>
                  <a:pt x="3369959" y="40705"/>
                </a:lnTo>
                <a:lnTo>
                  <a:pt x="3373371" y="36372"/>
                </a:lnTo>
                <a:lnTo>
                  <a:pt x="3376067" y="32783"/>
                </a:lnTo>
                <a:lnTo>
                  <a:pt x="3376516" y="30594"/>
                </a:lnTo>
                <a:lnTo>
                  <a:pt x="3383081" y="10645"/>
                </a:lnTo>
                <a:lnTo>
                  <a:pt x="3374512" y="16022"/>
                </a:lnTo>
                <a:close/>
              </a:path>
              <a:path w="5764402" h="928334">
                <a:moveTo>
                  <a:pt x="3367905" y="18775"/>
                </a:moveTo>
                <a:lnTo>
                  <a:pt x="3362849" y="19436"/>
                </a:lnTo>
                <a:lnTo>
                  <a:pt x="3365091" y="84162"/>
                </a:lnTo>
                <a:lnTo>
                  <a:pt x="3367096" y="48980"/>
                </a:lnTo>
                <a:lnTo>
                  <a:pt x="3367358" y="45126"/>
                </a:lnTo>
                <a:lnTo>
                  <a:pt x="3369959" y="40705"/>
                </a:lnTo>
                <a:lnTo>
                  <a:pt x="3367905" y="18775"/>
                </a:lnTo>
                <a:close/>
              </a:path>
              <a:path w="5764402" h="928334">
                <a:moveTo>
                  <a:pt x="3362849" y="19436"/>
                </a:moveTo>
                <a:lnTo>
                  <a:pt x="3358938" y="18535"/>
                </a:lnTo>
                <a:lnTo>
                  <a:pt x="3361152" y="83947"/>
                </a:lnTo>
                <a:lnTo>
                  <a:pt x="3365091" y="84162"/>
                </a:lnTo>
                <a:lnTo>
                  <a:pt x="3362849" y="19436"/>
                </a:lnTo>
                <a:close/>
              </a:path>
              <a:path w="5764402" h="928334">
                <a:moveTo>
                  <a:pt x="3353596" y="83105"/>
                </a:moveTo>
                <a:lnTo>
                  <a:pt x="3357027" y="83773"/>
                </a:lnTo>
                <a:lnTo>
                  <a:pt x="3356290" y="72784"/>
                </a:lnTo>
                <a:lnTo>
                  <a:pt x="3352346" y="78146"/>
                </a:lnTo>
                <a:lnTo>
                  <a:pt x="3351742" y="81408"/>
                </a:lnTo>
                <a:lnTo>
                  <a:pt x="3353596" y="83105"/>
                </a:lnTo>
                <a:close/>
              </a:path>
              <a:path w="5764402" h="928334">
                <a:moveTo>
                  <a:pt x="3378546" y="85509"/>
                </a:moveTo>
                <a:lnTo>
                  <a:pt x="3379515" y="84995"/>
                </a:lnTo>
                <a:lnTo>
                  <a:pt x="3381524" y="90435"/>
                </a:lnTo>
                <a:lnTo>
                  <a:pt x="3387646" y="89043"/>
                </a:lnTo>
                <a:lnTo>
                  <a:pt x="3396855" y="86244"/>
                </a:lnTo>
                <a:lnTo>
                  <a:pt x="3396341" y="50456"/>
                </a:lnTo>
                <a:lnTo>
                  <a:pt x="3395630" y="50574"/>
                </a:lnTo>
                <a:lnTo>
                  <a:pt x="3395981" y="71825"/>
                </a:lnTo>
                <a:lnTo>
                  <a:pt x="3390514" y="73545"/>
                </a:lnTo>
                <a:lnTo>
                  <a:pt x="3384634" y="73008"/>
                </a:lnTo>
                <a:lnTo>
                  <a:pt x="3379704" y="52360"/>
                </a:lnTo>
                <a:lnTo>
                  <a:pt x="3378546" y="85509"/>
                </a:lnTo>
                <a:close/>
              </a:path>
              <a:path w="5764402" h="928334">
                <a:moveTo>
                  <a:pt x="3378546" y="85509"/>
                </a:moveTo>
                <a:lnTo>
                  <a:pt x="3379704" y="52360"/>
                </a:lnTo>
                <a:lnTo>
                  <a:pt x="3370702" y="51610"/>
                </a:lnTo>
                <a:lnTo>
                  <a:pt x="3368883" y="86858"/>
                </a:lnTo>
                <a:lnTo>
                  <a:pt x="3366972" y="90409"/>
                </a:lnTo>
                <a:lnTo>
                  <a:pt x="3370666" y="90389"/>
                </a:lnTo>
                <a:lnTo>
                  <a:pt x="3375777" y="87211"/>
                </a:lnTo>
                <a:lnTo>
                  <a:pt x="3378546" y="85509"/>
                </a:lnTo>
                <a:close/>
              </a:path>
              <a:path w="5764402" h="928334">
                <a:moveTo>
                  <a:pt x="3367962" y="84954"/>
                </a:moveTo>
                <a:lnTo>
                  <a:pt x="3368883" y="86858"/>
                </a:lnTo>
                <a:lnTo>
                  <a:pt x="3370702" y="51610"/>
                </a:lnTo>
                <a:lnTo>
                  <a:pt x="3367096" y="48980"/>
                </a:lnTo>
                <a:lnTo>
                  <a:pt x="3365091" y="84162"/>
                </a:lnTo>
                <a:lnTo>
                  <a:pt x="3367962" y="84954"/>
                </a:lnTo>
                <a:close/>
              </a:path>
              <a:path w="5764402" h="928334">
                <a:moveTo>
                  <a:pt x="3384916" y="71533"/>
                </a:moveTo>
                <a:lnTo>
                  <a:pt x="3395981" y="71825"/>
                </a:lnTo>
                <a:lnTo>
                  <a:pt x="3395630" y="50574"/>
                </a:lnTo>
                <a:lnTo>
                  <a:pt x="3379704" y="52360"/>
                </a:lnTo>
                <a:lnTo>
                  <a:pt x="3384634" y="73008"/>
                </a:lnTo>
                <a:lnTo>
                  <a:pt x="3384916" y="71533"/>
                </a:lnTo>
                <a:close/>
              </a:path>
              <a:path w="5764402" h="928334">
                <a:moveTo>
                  <a:pt x="3379515" y="84995"/>
                </a:moveTo>
                <a:lnTo>
                  <a:pt x="3377054" y="87696"/>
                </a:lnTo>
                <a:lnTo>
                  <a:pt x="3377947" y="90707"/>
                </a:lnTo>
                <a:lnTo>
                  <a:pt x="3381524" y="90435"/>
                </a:lnTo>
                <a:lnTo>
                  <a:pt x="3379515" y="84995"/>
                </a:lnTo>
                <a:close/>
              </a:path>
              <a:path w="5764402" h="928334">
                <a:moveTo>
                  <a:pt x="3450156" y="59307"/>
                </a:moveTo>
                <a:lnTo>
                  <a:pt x="3456588" y="72385"/>
                </a:lnTo>
                <a:lnTo>
                  <a:pt x="3471849" y="73922"/>
                </a:lnTo>
                <a:lnTo>
                  <a:pt x="3475914" y="89532"/>
                </a:lnTo>
                <a:lnTo>
                  <a:pt x="3482203" y="87514"/>
                </a:lnTo>
                <a:lnTo>
                  <a:pt x="3486620" y="84541"/>
                </a:lnTo>
                <a:lnTo>
                  <a:pt x="3484932" y="20248"/>
                </a:lnTo>
                <a:lnTo>
                  <a:pt x="3472266" y="16341"/>
                </a:lnTo>
                <a:lnTo>
                  <a:pt x="3460787" y="14863"/>
                </a:lnTo>
                <a:lnTo>
                  <a:pt x="3450156" y="59307"/>
                </a:lnTo>
                <a:close/>
              </a:path>
              <a:path w="5764402" h="928334">
                <a:moveTo>
                  <a:pt x="3450156" y="59307"/>
                </a:moveTo>
                <a:lnTo>
                  <a:pt x="3460787" y="14863"/>
                </a:lnTo>
                <a:lnTo>
                  <a:pt x="3444496" y="9533"/>
                </a:lnTo>
                <a:lnTo>
                  <a:pt x="3437629" y="15510"/>
                </a:lnTo>
                <a:lnTo>
                  <a:pt x="3437294" y="17129"/>
                </a:lnTo>
                <a:lnTo>
                  <a:pt x="3438060" y="56669"/>
                </a:lnTo>
                <a:lnTo>
                  <a:pt x="3447391" y="57512"/>
                </a:lnTo>
                <a:lnTo>
                  <a:pt x="3450156" y="59307"/>
                </a:lnTo>
                <a:close/>
              </a:path>
              <a:path w="5764402" h="928334">
                <a:moveTo>
                  <a:pt x="3412340" y="96712"/>
                </a:moveTo>
                <a:lnTo>
                  <a:pt x="3419620" y="92339"/>
                </a:lnTo>
                <a:lnTo>
                  <a:pt x="3423971" y="22335"/>
                </a:lnTo>
                <a:lnTo>
                  <a:pt x="3432258" y="17569"/>
                </a:lnTo>
                <a:lnTo>
                  <a:pt x="3437629" y="15510"/>
                </a:lnTo>
                <a:lnTo>
                  <a:pt x="3444496" y="9533"/>
                </a:lnTo>
                <a:lnTo>
                  <a:pt x="3428826" y="7976"/>
                </a:lnTo>
                <a:lnTo>
                  <a:pt x="3416773" y="10557"/>
                </a:lnTo>
                <a:lnTo>
                  <a:pt x="3412340" y="96712"/>
                </a:lnTo>
                <a:close/>
              </a:path>
              <a:path w="5764402" h="928334">
                <a:moveTo>
                  <a:pt x="3411059" y="97323"/>
                </a:moveTo>
                <a:lnTo>
                  <a:pt x="3412340" y="96712"/>
                </a:lnTo>
                <a:lnTo>
                  <a:pt x="3416773" y="10557"/>
                </a:lnTo>
                <a:lnTo>
                  <a:pt x="3407908" y="16162"/>
                </a:lnTo>
                <a:lnTo>
                  <a:pt x="3401799" y="23672"/>
                </a:lnTo>
                <a:lnTo>
                  <a:pt x="3398018" y="31973"/>
                </a:lnTo>
                <a:lnTo>
                  <a:pt x="3404736" y="79259"/>
                </a:lnTo>
                <a:lnTo>
                  <a:pt x="3409386" y="75151"/>
                </a:lnTo>
                <a:lnTo>
                  <a:pt x="3411309" y="73576"/>
                </a:lnTo>
                <a:lnTo>
                  <a:pt x="3411059" y="97323"/>
                </a:lnTo>
                <a:close/>
              </a:path>
              <a:path w="5764402" h="928334">
                <a:moveTo>
                  <a:pt x="3398018" y="31973"/>
                </a:moveTo>
                <a:lnTo>
                  <a:pt x="3396135" y="39948"/>
                </a:lnTo>
                <a:lnTo>
                  <a:pt x="3396341" y="50456"/>
                </a:lnTo>
                <a:lnTo>
                  <a:pt x="3396855" y="86244"/>
                </a:lnTo>
                <a:lnTo>
                  <a:pt x="3404736" y="79259"/>
                </a:lnTo>
                <a:lnTo>
                  <a:pt x="3398018" y="31973"/>
                </a:lnTo>
                <a:close/>
              </a:path>
              <a:path w="5764402" h="928334">
                <a:moveTo>
                  <a:pt x="3561849" y="66300"/>
                </a:moveTo>
                <a:lnTo>
                  <a:pt x="3559862" y="67697"/>
                </a:lnTo>
                <a:lnTo>
                  <a:pt x="3562150" y="70314"/>
                </a:lnTo>
                <a:lnTo>
                  <a:pt x="3566463" y="64829"/>
                </a:lnTo>
                <a:lnTo>
                  <a:pt x="3561849" y="66300"/>
                </a:lnTo>
                <a:close/>
              </a:path>
              <a:path w="5764402" h="928334">
                <a:moveTo>
                  <a:pt x="3496951" y="23076"/>
                </a:moveTo>
                <a:lnTo>
                  <a:pt x="3484932" y="20248"/>
                </a:lnTo>
                <a:lnTo>
                  <a:pt x="3486620" y="84541"/>
                </a:lnTo>
                <a:lnTo>
                  <a:pt x="3487770" y="88792"/>
                </a:lnTo>
                <a:lnTo>
                  <a:pt x="3490844" y="89818"/>
                </a:lnTo>
                <a:lnTo>
                  <a:pt x="3495200" y="87826"/>
                </a:lnTo>
                <a:lnTo>
                  <a:pt x="3500214" y="83858"/>
                </a:lnTo>
                <a:lnTo>
                  <a:pt x="3505801" y="21745"/>
                </a:lnTo>
                <a:lnTo>
                  <a:pt x="3496951" y="23076"/>
                </a:lnTo>
                <a:close/>
              </a:path>
              <a:path w="5764402" h="928334">
                <a:moveTo>
                  <a:pt x="3469367" y="74715"/>
                </a:moveTo>
                <a:lnTo>
                  <a:pt x="3457286" y="79315"/>
                </a:lnTo>
                <a:lnTo>
                  <a:pt x="3461426" y="90820"/>
                </a:lnTo>
                <a:lnTo>
                  <a:pt x="3468680" y="90625"/>
                </a:lnTo>
                <a:lnTo>
                  <a:pt x="3475914" y="89532"/>
                </a:lnTo>
                <a:lnTo>
                  <a:pt x="3471849" y="73922"/>
                </a:lnTo>
                <a:lnTo>
                  <a:pt x="3469367" y="74715"/>
                </a:lnTo>
                <a:close/>
              </a:path>
              <a:path w="5764402" h="928334">
                <a:moveTo>
                  <a:pt x="3448812" y="86301"/>
                </a:moveTo>
                <a:lnTo>
                  <a:pt x="3450566" y="88630"/>
                </a:lnTo>
                <a:lnTo>
                  <a:pt x="3455080" y="90146"/>
                </a:lnTo>
                <a:lnTo>
                  <a:pt x="3461426" y="90820"/>
                </a:lnTo>
                <a:lnTo>
                  <a:pt x="3457286" y="79315"/>
                </a:lnTo>
                <a:lnTo>
                  <a:pt x="3450743" y="83187"/>
                </a:lnTo>
                <a:lnTo>
                  <a:pt x="3448812" y="86301"/>
                </a:lnTo>
                <a:close/>
              </a:path>
              <a:path w="5764402" h="928334">
                <a:moveTo>
                  <a:pt x="3433857" y="74584"/>
                </a:moveTo>
                <a:lnTo>
                  <a:pt x="3438479" y="72859"/>
                </a:lnTo>
                <a:lnTo>
                  <a:pt x="3445760" y="72078"/>
                </a:lnTo>
                <a:lnTo>
                  <a:pt x="3456588" y="72385"/>
                </a:lnTo>
                <a:lnTo>
                  <a:pt x="3450156" y="59307"/>
                </a:lnTo>
                <a:lnTo>
                  <a:pt x="3447807" y="61646"/>
                </a:lnTo>
                <a:lnTo>
                  <a:pt x="3441791" y="64118"/>
                </a:lnTo>
                <a:lnTo>
                  <a:pt x="3433857" y="74584"/>
                </a:lnTo>
                <a:close/>
              </a:path>
              <a:path w="5764402" h="928334">
                <a:moveTo>
                  <a:pt x="3433559" y="66314"/>
                </a:moveTo>
                <a:lnTo>
                  <a:pt x="3424560" y="67826"/>
                </a:lnTo>
                <a:lnTo>
                  <a:pt x="3427087" y="83984"/>
                </a:lnTo>
                <a:lnTo>
                  <a:pt x="3429048" y="80289"/>
                </a:lnTo>
                <a:lnTo>
                  <a:pt x="3431009" y="77108"/>
                </a:lnTo>
                <a:lnTo>
                  <a:pt x="3433857" y="74584"/>
                </a:lnTo>
                <a:lnTo>
                  <a:pt x="3441791" y="64118"/>
                </a:lnTo>
                <a:lnTo>
                  <a:pt x="3433559" y="66314"/>
                </a:lnTo>
                <a:close/>
              </a:path>
              <a:path w="5764402" h="928334">
                <a:moveTo>
                  <a:pt x="3424560" y="67826"/>
                </a:moveTo>
                <a:lnTo>
                  <a:pt x="3426245" y="67075"/>
                </a:lnTo>
                <a:lnTo>
                  <a:pt x="3428272" y="22714"/>
                </a:lnTo>
                <a:lnTo>
                  <a:pt x="3423971" y="22335"/>
                </a:lnTo>
                <a:lnTo>
                  <a:pt x="3424240" y="88048"/>
                </a:lnTo>
                <a:lnTo>
                  <a:pt x="3427087" y="83984"/>
                </a:lnTo>
                <a:lnTo>
                  <a:pt x="3424560" y="67826"/>
                </a:lnTo>
                <a:close/>
              </a:path>
              <a:path w="5764402" h="928334">
                <a:moveTo>
                  <a:pt x="3433444" y="20254"/>
                </a:moveTo>
                <a:lnTo>
                  <a:pt x="3428272" y="22714"/>
                </a:lnTo>
                <a:lnTo>
                  <a:pt x="3429195" y="62010"/>
                </a:lnTo>
                <a:lnTo>
                  <a:pt x="3429921" y="56749"/>
                </a:lnTo>
                <a:lnTo>
                  <a:pt x="3438060" y="56669"/>
                </a:lnTo>
                <a:lnTo>
                  <a:pt x="3437294" y="17129"/>
                </a:lnTo>
                <a:lnTo>
                  <a:pt x="3433444" y="20254"/>
                </a:lnTo>
                <a:close/>
              </a:path>
              <a:path w="5764402" h="928334">
                <a:moveTo>
                  <a:pt x="3411309" y="73576"/>
                </a:moveTo>
                <a:lnTo>
                  <a:pt x="3409528" y="76182"/>
                </a:lnTo>
                <a:lnTo>
                  <a:pt x="3407096" y="79440"/>
                </a:lnTo>
                <a:lnTo>
                  <a:pt x="3404487" y="83387"/>
                </a:lnTo>
                <a:lnTo>
                  <a:pt x="3402336" y="87562"/>
                </a:lnTo>
                <a:lnTo>
                  <a:pt x="3405005" y="96845"/>
                </a:lnTo>
                <a:lnTo>
                  <a:pt x="3411059" y="97323"/>
                </a:lnTo>
                <a:lnTo>
                  <a:pt x="3411309" y="73576"/>
                </a:lnTo>
                <a:close/>
              </a:path>
              <a:path w="5764402" h="928334">
                <a:moveTo>
                  <a:pt x="3402336" y="87562"/>
                </a:moveTo>
                <a:lnTo>
                  <a:pt x="3401281" y="91504"/>
                </a:lnTo>
                <a:lnTo>
                  <a:pt x="3401958" y="94752"/>
                </a:lnTo>
                <a:lnTo>
                  <a:pt x="3405005" y="96845"/>
                </a:lnTo>
                <a:lnTo>
                  <a:pt x="3402336" y="87562"/>
                </a:lnTo>
                <a:close/>
              </a:path>
              <a:path w="5764402" h="928334">
                <a:moveTo>
                  <a:pt x="3366972" y="90409"/>
                </a:moveTo>
                <a:lnTo>
                  <a:pt x="3361349" y="96143"/>
                </a:lnTo>
                <a:lnTo>
                  <a:pt x="3362669" y="95331"/>
                </a:lnTo>
                <a:lnTo>
                  <a:pt x="3370666" y="90389"/>
                </a:lnTo>
                <a:lnTo>
                  <a:pt x="3366972" y="90409"/>
                </a:lnTo>
                <a:close/>
              </a:path>
              <a:path w="5764402" h="928334">
                <a:moveTo>
                  <a:pt x="3320851" y="72677"/>
                </a:moveTo>
                <a:lnTo>
                  <a:pt x="3324815" y="51524"/>
                </a:lnTo>
                <a:lnTo>
                  <a:pt x="3317555" y="50848"/>
                </a:lnTo>
                <a:lnTo>
                  <a:pt x="3316763" y="47491"/>
                </a:lnTo>
                <a:lnTo>
                  <a:pt x="3314545" y="72068"/>
                </a:lnTo>
                <a:lnTo>
                  <a:pt x="3320851" y="72677"/>
                </a:lnTo>
                <a:close/>
              </a:path>
              <a:path w="5764402" h="928334">
                <a:moveTo>
                  <a:pt x="3618138" y="6389"/>
                </a:moveTo>
                <a:lnTo>
                  <a:pt x="3614239" y="6735"/>
                </a:lnTo>
                <a:lnTo>
                  <a:pt x="3615547" y="8451"/>
                </a:lnTo>
                <a:lnTo>
                  <a:pt x="3620631" y="7868"/>
                </a:lnTo>
                <a:lnTo>
                  <a:pt x="3623494" y="6632"/>
                </a:lnTo>
                <a:lnTo>
                  <a:pt x="3618138" y="6389"/>
                </a:lnTo>
                <a:close/>
              </a:path>
              <a:path w="5764402" h="928334">
                <a:moveTo>
                  <a:pt x="3090887" y="94079"/>
                </a:moveTo>
                <a:lnTo>
                  <a:pt x="3094565" y="92760"/>
                </a:lnTo>
                <a:lnTo>
                  <a:pt x="3097873" y="89204"/>
                </a:lnTo>
                <a:lnTo>
                  <a:pt x="3100248" y="84889"/>
                </a:lnTo>
                <a:lnTo>
                  <a:pt x="3101125" y="81291"/>
                </a:lnTo>
                <a:lnTo>
                  <a:pt x="3099941" y="79888"/>
                </a:lnTo>
                <a:lnTo>
                  <a:pt x="3096133" y="82157"/>
                </a:lnTo>
                <a:lnTo>
                  <a:pt x="3090887" y="94079"/>
                </a:lnTo>
                <a:close/>
              </a:path>
              <a:path w="5764402" h="928334">
                <a:moveTo>
                  <a:pt x="3089136" y="89574"/>
                </a:moveTo>
                <a:lnTo>
                  <a:pt x="3087402" y="91685"/>
                </a:lnTo>
                <a:lnTo>
                  <a:pt x="3090887" y="94079"/>
                </a:lnTo>
                <a:lnTo>
                  <a:pt x="3096133" y="82157"/>
                </a:lnTo>
                <a:lnTo>
                  <a:pt x="3089136" y="89574"/>
                </a:lnTo>
                <a:close/>
              </a:path>
              <a:path w="5764402" h="928334">
                <a:moveTo>
                  <a:pt x="3690472" y="15568"/>
                </a:moveTo>
                <a:lnTo>
                  <a:pt x="3694865" y="15001"/>
                </a:lnTo>
                <a:lnTo>
                  <a:pt x="3697660" y="15510"/>
                </a:lnTo>
                <a:lnTo>
                  <a:pt x="3697099" y="17461"/>
                </a:lnTo>
                <a:lnTo>
                  <a:pt x="3691641" y="73902"/>
                </a:lnTo>
                <a:lnTo>
                  <a:pt x="3694299" y="76088"/>
                </a:lnTo>
                <a:lnTo>
                  <a:pt x="3697868" y="83825"/>
                </a:lnTo>
                <a:lnTo>
                  <a:pt x="3702354" y="12317"/>
                </a:lnTo>
                <a:lnTo>
                  <a:pt x="3690472" y="15568"/>
                </a:lnTo>
                <a:close/>
              </a:path>
              <a:path w="5764402" h="928334">
                <a:moveTo>
                  <a:pt x="3697099" y="17461"/>
                </a:moveTo>
                <a:lnTo>
                  <a:pt x="3691420" y="21220"/>
                </a:lnTo>
                <a:lnTo>
                  <a:pt x="3685306" y="20071"/>
                </a:lnTo>
                <a:lnTo>
                  <a:pt x="3677179" y="15734"/>
                </a:lnTo>
                <a:lnTo>
                  <a:pt x="3673617" y="76010"/>
                </a:lnTo>
                <a:lnTo>
                  <a:pt x="3671248" y="78740"/>
                </a:lnTo>
                <a:lnTo>
                  <a:pt x="3676958" y="84502"/>
                </a:lnTo>
                <a:lnTo>
                  <a:pt x="3682971" y="76675"/>
                </a:lnTo>
                <a:lnTo>
                  <a:pt x="3691641" y="73902"/>
                </a:lnTo>
                <a:lnTo>
                  <a:pt x="3697099" y="17461"/>
                </a:lnTo>
                <a:close/>
              </a:path>
              <a:path w="5764402" h="928334">
                <a:moveTo>
                  <a:pt x="3744796" y="13071"/>
                </a:moveTo>
                <a:lnTo>
                  <a:pt x="3738642" y="9167"/>
                </a:lnTo>
                <a:lnTo>
                  <a:pt x="3733374" y="50305"/>
                </a:lnTo>
                <a:lnTo>
                  <a:pt x="3726149" y="64638"/>
                </a:lnTo>
                <a:lnTo>
                  <a:pt x="3736343" y="94438"/>
                </a:lnTo>
                <a:lnTo>
                  <a:pt x="3736508" y="92210"/>
                </a:lnTo>
                <a:lnTo>
                  <a:pt x="3735329" y="88646"/>
                </a:lnTo>
                <a:lnTo>
                  <a:pt x="3733901" y="54871"/>
                </a:lnTo>
                <a:lnTo>
                  <a:pt x="3743263" y="40882"/>
                </a:lnTo>
                <a:lnTo>
                  <a:pt x="3744796" y="13071"/>
                </a:lnTo>
                <a:close/>
              </a:path>
              <a:path w="5764402" h="928334">
                <a:moveTo>
                  <a:pt x="3726149" y="64638"/>
                </a:moveTo>
                <a:lnTo>
                  <a:pt x="3733374" y="50305"/>
                </a:lnTo>
                <a:lnTo>
                  <a:pt x="3725475" y="59935"/>
                </a:lnTo>
                <a:lnTo>
                  <a:pt x="3720253" y="69478"/>
                </a:lnTo>
                <a:lnTo>
                  <a:pt x="3719194" y="74389"/>
                </a:lnTo>
                <a:lnTo>
                  <a:pt x="3724000" y="97978"/>
                </a:lnTo>
                <a:lnTo>
                  <a:pt x="3725423" y="98175"/>
                </a:lnTo>
                <a:lnTo>
                  <a:pt x="3736343" y="94438"/>
                </a:lnTo>
                <a:lnTo>
                  <a:pt x="3726149" y="64638"/>
                </a:lnTo>
                <a:close/>
              </a:path>
              <a:path w="5764402" h="928334">
                <a:moveTo>
                  <a:pt x="3725475" y="59935"/>
                </a:moveTo>
                <a:lnTo>
                  <a:pt x="3727409" y="12126"/>
                </a:lnTo>
                <a:lnTo>
                  <a:pt x="3719032" y="74721"/>
                </a:lnTo>
                <a:lnTo>
                  <a:pt x="3719180" y="88459"/>
                </a:lnTo>
                <a:lnTo>
                  <a:pt x="3724000" y="97978"/>
                </a:lnTo>
                <a:lnTo>
                  <a:pt x="3719194" y="74389"/>
                </a:lnTo>
                <a:lnTo>
                  <a:pt x="3720253" y="69478"/>
                </a:lnTo>
                <a:lnTo>
                  <a:pt x="3725475" y="59935"/>
                </a:lnTo>
                <a:close/>
              </a:path>
              <a:path w="5764402" h="928334">
                <a:moveTo>
                  <a:pt x="3741048" y="45095"/>
                </a:moveTo>
                <a:lnTo>
                  <a:pt x="3743263" y="40882"/>
                </a:lnTo>
                <a:lnTo>
                  <a:pt x="3733901" y="54871"/>
                </a:lnTo>
                <a:lnTo>
                  <a:pt x="3735329" y="88646"/>
                </a:lnTo>
                <a:lnTo>
                  <a:pt x="3736142" y="85185"/>
                </a:lnTo>
                <a:lnTo>
                  <a:pt x="3740358" y="85197"/>
                </a:lnTo>
                <a:lnTo>
                  <a:pt x="3747071" y="87189"/>
                </a:lnTo>
                <a:lnTo>
                  <a:pt x="3743263" y="40882"/>
                </a:lnTo>
                <a:lnTo>
                  <a:pt x="3741048" y="45095"/>
                </a:lnTo>
                <a:close/>
              </a:path>
              <a:path w="5764402" h="928334">
                <a:moveTo>
                  <a:pt x="3744833" y="15781"/>
                </a:moveTo>
                <a:lnTo>
                  <a:pt x="3744796" y="13071"/>
                </a:lnTo>
                <a:lnTo>
                  <a:pt x="3743263" y="40882"/>
                </a:lnTo>
                <a:lnTo>
                  <a:pt x="3746188" y="35317"/>
                </a:lnTo>
                <a:lnTo>
                  <a:pt x="3747917" y="25543"/>
                </a:lnTo>
                <a:lnTo>
                  <a:pt x="3744833" y="15781"/>
                </a:lnTo>
                <a:close/>
              </a:path>
              <a:path w="5764402" h="928334">
                <a:moveTo>
                  <a:pt x="3727409" y="12126"/>
                </a:moveTo>
                <a:lnTo>
                  <a:pt x="3725475" y="59935"/>
                </a:lnTo>
                <a:lnTo>
                  <a:pt x="3733374" y="50305"/>
                </a:lnTo>
                <a:lnTo>
                  <a:pt x="3738642" y="9167"/>
                </a:lnTo>
                <a:lnTo>
                  <a:pt x="3727409" y="12126"/>
                </a:lnTo>
                <a:close/>
              </a:path>
              <a:path w="5764402" h="928334">
                <a:moveTo>
                  <a:pt x="3717161" y="16109"/>
                </a:moveTo>
                <a:lnTo>
                  <a:pt x="3710684" y="15266"/>
                </a:lnTo>
                <a:lnTo>
                  <a:pt x="3713225" y="89981"/>
                </a:lnTo>
                <a:lnTo>
                  <a:pt x="3714441" y="84117"/>
                </a:lnTo>
                <a:lnTo>
                  <a:pt x="3719032" y="74721"/>
                </a:lnTo>
                <a:lnTo>
                  <a:pt x="3727409" y="12126"/>
                </a:lnTo>
                <a:lnTo>
                  <a:pt x="3717161" y="16109"/>
                </a:lnTo>
                <a:close/>
              </a:path>
              <a:path w="5764402" h="928334">
                <a:moveTo>
                  <a:pt x="3713225" y="89981"/>
                </a:moveTo>
                <a:lnTo>
                  <a:pt x="3710684" y="15266"/>
                </a:lnTo>
                <a:lnTo>
                  <a:pt x="3702354" y="12317"/>
                </a:lnTo>
                <a:lnTo>
                  <a:pt x="3699687" y="85718"/>
                </a:lnTo>
                <a:lnTo>
                  <a:pt x="3699090" y="88321"/>
                </a:lnTo>
                <a:lnTo>
                  <a:pt x="3700577" y="92599"/>
                </a:lnTo>
                <a:lnTo>
                  <a:pt x="3704936" y="92576"/>
                </a:lnTo>
                <a:lnTo>
                  <a:pt x="3713225" y="89981"/>
                </a:lnTo>
                <a:close/>
              </a:path>
              <a:path w="5764402" h="928334">
                <a:moveTo>
                  <a:pt x="3690071" y="9606"/>
                </a:moveTo>
                <a:lnTo>
                  <a:pt x="3671243" y="9618"/>
                </a:lnTo>
                <a:lnTo>
                  <a:pt x="3675277" y="11781"/>
                </a:lnTo>
                <a:lnTo>
                  <a:pt x="3677179" y="15734"/>
                </a:lnTo>
                <a:lnTo>
                  <a:pt x="3686241" y="16846"/>
                </a:lnTo>
                <a:lnTo>
                  <a:pt x="3690472" y="15568"/>
                </a:lnTo>
                <a:lnTo>
                  <a:pt x="3702354" y="12317"/>
                </a:lnTo>
                <a:lnTo>
                  <a:pt x="3690071" y="9606"/>
                </a:lnTo>
                <a:close/>
              </a:path>
              <a:path w="5764402" h="928334">
                <a:moveTo>
                  <a:pt x="3743615" y="40546"/>
                </a:moveTo>
                <a:lnTo>
                  <a:pt x="3747071" y="87189"/>
                </a:lnTo>
                <a:lnTo>
                  <a:pt x="3755376" y="89666"/>
                </a:lnTo>
                <a:lnTo>
                  <a:pt x="3755154" y="45113"/>
                </a:lnTo>
                <a:lnTo>
                  <a:pt x="3756014" y="42100"/>
                </a:lnTo>
                <a:lnTo>
                  <a:pt x="3756626" y="38621"/>
                </a:lnTo>
                <a:lnTo>
                  <a:pt x="3756136" y="35786"/>
                </a:lnTo>
                <a:lnTo>
                  <a:pt x="3753685" y="34706"/>
                </a:lnTo>
                <a:lnTo>
                  <a:pt x="3748419" y="36493"/>
                </a:lnTo>
                <a:lnTo>
                  <a:pt x="3743615" y="40546"/>
                </a:lnTo>
                <a:close/>
              </a:path>
              <a:path w="5764402" h="928334">
                <a:moveTo>
                  <a:pt x="3741122" y="92639"/>
                </a:moveTo>
                <a:lnTo>
                  <a:pt x="3737165" y="95469"/>
                </a:lnTo>
                <a:lnTo>
                  <a:pt x="3738256" y="96978"/>
                </a:lnTo>
                <a:lnTo>
                  <a:pt x="3744755" y="94242"/>
                </a:lnTo>
                <a:lnTo>
                  <a:pt x="3741122" y="92639"/>
                </a:lnTo>
                <a:close/>
              </a:path>
              <a:path w="5764402" h="928334">
                <a:moveTo>
                  <a:pt x="3686675" y="84276"/>
                </a:moveTo>
                <a:lnTo>
                  <a:pt x="3687680" y="89785"/>
                </a:lnTo>
                <a:lnTo>
                  <a:pt x="3693175" y="86232"/>
                </a:lnTo>
                <a:lnTo>
                  <a:pt x="3697868" y="83825"/>
                </a:lnTo>
                <a:lnTo>
                  <a:pt x="3694299" y="76088"/>
                </a:lnTo>
                <a:lnTo>
                  <a:pt x="3690896" y="78785"/>
                </a:lnTo>
                <a:lnTo>
                  <a:pt x="3686675" y="84276"/>
                </a:lnTo>
                <a:close/>
              </a:path>
              <a:path w="5764402" h="928334">
                <a:moveTo>
                  <a:pt x="3683736" y="83094"/>
                </a:moveTo>
                <a:lnTo>
                  <a:pt x="3686675" y="84276"/>
                </a:lnTo>
                <a:lnTo>
                  <a:pt x="3690896" y="78785"/>
                </a:lnTo>
                <a:lnTo>
                  <a:pt x="3682971" y="76675"/>
                </a:lnTo>
                <a:lnTo>
                  <a:pt x="3676958" y="84502"/>
                </a:lnTo>
                <a:lnTo>
                  <a:pt x="3683736" y="83094"/>
                </a:lnTo>
                <a:close/>
              </a:path>
              <a:path w="5764402" h="928334">
                <a:moveTo>
                  <a:pt x="3664047" y="70361"/>
                </a:moveTo>
                <a:lnTo>
                  <a:pt x="3668955" y="71413"/>
                </a:lnTo>
                <a:lnTo>
                  <a:pt x="3672499" y="73432"/>
                </a:lnTo>
                <a:lnTo>
                  <a:pt x="3673617" y="76010"/>
                </a:lnTo>
                <a:lnTo>
                  <a:pt x="3677179" y="15734"/>
                </a:lnTo>
                <a:lnTo>
                  <a:pt x="3672440" y="19084"/>
                </a:lnTo>
                <a:lnTo>
                  <a:pt x="3664047" y="70361"/>
                </a:lnTo>
                <a:close/>
              </a:path>
              <a:path w="5764402" h="928334">
                <a:moveTo>
                  <a:pt x="3651755" y="77065"/>
                </a:moveTo>
                <a:lnTo>
                  <a:pt x="3654386" y="72780"/>
                </a:lnTo>
                <a:lnTo>
                  <a:pt x="3658837" y="70681"/>
                </a:lnTo>
                <a:lnTo>
                  <a:pt x="3664047" y="70361"/>
                </a:lnTo>
                <a:lnTo>
                  <a:pt x="3672440" y="19084"/>
                </a:lnTo>
                <a:lnTo>
                  <a:pt x="3656591" y="19451"/>
                </a:lnTo>
                <a:lnTo>
                  <a:pt x="3651755" y="77065"/>
                </a:lnTo>
                <a:close/>
              </a:path>
              <a:path w="5764402" h="928334">
                <a:moveTo>
                  <a:pt x="3651755" y="77065"/>
                </a:moveTo>
                <a:lnTo>
                  <a:pt x="3656591" y="19451"/>
                </a:lnTo>
                <a:lnTo>
                  <a:pt x="3648455" y="21516"/>
                </a:lnTo>
                <a:lnTo>
                  <a:pt x="3651803" y="83033"/>
                </a:lnTo>
                <a:lnTo>
                  <a:pt x="3651755" y="77065"/>
                </a:lnTo>
                <a:close/>
              </a:path>
              <a:path w="5764402" h="928334">
                <a:moveTo>
                  <a:pt x="3637064" y="71562"/>
                </a:moveTo>
                <a:lnTo>
                  <a:pt x="3640661" y="72481"/>
                </a:lnTo>
                <a:lnTo>
                  <a:pt x="3637541" y="35471"/>
                </a:lnTo>
                <a:lnTo>
                  <a:pt x="3635620" y="37908"/>
                </a:lnTo>
                <a:lnTo>
                  <a:pt x="3629748" y="39640"/>
                </a:lnTo>
                <a:lnTo>
                  <a:pt x="3627454" y="74321"/>
                </a:lnTo>
                <a:lnTo>
                  <a:pt x="3637064" y="71562"/>
                </a:lnTo>
                <a:close/>
              </a:path>
              <a:path w="5764402" h="928334">
                <a:moveTo>
                  <a:pt x="3605064" y="92493"/>
                </a:moveTo>
                <a:lnTo>
                  <a:pt x="3611874" y="86521"/>
                </a:lnTo>
                <a:lnTo>
                  <a:pt x="3619198" y="79886"/>
                </a:lnTo>
                <a:lnTo>
                  <a:pt x="3627454" y="74321"/>
                </a:lnTo>
                <a:lnTo>
                  <a:pt x="3629748" y="39640"/>
                </a:lnTo>
                <a:lnTo>
                  <a:pt x="3619137" y="40412"/>
                </a:lnTo>
                <a:lnTo>
                  <a:pt x="3605064" y="92493"/>
                </a:lnTo>
                <a:close/>
              </a:path>
              <a:path w="5764402" h="928334">
                <a:moveTo>
                  <a:pt x="3593481" y="82829"/>
                </a:moveTo>
                <a:lnTo>
                  <a:pt x="3588782" y="84298"/>
                </a:lnTo>
                <a:lnTo>
                  <a:pt x="3589800" y="92145"/>
                </a:lnTo>
                <a:lnTo>
                  <a:pt x="3599152" y="86928"/>
                </a:lnTo>
                <a:lnTo>
                  <a:pt x="3595367" y="80100"/>
                </a:lnTo>
                <a:lnTo>
                  <a:pt x="3593481" y="82829"/>
                </a:lnTo>
                <a:close/>
              </a:path>
              <a:path w="5764402" h="928334">
                <a:moveTo>
                  <a:pt x="3387715" y="842207"/>
                </a:moveTo>
                <a:lnTo>
                  <a:pt x="3388537" y="844129"/>
                </a:lnTo>
                <a:lnTo>
                  <a:pt x="3399493" y="841609"/>
                </a:lnTo>
                <a:lnTo>
                  <a:pt x="3400625" y="838293"/>
                </a:lnTo>
                <a:lnTo>
                  <a:pt x="3397748" y="836617"/>
                </a:lnTo>
                <a:lnTo>
                  <a:pt x="3392957" y="835072"/>
                </a:lnTo>
                <a:lnTo>
                  <a:pt x="3387715" y="842207"/>
                </a:lnTo>
                <a:close/>
              </a:path>
              <a:path w="5764402" h="928334">
                <a:moveTo>
                  <a:pt x="3386678" y="833691"/>
                </a:moveTo>
                <a:lnTo>
                  <a:pt x="3379339" y="832505"/>
                </a:lnTo>
                <a:lnTo>
                  <a:pt x="3379696" y="836365"/>
                </a:lnTo>
                <a:lnTo>
                  <a:pt x="3383098" y="838358"/>
                </a:lnTo>
                <a:lnTo>
                  <a:pt x="3387715" y="842207"/>
                </a:lnTo>
                <a:lnTo>
                  <a:pt x="3392957" y="835072"/>
                </a:lnTo>
                <a:lnTo>
                  <a:pt x="3386678" y="833691"/>
                </a:lnTo>
                <a:close/>
              </a:path>
              <a:path w="5764402" h="928334">
                <a:moveTo>
                  <a:pt x="3366906" y="847080"/>
                </a:moveTo>
                <a:lnTo>
                  <a:pt x="3367782" y="844299"/>
                </a:lnTo>
                <a:lnTo>
                  <a:pt x="3371808" y="840730"/>
                </a:lnTo>
                <a:lnTo>
                  <a:pt x="3379696" y="836365"/>
                </a:lnTo>
                <a:lnTo>
                  <a:pt x="3379339" y="832505"/>
                </a:lnTo>
                <a:lnTo>
                  <a:pt x="3371367" y="831547"/>
                </a:lnTo>
                <a:lnTo>
                  <a:pt x="3366906" y="847080"/>
                </a:lnTo>
                <a:close/>
              </a:path>
              <a:path w="5764402" h="928334">
                <a:moveTo>
                  <a:pt x="3363372" y="856441"/>
                </a:moveTo>
                <a:lnTo>
                  <a:pt x="3360703" y="854426"/>
                </a:lnTo>
                <a:lnTo>
                  <a:pt x="3361027" y="904049"/>
                </a:lnTo>
                <a:lnTo>
                  <a:pt x="3363004" y="908878"/>
                </a:lnTo>
                <a:lnTo>
                  <a:pt x="3367350" y="904494"/>
                </a:lnTo>
                <a:lnTo>
                  <a:pt x="3366906" y="847080"/>
                </a:lnTo>
                <a:lnTo>
                  <a:pt x="3371367" y="831547"/>
                </a:lnTo>
                <a:lnTo>
                  <a:pt x="3363189" y="830848"/>
                </a:lnTo>
                <a:lnTo>
                  <a:pt x="3362719" y="850800"/>
                </a:lnTo>
                <a:lnTo>
                  <a:pt x="3363372" y="856441"/>
                </a:lnTo>
                <a:close/>
              </a:path>
              <a:path w="5764402" h="928334">
                <a:moveTo>
                  <a:pt x="3358265" y="843050"/>
                </a:moveTo>
                <a:lnTo>
                  <a:pt x="3362719" y="850800"/>
                </a:lnTo>
                <a:lnTo>
                  <a:pt x="3363189" y="830848"/>
                </a:lnTo>
                <a:lnTo>
                  <a:pt x="3355234" y="830441"/>
                </a:lnTo>
                <a:lnTo>
                  <a:pt x="3359185" y="902047"/>
                </a:lnTo>
                <a:lnTo>
                  <a:pt x="3360703" y="854426"/>
                </a:lnTo>
                <a:lnTo>
                  <a:pt x="3358265" y="843050"/>
                </a:lnTo>
                <a:close/>
              </a:path>
              <a:path w="5764402" h="928334">
                <a:moveTo>
                  <a:pt x="3388097" y="844230"/>
                </a:moveTo>
                <a:lnTo>
                  <a:pt x="3380513" y="846613"/>
                </a:lnTo>
                <a:lnTo>
                  <a:pt x="3380635" y="850537"/>
                </a:lnTo>
                <a:lnTo>
                  <a:pt x="3384811" y="849534"/>
                </a:lnTo>
                <a:lnTo>
                  <a:pt x="3387858" y="847805"/>
                </a:lnTo>
                <a:lnTo>
                  <a:pt x="3389064" y="845359"/>
                </a:lnTo>
                <a:lnTo>
                  <a:pt x="3388537" y="844129"/>
                </a:lnTo>
                <a:lnTo>
                  <a:pt x="3388097" y="844230"/>
                </a:lnTo>
                <a:close/>
              </a:path>
              <a:path w="5764402" h="928334">
                <a:moveTo>
                  <a:pt x="3380513" y="846613"/>
                </a:moveTo>
                <a:lnTo>
                  <a:pt x="3376327" y="848753"/>
                </a:lnTo>
                <a:lnTo>
                  <a:pt x="3376428" y="850781"/>
                </a:lnTo>
                <a:lnTo>
                  <a:pt x="3380635" y="850537"/>
                </a:lnTo>
                <a:lnTo>
                  <a:pt x="3380513" y="846613"/>
                </a:lnTo>
                <a:close/>
              </a:path>
              <a:path w="5764402" h="928334">
                <a:moveTo>
                  <a:pt x="3385391" y="48298"/>
                </a:moveTo>
                <a:lnTo>
                  <a:pt x="3387936" y="46901"/>
                </a:lnTo>
                <a:lnTo>
                  <a:pt x="3385284" y="45281"/>
                </a:lnTo>
                <a:lnTo>
                  <a:pt x="3380259" y="44286"/>
                </a:lnTo>
                <a:lnTo>
                  <a:pt x="3375682" y="44766"/>
                </a:lnTo>
                <a:lnTo>
                  <a:pt x="3374828" y="48621"/>
                </a:lnTo>
                <a:lnTo>
                  <a:pt x="3385391" y="48298"/>
                </a:lnTo>
                <a:close/>
              </a:path>
              <a:path w="5764402" h="928334">
                <a:moveTo>
                  <a:pt x="3114381" y="20063"/>
                </a:moveTo>
                <a:lnTo>
                  <a:pt x="3105606" y="20303"/>
                </a:lnTo>
                <a:lnTo>
                  <a:pt x="3108939" y="65815"/>
                </a:lnTo>
                <a:lnTo>
                  <a:pt x="3113946" y="66019"/>
                </a:lnTo>
                <a:lnTo>
                  <a:pt x="3114240" y="68330"/>
                </a:lnTo>
                <a:lnTo>
                  <a:pt x="3115637" y="71282"/>
                </a:lnTo>
                <a:lnTo>
                  <a:pt x="3125091" y="13423"/>
                </a:lnTo>
                <a:lnTo>
                  <a:pt x="3114381" y="20063"/>
                </a:lnTo>
                <a:close/>
              </a:path>
              <a:path w="5764402" h="928334">
                <a:moveTo>
                  <a:pt x="3091451" y="5826"/>
                </a:moveTo>
                <a:lnTo>
                  <a:pt x="3092418" y="66875"/>
                </a:lnTo>
                <a:lnTo>
                  <a:pt x="3101549" y="66129"/>
                </a:lnTo>
                <a:lnTo>
                  <a:pt x="3108939" y="65815"/>
                </a:lnTo>
                <a:lnTo>
                  <a:pt x="3105606" y="20303"/>
                </a:lnTo>
                <a:lnTo>
                  <a:pt x="3103326" y="12445"/>
                </a:lnTo>
                <a:lnTo>
                  <a:pt x="3098364" y="7183"/>
                </a:lnTo>
                <a:lnTo>
                  <a:pt x="3091451" y="5826"/>
                </a:lnTo>
                <a:close/>
              </a:path>
              <a:path w="5764402" h="928334">
                <a:moveTo>
                  <a:pt x="3045207" y="33567"/>
                </a:moveTo>
                <a:lnTo>
                  <a:pt x="3051321" y="72434"/>
                </a:lnTo>
                <a:lnTo>
                  <a:pt x="3060996" y="70831"/>
                </a:lnTo>
                <a:lnTo>
                  <a:pt x="3071499" y="69313"/>
                </a:lnTo>
                <a:lnTo>
                  <a:pt x="3082187" y="67965"/>
                </a:lnTo>
                <a:lnTo>
                  <a:pt x="3092418" y="66875"/>
                </a:lnTo>
                <a:lnTo>
                  <a:pt x="3091451" y="5826"/>
                </a:lnTo>
                <a:lnTo>
                  <a:pt x="3083088" y="7687"/>
                </a:lnTo>
                <a:lnTo>
                  <a:pt x="3073780" y="12079"/>
                </a:lnTo>
                <a:lnTo>
                  <a:pt x="3064029" y="18314"/>
                </a:lnTo>
                <a:lnTo>
                  <a:pt x="3054337" y="25706"/>
                </a:lnTo>
                <a:lnTo>
                  <a:pt x="3045207" y="33567"/>
                </a:lnTo>
                <a:close/>
              </a:path>
              <a:path w="5764402" h="928334">
                <a:moveTo>
                  <a:pt x="3131006" y="24873"/>
                </a:moveTo>
                <a:lnTo>
                  <a:pt x="3134736" y="22914"/>
                </a:lnTo>
                <a:lnTo>
                  <a:pt x="3138352" y="20966"/>
                </a:lnTo>
                <a:lnTo>
                  <a:pt x="3141482" y="19080"/>
                </a:lnTo>
                <a:lnTo>
                  <a:pt x="3144803" y="15679"/>
                </a:lnTo>
                <a:lnTo>
                  <a:pt x="3141728" y="13097"/>
                </a:lnTo>
                <a:lnTo>
                  <a:pt x="3136864" y="12233"/>
                </a:lnTo>
                <a:lnTo>
                  <a:pt x="3131006" y="24873"/>
                </a:lnTo>
                <a:close/>
              </a:path>
              <a:path w="5764402" h="928334">
                <a:moveTo>
                  <a:pt x="3122373" y="31874"/>
                </a:moveTo>
                <a:lnTo>
                  <a:pt x="3124690" y="28637"/>
                </a:lnTo>
                <a:lnTo>
                  <a:pt x="3127534" y="26797"/>
                </a:lnTo>
                <a:lnTo>
                  <a:pt x="3131006" y="24873"/>
                </a:lnTo>
                <a:lnTo>
                  <a:pt x="3136864" y="12233"/>
                </a:lnTo>
                <a:lnTo>
                  <a:pt x="3129288" y="11717"/>
                </a:lnTo>
                <a:lnTo>
                  <a:pt x="3125091" y="13423"/>
                </a:lnTo>
                <a:lnTo>
                  <a:pt x="3122373" y="31874"/>
                </a:lnTo>
                <a:close/>
              </a:path>
              <a:path w="5764402" h="928334">
                <a:moveTo>
                  <a:pt x="3122373" y="31874"/>
                </a:moveTo>
                <a:lnTo>
                  <a:pt x="3125091" y="13423"/>
                </a:lnTo>
                <a:lnTo>
                  <a:pt x="3115637" y="71282"/>
                </a:lnTo>
                <a:lnTo>
                  <a:pt x="3120115" y="71328"/>
                </a:lnTo>
                <a:lnTo>
                  <a:pt x="3124706" y="71678"/>
                </a:lnTo>
                <a:lnTo>
                  <a:pt x="3123643" y="33175"/>
                </a:lnTo>
                <a:lnTo>
                  <a:pt x="3122373" y="31874"/>
                </a:lnTo>
                <a:close/>
              </a:path>
              <a:path w="5764402" h="928334">
                <a:moveTo>
                  <a:pt x="3107886" y="83857"/>
                </a:moveTo>
                <a:lnTo>
                  <a:pt x="3109919" y="90689"/>
                </a:lnTo>
                <a:lnTo>
                  <a:pt x="3111954" y="72376"/>
                </a:lnTo>
                <a:lnTo>
                  <a:pt x="3112506" y="71608"/>
                </a:lnTo>
                <a:lnTo>
                  <a:pt x="3115637" y="71282"/>
                </a:lnTo>
                <a:lnTo>
                  <a:pt x="3114240" y="68330"/>
                </a:lnTo>
                <a:lnTo>
                  <a:pt x="3108244" y="70610"/>
                </a:lnTo>
                <a:lnTo>
                  <a:pt x="3107886" y="83857"/>
                </a:lnTo>
                <a:close/>
              </a:path>
              <a:path w="5764402" h="928334">
                <a:moveTo>
                  <a:pt x="3087846" y="81567"/>
                </a:moveTo>
                <a:lnTo>
                  <a:pt x="3096534" y="77593"/>
                </a:lnTo>
                <a:lnTo>
                  <a:pt x="3103319" y="78924"/>
                </a:lnTo>
                <a:lnTo>
                  <a:pt x="3107886" y="83857"/>
                </a:lnTo>
                <a:lnTo>
                  <a:pt x="3108244" y="70610"/>
                </a:lnTo>
                <a:lnTo>
                  <a:pt x="3097295" y="73756"/>
                </a:lnTo>
                <a:lnTo>
                  <a:pt x="3087846" y="81567"/>
                </a:lnTo>
                <a:close/>
              </a:path>
              <a:path w="5764402" h="928334">
                <a:moveTo>
                  <a:pt x="3080752" y="77855"/>
                </a:moveTo>
                <a:lnTo>
                  <a:pt x="3078113" y="91817"/>
                </a:lnTo>
                <a:lnTo>
                  <a:pt x="3087846" y="81567"/>
                </a:lnTo>
                <a:lnTo>
                  <a:pt x="3097295" y="73756"/>
                </a:lnTo>
                <a:lnTo>
                  <a:pt x="3080752" y="77855"/>
                </a:lnTo>
                <a:close/>
              </a:path>
              <a:path w="5764402" h="928334">
                <a:moveTo>
                  <a:pt x="3040541" y="97722"/>
                </a:moveTo>
                <a:lnTo>
                  <a:pt x="3047086" y="99813"/>
                </a:lnTo>
                <a:lnTo>
                  <a:pt x="3040750" y="81460"/>
                </a:lnTo>
                <a:lnTo>
                  <a:pt x="3039572" y="83959"/>
                </a:lnTo>
                <a:lnTo>
                  <a:pt x="3038217" y="88390"/>
                </a:lnTo>
                <a:lnTo>
                  <a:pt x="3038063" y="93446"/>
                </a:lnTo>
                <a:lnTo>
                  <a:pt x="3040541" y="97722"/>
                </a:lnTo>
                <a:close/>
              </a:path>
              <a:path w="5764402" h="928334">
                <a:moveTo>
                  <a:pt x="3129811" y="839630"/>
                </a:moveTo>
                <a:lnTo>
                  <a:pt x="3131033" y="841322"/>
                </a:lnTo>
                <a:lnTo>
                  <a:pt x="3138594" y="840379"/>
                </a:lnTo>
                <a:lnTo>
                  <a:pt x="3147752" y="833284"/>
                </a:lnTo>
                <a:lnTo>
                  <a:pt x="3136701" y="834571"/>
                </a:lnTo>
                <a:lnTo>
                  <a:pt x="3131039" y="836795"/>
                </a:lnTo>
                <a:lnTo>
                  <a:pt x="3129811" y="839630"/>
                </a:lnTo>
                <a:close/>
              </a:path>
              <a:path w="5764402" h="928334">
                <a:moveTo>
                  <a:pt x="3194557" y="16048"/>
                </a:moveTo>
                <a:lnTo>
                  <a:pt x="3200228" y="79590"/>
                </a:lnTo>
                <a:lnTo>
                  <a:pt x="3216138" y="77396"/>
                </a:lnTo>
                <a:lnTo>
                  <a:pt x="3219175" y="17878"/>
                </a:lnTo>
                <a:lnTo>
                  <a:pt x="3225375" y="13051"/>
                </a:lnTo>
                <a:lnTo>
                  <a:pt x="3225668" y="10201"/>
                </a:lnTo>
                <a:lnTo>
                  <a:pt x="3220404" y="9825"/>
                </a:lnTo>
                <a:lnTo>
                  <a:pt x="3211911" y="11174"/>
                </a:lnTo>
                <a:lnTo>
                  <a:pt x="3202519" y="13498"/>
                </a:lnTo>
                <a:lnTo>
                  <a:pt x="3194557" y="16048"/>
                </a:lnTo>
                <a:close/>
              </a:path>
              <a:path w="5764402" h="928334">
                <a:moveTo>
                  <a:pt x="3216138" y="77396"/>
                </a:moveTo>
                <a:lnTo>
                  <a:pt x="3217792" y="79580"/>
                </a:lnTo>
                <a:lnTo>
                  <a:pt x="3220607" y="93194"/>
                </a:lnTo>
                <a:lnTo>
                  <a:pt x="3224220" y="90954"/>
                </a:lnTo>
                <a:lnTo>
                  <a:pt x="3226586" y="88284"/>
                </a:lnTo>
                <a:lnTo>
                  <a:pt x="3234093" y="11804"/>
                </a:lnTo>
                <a:lnTo>
                  <a:pt x="3219175" y="17878"/>
                </a:lnTo>
                <a:lnTo>
                  <a:pt x="3216138" y="77396"/>
                </a:lnTo>
                <a:close/>
              </a:path>
              <a:path w="5764402" h="928334">
                <a:moveTo>
                  <a:pt x="3178372" y="84489"/>
                </a:moveTo>
                <a:lnTo>
                  <a:pt x="3181673" y="84095"/>
                </a:lnTo>
                <a:lnTo>
                  <a:pt x="3188989" y="81888"/>
                </a:lnTo>
                <a:lnTo>
                  <a:pt x="3200228" y="79590"/>
                </a:lnTo>
                <a:lnTo>
                  <a:pt x="3194557" y="16048"/>
                </a:lnTo>
                <a:lnTo>
                  <a:pt x="3190353" y="18075"/>
                </a:lnTo>
                <a:lnTo>
                  <a:pt x="3186224" y="14317"/>
                </a:lnTo>
                <a:lnTo>
                  <a:pt x="3178372" y="84489"/>
                </a:lnTo>
                <a:close/>
              </a:path>
              <a:path w="5764402" h="928334">
                <a:moveTo>
                  <a:pt x="3173223" y="72677"/>
                </a:moveTo>
                <a:lnTo>
                  <a:pt x="3174821" y="75040"/>
                </a:lnTo>
                <a:lnTo>
                  <a:pt x="3177620" y="80591"/>
                </a:lnTo>
                <a:lnTo>
                  <a:pt x="3178372" y="84489"/>
                </a:lnTo>
                <a:lnTo>
                  <a:pt x="3186224" y="14317"/>
                </a:lnTo>
                <a:lnTo>
                  <a:pt x="3176767" y="9565"/>
                </a:lnTo>
                <a:lnTo>
                  <a:pt x="3173223" y="72677"/>
                </a:lnTo>
                <a:close/>
              </a:path>
              <a:path w="5764402" h="928334">
                <a:moveTo>
                  <a:pt x="3176767" y="9565"/>
                </a:moveTo>
                <a:lnTo>
                  <a:pt x="3169157" y="10900"/>
                </a:lnTo>
                <a:lnTo>
                  <a:pt x="3162770" y="16229"/>
                </a:lnTo>
                <a:lnTo>
                  <a:pt x="3156983" y="23459"/>
                </a:lnTo>
                <a:lnTo>
                  <a:pt x="3151174" y="30497"/>
                </a:lnTo>
                <a:lnTo>
                  <a:pt x="3157726" y="71641"/>
                </a:lnTo>
                <a:lnTo>
                  <a:pt x="3173223" y="72677"/>
                </a:lnTo>
                <a:lnTo>
                  <a:pt x="3176767" y="9565"/>
                </a:lnTo>
                <a:close/>
              </a:path>
              <a:path w="5764402" h="928334">
                <a:moveTo>
                  <a:pt x="3146605" y="72376"/>
                </a:moveTo>
                <a:lnTo>
                  <a:pt x="3157726" y="71641"/>
                </a:lnTo>
                <a:lnTo>
                  <a:pt x="3151174" y="30497"/>
                </a:lnTo>
                <a:lnTo>
                  <a:pt x="3144720" y="35249"/>
                </a:lnTo>
                <a:lnTo>
                  <a:pt x="3141617" y="35230"/>
                </a:lnTo>
                <a:lnTo>
                  <a:pt x="3138989" y="74514"/>
                </a:lnTo>
                <a:lnTo>
                  <a:pt x="3146605" y="72376"/>
                </a:lnTo>
                <a:close/>
              </a:path>
              <a:path w="5764402" h="928334">
                <a:moveTo>
                  <a:pt x="3128470" y="85629"/>
                </a:moveTo>
                <a:lnTo>
                  <a:pt x="3130792" y="81510"/>
                </a:lnTo>
                <a:lnTo>
                  <a:pt x="3134009" y="77682"/>
                </a:lnTo>
                <a:lnTo>
                  <a:pt x="3138989" y="74514"/>
                </a:lnTo>
                <a:lnTo>
                  <a:pt x="3141617" y="35230"/>
                </a:lnTo>
                <a:lnTo>
                  <a:pt x="3132894" y="34901"/>
                </a:lnTo>
                <a:lnTo>
                  <a:pt x="3128470" y="85629"/>
                </a:lnTo>
                <a:close/>
              </a:path>
              <a:path w="5764402" h="928334">
                <a:moveTo>
                  <a:pt x="3123023" y="93254"/>
                </a:moveTo>
                <a:lnTo>
                  <a:pt x="3126170" y="89667"/>
                </a:lnTo>
                <a:lnTo>
                  <a:pt x="3128470" y="85629"/>
                </a:lnTo>
                <a:lnTo>
                  <a:pt x="3132894" y="34901"/>
                </a:lnTo>
                <a:lnTo>
                  <a:pt x="3127026" y="34200"/>
                </a:lnTo>
                <a:lnTo>
                  <a:pt x="3128178" y="72261"/>
                </a:lnTo>
                <a:lnTo>
                  <a:pt x="3126835" y="73846"/>
                </a:lnTo>
                <a:lnTo>
                  <a:pt x="3123023" y="93254"/>
                </a:lnTo>
                <a:close/>
              </a:path>
              <a:path w="5764402" h="928334">
                <a:moveTo>
                  <a:pt x="3127026" y="34200"/>
                </a:moveTo>
                <a:lnTo>
                  <a:pt x="3123643" y="33175"/>
                </a:lnTo>
                <a:lnTo>
                  <a:pt x="3124706" y="71678"/>
                </a:lnTo>
                <a:lnTo>
                  <a:pt x="3128178" y="72261"/>
                </a:lnTo>
                <a:lnTo>
                  <a:pt x="3127026" y="34200"/>
                </a:lnTo>
                <a:close/>
              </a:path>
              <a:path w="5764402" h="928334">
                <a:moveTo>
                  <a:pt x="3282463" y="72808"/>
                </a:moveTo>
                <a:lnTo>
                  <a:pt x="3278521" y="17614"/>
                </a:lnTo>
                <a:lnTo>
                  <a:pt x="3274729" y="21383"/>
                </a:lnTo>
                <a:lnTo>
                  <a:pt x="3268275" y="25023"/>
                </a:lnTo>
                <a:lnTo>
                  <a:pt x="3268022" y="24963"/>
                </a:lnTo>
                <a:lnTo>
                  <a:pt x="3267940" y="70454"/>
                </a:lnTo>
                <a:lnTo>
                  <a:pt x="3282463" y="72808"/>
                </a:lnTo>
                <a:close/>
              </a:path>
              <a:path w="5764402" h="928334">
                <a:moveTo>
                  <a:pt x="3236570" y="71516"/>
                </a:moveTo>
                <a:lnTo>
                  <a:pt x="3241188" y="69974"/>
                </a:lnTo>
                <a:lnTo>
                  <a:pt x="3247694" y="69185"/>
                </a:lnTo>
                <a:lnTo>
                  <a:pt x="3256481" y="69296"/>
                </a:lnTo>
                <a:lnTo>
                  <a:pt x="3267940" y="70454"/>
                </a:lnTo>
                <a:lnTo>
                  <a:pt x="3268022" y="24963"/>
                </a:lnTo>
                <a:lnTo>
                  <a:pt x="3259364" y="21070"/>
                </a:lnTo>
                <a:lnTo>
                  <a:pt x="3252169" y="15908"/>
                </a:lnTo>
                <a:lnTo>
                  <a:pt x="3244418" y="11983"/>
                </a:lnTo>
                <a:lnTo>
                  <a:pt x="3236570" y="71516"/>
                </a:lnTo>
                <a:close/>
              </a:path>
              <a:path w="5764402" h="928334">
                <a:moveTo>
                  <a:pt x="3234093" y="11804"/>
                </a:moveTo>
                <a:lnTo>
                  <a:pt x="3226586" y="88284"/>
                </a:lnTo>
                <a:lnTo>
                  <a:pt x="3228099" y="85333"/>
                </a:lnTo>
                <a:lnTo>
                  <a:pt x="3229150" y="82247"/>
                </a:lnTo>
                <a:lnTo>
                  <a:pt x="3230131" y="79175"/>
                </a:lnTo>
                <a:lnTo>
                  <a:pt x="3231434" y="76264"/>
                </a:lnTo>
                <a:lnTo>
                  <a:pt x="3233449" y="73661"/>
                </a:lnTo>
                <a:lnTo>
                  <a:pt x="3236570" y="71516"/>
                </a:lnTo>
                <a:lnTo>
                  <a:pt x="3244418" y="11983"/>
                </a:lnTo>
                <a:lnTo>
                  <a:pt x="3234093" y="11804"/>
                </a:lnTo>
                <a:close/>
              </a:path>
              <a:path w="5764402" h="928334">
                <a:moveTo>
                  <a:pt x="3200640" y="94009"/>
                </a:moveTo>
                <a:lnTo>
                  <a:pt x="3203179" y="95946"/>
                </a:lnTo>
                <a:lnTo>
                  <a:pt x="3208079" y="95793"/>
                </a:lnTo>
                <a:lnTo>
                  <a:pt x="3215358" y="94856"/>
                </a:lnTo>
                <a:lnTo>
                  <a:pt x="3220607" y="93194"/>
                </a:lnTo>
                <a:lnTo>
                  <a:pt x="3217792" y="79580"/>
                </a:lnTo>
                <a:lnTo>
                  <a:pt x="3212552" y="84173"/>
                </a:lnTo>
                <a:lnTo>
                  <a:pt x="3205299" y="89533"/>
                </a:lnTo>
                <a:lnTo>
                  <a:pt x="3200640" y="94009"/>
                </a:lnTo>
                <a:close/>
              </a:path>
              <a:path w="5764402" h="928334">
                <a:moveTo>
                  <a:pt x="3126835" y="73846"/>
                </a:moveTo>
                <a:lnTo>
                  <a:pt x="3119983" y="80268"/>
                </a:lnTo>
                <a:lnTo>
                  <a:pt x="3119146" y="85327"/>
                </a:lnTo>
                <a:lnTo>
                  <a:pt x="3117063" y="86143"/>
                </a:lnTo>
                <a:lnTo>
                  <a:pt x="3112648" y="86497"/>
                </a:lnTo>
                <a:lnTo>
                  <a:pt x="3118157" y="96020"/>
                </a:lnTo>
                <a:lnTo>
                  <a:pt x="3123023" y="93254"/>
                </a:lnTo>
                <a:lnTo>
                  <a:pt x="3126835" y="73846"/>
                </a:lnTo>
                <a:close/>
              </a:path>
              <a:path w="5764402" h="928334">
                <a:moveTo>
                  <a:pt x="3119555" y="74709"/>
                </a:moveTo>
                <a:lnTo>
                  <a:pt x="3115214" y="73657"/>
                </a:lnTo>
                <a:lnTo>
                  <a:pt x="3117151" y="80690"/>
                </a:lnTo>
                <a:lnTo>
                  <a:pt x="3119983" y="80268"/>
                </a:lnTo>
                <a:lnTo>
                  <a:pt x="3126835" y="73846"/>
                </a:lnTo>
                <a:lnTo>
                  <a:pt x="3119555" y="74709"/>
                </a:lnTo>
                <a:close/>
              </a:path>
              <a:path w="5764402" h="928334">
                <a:moveTo>
                  <a:pt x="3900006" y="89088"/>
                </a:moveTo>
                <a:lnTo>
                  <a:pt x="3898456" y="88570"/>
                </a:lnTo>
                <a:lnTo>
                  <a:pt x="3894552" y="89874"/>
                </a:lnTo>
                <a:lnTo>
                  <a:pt x="3893453" y="95027"/>
                </a:lnTo>
                <a:lnTo>
                  <a:pt x="3897277" y="94177"/>
                </a:lnTo>
                <a:lnTo>
                  <a:pt x="3894210" y="93455"/>
                </a:lnTo>
                <a:lnTo>
                  <a:pt x="3897301" y="92340"/>
                </a:lnTo>
                <a:lnTo>
                  <a:pt x="3900006" y="89088"/>
                </a:lnTo>
                <a:close/>
              </a:path>
              <a:path w="5764402" h="928334">
                <a:moveTo>
                  <a:pt x="3890197" y="92085"/>
                </a:moveTo>
                <a:lnTo>
                  <a:pt x="3887294" y="94290"/>
                </a:lnTo>
                <a:lnTo>
                  <a:pt x="3887745" y="95575"/>
                </a:lnTo>
                <a:lnTo>
                  <a:pt x="3893453" y="95027"/>
                </a:lnTo>
                <a:lnTo>
                  <a:pt x="3894552" y="89874"/>
                </a:lnTo>
                <a:lnTo>
                  <a:pt x="3890197" y="92085"/>
                </a:lnTo>
                <a:close/>
              </a:path>
              <a:path w="5764402" h="928334">
                <a:moveTo>
                  <a:pt x="4086237" y="84768"/>
                </a:moveTo>
                <a:lnTo>
                  <a:pt x="4088134" y="83356"/>
                </a:lnTo>
                <a:lnTo>
                  <a:pt x="4083460" y="82543"/>
                </a:lnTo>
                <a:lnTo>
                  <a:pt x="4075765" y="84175"/>
                </a:lnTo>
                <a:lnTo>
                  <a:pt x="4074217" y="84934"/>
                </a:lnTo>
                <a:lnTo>
                  <a:pt x="4086237" y="84768"/>
                </a:lnTo>
                <a:close/>
              </a:path>
              <a:path w="5764402" h="928334">
                <a:moveTo>
                  <a:pt x="4253592" y="96557"/>
                </a:moveTo>
                <a:lnTo>
                  <a:pt x="4258288" y="96470"/>
                </a:lnTo>
                <a:lnTo>
                  <a:pt x="4262702" y="96032"/>
                </a:lnTo>
                <a:lnTo>
                  <a:pt x="4265890" y="95260"/>
                </a:lnTo>
                <a:lnTo>
                  <a:pt x="4264811" y="92780"/>
                </a:lnTo>
                <a:lnTo>
                  <a:pt x="4258916" y="91161"/>
                </a:lnTo>
                <a:lnTo>
                  <a:pt x="4253592" y="96557"/>
                </a:lnTo>
                <a:close/>
              </a:path>
              <a:path w="5764402" h="928334">
                <a:moveTo>
                  <a:pt x="4250864" y="93072"/>
                </a:moveTo>
                <a:lnTo>
                  <a:pt x="4247250" y="94552"/>
                </a:lnTo>
                <a:lnTo>
                  <a:pt x="4249558" y="96278"/>
                </a:lnTo>
                <a:lnTo>
                  <a:pt x="4253592" y="96557"/>
                </a:lnTo>
                <a:lnTo>
                  <a:pt x="4258916" y="91161"/>
                </a:lnTo>
                <a:lnTo>
                  <a:pt x="4250864" y="93072"/>
                </a:lnTo>
                <a:close/>
              </a:path>
              <a:path w="5764402" h="928334">
                <a:moveTo>
                  <a:pt x="4053936" y="96337"/>
                </a:moveTo>
                <a:lnTo>
                  <a:pt x="4058639" y="96558"/>
                </a:lnTo>
                <a:lnTo>
                  <a:pt x="4062932" y="96252"/>
                </a:lnTo>
                <a:lnTo>
                  <a:pt x="4065802" y="95347"/>
                </a:lnTo>
                <a:lnTo>
                  <a:pt x="4066235" y="93771"/>
                </a:lnTo>
                <a:lnTo>
                  <a:pt x="4063218" y="91452"/>
                </a:lnTo>
                <a:lnTo>
                  <a:pt x="4059761" y="89850"/>
                </a:lnTo>
                <a:lnTo>
                  <a:pt x="4053936" y="96337"/>
                </a:lnTo>
                <a:close/>
              </a:path>
              <a:path w="5764402" h="928334">
                <a:moveTo>
                  <a:pt x="4051306" y="91624"/>
                </a:moveTo>
                <a:lnTo>
                  <a:pt x="4047509" y="93232"/>
                </a:lnTo>
                <a:lnTo>
                  <a:pt x="4049838" y="95661"/>
                </a:lnTo>
                <a:lnTo>
                  <a:pt x="4053936" y="96337"/>
                </a:lnTo>
                <a:lnTo>
                  <a:pt x="4059761" y="89850"/>
                </a:lnTo>
                <a:lnTo>
                  <a:pt x="4051306" y="91624"/>
                </a:lnTo>
                <a:close/>
              </a:path>
              <a:path w="5764402" h="928334">
                <a:moveTo>
                  <a:pt x="3855667" y="94343"/>
                </a:moveTo>
                <a:lnTo>
                  <a:pt x="3857517" y="90574"/>
                </a:lnTo>
                <a:lnTo>
                  <a:pt x="3854800" y="88255"/>
                </a:lnTo>
                <a:lnTo>
                  <a:pt x="3848734" y="92966"/>
                </a:lnTo>
                <a:lnTo>
                  <a:pt x="3848029" y="93980"/>
                </a:lnTo>
                <a:lnTo>
                  <a:pt x="3855667" y="94343"/>
                </a:lnTo>
                <a:close/>
              </a:path>
              <a:path w="5764402" h="928334">
                <a:moveTo>
                  <a:pt x="4312552" y="73651"/>
                </a:moveTo>
                <a:lnTo>
                  <a:pt x="4305497" y="78510"/>
                </a:lnTo>
                <a:lnTo>
                  <a:pt x="4308228" y="93225"/>
                </a:lnTo>
                <a:lnTo>
                  <a:pt x="4313309" y="92159"/>
                </a:lnTo>
                <a:lnTo>
                  <a:pt x="4318460" y="88255"/>
                </a:lnTo>
                <a:lnTo>
                  <a:pt x="4316084" y="87860"/>
                </a:lnTo>
                <a:lnTo>
                  <a:pt x="4310028" y="86408"/>
                </a:lnTo>
                <a:lnTo>
                  <a:pt x="4307092" y="85112"/>
                </a:lnTo>
                <a:lnTo>
                  <a:pt x="4312552" y="73651"/>
                </a:lnTo>
                <a:close/>
              </a:path>
              <a:path w="5764402" h="928334">
                <a:moveTo>
                  <a:pt x="4308228" y="93225"/>
                </a:moveTo>
                <a:lnTo>
                  <a:pt x="4305497" y="78510"/>
                </a:lnTo>
                <a:lnTo>
                  <a:pt x="4298675" y="81785"/>
                </a:lnTo>
                <a:lnTo>
                  <a:pt x="4294089" y="83823"/>
                </a:lnTo>
                <a:lnTo>
                  <a:pt x="4291547" y="84745"/>
                </a:lnTo>
                <a:lnTo>
                  <a:pt x="4291199" y="84731"/>
                </a:lnTo>
                <a:lnTo>
                  <a:pt x="4292707" y="85692"/>
                </a:lnTo>
                <a:lnTo>
                  <a:pt x="4298099" y="89282"/>
                </a:lnTo>
                <a:lnTo>
                  <a:pt x="4303215" y="92029"/>
                </a:lnTo>
                <a:lnTo>
                  <a:pt x="4308228" y="93225"/>
                </a:lnTo>
                <a:close/>
              </a:path>
              <a:path w="5764402" h="928334">
                <a:moveTo>
                  <a:pt x="4307969" y="73426"/>
                </a:moveTo>
                <a:lnTo>
                  <a:pt x="4311922" y="71191"/>
                </a:lnTo>
                <a:lnTo>
                  <a:pt x="4315456" y="69282"/>
                </a:lnTo>
                <a:lnTo>
                  <a:pt x="4318298" y="67860"/>
                </a:lnTo>
                <a:lnTo>
                  <a:pt x="4319936" y="68113"/>
                </a:lnTo>
                <a:lnTo>
                  <a:pt x="4323828" y="81130"/>
                </a:lnTo>
                <a:lnTo>
                  <a:pt x="4324371" y="80411"/>
                </a:lnTo>
                <a:lnTo>
                  <a:pt x="4323316" y="77689"/>
                </a:lnTo>
                <a:lnTo>
                  <a:pt x="4321382" y="9365"/>
                </a:lnTo>
                <a:lnTo>
                  <a:pt x="4317705" y="8872"/>
                </a:lnTo>
                <a:lnTo>
                  <a:pt x="4312527" y="9465"/>
                </a:lnTo>
                <a:lnTo>
                  <a:pt x="4307969" y="73426"/>
                </a:lnTo>
                <a:close/>
              </a:path>
              <a:path w="5764402" h="928334">
                <a:moveTo>
                  <a:pt x="4305634" y="11333"/>
                </a:moveTo>
                <a:lnTo>
                  <a:pt x="4296815" y="14666"/>
                </a:lnTo>
                <a:lnTo>
                  <a:pt x="4299901" y="78233"/>
                </a:lnTo>
                <a:lnTo>
                  <a:pt x="4303871" y="75826"/>
                </a:lnTo>
                <a:lnTo>
                  <a:pt x="4307969" y="73426"/>
                </a:lnTo>
                <a:lnTo>
                  <a:pt x="4312527" y="9465"/>
                </a:lnTo>
                <a:lnTo>
                  <a:pt x="4305634" y="11333"/>
                </a:lnTo>
                <a:close/>
              </a:path>
              <a:path w="5764402" h="928334">
                <a:moveTo>
                  <a:pt x="4290943" y="84567"/>
                </a:moveTo>
                <a:lnTo>
                  <a:pt x="4293440" y="82422"/>
                </a:lnTo>
                <a:lnTo>
                  <a:pt x="4296333" y="80485"/>
                </a:lnTo>
                <a:lnTo>
                  <a:pt x="4299901" y="78233"/>
                </a:lnTo>
                <a:lnTo>
                  <a:pt x="4296815" y="14666"/>
                </a:lnTo>
                <a:lnTo>
                  <a:pt x="4293570" y="11188"/>
                </a:lnTo>
                <a:lnTo>
                  <a:pt x="4290943" y="84567"/>
                </a:lnTo>
                <a:close/>
              </a:path>
              <a:path w="5764402" h="928334">
                <a:moveTo>
                  <a:pt x="4264914" y="77079"/>
                </a:moveTo>
                <a:lnTo>
                  <a:pt x="4273141" y="76953"/>
                </a:lnTo>
                <a:lnTo>
                  <a:pt x="4280401" y="78818"/>
                </a:lnTo>
                <a:lnTo>
                  <a:pt x="4286865" y="81968"/>
                </a:lnTo>
                <a:lnTo>
                  <a:pt x="4290943" y="84567"/>
                </a:lnTo>
                <a:lnTo>
                  <a:pt x="4293570" y="11188"/>
                </a:lnTo>
                <a:lnTo>
                  <a:pt x="4285536" y="8822"/>
                </a:lnTo>
                <a:lnTo>
                  <a:pt x="4275544" y="10870"/>
                </a:lnTo>
                <a:lnTo>
                  <a:pt x="4264914" y="77079"/>
                </a:lnTo>
                <a:close/>
              </a:path>
              <a:path w="5764402" h="928334">
                <a:moveTo>
                  <a:pt x="4263349" y="14749"/>
                </a:moveTo>
                <a:lnTo>
                  <a:pt x="4248704" y="17878"/>
                </a:lnTo>
                <a:lnTo>
                  <a:pt x="4250026" y="73016"/>
                </a:lnTo>
                <a:lnTo>
                  <a:pt x="4254142" y="75900"/>
                </a:lnTo>
                <a:lnTo>
                  <a:pt x="4255546" y="79908"/>
                </a:lnTo>
                <a:lnTo>
                  <a:pt x="4264914" y="77079"/>
                </a:lnTo>
                <a:lnTo>
                  <a:pt x="4275544" y="10870"/>
                </a:lnTo>
                <a:lnTo>
                  <a:pt x="4263349" y="14749"/>
                </a:lnTo>
                <a:close/>
              </a:path>
              <a:path w="5764402" h="928334">
                <a:moveTo>
                  <a:pt x="4219376" y="26768"/>
                </a:moveTo>
                <a:lnTo>
                  <a:pt x="4223694" y="71059"/>
                </a:lnTo>
                <a:lnTo>
                  <a:pt x="4233588" y="70419"/>
                </a:lnTo>
                <a:lnTo>
                  <a:pt x="4242770" y="71130"/>
                </a:lnTo>
                <a:lnTo>
                  <a:pt x="4250026" y="73016"/>
                </a:lnTo>
                <a:lnTo>
                  <a:pt x="4248704" y="17878"/>
                </a:lnTo>
                <a:lnTo>
                  <a:pt x="4246637" y="16297"/>
                </a:lnTo>
                <a:lnTo>
                  <a:pt x="4238783" y="15454"/>
                </a:lnTo>
                <a:lnTo>
                  <a:pt x="4226054" y="15087"/>
                </a:lnTo>
                <a:lnTo>
                  <a:pt x="4219376" y="26768"/>
                </a:lnTo>
                <a:close/>
              </a:path>
              <a:path w="5764402" h="928334">
                <a:moveTo>
                  <a:pt x="4192914" y="24360"/>
                </a:moveTo>
                <a:lnTo>
                  <a:pt x="4201198" y="21957"/>
                </a:lnTo>
                <a:lnTo>
                  <a:pt x="4209771" y="21154"/>
                </a:lnTo>
                <a:lnTo>
                  <a:pt x="4216532" y="22556"/>
                </a:lnTo>
                <a:lnTo>
                  <a:pt x="4219376" y="26768"/>
                </a:lnTo>
                <a:lnTo>
                  <a:pt x="4226054" y="15087"/>
                </a:lnTo>
                <a:lnTo>
                  <a:pt x="4209276" y="15064"/>
                </a:lnTo>
                <a:lnTo>
                  <a:pt x="4192914" y="24360"/>
                </a:lnTo>
                <a:close/>
              </a:path>
              <a:path w="5764402" h="928334">
                <a:moveTo>
                  <a:pt x="4189273" y="15257"/>
                </a:moveTo>
                <a:lnTo>
                  <a:pt x="4183937" y="18033"/>
                </a:lnTo>
                <a:lnTo>
                  <a:pt x="4185634" y="31542"/>
                </a:lnTo>
                <a:lnTo>
                  <a:pt x="4187025" y="27757"/>
                </a:lnTo>
                <a:lnTo>
                  <a:pt x="4192914" y="24360"/>
                </a:lnTo>
                <a:lnTo>
                  <a:pt x="4209276" y="15064"/>
                </a:lnTo>
                <a:lnTo>
                  <a:pt x="4189273" y="15257"/>
                </a:lnTo>
                <a:close/>
              </a:path>
              <a:path w="5764402" h="928334">
                <a:moveTo>
                  <a:pt x="4325084" y="12841"/>
                </a:moveTo>
                <a:lnTo>
                  <a:pt x="4321382" y="9365"/>
                </a:lnTo>
                <a:lnTo>
                  <a:pt x="4323316" y="77689"/>
                </a:lnTo>
                <a:lnTo>
                  <a:pt x="4325986" y="75736"/>
                </a:lnTo>
                <a:lnTo>
                  <a:pt x="4331278" y="74197"/>
                </a:lnTo>
                <a:lnTo>
                  <a:pt x="4338475" y="73066"/>
                </a:lnTo>
                <a:lnTo>
                  <a:pt x="4346860" y="72337"/>
                </a:lnTo>
                <a:lnTo>
                  <a:pt x="4347721" y="16353"/>
                </a:lnTo>
                <a:lnTo>
                  <a:pt x="4345140" y="13683"/>
                </a:lnTo>
                <a:lnTo>
                  <a:pt x="4341119" y="17424"/>
                </a:lnTo>
                <a:lnTo>
                  <a:pt x="4334420" y="23513"/>
                </a:lnTo>
                <a:lnTo>
                  <a:pt x="4329413" y="27829"/>
                </a:lnTo>
                <a:lnTo>
                  <a:pt x="4325884" y="30564"/>
                </a:lnTo>
                <a:lnTo>
                  <a:pt x="4322039" y="31187"/>
                </a:lnTo>
                <a:lnTo>
                  <a:pt x="4325084" y="12841"/>
                </a:lnTo>
                <a:close/>
              </a:path>
              <a:path w="5764402" h="928334">
                <a:moveTo>
                  <a:pt x="4307092" y="85112"/>
                </a:moveTo>
                <a:lnTo>
                  <a:pt x="4308821" y="83002"/>
                </a:lnTo>
                <a:lnTo>
                  <a:pt x="4312607" y="82200"/>
                </a:lnTo>
                <a:lnTo>
                  <a:pt x="4317756" y="81574"/>
                </a:lnTo>
                <a:lnTo>
                  <a:pt x="4323828" y="81130"/>
                </a:lnTo>
                <a:lnTo>
                  <a:pt x="4319936" y="68113"/>
                </a:lnTo>
                <a:lnTo>
                  <a:pt x="4317274" y="70238"/>
                </a:lnTo>
                <a:lnTo>
                  <a:pt x="4312552" y="73651"/>
                </a:lnTo>
                <a:lnTo>
                  <a:pt x="4307092" y="85112"/>
                </a:lnTo>
                <a:close/>
              </a:path>
              <a:path w="5764402" h="928334">
                <a:moveTo>
                  <a:pt x="4350349" y="85985"/>
                </a:moveTo>
                <a:lnTo>
                  <a:pt x="4352921" y="84737"/>
                </a:lnTo>
                <a:lnTo>
                  <a:pt x="4352658" y="81811"/>
                </a:lnTo>
                <a:lnTo>
                  <a:pt x="4348560" y="81270"/>
                </a:lnTo>
                <a:lnTo>
                  <a:pt x="4343189" y="80936"/>
                </a:lnTo>
                <a:lnTo>
                  <a:pt x="4338461" y="91501"/>
                </a:lnTo>
                <a:lnTo>
                  <a:pt x="4350349" y="85985"/>
                </a:lnTo>
                <a:close/>
              </a:path>
              <a:path w="5764402" h="928334">
                <a:moveTo>
                  <a:pt x="4323836" y="81129"/>
                </a:moveTo>
                <a:lnTo>
                  <a:pt x="4325697" y="89460"/>
                </a:lnTo>
                <a:lnTo>
                  <a:pt x="4330425" y="90113"/>
                </a:lnTo>
                <a:lnTo>
                  <a:pt x="4338461" y="91501"/>
                </a:lnTo>
                <a:lnTo>
                  <a:pt x="4343189" y="80936"/>
                </a:lnTo>
                <a:lnTo>
                  <a:pt x="4336983" y="80805"/>
                </a:lnTo>
                <a:lnTo>
                  <a:pt x="4330383" y="80872"/>
                </a:lnTo>
                <a:lnTo>
                  <a:pt x="4323836" y="81129"/>
                </a:lnTo>
                <a:close/>
              </a:path>
              <a:path w="5764402" h="928334">
                <a:moveTo>
                  <a:pt x="4318632" y="88125"/>
                </a:moveTo>
                <a:lnTo>
                  <a:pt x="4318460" y="88255"/>
                </a:lnTo>
                <a:lnTo>
                  <a:pt x="4325697" y="89460"/>
                </a:lnTo>
                <a:lnTo>
                  <a:pt x="4323836" y="81129"/>
                </a:lnTo>
                <a:lnTo>
                  <a:pt x="4318632" y="88125"/>
                </a:lnTo>
                <a:close/>
              </a:path>
              <a:path w="5764402" h="928334">
                <a:moveTo>
                  <a:pt x="4364385" y="17903"/>
                </a:moveTo>
                <a:lnTo>
                  <a:pt x="4363268" y="11684"/>
                </a:lnTo>
                <a:lnTo>
                  <a:pt x="4357876" y="14105"/>
                </a:lnTo>
                <a:lnTo>
                  <a:pt x="4364325" y="72066"/>
                </a:lnTo>
                <a:lnTo>
                  <a:pt x="4365139" y="17546"/>
                </a:lnTo>
                <a:lnTo>
                  <a:pt x="4367414" y="10063"/>
                </a:lnTo>
                <a:lnTo>
                  <a:pt x="4363268" y="11684"/>
                </a:lnTo>
                <a:lnTo>
                  <a:pt x="4364385" y="17903"/>
                </a:lnTo>
                <a:lnTo>
                  <a:pt x="4361468" y="22495"/>
                </a:lnTo>
                <a:lnTo>
                  <a:pt x="4360065" y="24237"/>
                </a:lnTo>
                <a:lnTo>
                  <a:pt x="4360783" y="20955"/>
                </a:lnTo>
                <a:lnTo>
                  <a:pt x="4364385" y="17903"/>
                </a:lnTo>
                <a:close/>
              </a:path>
              <a:path w="5764402" h="928334">
                <a:moveTo>
                  <a:pt x="4360783" y="20955"/>
                </a:moveTo>
                <a:lnTo>
                  <a:pt x="4360065" y="24237"/>
                </a:lnTo>
                <a:lnTo>
                  <a:pt x="4361468" y="22495"/>
                </a:lnTo>
                <a:lnTo>
                  <a:pt x="4364385" y="17903"/>
                </a:lnTo>
                <a:lnTo>
                  <a:pt x="4360783" y="20955"/>
                </a:lnTo>
                <a:close/>
              </a:path>
              <a:path w="5764402" h="928334">
                <a:moveTo>
                  <a:pt x="4367414" y="10063"/>
                </a:moveTo>
                <a:lnTo>
                  <a:pt x="4365139" y="17546"/>
                </a:lnTo>
                <a:lnTo>
                  <a:pt x="4367606" y="14220"/>
                </a:lnTo>
                <a:lnTo>
                  <a:pt x="4369224" y="10492"/>
                </a:lnTo>
                <a:lnTo>
                  <a:pt x="4367414" y="10063"/>
                </a:lnTo>
                <a:close/>
              </a:path>
              <a:path w="5764402" h="928334">
                <a:moveTo>
                  <a:pt x="4377931" y="73339"/>
                </a:moveTo>
                <a:lnTo>
                  <a:pt x="4381494" y="74542"/>
                </a:lnTo>
                <a:lnTo>
                  <a:pt x="4381940" y="76114"/>
                </a:lnTo>
                <a:lnTo>
                  <a:pt x="4378552" y="78050"/>
                </a:lnTo>
                <a:lnTo>
                  <a:pt x="4375476" y="87471"/>
                </a:lnTo>
                <a:lnTo>
                  <a:pt x="4377125" y="89719"/>
                </a:lnTo>
                <a:lnTo>
                  <a:pt x="4388133" y="87471"/>
                </a:lnTo>
                <a:lnTo>
                  <a:pt x="4385650" y="10909"/>
                </a:lnTo>
                <a:lnTo>
                  <a:pt x="4377931" y="73339"/>
                </a:lnTo>
                <a:close/>
              </a:path>
              <a:path w="5764402" h="928334">
                <a:moveTo>
                  <a:pt x="4372196" y="87827"/>
                </a:moveTo>
                <a:lnTo>
                  <a:pt x="4375476" y="87471"/>
                </a:lnTo>
                <a:lnTo>
                  <a:pt x="4378552" y="78050"/>
                </a:lnTo>
                <a:lnTo>
                  <a:pt x="4370612" y="80345"/>
                </a:lnTo>
                <a:lnTo>
                  <a:pt x="4369451" y="81000"/>
                </a:lnTo>
                <a:lnTo>
                  <a:pt x="4367950" y="88808"/>
                </a:lnTo>
                <a:lnTo>
                  <a:pt x="4372196" y="87827"/>
                </a:lnTo>
                <a:close/>
              </a:path>
              <a:path w="5764402" h="928334">
                <a:moveTo>
                  <a:pt x="4354462" y="92787"/>
                </a:moveTo>
                <a:lnTo>
                  <a:pt x="4358580" y="91559"/>
                </a:lnTo>
                <a:lnTo>
                  <a:pt x="4363244" y="90142"/>
                </a:lnTo>
                <a:lnTo>
                  <a:pt x="4367950" y="88808"/>
                </a:lnTo>
                <a:lnTo>
                  <a:pt x="4369451" y="81000"/>
                </a:lnTo>
                <a:lnTo>
                  <a:pt x="4359708" y="86600"/>
                </a:lnTo>
                <a:lnTo>
                  <a:pt x="4354462" y="92787"/>
                </a:lnTo>
                <a:close/>
              </a:path>
              <a:path w="5764402" h="928334">
                <a:moveTo>
                  <a:pt x="4353535" y="90385"/>
                </a:moveTo>
                <a:lnTo>
                  <a:pt x="4350427" y="92625"/>
                </a:lnTo>
                <a:lnTo>
                  <a:pt x="4351395" y="93554"/>
                </a:lnTo>
                <a:lnTo>
                  <a:pt x="4354462" y="92787"/>
                </a:lnTo>
                <a:lnTo>
                  <a:pt x="4359708" y="86600"/>
                </a:lnTo>
                <a:lnTo>
                  <a:pt x="4353535" y="90385"/>
                </a:lnTo>
                <a:close/>
              </a:path>
              <a:path w="5764402" h="928334">
                <a:moveTo>
                  <a:pt x="4377503" y="12801"/>
                </a:moveTo>
                <a:lnTo>
                  <a:pt x="4370186" y="15158"/>
                </a:lnTo>
                <a:lnTo>
                  <a:pt x="4371969" y="72512"/>
                </a:lnTo>
                <a:lnTo>
                  <a:pt x="4377931" y="73339"/>
                </a:lnTo>
                <a:lnTo>
                  <a:pt x="4385650" y="10909"/>
                </a:lnTo>
                <a:lnTo>
                  <a:pt x="4377503" y="12801"/>
                </a:lnTo>
                <a:close/>
              </a:path>
              <a:path w="5764402" h="928334">
                <a:moveTo>
                  <a:pt x="4365139" y="17546"/>
                </a:moveTo>
                <a:lnTo>
                  <a:pt x="4364325" y="72066"/>
                </a:lnTo>
                <a:lnTo>
                  <a:pt x="4371969" y="72512"/>
                </a:lnTo>
                <a:lnTo>
                  <a:pt x="4370186" y="15158"/>
                </a:lnTo>
                <a:lnTo>
                  <a:pt x="4365139" y="17546"/>
                </a:lnTo>
                <a:close/>
              </a:path>
              <a:path w="5764402" h="928334">
                <a:moveTo>
                  <a:pt x="4355716" y="72006"/>
                </a:moveTo>
                <a:lnTo>
                  <a:pt x="4364325" y="72066"/>
                </a:lnTo>
                <a:lnTo>
                  <a:pt x="4357876" y="14105"/>
                </a:lnTo>
                <a:lnTo>
                  <a:pt x="4352329" y="16078"/>
                </a:lnTo>
                <a:lnTo>
                  <a:pt x="4347721" y="16353"/>
                </a:lnTo>
                <a:lnTo>
                  <a:pt x="4346860" y="72337"/>
                </a:lnTo>
                <a:lnTo>
                  <a:pt x="4355716" y="72006"/>
                </a:lnTo>
                <a:close/>
              </a:path>
              <a:path w="5764402" h="928334">
                <a:moveTo>
                  <a:pt x="4412854" y="9586"/>
                </a:moveTo>
                <a:lnTo>
                  <a:pt x="4408230" y="8822"/>
                </a:lnTo>
                <a:lnTo>
                  <a:pt x="4408434" y="17362"/>
                </a:lnTo>
                <a:lnTo>
                  <a:pt x="4413641" y="13777"/>
                </a:lnTo>
                <a:lnTo>
                  <a:pt x="4414886" y="11211"/>
                </a:lnTo>
                <a:lnTo>
                  <a:pt x="4412854" y="9586"/>
                </a:lnTo>
                <a:close/>
              </a:path>
              <a:path w="5764402" h="928334">
                <a:moveTo>
                  <a:pt x="4401698" y="8841"/>
                </a:moveTo>
                <a:lnTo>
                  <a:pt x="4393944" y="9563"/>
                </a:lnTo>
                <a:lnTo>
                  <a:pt x="4397107" y="22663"/>
                </a:lnTo>
                <a:lnTo>
                  <a:pt x="4398582" y="22045"/>
                </a:lnTo>
                <a:lnTo>
                  <a:pt x="4408434" y="17362"/>
                </a:lnTo>
                <a:lnTo>
                  <a:pt x="4408230" y="8822"/>
                </a:lnTo>
                <a:lnTo>
                  <a:pt x="4401698" y="8841"/>
                </a:lnTo>
                <a:close/>
              </a:path>
              <a:path w="5764402" h="928334">
                <a:moveTo>
                  <a:pt x="4325084" y="12841"/>
                </a:moveTo>
                <a:lnTo>
                  <a:pt x="4322039" y="31187"/>
                </a:lnTo>
                <a:lnTo>
                  <a:pt x="4322966" y="27187"/>
                </a:lnTo>
                <a:lnTo>
                  <a:pt x="4323838" y="24433"/>
                </a:lnTo>
                <a:lnTo>
                  <a:pt x="4324699" y="21432"/>
                </a:lnTo>
                <a:lnTo>
                  <a:pt x="4325335" y="18372"/>
                </a:lnTo>
                <a:lnTo>
                  <a:pt x="4325534" y="15445"/>
                </a:lnTo>
                <a:lnTo>
                  <a:pt x="4325084" y="12841"/>
                </a:lnTo>
                <a:close/>
              </a:path>
              <a:path w="5764402" h="928334">
                <a:moveTo>
                  <a:pt x="4253904" y="79604"/>
                </a:moveTo>
                <a:lnTo>
                  <a:pt x="4248098" y="83951"/>
                </a:lnTo>
                <a:lnTo>
                  <a:pt x="4255546" y="79908"/>
                </a:lnTo>
                <a:lnTo>
                  <a:pt x="4254142" y="75900"/>
                </a:lnTo>
                <a:lnTo>
                  <a:pt x="4253904" y="79604"/>
                </a:lnTo>
                <a:close/>
              </a:path>
              <a:path w="5764402" h="928334">
                <a:moveTo>
                  <a:pt x="4201102" y="89653"/>
                </a:moveTo>
                <a:lnTo>
                  <a:pt x="4201884" y="82859"/>
                </a:lnTo>
                <a:lnTo>
                  <a:pt x="4206628" y="77102"/>
                </a:lnTo>
                <a:lnTo>
                  <a:pt x="4214303" y="73227"/>
                </a:lnTo>
                <a:lnTo>
                  <a:pt x="4223694" y="71059"/>
                </a:lnTo>
                <a:lnTo>
                  <a:pt x="4219376" y="26768"/>
                </a:lnTo>
                <a:lnTo>
                  <a:pt x="4216200" y="34397"/>
                </a:lnTo>
                <a:lnTo>
                  <a:pt x="4213004" y="43165"/>
                </a:lnTo>
                <a:lnTo>
                  <a:pt x="4203822" y="44492"/>
                </a:lnTo>
                <a:lnTo>
                  <a:pt x="4201102" y="89653"/>
                </a:lnTo>
                <a:close/>
              </a:path>
              <a:path w="5764402" h="928334">
                <a:moveTo>
                  <a:pt x="4193371" y="40133"/>
                </a:moveTo>
                <a:lnTo>
                  <a:pt x="4186437" y="32692"/>
                </a:lnTo>
                <a:lnTo>
                  <a:pt x="4187404" y="87788"/>
                </a:lnTo>
                <a:lnTo>
                  <a:pt x="4192794" y="89538"/>
                </a:lnTo>
                <a:lnTo>
                  <a:pt x="4201102" y="89653"/>
                </a:lnTo>
                <a:lnTo>
                  <a:pt x="4203822" y="44492"/>
                </a:lnTo>
                <a:lnTo>
                  <a:pt x="4193371" y="40133"/>
                </a:lnTo>
                <a:close/>
              </a:path>
              <a:path w="5764402" h="928334">
                <a:moveTo>
                  <a:pt x="4182833" y="84201"/>
                </a:moveTo>
                <a:lnTo>
                  <a:pt x="4183544" y="87008"/>
                </a:lnTo>
                <a:lnTo>
                  <a:pt x="4187404" y="87788"/>
                </a:lnTo>
                <a:lnTo>
                  <a:pt x="4186437" y="32692"/>
                </a:lnTo>
                <a:lnTo>
                  <a:pt x="4185634" y="31542"/>
                </a:lnTo>
                <a:lnTo>
                  <a:pt x="4183937" y="18033"/>
                </a:lnTo>
                <a:lnTo>
                  <a:pt x="4182833" y="84201"/>
                </a:lnTo>
                <a:close/>
              </a:path>
              <a:path w="5764402" h="928334">
                <a:moveTo>
                  <a:pt x="4179132" y="80949"/>
                </a:moveTo>
                <a:lnTo>
                  <a:pt x="4182833" y="84201"/>
                </a:lnTo>
                <a:lnTo>
                  <a:pt x="4183937" y="18033"/>
                </a:lnTo>
                <a:lnTo>
                  <a:pt x="4179036" y="20664"/>
                </a:lnTo>
                <a:lnTo>
                  <a:pt x="4177857" y="20871"/>
                </a:lnTo>
                <a:lnTo>
                  <a:pt x="4176404" y="10948"/>
                </a:lnTo>
                <a:lnTo>
                  <a:pt x="4173569" y="78392"/>
                </a:lnTo>
                <a:lnTo>
                  <a:pt x="4179132" y="80949"/>
                </a:lnTo>
                <a:close/>
              </a:path>
              <a:path w="5764402" h="928334">
                <a:moveTo>
                  <a:pt x="4169504" y="9727"/>
                </a:moveTo>
                <a:lnTo>
                  <a:pt x="4158669" y="9357"/>
                </a:lnTo>
                <a:lnTo>
                  <a:pt x="4160671" y="77174"/>
                </a:lnTo>
                <a:lnTo>
                  <a:pt x="4167098" y="76982"/>
                </a:lnTo>
                <a:lnTo>
                  <a:pt x="4173569" y="78392"/>
                </a:lnTo>
                <a:lnTo>
                  <a:pt x="4176404" y="10948"/>
                </a:lnTo>
                <a:lnTo>
                  <a:pt x="4169504" y="9727"/>
                </a:lnTo>
                <a:close/>
              </a:path>
              <a:path w="5764402" h="928334">
                <a:moveTo>
                  <a:pt x="4144373" y="73396"/>
                </a:moveTo>
                <a:lnTo>
                  <a:pt x="4149659" y="86258"/>
                </a:lnTo>
                <a:lnTo>
                  <a:pt x="4152446" y="82640"/>
                </a:lnTo>
                <a:lnTo>
                  <a:pt x="4155242" y="79421"/>
                </a:lnTo>
                <a:lnTo>
                  <a:pt x="4160671" y="77174"/>
                </a:lnTo>
                <a:lnTo>
                  <a:pt x="4158669" y="9357"/>
                </a:lnTo>
                <a:lnTo>
                  <a:pt x="4151690" y="12941"/>
                </a:lnTo>
                <a:lnTo>
                  <a:pt x="4144373" y="73396"/>
                </a:lnTo>
                <a:close/>
              </a:path>
              <a:path w="5764402" h="928334">
                <a:moveTo>
                  <a:pt x="4135288" y="69897"/>
                </a:moveTo>
                <a:lnTo>
                  <a:pt x="4139684" y="69868"/>
                </a:lnTo>
                <a:lnTo>
                  <a:pt x="4143002" y="71029"/>
                </a:lnTo>
                <a:lnTo>
                  <a:pt x="4144373" y="73396"/>
                </a:lnTo>
                <a:lnTo>
                  <a:pt x="4151690" y="12941"/>
                </a:lnTo>
                <a:lnTo>
                  <a:pt x="4140338" y="12454"/>
                </a:lnTo>
                <a:lnTo>
                  <a:pt x="4135288" y="69897"/>
                </a:lnTo>
                <a:close/>
              </a:path>
              <a:path w="5764402" h="928334">
                <a:moveTo>
                  <a:pt x="4137788" y="81808"/>
                </a:moveTo>
                <a:lnTo>
                  <a:pt x="4128091" y="87884"/>
                </a:lnTo>
                <a:lnTo>
                  <a:pt x="4127643" y="87356"/>
                </a:lnTo>
                <a:lnTo>
                  <a:pt x="4124358" y="81607"/>
                </a:lnTo>
                <a:lnTo>
                  <a:pt x="4124351" y="76971"/>
                </a:lnTo>
                <a:lnTo>
                  <a:pt x="4126751" y="73464"/>
                </a:lnTo>
                <a:lnTo>
                  <a:pt x="4126469" y="26072"/>
                </a:lnTo>
                <a:lnTo>
                  <a:pt x="4130609" y="24671"/>
                </a:lnTo>
                <a:lnTo>
                  <a:pt x="4130687" y="71101"/>
                </a:lnTo>
                <a:lnTo>
                  <a:pt x="4135288" y="69897"/>
                </a:lnTo>
                <a:lnTo>
                  <a:pt x="4140338" y="12454"/>
                </a:lnTo>
                <a:lnTo>
                  <a:pt x="4127557" y="10729"/>
                </a:lnTo>
                <a:lnTo>
                  <a:pt x="4125222" y="27797"/>
                </a:lnTo>
                <a:lnTo>
                  <a:pt x="4124529" y="29652"/>
                </a:lnTo>
                <a:lnTo>
                  <a:pt x="4120405" y="29492"/>
                </a:lnTo>
                <a:lnTo>
                  <a:pt x="4118104" y="94005"/>
                </a:lnTo>
                <a:lnTo>
                  <a:pt x="4130742" y="92155"/>
                </a:lnTo>
                <a:lnTo>
                  <a:pt x="4137788" y="81808"/>
                </a:lnTo>
                <a:close/>
              </a:path>
              <a:path w="5764402" h="928334">
                <a:moveTo>
                  <a:pt x="4109627" y="14666"/>
                </a:moveTo>
                <a:lnTo>
                  <a:pt x="4111131" y="15707"/>
                </a:lnTo>
                <a:lnTo>
                  <a:pt x="4121189" y="23343"/>
                </a:lnTo>
                <a:lnTo>
                  <a:pt x="4125222" y="27797"/>
                </a:lnTo>
                <a:lnTo>
                  <a:pt x="4127557" y="10729"/>
                </a:lnTo>
                <a:lnTo>
                  <a:pt x="4116327" y="10541"/>
                </a:lnTo>
                <a:lnTo>
                  <a:pt x="4109627" y="14666"/>
                </a:lnTo>
                <a:close/>
              </a:path>
              <a:path w="5764402" h="928334">
                <a:moveTo>
                  <a:pt x="3759944" y="22993"/>
                </a:moveTo>
                <a:lnTo>
                  <a:pt x="3760447" y="30068"/>
                </a:lnTo>
                <a:lnTo>
                  <a:pt x="3765063" y="32233"/>
                </a:lnTo>
                <a:lnTo>
                  <a:pt x="3768099" y="71770"/>
                </a:lnTo>
                <a:lnTo>
                  <a:pt x="3770201" y="71633"/>
                </a:lnTo>
                <a:lnTo>
                  <a:pt x="3770782" y="74614"/>
                </a:lnTo>
                <a:lnTo>
                  <a:pt x="3772395" y="10852"/>
                </a:lnTo>
                <a:lnTo>
                  <a:pt x="3767249" y="14628"/>
                </a:lnTo>
                <a:lnTo>
                  <a:pt x="3762907" y="18793"/>
                </a:lnTo>
                <a:lnTo>
                  <a:pt x="3759944" y="22993"/>
                </a:lnTo>
                <a:close/>
              </a:path>
              <a:path w="5764402" h="928334">
                <a:moveTo>
                  <a:pt x="3755154" y="45113"/>
                </a:moveTo>
                <a:lnTo>
                  <a:pt x="3755376" y="89666"/>
                </a:lnTo>
                <a:lnTo>
                  <a:pt x="3764369" y="91133"/>
                </a:lnTo>
                <a:lnTo>
                  <a:pt x="3763716" y="77330"/>
                </a:lnTo>
                <a:lnTo>
                  <a:pt x="3764107" y="76712"/>
                </a:lnTo>
                <a:lnTo>
                  <a:pt x="3768099" y="71770"/>
                </a:lnTo>
                <a:lnTo>
                  <a:pt x="3765063" y="32233"/>
                </a:lnTo>
                <a:lnTo>
                  <a:pt x="3759657" y="40244"/>
                </a:lnTo>
                <a:lnTo>
                  <a:pt x="3756119" y="45295"/>
                </a:lnTo>
                <a:lnTo>
                  <a:pt x="3755154" y="45113"/>
                </a:lnTo>
                <a:close/>
              </a:path>
              <a:path w="5764402" h="928334">
                <a:moveTo>
                  <a:pt x="3867934" y="92689"/>
                </a:moveTo>
                <a:lnTo>
                  <a:pt x="3872077" y="90769"/>
                </a:lnTo>
                <a:lnTo>
                  <a:pt x="3870037" y="66927"/>
                </a:lnTo>
                <a:lnTo>
                  <a:pt x="3863110" y="65718"/>
                </a:lnTo>
                <a:lnTo>
                  <a:pt x="3857842" y="62470"/>
                </a:lnTo>
                <a:lnTo>
                  <a:pt x="3855750" y="58180"/>
                </a:lnTo>
                <a:lnTo>
                  <a:pt x="3859729" y="85443"/>
                </a:lnTo>
                <a:lnTo>
                  <a:pt x="3865320" y="87348"/>
                </a:lnTo>
                <a:lnTo>
                  <a:pt x="3868329" y="89188"/>
                </a:lnTo>
                <a:lnTo>
                  <a:pt x="3867934" y="92689"/>
                </a:lnTo>
                <a:close/>
              </a:path>
              <a:path w="5764402" h="928334">
                <a:moveTo>
                  <a:pt x="3850915" y="83557"/>
                </a:moveTo>
                <a:lnTo>
                  <a:pt x="3859729" y="85443"/>
                </a:lnTo>
                <a:lnTo>
                  <a:pt x="3855750" y="58180"/>
                </a:lnTo>
                <a:lnTo>
                  <a:pt x="3858354" y="53843"/>
                </a:lnTo>
                <a:lnTo>
                  <a:pt x="3867169" y="50456"/>
                </a:lnTo>
                <a:lnTo>
                  <a:pt x="3873694" y="51286"/>
                </a:lnTo>
                <a:lnTo>
                  <a:pt x="3883452" y="52331"/>
                </a:lnTo>
                <a:lnTo>
                  <a:pt x="3885030" y="14999"/>
                </a:lnTo>
                <a:lnTo>
                  <a:pt x="3882426" y="7981"/>
                </a:lnTo>
                <a:lnTo>
                  <a:pt x="3880597" y="7820"/>
                </a:lnTo>
                <a:lnTo>
                  <a:pt x="3870020" y="7635"/>
                </a:lnTo>
                <a:lnTo>
                  <a:pt x="3864651" y="17645"/>
                </a:lnTo>
                <a:lnTo>
                  <a:pt x="3856871" y="18402"/>
                </a:lnTo>
                <a:lnTo>
                  <a:pt x="3854282" y="77800"/>
                </a:lnTo>
                <a:lnTo>
                  <a:pt x="3850915" y="83557"/>
                </a:lnTo>
                <a:close/>
              </a:path>
              <a:path w="5764402" h="928334">
                <a:moveTo>
                  <a:pt x="3889567" y="84212"/>
                </a:moveTo>
                <a:lnTo>
                  <a:pt x="3882296" y="81618"/>
                </a:lnTo>
                <a:lnTo>
                  <a:pt x="3878378" y="79334"/>
                </a:lnTo>
                <a:lnTo>
                  <a:pt x="3878955" y="75682"/>
                </a:lnTo>
                <a:lnTo>
                  <a:pt x="3882630" y="74306"/>
                </a:lnTo>
                <a:lnTo>
                  <a:pt x="3888017" y="73224"/>
                </a:lnTo>
                <a:lnTo>
                  <a:pt x="3882799" y="59245"/>
                </a:lnTo>
                <a:lnTo>
                  <a:pt x="3877106" y="65102"/>
                </a:lnTo>
                <a:lnTo>
                  <a:pt x="3879086" y="87973"/>
                </a:lnTo>
                <a:lnTo>
                  <a:pt x="3889567" y="84212"/>
                </a:lnTo>
                <a:close/>
              </a:path>
              <a:path w="5764402" h="928334">
                <a:moveTo>
                  <a:pt x="3877106" y="65102"/>
                </a:moveTo>
                <a:lnTo>
                  <a:pt x="3870037" y="66927"/>
                </a:lnTo>
                <a:lnTo>
                  <a:pt x="3872077" y="90769"/>
                </a:lnTo>
                <a:lnTo>
                  <a:pt x="3879086" y="87973"/>
                </a:lnTo>
                <a:lnTo>
                  <a:pt x="3877106" y="65102"/>
                </a:lnTo>
                <a:close/>
              </a:path>
              <a:path w="5764402" h="928334">
                <a:moveTo>
                  <a:pt x="3898991" y="13001"/>
                </a:moveTo>
                <a:lnTo>
                  <a:pt x="3894164" y="15545"/>
                </a:lnTo>
                <a:lnTo>
                  <a:pt x="3889226" y="16865"/>
                </a:lnTo>
                <a:lnTo>
                  <a:pt x="3885030" y="14999"/>
                </a:lnTo>
                <a:lnTo>
                  <a:pt x="3883452" y="52331"/>
                </a:lnTo>
                <a:lnTo>
                  <a:pt x="3883482" y="57862"/>
                </a:lnTo>
                <a:lnTo>
                  <a:pt x="3888017" y="73224"/>
                </a:lnTo>
                <a:lnTo>
                  <a:pt x="3894706" y="72434"/>
                </a:lnTo>
                <a:lnTo>
                  <a:pt x="3898991" y="13001"/>
                </a:lnTo>
                <a:close/>
              </a:path>
              <a:path w="5764402" h="928334">
                <a:moveTo>
                  <a:pt x="3842821" y="71591"/>
                </a:moveTo>
                <a:lnTo>
                  <a:pt x="3850545" y="73379"/>
                </a:lnTo>
                <a:lnTo>
                  <a:pt x="3852413" y="16624"/>
                </a:lnTo>
                <a:lnTo>
                  <a:pt x="3855098" y="16176"/>
                </a:lnTo>
                <a:lnTo>
                  <a:pt x="3859639" y="16139"/>
                </a:lnTo>
                <a:lnTo>
                  <a:pt x="3864061" y="16428"/>
                </a:lnTo>
                <a:lnTo>
                  <a:pt x="3864651" y="17645"/>
                </a:lnTo>
                <a:lnTo>
                  <a:pt x="3870020" y="7635"/>
                </a:lnTo>
                <a:lnTo>
                  <a:pt x="3862985" y="8771"/>
                </a:lnTo>
                <a:lnTo>
                  <a:pt x="3857809" y="10652"/>
                </a:lnTo>
                <a:lnTo>
                  <a:pt x="3852811" y="12704"/>
                </a:lnTo>
                <a:lnTo>
                  <a:pt x="3846305" y="14353"/>
                </a:lnTo>
                <a:lnTo>
                  <a:pt x="3842821" y="71591"/>
                </a:lnTo>
                <a:close/>
              </a:path>
              <a:path w="5764402" h="928334">
                <a:moveTo>
                  <a:pt x="3836608" y="15024"/>
                </a:moveTo>
                <a:lnTo>
                  <a:pt x="3822039" y="14141"/>
                </a:lnTo>
                <a:lnTo>
                  <a:pt x="3822253" y="88863"/>
                </a:lnTo>
                <a:lnTo>
                  <a:pt x="3827005" y="84017"/>
                </a:lnTo>
                <a:lnTo>
                  <a:pt x="3827893" y="81111"/>
                </a:lnTo>
                <a:lnTo>
                  <a:pt x="3834231" y="73736"/>
                </a:lnTo>
                <a:lnTo>
                  <a:pt x="3842821" y="71591"/>
                </a:lnTo>
                <a:lnTo>
                  <a:pt x="3846305" y="14353"/>
                </a:lnTo>
                <a:lnTo>
                  <a:pt x="3836608" y="15024"/>
                </a:lnTo>
                <a:close/>
              </a:path>
              <a:path w="5764402" h="928334">
                <a:moveTo>
                  <a:pt x="3822253" y="88863"/>
                </a:moveTo>
                <a:lnTo>
                  <a:pt x="3822039" y="14141"/>
                </a:lnTo>
                <a:lnTo>
                  <a:pt x="3818144" y="9820"/>
                </a:lnTo>
                <a:lnTo>
                  <a:pt x="3815564" y="79983"/>
                </a:lnTo>
                <a:lnTo>
                  <a:pt x="3815540" y="83477"/>
                </a:lnTo>
                <a:lnTo>
                  <a:pt x="3815826" y="91531"/>
                </a:lnTo>
                <a:lnTo>
                  <a:pt x="3818983" y="91506"/>
                </a:lnTo>
                <a:lnTo>
                  <a:pt x="3822253" y="88863"/>
                </a:lnTo>
                <a:close/>
              </a:path>
              <a:path w="5764402" h="928334">
                <a:moveTo>
                  <a:pt x="3815281" y="9350"/>
                </a:moveTo>
                <a:lnTo>
                  <a:pt x="3813118" y="12441"/>
                </a:lnTo>
                <a:lnTo>
                  <a:pt x="3814188" y="73805"/>
                </a:lnTo>
                <a:lnTo>
                  <a:pt x="3815202" y="76646"/>
                </a:lnTo>
                <a:lnTo>
                  <a:pt x="3815564" y="79983"/>
                </a:lnTo>
                <a:lnTo>
                  <a:pt x="3818144" y="9820"/>
                </a:lnTo>
                <a:lnTo>
                  <a:pt x="3815281" y="9350"/>
                </a:lnTo>
                <a:close/>
              </a:path>
              <a:path w="5764402" h="928334">
                <a:moveTo>
                  <a:pt x="3798270" y="74133"/>
                </a:moveTo>
                <a:lnTo>
                  <a:pt x="3804563" y="71622"/>
                </a:lnTo>
                <a:lnTo>
                  <a:pt x="3809135" y="70955"/>
                </a:lnTo>
                <a:lnTo>
                  <a:pt x="3812255" y="71795"/>
                </a:lnTo>
                <a:lnTo>
                  <a:pt x="3814188" y="73805"/>
                </a:lnTo>
                <a:lnTo>
                  <a:pt x="3813118" y="12441"/>
                </a:lnTo>
                <a:lnTo>
                  <a:pt x="3810229" y="17317"/>
                </a:lnTo>
                <a:lnTo>
                  <a:pt x="3805191" y="22202"/>
                </a:lnTo>
                <a:lnTo>
                  <a:pt x="3798270" y="74133"/>
                </a:lnTo>
                <a:close/>
              </a:path>
              <a:path w="5764402" h="928334">
                <a:moveTo>
                  <a:pt x="3782805" y="5893"/>
                </a:moveTo>
                <a:lnTo>
                  <a:pt x="3780795" y="85065"/>
                </a:lnTo>
                <a:lnTo>
                  <a:pt x="3789990" y="78825"/>
                </a:lnTo>
                <a:lnTo>
                  <a:pt x="3798270" y="74133"/>
                </a:lnTo>
                <a:lnTo>
                  <a:pt x="3805191" y="22202"/>
                </a:lnTo>
                <a:lnTo>
                  <a:pt x="3796576" y="25319"/>
                </a:lnTo>
                <a:lnTo>
                  <a:pt x="3782961" y="24892"/>
                </a:lnTo>
                <a:lnTo>
                  <a:pt x="3782805" y="5893"/>
                </a:lnTo>
                <a:close/>
              </a:path>
              <a:path w="5764402" h="928334">
                <a:moveTo>
                  <a:pt x="3777772" y="7822"/>
                </a:moveTo>
                <a:lnTo>
                  <a:pt x="3772395" y="10852"/>
                </a:lnTo>
                <a:lnTo>
                  <a:pt x="3773143" y="90098"/>
                </a:lnTo>
                <a:lnTo>
                  <a:pt x="3780795" y="85065"/>
                </a:lnTo>
                <a:lnTo>
                  <a:pt x="3782805" y="5893"/>
                </a:lnTo>
                <a:lnTo>
                  <a:pt x="3777772" y="7822"/>
                </a:lnTo>
                <a:close/>
              </a:path>
              <a:path w="5764402" h="928334">
                <a:moveTo>
                  <a:pt x="3773143" y="90098"/>
                </a:moveTo>
                <a:lnTo>
                  <a:pt x="3772395" y="10852"/>
                </a:lnTo>
                <a:lnTo>
                  <a:pt x="3770782" y="74614"/>
                </a:lnTo>
                <a:lnTo>
                  <a:pt x="3770208" y="79030"/>
                </a:lnTo>
                <a:lnTo>
                  <a:pt x="3768847" y="83195"/>
                </a:lnTo>
                <a:lnTo>
                  <a:pt x="3765234" y="84030"/>
                </a:lnTo>
                <a:lnTo>
                  <a:pt x="3764369" y="91133"/>
                </a:lnTo>
                <a:lnTo>
                  <a:pt x="3773143" y="90098"/>
                </a:lnTo>
                <a:close/>
              </a:path>
              <a:path w="5764402" h="928334">
                <a:moveTo>
                  <a:pt x="3911708" y="9231"/>
                </a:moveTo>
                <a:lnTo>
                  <a:pt x="3906039" y="11107"/>
                </a:lnTo>
                <a:lnTo>
                  <a:pt x="3904319" y="17581"/>
                </a:lnTo>
                <a:lnTo>
                  <a:pt x="3903893" y="19188"/>
                </a:lnTo>
                <a:lnTo>
                  <a:pt x="3902859" y="11199"/>
                </a:lnTo>
                <a:lnTo>
                  <a:pt x="3898991" y="13001"/>
                </a:lnTo>
                <a:lnTo>
                  <a:pt x="3894706" y="72434"/>
                </a:lnTo>
                <a:lnTo>
                  <a:pt x="3902285" y="71929"/>
                </a:lnTo>
                <a:lnTo>
                  <a:pt x="3910346" y="71708"/>
                </a:lnTo>
                <a:lnTo>
                  <a:pt x="3904309" y="17679"/>
                </a:lnTo>
                <a:lnTo>
                  <a:pt x="3910346" y="71708"/>
                </a:lnTo>
                <a:lnTo>
                  <a:pt x="3911708" y="9231"/>
                </a:lnTo>
                <a:close/>
              </a:path>
              <a:path w="5764402" h="928334">
                <a:moveTo>
                  <a:pt x="3904915" y="12104"/>
                </a:moveTo>
                <a:lnTo>
                  <a:pt x="3902859" y="11199"/>
                </a:lnTo>
                <a:lnTo>
                  <a:pt x="3903893" y="19188"/>
                </a:lnTo>
                <a:lnTo>
                  <a:pt x="3904319" y="17581"/>
                </a:lnTo>
                <a:lnTo>
                  <a:pt x="3904915" y="12104"/>
                </a:lnTo>
                <a:close/>
              </a:path>
              <a:path w="5764402" h="928334">
                <a:moveTo>
                  <a:pt x="3911708" y="9231"/>
                </a:moveTo>
                <a:lnTo>
                  <a:pt x="3918478" y="71765"/>
                </a:lnTo>
                <a:lnTo>
                  <a:pt x="3926271" y="72096"/>
                </a:lnTo>
                <a:lnTo>
                  <a:pt x="3933314" y="72698"/>
                </a:lnTo>
                <a:lnTo>
                  <a:pt x="3939199" y="73566"/>
                </a:lnTo>
                <a:lnTo>
                  <a:pt x="3943514" y="74697"/>
                </a:lnTo>
                <a:lnTo>
                  <a:pt x="3945719" y="77628"/>
                </a:lnTo>
                <a:lnTo>
                  <a:pt x="3949167" y="78121"/>
                </a:lnTo>
                <a:lnTo>
                  <a:pt x="3950914" y="81405"/>
                </a:lnTo>
                <a:lnTo>
                  <a:pt x="3947545" y="84173"/>
                </a:lnTo>
                <a:lnTo>
                  <a:pt x="3940426" y="87706"/>
                </a:lnTo>
                <a:lnTo>
                  <a:pt x="3928862" y="92013"/>
                </a:lnTo>
                <a:lnTo>
                  <a:pt x="3926717" y="89286"/>
                </a:lnTo>
                <a:lnTo>
                  <a:pt x="3925938" y="85610"/>
                </a:lnTo>
                <a:lnTo>
                  <a:pt x="3926717" y="84240"/>
                </a:lnTo>
                <a:lnTo>
                  <a:pt x="3913487" y="86769"/>
                </a:lnTo>
                <a:lnTo>
                  <a:pt x="3915589" y="93680"/>
                </a:lnTo>
                <a:lnTo>
                  <a:pt x="3921465" y="95090"/>
                </a:lnTo>
                <a:lnTo>
                  <a:pt x="3928592" y="96268"/>
                </a:lnTo>
                <a:lnTo>
                  <a:pt x="3936486" y="97175"/>
                </a:lnTo>
                <a:lnTo>
                  <a:pt x="3944666" y="97774"/>
                </a:lnTo>
                <a:lnTo>
                  <a:pt x="3952646" y="98025"/>
                </a:lnTo>
                <a:lnTo>
                  <a:pt x="3953757" y="8175"/>
                </a:lnTo>
                <a:lnTo>
                  <a:pt x="3948900" y="8711"/>
                </a:lnTo>
                <a:lnTo>
                  <a:pt x="3945311" y="9599"/>
                </a:lnTo>
                <a:lnTo>
                  <a:pt x="3943473" y="16165"/>
                </a:lnTo>
                <a:lnTo>
                  <a:pt x="3936781" y="17029"/>
                </a:lnTo>
                <a:lnTo>
                  <a:pt x="3928385" y="14574"/>
                </a:lnTo>
                <a:lnTo>
                  <a:pt x="3919592" y="11181"/>
                </a:lnTo>
                <a:lnTo>
                  <a:pt x="3911708" y="9231"/>
                </a:lnTo>
                <a:close/>
              </a:path>
              <a:path w="5764402" h="928334">
                <a:moveTo>
                  <a:pt x="3913487" y="86769"/>
                </a:moveTo>
                <a:lnTo>
                  <a:pt x="3910301" y="88442"/>
                </a:lnTo>
                <a:lnTo>
                  <a:pt x="3911448" y="92076"/>
                </a:lnTo>
                <a:lnTo>
                  <a:pt x="3915589" y="93680"/>
                </a:lnTo>
                <a:lnTo>
                  <a:pt x="3913487" y="86769"/>
                </a:lnTo>
                <a:close/>
              </a:path>
              <a:path w="5764402" h="928334">
                <a:moveTo>
                  <a:pt x="3854282" y="77800"/>
                </a:moveTo>
                <a:lnTo>
                  <a:pt x="3856871" y="18402"/>
                </a:lnTo>
                <a:lnTo>
                  <a:pt x="3853559" y="17569"/>
                </a:lnTo>
                <a:lnTo>
                  <a:pt x="3852413" y="16624"/>
                </a:lnTo>
                <a:lnTo>
                  <a:pt x="3850545" y="73379"/>
                </a:lnTo>
                <a:lnTo>
                  <a:pt x="3854282" y="77800"/>
                </a:lnTo>
                <a:close/>
              </a:path>
              <a:path w="5764402" h="928334">
                <a:moveTo>
                  <a:pt x="3815540" y="83477"/>
                </a:moveTo>
                <a:lnTo>
                  <a:pt x="3815398" y="86791"/>
                </a:lnTo>
                <a:lnTo>
                  <a:pt x="3815404" y="89588"/>
                </a:lnTo>
                <a:lnTo>
                  <a:pt x="3815826" y="91531"/>
                </a:lnTo>
                <a:lnTo>
                  <a:pt x="3815540" y="83477"/>
                </a:lnTo>
                <a:close/>
              </a:path>
              <a:path w="5764402" h="928334">
                <a:moveTo>
                  <a:pt x="3782805" y="5893"/>
                </a:moveTo>
                <a:lnTo>
                  <a:pt x="3782961" y="24892"/>
                </a:lnTo>
                <a:lnTo>
                  <a:pt x="3788020" y="16319"/>
                </a:lnTo>
                <a:lnTo>
                  <a:pt x="3790102" y="10280"/>
                </a:lnTo>
                <a:lnTo>
                  <a:pt x="3789544" y="6766"/>
                </a:lnTo>
                <a:lnTo>
                  <a:pt x="3786920" y="5423"/>
                </a:lnTo>
                <a:lnTo>
                  <a:pt x="3782805" y="5893"/>
                </a:lnTo>
                <a:close/>
              </a:path>
              <a:path w="5764402" h="928334">
                <a:moveTo>
                  <a:pt x="4072286" y="25377"/>
                </a:moveTo>
                <a:lnTo>
                  <a:pt x="4074371" y="21745"/>
                </a:lnTo>
                <a:lnTo>
                  <a:pt x="4086409" y="16549"/>
                </a:lnTo>
                <a:lnTo>
                  <a:pt x="4098186" y="12569"/>
                </a:lnTo>
                <a:lnTo>
                  <a:pt x="4096767" y="11021"/>
                </a:lnTo>
                <a:lnTo>
                  <a:pt x="4088779" y="8176"/>
                </a:lnTo>
                <a:lnTo>
                  <a:pt x="4077321" y="8349"/>
                </a:lnTo>
                <a:lnTo>
                  <a:pt x="4072286" y="25377"/>
                </a:lnTo>
                <a:close/>
              </a:path>
              <a:path w="5764402" h="928334">
                <a:moveTo>
                  <a:pt x="4072286" y="25377"/>
                </a:moveTo>
                <a:lnTo>
                  <a:pt x="4077321" y="8349"/>
                </a:lnTo>
                <a:lnTo>
                  <a:pt x="4064012" y="10260"/>
                </a:lnTo>
                <a:lnTo>
                  <a:pt x="4065517" y="81640"/>
                </a:lnTo>
                <a:lnTo>
                  <a:pt x="4070227" y="81556"/>
                </a:lnTo>
                <a:lnTo>
                  <a:pt x="4070421" y="77381"/>
                </a:lnTo>
                <a:lnTo>
                  <a:pt x="4070659" y="73498"/>
                </a:lnTo>
                <a:lnTo>
                  <a:pt x="4073919" y="71269"/>
                </a:lnTo>
                <a:lnTo>
                  <a:pt x="4078925" y="24976"/>
                </a:lnTo>
                <a:lnTo>
                  <a:pt x="4072286" y="25377"/>
                </a:lnTo>
                <a:close/>
              </a:path>
              <a:path w="5764402" h="928334">
                <a:moveTo>
                  <a:pt x="4064012" y="10260"/>
                </a:moveTo>
                <a:lnTo>
                  <a:pt x="4050468" y="12624"/>
                </a:lnTo>
                <a:lnTo>
                  <a:pt x="4053034" y="59468"/>
                </a:lnTo>
                <a:lnTo>
                  <a:pt x="4056064" y="57222"/>
                </a:lnTo>
                <a:lnTo>
                  <a:pt x="4059479" y="55385"/>
                </a:lnTo>
                <a:lnTo>
                  <a:pt x="4061801" y="78510"/>
                </a:lnTo>
                <a:lnTo>
                  <a:pt x="4062544" y="80249"/>
                </a:lnTo>
                <a:lnTo>
                  <a:pt x="4065517" y="81640"/>
                </a:lnTo>
                <a:lnTo>
                  <a:pt x="4064012" y="10260"/>
                </a:lnTo>
                <a:close/>
              </a:path>
              <a:path w="5764402" h="928334">
                <a:moveTo>
                  <a:pt x="4050468" y="12624"/>
                </a:moveTo>
                <a:lnTo>
                  <a:pt x="4038307" y="14161"/>
                </a:lnTo>
                <a:lnTo>
                  <a:pt x="4039009" y="71331"/>
                </a:lnTo>
                <a:lnTo>
                  <a:pt x="4042210" y="68445"/>
                </a:lnTo>
                <a:lnTo>
                  <a:pt x="4045811" y="65335"/>
                </a:lnTo>
                <a:lnTo>
                  <a:pt x="4049518" y="62257"/>
                </a:lnTo>
                <a:lnTo>
                  <a:pt x="4053034" y="59468"/>
                </a:lnTo>
                <a:lnTo>
                  <a:pt x="4050468" y="12624"/>
                </a:lnTo>
                <a:close/>
              </a:path>
              <a:path w="5764402" h="928334">
                <a:moveTo>
                  <a:pt x="4038307" y="14161"/>
                </a:moveTo>
                <a:lnTo>
                  <a:pt x="4029145" y="13586"/>
                </a:lnTo>
                <a:lnTo>
                  <a:pt x="4033609" y="83229"/>
                </a:lnTo>
                <a:lnTo>
                  <a:pt x="4034211" y="84824"/>
                </a:lnTo>
                <a:lnTo>
                  <a:pt x="4034993" y="75408"/>
                </a:lnTo>
                <a:lnTo>
                  <a:pt x="4039009" y="71331"/>
                </a:lnTo>
                <a:lnTo>
                  <a:pt x="4038307" y="14161"/>
                </a:lnTo>
                <a:close/>
              </a:path>
              <a:path w="5764402" h="928334">
                <a:moveTo>
                  <a:pt x="4027118" y="84928"/>
                </a:moveTo>
                <a:lnTo>
                  <a:pt x="4033609" y="83229"/>
                </a:lnTo>
                <a:lnTo>
                  <a:pt x="4029145" y="13586"/>
                </a:lnTo>
                <a:lnTo>
                  <a:pt x="4024600" y="9619"/>
                </a:lnTo>
                <a:lnTo>
                  <a:pt x="4019061" y="11870"/>
                </a:lnTo>
                <a:lnTo>
                  <a:pt x="4017902" y="86309"/>
                </a:lnTo>
                <a:lnTo>
                  <a:pt x="4027118" y="84928"/>
                </a:lnTo>
                <a:close/>
              </a:path>
              <a:path w="5764402" h="928334">
                <a:moveTo>
                  <a:pt x="4014065" y="21641"/>
                </a:moveTo>
                <a:lnTo>
                  <a:pt x="4017443" y="21685"/>
                </a:lnTo>
                <a:lnTo>
                  <a:pt x="4017604" y="23375"/>
                </a:lnTo>
                <a:lnTo>
                  <a:pt x="4012459" y="27252"/>
                </a:lnTo>
                <a:lnTo>
                  <a:pt x="4010186" y="27110"/>
                </a:lnTo>
                <a:lnTo>
                  <a:pt x="4017902" y="86309"/>
                </a:lnTo>
                <a:lnTo>
                  <a:pt x="4019061" y="11870"/>
                </a:lnTo>
                <a:lnTo>
                  <a:pt x="4014065" y="21641"/>
                </a:lnTo>
                <a:close/>
              </a:path>
              <a:path w="5764402" h="928334">
                <a:moveTo>
                  <a:pt x="4011084" y="17430"/>
                </a:moveTo>
                <a:lnTo>
                  <a:pt x="4002380" y="22935"/>
                </a:lnTo>
                <a:lnTo>
                  <a:pt x="4006018" y="24327"/>
                </a:lnTo>
                <a:lnTo>
                  <a:pt x="4009560" y="22702"/>
                </a:lnTo>
                <a:lnTo>
                  <a:pt x="4014065" y="21641"/>
                </a:lnTo>
                <a:lnTo>
                  <a:pt x="4019061" y="11870"/>
                </a:lnTo>
                <a:lnTo>
                  <a:pt x="4011084" y="17430"/>
                </a:lnTo>
                <a:close/>
              </a:path>
              <a:path w="5764402" h="928334">
                <a:moveTo>
                  <a:pt x="4002380" y="22935"/>
                </a:moveTo>
                <a:lnTo>
                  <a:pt x="3991611" y="25392"/>
                </a:lnTo>
                <a:lnTo>
                  <a:pt x="3995801" y="77346"/>
                </a:lnTo>
                <a:lnTo>
                  <a:pt x="3999669" y="82608"/>
                </a:lnTo>
                <a:lnTo>
                  <a:pt x="4001059" y="88357"/>
                </a:lnTo>
                <a:lnTo>
                  <a:pt x="4007605" y="87532"/>
                </a:lnTo>
                <a:lnTo>
                  <a:pt x="4005530" y="25977"/>
                </a:lnTo>
                <a:lnTo>
                  <a:pt x="4006018" y="24327"/>
                </a:lnTo>
                <a:lnTo>
                  <a:pt x="4002380" y="22935"/>
                </a:lnTo>
                <a:close/>
              </a:path>
              <a:path w="5764402" h="928334">
                <a:moveTo>
                  <a:pt x="4083231" y="67217"/>
                </a:moveTo>
                <a:lnTo>
                  <a:pt x="4087888" y="65788"/>
                </a:lnTo>
                <a:lnTo>
                  <a:pt x="4091613" y="65020"/>
                </a:lnTo>
                <a:lnTo>
                  <a:pt x="4093479" y="66255"/>
                </a:lnTo>
                <a:lnTo>
                  <a:pt x="4090223" y="68651"/>
                </a:lnTo>
                <a:lnTo>
                  <a:pt x="4083244" y="72496"/>
                </a:lnTo>
                <a:lnTo>
                  <a:pt x="4076160" y="80357"/>
                </a:lnTo>
                <a:lnTo>
                  <a:pt x="4082803" y="78401"/>
                </a:lnTo>
                <a:lnTo>
                  <a:pt x="4089643" y="76047"/>
                </a:lnTo>
                <a:lnTo>
                  <a:pt x="4096165" y="73655"/>
                </a:lnTo>
                <a:lnTo>
                  <a:pt x="4095175" y="20624"/>
                </a:lnTo>
                <a:lnTo>
                  <a:pt x="4088488" y="22679"/>
                </a:lnTo>
                <a:lnTo>
                  <a:pt x="4083231" y="67217"/>
                </a:lnTo>
                <a:close/>
              </a:path>
              <a:path w="5764402" h="928334">
                <a:moveTo>
                  <a:pt x="4078925" y="24976"/>
                </a:moveTo>
                <a:lnTo>
                  <a:pt x="4073919" y="71269"/>
                </a:lnTo>
                <a:lnTo>
                  <a:pt x="4078342" y="69109"/>
                </a:lnTo>
                <a:lnTo>
                  <a:pt x="4083231" y="67217"/>
                </a:lnTo>
                <a:lnTo>
                  <a:pt x="4088488" y="22679"/>
                </a:lnTo>
                <a:lnTo>
                  <a:pt x="4078925" y="24976"/>
                </a:lnTo>
                <a:close/>
              </a:path>
              <a:path w="5764402" h="928334">
                <a:moveTo>
                  <a:pt x="4061801" y="78510"/>
                </a:moveTo>
                <a:lnTo>
                  <a:pt x="4059479" y="55385"/>
                </a:lnTo>
                <a:lnTo>
                  <a:pt x="4057398" y="58794"/>
                </a:lnTo>
                <a:lnTo>
                  <a:pt x="4053557" y="63106"/>
                </a:lnTo>
                <a:lnTo>
                  <a:pt x="4052677" y="63769"/>
                </a:lnTo>
                <a:lnTo>
                  <a:pt x="4050809" y="77449"/>
                </a:lnTo>
                <a:lnTo>
                  <a:pt x="4061801" y="78510"/>
                </a:lnTo>
                <a:close/>
              </a:path>
              <a:path w="5764402" h="928334">
                <a:moveTo>
                  <a:pt x="4044788" y="69615"/>
                </a:moveTo>
                <a:lnTo>
                  <a:pt x="4039371" y="73447"/>
                </a:lnTo>
                <a:lnTo>
                  <a:pt x="4040006" y="83645"/>
                </a:lnTo>
                <a:lnTo>
                  <a:pt x="4043858" y="79609"/>
                </a:lnTo>
                <a:lnTo>
                  <a:pt x="4050809" y="77449"/>
                </a:lnTo>
                <a:lnTo>
                  <a:pt x="4052677" y="63769"/>
                </a:lnTo>
                <a:lnTo>
                  <a:pt x="4044788" y="69615"/>
                </a:lnTo>
                <a:close/>
              </a:path>
              <a:path w="5764402" h="928334">
                <a:moveTo>
                  <a:pt x="4039371" y="73447"/>
                </a:moveTo>
                <a:lnTo>
                  <a:pt x="4036130" y="75518"/>
                </a:lnTo>
                <a:lnTo>
                  <a:pt x="4036717" y="91610"/>
                </a:lnTo>
                <a:lnTo>
                  <a:pt x="4037823" y="91956"/>
                </a:lnTo>
                <a:lnTo>
                  <a:pt x="4038308" y="88209"/>
                </a:lnTo>
                <a:lnTo>
                  <a:pt x="4040006" y="83645"/>
                </a:lnTo>
                <a:lnTo>
                  <a:pt x="4039371" y="73447"/>
                </a:lnTo>
                <a:close/>
              </a:path>
              <a:path w="5764402" h="928334">
                <a:moveTo>
                  <a:pt x="4034993" y="75408"/>
                </a:moveTo>
                <a:lnTo>
                  <a:pt x="4034211" y="84824"/>
                </a:lnTo>
                <a:lnTo>
                  <a:pt x="4036717" y="91610"/>
                </a:lnTo>
                <a:lnTo>
                  <a:pt x="4036130" y="75518"/>
                </a:lnTo>
                <a:lnTo>
                  <a:pt x="4034993" y="75408"/>
                </a:lnTo>
                <a:close/>
              </a:path>
              <a:path w="5764402" h="928334">
                <a:moveTo>
                  <a:pt x="4010186" y="27110"/>
                </a:moveTo>
                <a:lnTo>
                  <a:pt x="4005530" y="25977"/>
                </a:lnTo>
                <a:lnTo>
                  <a:pt x="4007605" y="87532"/>
                </a:lnTo>
                <a:lnTo>
                  <a:pt x="4017902" y="86309"/>
                </a:lnTo>
                <a:lnTo>
                  <a:pt x="4010186" y="27110"/>
                </a:lnTo>
                <a:close/>
              </a:path>
              <a:path w="5764402" h="928334">
                <a:moveTo>
                  <a:pt x="3979889" y="8945"/>
                </a:moveTo>
                <a:lnTo>
                  <a:pt x="3972949" y="8375"/>
                </a:lnTo>
                <a:lnTo>
                  <a:pt x="3981890" y="73585"/>
                </a:lnTo>
                <a:lnTo>
                  <a:pt x="3989773" y="73905"/>
                </a:lnTo>
                <a:lnTo>
                  <a:pt x="3995801" y="77346"/>
                </a:lnTo>
                <a:lnTo>
                  <a:pt x="3991611" y="25392"/>
                </a:lnTo>
                <a:lnTo>
                  <a:pt x="3977440" y="21811"/>
                </a:lnTo>
                <a:lnTo>
                  <a:pt x="3979889" y="8945"/>
                </a:lnTo>
                <a:close/>
              </a:path>
              <a:path w="5764402" h="928334">
                <a:moveTo>
                  <a:pt x="3972462" y="77684"/>
                </a:moveTo>
                <a:lnTo>
                  <a:pt x="3981890" y="73585"/>
                </a:lnTo>
                <a:lnTo>
                  <a:pt x="3972949" y="8375"/>
                </a:lnTo>
                <a:lnTo>
                  <a:pt x="3966081" y="8036"/>
                </a:lnTo>
                <a:lnTo>
                  <a:pt x="3963302" y="74659"/>
                </a:lnTo>
                <a:lnTo>
                  <a:pt x="3962370" y="86835"/>
                </a:lnTo>
                <a:lnTo>
                  <a:pt x="3972462" y="77684"/>
                </a:lnTo>
                <a:close/>
              </a:path>
              <a:path w="5764402" h="928334">
                <a:moveTo>
                  <a:pt x="3963302" y="74659"/>
                </a:moveTo>
                <a:lnTo>
                  <a:pt x="3959946" y="97891"/>
                </a:lnTo>
                <a:lnTo>
                  <a:pt x="3966080" y="97332"/>
                </a:lnTo>
                <a:lnTo>
                  <a:pt x="3970567" y="96311"/>
                </a:lnTo>
                <a:lnTo>
                  <a:pt x="3972663" y="92729"/>
                </a:lnTo>
                <a:lnTo>
                  <a:pt x="3969307" y="90090"/>
                </a:lnTo>
                <a:lnTo>
                  <a:pt x="3962370" y="86835"/>
                </a:lnTo>
                <a:lnTo>
                  <a:pt x="3963302" y="74659"/>
                </a:lnTo>
                <a:close/>
              </a:path>
              <a:path w="5764402" h="928334">
                <a:moveTo>
                  <a:pt x="3956222" y="85327"/>
                </a:moveTo>
                <a:lnTo>
                  <a:pt x="3956462" y="83798"/>
                </a:lnTo>
                <a:lnTo>
                  <a:pt x="3959584" y="7960"/>
                </a:lnTo>
                <a:lnTo>
                  <a:pt x="3953757" y="8175"/>
                </a:lnTo>
                <a:lnTo>
                  <a:pt x="3952646" y="98025"/>
                </a:lnTo>
                <a:lnTo>
                  <a:pt x="3959946" y="97891"/>
                </a:lnTo>
                <a:lnTo>
                  <a:pt x="3963302" y="74659"/>
                </a:lnTo>
                <a:lnTo>
                  <a:pt x="3956222" y="85327"/>
                </a:lnTo>
                <a:close/>
              </a:path>
              <a:path w="5764402" h="928334">
                <a:moveTo>
                  <a:pt x="4142926" y="76984"/>
                </a:moveTo>
                <a:lnTo>
                  <a:pt x="4137788" y="81808"/>
                </a:lnTo>
                <a:lnTo>
                  <a:pt x="4141843" y="89501"/>
                </a:lnTo>
                <a:lnTo>
                  <a:pt x="4149659" y="86258"/>
                </a:lnTo>
                <a:lnTo>
                  <a:pt x="4144373" y="73396"/>
                </a:lnTo>
                <a:lnTo>
                  <a:pt x="4142926" y="76984"/>
                </a:lnTo>
                <a:close/>
              </a:path>
              <a:path w="5764402" h="928334">
                <a:moveTo>
                  <a:pt x="4087090" y="89106"/>
                </a:moveTo>
                <a:lnTo>
                  <a:pt x="4088421" y="92603"/>
                </a:lnTo>
                <a:lnTo>
                  <a:pt x="4095197" y="94443"/>
                </a:lnTo>
                <a:lnTo>
                  <a:pt x="4100278" y="87097"/>
                </a:lnTo>
                <a:lnTo>
                  <a:pt x="4106484" y="84596"/>
                </a:lnTo>
                <a:lnTo>
                  <a:pt x="4112701" y="83295"/>
                </a:lnTo>
                <a:lnTo>
                  <a:pt x="4118104" y="94005"/>
                </a:lnTo>
                <a:lnTo>
                  <a:pt x="4120405" y="29492"/>
                </a:lnTo>
                <a:lnTo>
                  <a:pt x="4114147" y="27900"/>
                </a:lnTo>
                <a:lnTo>
                  <a:pt x="4108811" y="70880"/>
                </a:lnTo>
                <a:lnTo>
                  <a:pt x="4106044" y="73679"/>
                </a:lnTo>
                <a:lnTo>
                  <a:pt x="4099878" y="78594"/>
                </a:lnTo>
                <a:lnTo>
                  <a:pt x="4089800" y="85983"/>
                </a:lnTo>
                <a:lnTo>
                  <a:pt x="4087090" y="89106"/>
                </a:lnTo>
                <a:close/>
              </a:path>
              <a:path w="5764402" h="928334">
                <a:moveTo>
                  <a:pt x="4112701" y="83295"/>
                </a:moveTo>
                <a:lnTo>
                  <a:pt x="4112480" y="85198"/>
                </a:lnTo>
                <a:lnTo>
                  <a:pt x="4108530" y="88001"/>
                </a:lnTo>
                <a:lnTo>
                  <a:pt x="4103560" y="89401"/>
                </a:lnTo>
                <a:lnTo>
                  <a:pt x="4100278" y="87097"/>
                </a:lnTo>
                <a:lnTo>
                  <a:pt x="4105674" y="94839"/>
                </a:lnTo>
                <a:lnTo>
                  <a:pt x="4118104" y="94005"/>
                </a:lnTo>
                <a:lnTo>
                  <a:pt x="4112701" y="83295"/>
                </a:lnTo>
                <a:close/>
              </a:path>
              <a:path w="5764402" h="928334">
                <a:moveTo>
                  <a:pt x="4129627" y="28537"/>
                </a:moveTo>
                <a:lnTo>
                  <a:pt x="4126469" y="26072"/>
                </a:lnTo>
                <a:lnTo>
                  <a:pt x="4126751" y="73464"/>
                </a:lnTo>
                <a:lnTo>
                  <a:pt x="4130687" y="71101"/>
                </a:lnTo>
                <a:lnTo>
                  <a:pt x="4130609" y="24671"/>
                </a:lnTo>
                <a:lnTo>
                  <a:pt x="4129627" y="28537"/>
                </a:lnTo>
                <a:close/>
              </a:path>
              <a:path w="5764402" h="928334">
                <a:moveTo>
                  <a:pt x="4159947" y="95094"/>
                </a:moveTo>
                <a:lnTo>
                  <a:pt x="4173229" y="93594"/>
                </a:lnTo>
                <a:lnTo>
                  <a:pt x="4180835" y="90976"/>
                </a:lnTo>
                <a:lnTo>
                  <a:pt x="4183718" y="87694"/>
                </a:lnTo>
                <a:lnTo>
                  <a:pt x="4183544" y="87008"/>
                </a:lnTo>
                <a:lnTo>
                  <a:pt x="4181966" y="86689"/>
                </a:lnTo>
                <a:lnTo>
                  <a:pt x="4173512" y="88526"/>
                </a:lnTo>
                <a:lnTo>
                  <a:pt x="4159947" y="95094"/>
                </a:lnTo>
                <a:close/>
              </a:path>
              <a:path w="5764402" h="928334">
                <a:moveTo>
                  <a:pt x="4180110" y="12765"/>
                </a:moveTo>
                <a:lnTo>
                  <a:pt x="4176404" y="10948"/>
                </a:lnTo>
                <a:lnTo>
                  <a:pt x="4177857" y="20871"/>
                </a:lnTo>
                <a:lnTo>
                  <a:pt x="4180913" y="17162"/>
                </a:lnTo>
                <a:lnTo>
                  <a:pt x="4180110" y="12765"/>
                </a:lnTo>
                <a:close/>
              </a:path>
              <a:path w="5764402" h="928334">
                <a:moveTo>
                  <a:pt x="4168815" y="85654"/>
                </a:moveTo>
                <a:lnTo>
                  <a:pt x="4172907" y="84700"/>
                </a:lnTo>
                <a:lnTo>
                  <a:pt x="4171344" y="82885"/>
                </a:lnTo>
                <a:lnTo>
                  <a:pt x="4166567" y="81222"/>
                </a:lnTo>
                <a:lnTo>
                  <a:pt x="4161020" y="80721"/>
                </a:lnTo>
                <a:lnTo>
                  <a:pt x="4157145" y="82396"/>
                </a:lnTo>
                <a:lnTo>
                  <a:pt x="4156624" y="84737"/>
                </a:lnTo>
                <a:lnTo>
                  <a:pt x="4168815" y="85654"/>
                </a:lnTo>
                <a:close/>
              </a:path>
              <a:path w="5764402" h="928334">
                <a:moveTo>
                  <a:pt x="4107052" y="25460"/>
                </a:moveTo>
                <a:lnTo>
                  <a:pt x="4100417" y="22755"/>
                </a:lnTo>
                <a:lnTo>
                  <a:pt x="4101857" y="71583"/>
                </a:lnTo>
                <a:lnTo>
                  <a:pt x="4106204" y="70191"/>
                </a:lnTo>
                <a:lnTo>
                  <a:pt x="4108811" y="70880"/>
                </a:lnTo>
                <a:lnTo>
                  <a:pt x="4114147" y="27900"/>
                </a:lnTo>
                <a:lnTo>
                  <a:pt x="4107052" y="25460"/>
                </a:lnTo>
                <a:close/>
              </a:path>
              <a:path w="5764402" h="928334">
                <a:moveTo>
                  <a:pt x="4096165" y="73655"/>
                </a:moveTo>
                <a:lnTo>
                  <a:pt x="4101857" y="71583"/>
                </a:lnTo>
                <a:lnTo>
                  <a:pt x="4100417" y="22755"/>
                </a:lnTo>
                <a:lnTo>
                  <a:pt x="4095538" y="20368"/>
                </a:lnTo>
                <a:lnTo>
                  <a:pt x="4095175" y="20624"/>
                </a:lnTo>
                <a:lnTo>
                  <a:pt x="4096165" y="73655"/>
                </a:lnTo>
                <a:close/>
              </a:path>
              <a:path w="5764402" h="928334">
                <a:moveTo>
                  <a:pt x="4076160" y="80357"/>
                </a:moveTo>
                <a:lnTo>
                  <a:pt x="4083244" y="72496"/>
                </a:lnTo>
                <a:lnTo>
                  <a:pt x="4071844" y="77986"/>
                </a:lnTo>
                <a:lnTo>
                  <a:pt x="4070421" y="77381"/>
                </a:lnTo>
                <a:lnTo>
                  <a:pt x="4070227" y="81556"/>
                </a:lnTo>
                <a:lnTo>
                  <a:pt x="4076160" y="80357"/>
                </a:lnTo>
                <a:close/>
              </a:path>
              <a:path w="5764402" h="928334">
                <a:moveTo>
                  <a:pt x="4238563" y="81958"/>
                </a:moveTo>
                <a:lnTo>
                  <a:pt x="4237338" y="79613"/>
                </a:lnTo>
                <a:lnTo>
                  <a:pt x="4233739" y="80178"/>
                </a:lnTo>
                <a:lnTo>
                  <a:pt x="4229287" y="81464"/>
                </a:lnTo>
                <a:lnTo>
                  <a:pt x="4224836" y="83141"/>
                </a:lnTo>
                <a:lnTo>
                  <a:pt x="4232474" y="85911"/>
                </a:lnTo>
                <a:lnTo>
                  <a:pt x="4234481" y="85524"/>
                </a:lnTo>
                <a:lnTo>
                  <a:pt x="4238563" y="81958"/>
                </a:lnTo>
                <a:close/>
              </a:path>
              <a:path w="5764402" h="928334">
                <a:moveTo>
                  <a:pt x="4224115" y="87201"/>
                </a:moveTo>
                <a:lnTo>
                  <a:pt x="4232474" y="85911"/>
                </a:lnTo>
                <a:lnTo>
                  <a:pt x="4224836" y="83141"/>
                </a:lnTo>
                <a:lnTo>
                  <a:pt x="4221240" y="84882"/>
                </a:lnTo>
                <a:lnTo>
                  <a:pt x="4220026" y="87240"/>
                </a:lnTo>
                <a:lnTo>
                  <a:pt x="4224115" y="87201"/>
                </a:lnTo>
                <a:close/>
              </a:path>
              <a:path w="5764402" h="928334">
                <a:moveTo>
                  <a:pt x="3966081" y="8036"/>
                </a:moveTo>
                <a:lnTo>
                  <a:pt x="3959584" y="7960"/>
                </a:lnTo>
                <a:lnTo>
                  <a:pt x="3959783" y="75127"/>
                </a:lnTo>
                <a:lnTo>
                  <a:pt x="3963276" y="71670"/>
                </a:lnTo>
                <a:lnTo>
                  <a:pt x="3963302" y="74659"/>
                </a:lnTo>
                <a:lnTo>
                  <a:pt x="3966081" y="8036"/>
                </a:lnTo>
                <a:close/>
              </a:path>
              <a:path w="5764402" h="928334">
                <a:moveTo>
                  <a:pt x="3986668" y="91865"/>
                </a:moveTo>
                <a:lnTo>
                  <a:pt x="3988489" y="94064"/>
                </a:lnTo>
                <a:lnTo>
                  <a:pt x="3995232" y="96340"/>
                </a:lnTo>
                <a:lnTo>
                  <a:pt x="3999692" y="93404"/>
                </a:lnTo>
                <a:lnTo>
                  <a:pt x="4001068" y="88394"/>
                </a:lnTo>
                <a:lnTo>
                  <a:pt x="3997870" y="88759"/>
                </a:lnTo>
                <a:lnTo>
                  <a:pt x="3990343" y="90150"/>
                </a:lnTo>
                <a:lnTo>
                  <a:pt x="3986668" y="91865"/>
                </a:lnTo>
                <a:close/>
              </a:path>
              <a:path w="5764402" h="928334">
                <a:moveTo>
                  <a:pt x="3986600" y="9717"/>
                </a:moveTo>
                <a:lnTo>
                  <a:pt x="3987366" y="20832"/>
                </a:lnTo>
                <a:lnTo>
                  <a:pt x="3996174" y="19584"/>
                </a:lnTo>
                <a:lnTo>
                  <a:pt x="4002060" y="18270"/>
                </a:lnTo>
                <a:lnTo>
                  <a:pt x="4005324" y="16920"/>
                </a:lnTo>
                <a:lnTo>
                  <a:pt x="4005182" y="14228"/>
                </a:lnTo>
                <a:lnTo>
                  <a:pt x="4002375" y="12946"/>
                </a:lnTo>
                <a:lnTo>
                  <a:pt x="3998142" y="11747"/>
                </a:lnTo>
                <a:lnTo>
                  <a:pt x="3992784" y="10661"/>
                </a:lnTo>
                <a:lnTo>
                  <a:pt x="3986600" y="9717"/>
                </a:lnTo>
                <a:close/>
              </a:path>
              <a:path w="5764402" h="928334">
                <a:moveTo>
                  <a:pt x="3979889" y="8945"/>
                </a:moveTo>
                <a:lnTo>
                  <a:pt x="3977440" y="21811"/>
                </a:lnTo>
                <a:lnTo>
                  <a:pt x="3987366" y="20832"/>
                </a:lnTo>
                <a:lnTo>
                  <a:pt x="3986600" y="9717"/>
                </a:lnTo>
                <a:lnTo>
                  <a:pt x="3979889" y="8945"/>
                </a:lnTo>
                <a:close/>
              </a:path>
              <a:path w="5764402" h="928334">
                <a:moveTo>
                  <a:pt x="3991464" y="82574"/>
                </a:moveTo>
                <a:lnTo>
                  <a:pt x="3994764" y="78954"/>
                </a:lnTo>
                <a:lnTo>
                  <a:pt x="3992243" y="76522"/>
                </a:lnTo>
                <a:lnTo>
                  <a:pt x="3988221" y="77049"/>
                </a:lnTo>
                <a:lnTo>
                  <a:pt x="3983558" y="78298"/>
                </a:lnTo>
                <a:lnTo>
                  <a:pt x="3982111" y="83780"/>
                </a:lnTo>
                <a:lnTo>
                  <a:pt x="3991464" y="82574"/>
                </a:lnTo>
                <a:close/>
              </a:path>
              <a:path w="5764402" h="928334">
                <a:moveTo>
                  <a:pt x="3979153" y="79936"/>
                </a:moveTo>
                <a:lnTo>
                  <a:pt x="3975906" y="81635"/>
                </a:lnTo>
                <a:lnTo>
                  <a:pt x="3976486" y="83887"/>
                </a:lnTo>
                <a:lnTo>
                  <a:pt x="3982111" y="83780"/>
                </a:lnTo>
                <a:lnTo>
                  <a:pt x="3983558" y="78298"/>
                </a:lnTo>
                <a:lnTo>
                  <a:pt x="3979153" y="79936"/>
                </a:lnTo>
                <a:close/>
              </a:path>
              <a:path w="5764402" h="928334">
                <a:moveTo>
                  <a:pt x="4613669" y="82822"/>
                </a:moveTo>
                <a:lnTo>
                  <a:pt x="4614178" y="83708"/>
                </a:lnTo>
                <a:lnTo>
                  <a:pt x="4619094" y="85147"/>
                </a:lnTo>
                <a:lnTo>
                  <a:pt x="4620800" y="85524"/>
                </a:lnTo>
                <a:lnTo>
                  <a:pt x="4628024" y="84730"/>
                </a:lnTo>
                <a:lnTo>
                  <a:pt x="4628865" y="83238"/>
                </a:lnTo>
                <a:lnTo>
                  <a:pt x="4625163" y="82695"/>
                </a:lnTo>
                <a:lnTo>
                  <a:pt x="4620502" y="82393"/>
                </a:lnTo>
                <a:lnTo>
                  <a:pt x="4616224" y="82409"/>
                </a:lnTo>
                <a:lnTo>
                  <a:pt x="4613669" y="82822"/>
                </a:lnTo>
                <a:close/>
              </a:path>
              <a:path w="5764402" h="928334">
                <a:moveTo>
                  <a:pt x="4730282" y="94950"/>
                </a:moveTo>
                <a:lnTo>
                  <a:pt x="4733272" y="94308"/>
                </a:lnTo>
                <a:lnTo>
                  <a:pt x="4732084" y="91531"/>
                </a:lnTo>
                <a:lnTo>
                  <a:pt x="4727471" y="92760"/>
                </a:lnTo>
                <a:lnTo>
                  <a:pt x="4725011" y="94923"/>
                </a:lnTo>
                <a:lnTo>
                  <a:pt x="4730282" y="94950"/>
                </a:lnTo>
                <a:close/>
              </a:path>
              <a:path w="5764402" h="928334">
                <a:moveTo>
                  <a:pt x="4836823" y="92568"/>
                </a:moveTo>
                <a:lnTo>
                  <a:pt x="4838520" y="95856"/>
                </a:lnTo>
                <a:lnTo>
                  <a:pt x="4842831" y="97780"/>
                </a:lnTo>
                <a:lnTo>
                  <a:pt x="4847551" y="96090"/>
                </a:lnTo>
                <a:lnTo>
                  <a:pt x="4850082" y="90899"/>
                </a:lnTo>
                <a:lnTo>
                  <a:pt x="4839942" y="90166"/>
                </a:lnTo>
                <a:lnTo>
                  <a:pt x="4836823" y="92568"/>
                </a:lnTo>
                <a:close/>
              </a:path>
              <a:path w="5764402" h="928334">
                <a:moveTo>
                  <a:pt x="4843381" y="78739"/>
                </a:moveTo>
                <a:lnTo>
                  <a:pt x="4842105" y="82315"/>
                </a:lnTo>
                <a:lnTo>
                  <a:pt x="4847289" y="81717"/>
                </a:lnTo>
                <a:lnTo>
                  <a:pt x="4849739" y="79887"/>
                </a:lnTo>
                <a:lnTo>
                  <a:pt x="4843381" y="78739"/>
                </a:lnTo>
                <a:close/>
              </a:path>
              <a:path w="5764402" h="928334">
                <a:moveTo>
                  <a:pt x="4919098" y="78823"/>
                </a:moveTo>
                <a:lnTo>
                  <a:pt x="4912472" y="77715"/>
                </a:lnTo>
                <a:lnTo>
                  <a:pt x="4913937" y="82625"/>
                </a:lnTo>
                <a:lnTo>
                  <a:pt x="4918166" y="81931"/>
                </a:lnTo>
                <a:lnTo>
                  <a:pt x="4921039" y="81013"/>
                </a:lnTo>
                <a:lnTo>
                  <a:pt x="4921652" y="79950"/>
                </a:lnTo>
                <a:lnTo>
                  <a:pt x="4919098" y="78823"/>
                </a:lnTo>
                <a:close/>
              </a:path>
              <a:path w="5764402" h="928334">
                <a:moveTo>
                  <a:pt x="4910816" y="77527"/>
                </a:moveTo>
                <a:lnTo>
                  <a:pt x="4904159" y="79883"/>
                </a:lnTo>
                <a:lnTo>
                  <a:pt x="4905036" y="83012"/>
                </a:lnTo>
                <a:lnTo>
                  <a:pt x="4909258" y="83012"/>
                </a:lnTo>
                <a:lnTo>
                  <a:pt x="4913937" y="82625"/>
                </a:lnTo>
                <a:lnTo>
                  <a:pt x="4912472" y="77715"/>
                </a:lnTo>
                <a:lnTo>
                  <a:pt x="4910816" y="77527"/>
                </a:lnTo>
                <a:close/>
              </a:path>
              <a:path w="5764402" h="928334">
                <a:moveTo>
                  <a:pt x="4904159" y="79883"/>
                </a:moveTo>
                <a:lnTo>
                  <a:pt x="4901580" y="81529"/>
                </a:lnTo>
                <a:lnTo>
                  <a:pt x="4902174" y="82545"/>
                </a:lnTo>
                <a:lnTo>
                  <a:pt x="4905036" y="83012"/>
                </a:lnTo>
                <a:lnTo>
                  <a:pt x="4904159" y="79883"/>
                </a:lnTo>
                <a:close/>
              </a:path>
              <a:path w="5764402" h="928334">
                <a:moveTo>
                  <a:pt x="4521947" y="834350"/>
                </a:moveTo>
                <a:lnTo>
                  <a:pt x="4517080" y="836164"/>
                </a:lnTo>
                <a:lnTo>
                  <a:pt x="4518101" y="841162"/>
                </a:lnTo>
                <a:lnTo>
                  <a:pt x="4518655" y="841507"/>
                </a:lnTo>
                <a:lnTo>
                  <a:pt x="4526661" y="839769"/>
                </a:lnTo>
                <a:lnTo>
                  <a:pt x="4531393" y="833284"/>
                </a:lnTo>
                <a:lnTo>
                  <a:pt x="4521947" y="834350"/>
                </a:lnTo>
                <a:close/>
              </a:path>
              <a:path w="5764402" h="928334">
                <a:moveTo>
                  <a:pt x="4555254" y="845737"/>
                </a:moveTo>
                <a:lnTo>
                  <a:pt x="4556285" y="847325"/>
                </a:lnTo>
                <a:lnTo>
                  <a:pt x="4556354" y="850060"/>
                </a:lnTo>
                <a:lnTo>
                  <a:pt x="4553549" y="851357"/>
                </a:lnTo>
                <a:lnTo>
                  <a:pt x="4548615" y="851433"/>
                </a:lnTo>
                <a:lnTo>
                  <a:pt x="4544436" y="910500"/>
                </a:lnTo>
                <a:lnTo>
                  <a:pt x="4548171" y="912004"/>
                </a:lnTo>
                <a:lnTo>
                  <a:pt x="4557064" y="912894"/>
                </a:lnTo>
                <a:lnTo>
                  <a:pt x="4562751" y="902026"/>
                </a:lnTo>
                <a:lnTo>
                  <a:pt x="4555276" y="893981"/>
                </a:lnTo>
                <a:lnTo>
                  <a:pt x="4553387" y="892574"/>
                </a:lnTo>
                <a:lnTo>
                  <a:pt x="4547560" y="887017"/>
                </a:lnTo>
                <a:lnTo>
                  <a:pt x="4547548" y="884175"/>
                </a:lnTo>
                <a:lnTo>
                  <a:pt x="4551999" y="883619"/>
                </a:lnTo>
                <a:lnTo>
                  <a:pt x="4559561" y="884921"/>
                </a:lnTo>
                <a:lnTo>
                  <a:pt x="4558678" y="837983"/>
                </a:lnTo>
                <a:lnTo>
                  <a:pt x="4555254" y="845737"/>
                </a:lnTo>
                <a:close/>
              </a:path>
              <a:path w="5764402" h="928334">
                <a:moveTo>
                  <a:pt x="4582535" y="845553"/>
                </a:moveTo>
                <a:lnTo>
                  <a:pt x="4589811" y="850543"/>
                </a:lnTo>
                <a:lnTo>
                  <a:pt x="4592827" y="854357"/>
                </a:lnTo>
                <a:lnTo>
                  <a:pt x="4592950" y="902859"/>
                </a:lnTo>
                <a:lnTo>
                  <a:pt x="4588603" y="905856"/>
                </a:lnTo>
                <a:lnTo>
                  <a:pt x="4581038" y="907215"/>
                </a:lnTo>
                <a:lnTo>
                  <a:pt x="4571880" y="906188"/>
                </a:lnTo>
                <a:lnTo>
                  <a:pt x="4587522" y="913315"/>
                </a:lnTo>
                <a:lnTo>
                  <a:pt x="4607704" y="913121"/>
                </a:lnTo>
                <a:lnTo>
                  <a:pt x="4594090" y="845115"/>
                </a:lnTo>
                <a:lnTo>
                  <a:pt x="4591381" y="842337"/>
                </a:lnTo>
                <a:lnTo>
                  <a:pt x="4582535" y="845553"/>
                </a:lnTo>
                <a:close/>
              </a:path>
              <a:path w="5764402" h="928334">
                <a:moveTo>
                  <a:pt x="4591381" y="842337"/>
                </a:moveTo>
                <a:lnTo>
                  <a:pt x="4593458" y="839164"/>
                </a:lnTo>
                <a:lnTo>
                  <a:pt x="4601211" y="841281"/>
                </a:lnTo>
                <a:lnTo>
                  <a:pt x="4607704" y="913121"/>
                </a:lnTo>
                <a:lnTo>
                  <a:pt x="4609585" y="909962"/>
                </a:lnTo>
                <a:lnTo>
                  <a:pt x="4611249" y="906779"/>
                </a:lnTo>
                <a:lnTo>
                  <a:pt x="4611945" y="839641"/>
                </a:lnTo>
                <a:lnTo>
                  <a:pt x="4605096" y="835589"/>
                </a:lnTo>
                <a:lnTo>
                  <a:pt x="4594116" y="833726"/>
                </a:lnTo>
                <a:lnTo>
                  <a:pt x="4591381" y="842337"/>
                </a:lnTo>
                <a:close/>
              </a:path>
              <a:path w="5764402" h="928334">
                <a:moveTo>
                  <a:pt x="4591381" y="842337"/>
                </a:moveTo>
                <a:lnTo>
                  <a:pt x="4594116" y="833726"/>
                </a:lnTo>
                <a:lnTo>
                  <a:pt x="4581234" y="833723"/>
                </a:lnTo>
                <a:lnTo>
                  <a:pt x="4568679" y="835252"/>
                </a:lnTo>
                <a:lnTo>
                  <a:pt x="4568882" y="887651"/>
                </a:lnTo>
                <a:lnTo>
                  <a:pt x="4578609" y="891382"/>
                </a:lnTo>
                <a:lnTo>
                  <a:pt x="4570911" y="846694"/>
                </a:lnTo>
                <a:lnTo>
                  <a:pt x="4572534" y="840494"/>
                </a:lnTo>
                <a:lnTo>
                  <a:pt x="4582535" y="845553"/>
                </a:lnTo>
                <a:lnTo>
                  <a:pt x="4591381" y="842337"/>
                </a:lnTo>
                <a:close/>
              </a:path>
              <a:path w="5764402" h="928334">
                <a:moveTo>
                  <a:pt x="4568679" y="835252"/>
                </a:moveTo>
                <a:lnTo>
                  <a:pt x="4558678" y="837983"/>
                </a:lnTo>
                <a:lnTo>
                  <a:pt x="4559561" y="884921"/>
                </a:lnTo>
                <a:lnTo>
                  <a:pt x="4568882" y="887651"/>
                </a:lnTo>
                <a:lnTo>
                  <a:pt x="4568679" y="835252"/>
                </a:lnTo>
                <a:close/>
              </a:path>
              <a:path w="5764402" h="928334">
                <a:moveTo>
                  <a:pt x="4548615" y="851433"/>
                </a:moveTo>
                <a:lnTo>
                  <a:pt x="4542298" y="850508"/>
                </a:lnTo>
                <a:lnTo>
                  <a:pt x="4535343" y="848799"/>
                </a:lnTo>
                <a:lnTo>
                  <a:pt x="4528495" y="846526"/>
                </a:lnTo>
                <a:lnTo>
                  <a:pt x="4522499" y="843907"/>
                </a:lnTo>
                <a:lnTo>
                  <a:pt x="4518655" y="841507"/>
                </a:lnTo>
                <a:lnTo>
                  <a:pt x="4518473" y="841547"/>
                </a:lnTo>
                <a:lnTo>
                  <a:pt x="4520401" y="919483"/>
                </a:lnTo>
                <a:lnTo>
                  <a:pt x="4527236" y="917204"/>
                </a:lnTo>
                <a:lnTo>
                  <a:pt x="4534186" y="913457"/>
                </a:lnTo>
                <a:lnTo>
                  <a:pt x="4544436" y="910500"/>
                </a:lnTo>
                <a:lnTo>
                  <a:pt x="4548615" y="851433"/>
                </a:lnTo>
                <a:close/>
              </a:path>
              <a:path w="5764402" h="928334">
                <a:moveTo>
                  <a:pt x="4510496" y="918038"/>
                </a:moveTo>
                <a:lnTo>
                  <a:pt x="4520401" y="919483"/>
                </a:lnTo>
                <a:lnTo>
                  <a:pt x="4518473" y="841547"/>
                </a:lnTo>
                <a:lnTo>
                  <a:pt x="4508768" y="839366"/>
                </a:lnTo>
                <a:lnTo>
                  <a:pt x="4508393" y="849628"/>
                </a:lnTo>
                <a:lnTo>
                  <a:pt x="4507927" y="853471"/>
                </a:lnTo>
                <a:lnTo>
                  <a:pt x="4504234" y="856073"/>
                </a:lnTo>
                <a:lnTo>
                  <a:pt x="4500253" y="913712"/>
                </a:lnTo>
                <a:lnTo>
                  <a:pt x="4510496" y="918038"/>
                </a:lnTo>
                <a:close/>
              </a:path>
              <a:path w="5764402" h="928334">
                <a:moveTo>
                  <a:pt x="4475207" y="916143"/>
                </a:moveTo>
                <a:lnTo>
                  <a:pt x="4481138" y="918679"/>
                </a:lnTo>
                <a:lnTo>
                  <a:pt x="4487357" y="919493"/>
                </a:lnTo>
                <a:lnTo>
                  <a:pt x="4493763" y="918025"/>
                </a:lnTo>
                <a:lnTo>
                  <a:pt x="4500253" y="913712"/>
                </a:lnTo>
                <a:lnTo>
                  <a:pt x="4504234" y="856073"/>
                </a:lnTo>
                <a:lnTo>
                  <a:pt x="4498146" y="857535"/>
                </a:lnTo>
                <a:lnTo>
                  <a:pt x="4490496" y="857959"/>
                </a:lnTo>
                <a:lnTo>
                  <a:pt x="4482116" y="857447"/>
                </a:lnTo>
                <a:lnTo>
                  <a:pt x="4475207" y="916143"/>
                </a:lnTo>
                <a:close/>
              </a:path>
              <a:path w="5764402" h="928334">
                <a:moveTo>
                  <a:pt x="4451556" y="908584"/>
                </a:moveTo>
                <a:lnTo>
                  <a:pt x="4450321" y="901324"/>
                </a:lnTo>
                <a:lnTo>
                  <a:pt x="4450288" y="897400"/>
                </a:lnTo>
                <a:lnTo>
                  <a:pt x="4453426" y="897313"/>
                </a:lnTo>
                <a:lnTo>
                  <a:pt x="4456393" y="900026"/>
                </a:lnTo>
                <a:lnTo>
                  <a:pt x="4460156" y="903828"/>
                </a:lnTo>
                <a:lnTo>
                  <a:pt x="4464614" y="908155"/>
                </a:lnTo>
                <a:lnTo>
                  <a:pt x="4469665" y="912448"/>
                </a:lnTo>
                <a:lnTo>
                  <a:pt x="4475207" y="916143"/>
                </a:lnTo>
                <a:lnTo>
                  <a:pt x="4482116" y="857447"/>
                </a:lnTo>
                <a:lnTo>
                  <a:pt x="4473840" y="856102"/>
                </a:lnTo>
                <a:lnTo>
                  <a:pt x="4466500" y="854025"/>
                </a:lnTo>
                <a:lnTo>
                  <a:pt x="4460928" y="851319"/>
                </a:lnTo>
                <a:lnTo>
                  <a:pt x="4457958" y="848085"/>
                </a:lnTo>
                <a:lnTo>
                  <a:pt x="4455836" y="848893"/>
                </a:lnTo>
                <a:lnTo>
                  <a:pt x="4451068" y="851209"/>
                </a:lnTo>
                <a:lnTo>
                  <a:pt x="4446005" y="911900"/>
                </a:lnTo>
                <a:lnTo>
                  <a:pt x="4451556" y="908584"/>
                </a:lnTo>
                <a:close/>
              </a:path>
              <a:path w="5764402" h="928334">
                <a:moveTo>
                  <a:pt x="4620726" y="856431"/>
                </a:moveTo>
                <a:lnTo>
                  <a:pt x="4616954" y="858449"/>
                </a:lnTo>
                <a:lnTo>
                  <a:pt x="4614342" y="857672"/>
                </a:lnTo>
                <a:lnTo>
                  <a:pt x="4613016" y="852765"/>
                </a:lnTo>
                <a:lnTo>
                  <a:pt x="4613104" y="842395"/>
                </a:lnTo>
                <a:lnTo>
                  <a:pt x="4611945" y="839641"/>
                </a:lnTo>
                <a:lnTo>
                  <a:pt x="4612053" y="908740"/>
                </a:lnTo>
                <a:lnTo>
                  <a:pt x="4614252" y="911959"/>
                </a:lnTo>
                <a:lnTo>
                  <a:pt x="4619688" y="915387"/>
                </a:lnTo>
                <a:lnTo>
                  <a:pt x="4620726" y="856431"/>
                </a:lnTo>
                <a:close/>
              </a:path>
              <a:path w="5764402" h="928334">
                <a:moveTo>
                  <a:pt x="4600695" y="841813"/>
                </a:moveTo>
                <a:lnTo>
                  <a:pt x="4594090" y="845115"/>
                </a:lnTo>
                <a:lnTo>
                  <a:pt x="4607704" y="913121"/>
                </a:lnTo>
                <a:lnTo>
                  <a:pt x="4601211" y="841281"/>
                </a:lnTo>
                <a:lnTo>
                  <a:pt x="4600695" y="841813"/>
                </a:lnTo>
                <a:close/>
              </a:path>
              <a:path w="5764402" h="928334">
                <a:moveTo>
                  <a:pt x="4570411" y="913285"/>
                </a:moveTo>
                <a:lnTo>
                  <a:pt x="4587522" y="913315"/>
                </a:lnTo>
                <a:lnTo>
                  <a:pt x="4571880" y="906188"/>
                </a:lnTo>
                <a:lnTo>
                  <a:pt x="4562751" y="902026"/>
                </a:lnTo>
                <a:lnTo>
                  <a:pt x="4557064" y="912894"/>
                </a:lnTo>
                <a:lnTo>
                  <a:pt x="4570411" y="913285"/>
                </a:lnTo>
                <a:close/>
              </a:path>
              <a:path w="5764402" h="928334">
                <a:moveTo>
                  <a:pt x="4585388" y="858566"/>
                </a:moveTo>
                <a:lnTo>
                  <a:pt x="4587390" y="895685"/>
                </a:lnTo>
                <a:lnTo>
                  <a:pt x="4592455" y="898972"/>
                </a:lnTo>
                <a:lnTo>
                  <a:pt x="4592950" y="902859"/>
                </a:lnTo>
                <a:lnTo>
                  <a:pt x="4592827" y="854357"/>
                </a:lnTo>
                <a:lnTo>
                  <a:pt x="4592489" y="856976"/>
                </a:lnTo>
                <a:lnTo>
                  <a:pt x="4589707" y="858385"/>
                </a:lnTo>
                <a:lnTo>
                  <a:pt x="4585388" y="858566"/>
                </a:lnTo>
                <a:close/>
              </a:path>
              <a:path w="5764402" h="928334">
                <a:moveTo>
                  <a:pt x="4580440" y="857504"/>
                </a:moveTo>
                <a:lnTo>
                  <a:pt x="4575773" y="855183"/>
                </a:lnTo>
                <a:lnTo>
                  <a:pt x="4578609" y="891382"/>
                </a:lnTo>
                <a:lnTo>
                  <a:pt x="4587390" y="895685"/>
                </a:lnTo>
                <a:lnTo>
                  <a:pt x="4585388" y="858566"/>
                </a:lnTo>
                <a:lnTo>
                  <a:pt x="4580440" y="857504"/>
                </a:lnTo>
                <a:close/>
              </a:path>
              <a:path w="5764402" h="928334">
                <a:moveTo>
                  <a:pt x="4572294" y="851585"/>
                </a:moveTo>
                <a:lnTo>
                  <a:pt x="4570911" y="846694"/>
                </a:lnTo>
                <a:lnTo>
                  <a:pt x="4578609" y="891382"/>
                </a:lnTo>
                <a:lnTo>
                  <a:pt x="4575773" y="855183"/>
                </a:lnTo>
                <a:lnTo>
                  <a:pt x="4572294" y="851585"/>
                </a:lnTo>
                <a:close/>
              </a:path>
              <a:path w="5764402" h="928334">
                <a:moveTo>
                  <a:pt x="4505757" y="82978"/>
                </a:moveTo>
                <a:lnTo>
                  <a:pt x="4509934" y="82116"/>
                </a:lnTo>
                <a:lnTo>
                  <a:pt x="4509916" y="80283"/>
                </a:lnTo>
                <a:lnTo>
                  <a:pt x="4505524" y="81304"/>
                </a:lnTo>
                <a:lnTo>
                  <a:pt x="4502293" y="82945"/>
                </a:lnTo>
                <a:lnTo>
                  <a:pt x="4505757" y="82978"/>
                </a:lnTo>
                <a:close/>
              </a:path>
              <a:path w="5764402" h="928334">
                <a:moveTo>
                  <a:pt x="4606840" y="83420"/>
                </a:moveTo>
                <a:lnTo>
                  <a:pt x="4604533" y="77330"/>
                </a:lnTo>
                <a:lnTo>
                  <a:pt x="4602647" y="55520"/>
                </a:lnTo>
                <a:lnTo>
                  <a:pt x="4596350" y="56356"/>
                </a:lnTo>
                <a:lnTo>
                  <a:pt x="4589554" y="57032"/>
                </a:lnTo>
                <a:lnTo>
                  <a:pt x="4587405" y="72047"/>
                </a:lnTo>
                <a:lnTo>
                  <a:pt x="4584224" y="75948"/>
                </a:lnTo>
                <a:lnTo>
                  <a:pt x="4588785" y="75037"/>
                </a:lnTo>
                <a:lnTo>
                  <a:pt x="4593066" y="74442"/>
                </a:lnTo>
                <a:lnTo>
                  <a:pt x="4598527" y="74196"/>
                </a:lnTo>
                <a:lnTo>
                  <a:pt x="4600680" y="74933"/>
                </a:lnTo>
                <a:lnTo>
                  <a:pt x="4606840" y="83420"/>
                </a:lnTo>
                <a:close/>
              </a:path>
              <a:path w="5764402" h="928334">
                <a:moveTo>
                  <a:pt x="4565565" y="67935"/>
                </a:moveTo>
                <a:lnTo>
                  <a:pt x="4566785" y="76448"/>
                </a:lnTo>
                <a:lnTo>
                  <a:pt x="4573288" y="73693"/>
                </a:lnTo>
                <a:lnTo>
                  <a:pt x="4579008" y="71403"/>
                </a:lnTo>
                <a:lnTo>
                  <a:pt x="4583611" y="69835"/>
                </a:lnTo>
                <a:lnTo>
                  <a:pt x="4586766" y="69248"/>
                </a:lnTo>
                <a:lnTo>
                  <a:pt x="4587405" y="72047"/>
                </a:lnTo>
                <a:lnTo>
                  <a:pt x="4589554" y="57032"/>
                </a:lnTo>
                <a:lnTo>
                  <a:pt x="4582667" y="57523"/>
                </a:lnTo>
                <a:lnTo>
                  <a:pt x="4576097" y="57805"/>
                </a:lnTo>
                <a:lnTo>
                  <a:pt x="4570252" y="57856"/>
                </a:lnTo>
                <a:lnTo>
                  <a:pt x="4565565" y="67935"/>
                </a:lnTo>
                <a:close/>
              </a:path>
              <a:path w="5764402" h="928334">
                <a:moveTo>
                  <a:pt x="4567450" y="13225"/>
                </a:moveTo>
                <a:lnTo>
                  <a:pt x="4561098" y="19004"/>
                </a:lnTo>
                <a:lnTo>
                  <a:pt x="4562340" y="68313"/>
                </a:lnTo>
                <a:lnTo>
                  <a:pt x="4565565" y="67935"/>
                </a:lnTo>
                <a:lnTo>
                  <a:pt x="4570252" y="57856"/>
                </a:lnTo>
                <a:lnTo>
                  <a:pt x="4565539" y="57652"/>
                </a:lnTo>
                <a:lnTo>
                  <a:pt x="4562367" y="57169"/>
                </a:lnTo>
                <a:lnTo>
                  <a:pt x="4562274" y="55275"/>
                </a:lnTo>
                <a:lnTo>
                  <a:pt x="4567450" y="13225"/>
                </a:lnTo>
                <a:close/>
              </a:path>
              <a:path w="5764402" h="928334">
                <a:moveTo>
                  <a:pt x="4556087" y="23102"/>
                </a:moveTo>
                <a:lnTo>
                  <a:pt x="4552602" y="25379"/>
                </a:lnTo>
                <a:lnTo>
                  <a:pt x="4552984" y="70579"/>
                </a:lnTo>
                <a:lnTo>
                  <a:pt x="4556060" y="69763"/>
                </a:lnTo>
                <a:lnTo>
                  <a:pt x="4562340" y="68313"/>
                </a:lnTo>
                <a:lnTo>
                  <a:pt x="4561098" y="19004"/>
                </a:lnTo>
                <a:lnTo>
                  <a:pt x="4556087" y="23102"/>
                </a:lnTo>
                <a:close/>
              </a:path>
              <a:path w="5764402" h="928334">
                <a:moveTo>
                  <a:pt x="4552602" y="25379"/>
                </a:moveTo>
                <a:lnTo>
                  <a:pt x="4549194" y="25572"/>
                </a:lnTo>
                <a:lnTo>
                  <a:pt x="4548836" y="21788"/>
                </a:lnTo>
                <a:lnTo>
                  <a:pt x="4549119" y="11105"/>
                </a:lnTo>
                <a:lnTo>
                  <a:pt x="4545684" y="8617"/>
                </a:lnTo>
                <a:lnTo>
                  <a:pt x="4546357" y="74468"/>
                </a:lnTo>
                <a:lnTo>
                  <a:pt x="4552984" y="70579"/>
                </a:lnTo>
                <a:lnTo>
                  <a:pt x="4552602" y="25379"/>
                </a:lnTo>
                <a:close/>
              </a:path>
              <a:path w="5764402" h="928334">
                <a:moveTo>
                  <a:pt x="4600226" y="88238"/>
                </a:moveTo>
                <a:lnTo>
                  <a:pt x="4606840" y="83420"/>
                </a:lnTo>
                <a:lnTo>
                  <a:pt x="4600680" y="74933"/>
                </a:lnTo>
                <a:lnTo>
                  <a:pt x="4597762" y="78241"/>
                </a:lnTo>
                <a:lnTo>
                  <a:pt x="4594042" y="80254"/>
                </a:lnTo>
                <a:lnTo>
                  <a:pt x="4591147" y="92708"/>
                </a:lnTo>
                <a:lnTo>
                  <a:pt x="4600226" y="88238"/>
                </a:lnTo>
                <a:close/>
              </a:path>
              <a:path w="5764402" h="928334">
                <a:moveTo>
                  <a:pt x="4591147" y="92708"/>
                </a:moveTo>
                <a:lnTo>
                  <a:pt x="4594042" y="80254"/>
                </a:lnTo>
                <a:lnTo>
                  <a:pt x="4589715" y="82135"/>
                </a:lnTo>
                <a:lnTo>
                  <a:pt x="4585454" y="83605"/>
                </a:lnTo>
                <a:lnTo>
                  <a:pt x="4581936" y="84386"/>
                </a:lnTo>
                <a:lnTo>
                  <a:pt x="4581636" y="95685"/>
                </a:lnTo>
                <a:lnTo>
                  <a:pt x="4591147" y="92708"/>
                </a:lnTo>
                <a:close/>
              </a:path>
              <a:path w="5764402" h="928334">
                <a:moveTo>
                  <a:pt x="4579826" y="82763"/>
                </a:moveTo>
                <a:lnTo>
                  <a:pt x="4582584" y="79802"/>
                </a:lnTo>
                <a:lnTo>
                  <a:pt x="4584224" y="75948"/>
                </a:lnTo>
                <a:lnTo>
                  <a:pt x="4578268" y="81862"/>
                </a:lnTo>
                <a:lnTo>
                  <a:pt x="4581636" y="95685"/>
                </a:lnTo>
                <a:lnTo>
                  <a:pt x="4581936" y="84386"/>
                </a:lnTo>
                <a:lnTo>
                  <a:pt x="4579826" y="82763"/>
                </a:lnTo>
                <a:close/>
              </a:path>
              <a:path w="5764402" h="928334">
                <a:moveTo>
                  <a:pt x="4578268" y="81862"/>
                </a:moveTo>
                <a:lnTo>
                  <a:pt x="4569204" y="90047"/>
                </a:lnTo>
                <a:lnTo>
                  <a:pt x="4569453" y="92568"/>
                </a:lnTo>
                <a:lnTo>
                  <a:pt x="4573727" y="96021"/>
                </a:lnTo>
                <a:lnTo>
                  <a:pt x="4581636" y="95685"/>
                </a:lnTo>
                <a:lnTo>
                  <a:pt x="4578268" y="81862"/>
                </a:lnTo>
                <a:close/>
              </a:path>
              <a:path w="5764402" h="928334">
                <a:moveTo>
                  <a:pt x="4627459" y="89850"/>
                </a:moveTo>
                <a:lnTo>
                  <a:pt x="4627418" y="90375"/>
                </a:lnTo>
                <a:lnTo>
                  <a:pt x="4631810" y="90138"/>
                </a:lnTo>
                <a:lnTo>
                  <a:pt x="4634231" y="88906"/>
                </a:lnTo>
                <a:lnTo>
                  <a:pt x="4627459" y="89850"/>
                </a:lnTo>
                <a:close/>
              </a:path>
              <a:path w="5764402" h="928334">
                <a:moveTo>
                  <a:pt x="4627504" y="32495"/>
                </a:moveTo>
                <a:lnTo>
                  <a:pt x="4628025" y="31284"/>
                </a:lnTo>
                <a:lnTo>
                  <a:pt x="4628602" y="25069"/>
                </a:lnTo>
                <a:lnTo>
                  <a:pt x="4627059" y="16981"/>
                </a:lnTo>
                <a:lnTo>
                  <a:pt x="4622118" y="10260"/>
                </a:lnTo>
                <a:lnTo>
                  <a:pt x="4628803" y="75546"/>
                </a:lnTo>
                <a:lnTo>
                  <a:pt x="4635024" y="28886"/>
                </a:lnTo>
                <a:lnTo>
                  <a:pt x="4627504" y="32495"/>
                </a:lnTo>
                <a:close/>
              </a:path>
              <a:path w="5764402" h="928334">
                <a:moveTo>
                  <a:pt x="4614693" y="51028"/>
                </a:moveTo>
                <a:lnTo>
                  <a:pt x="4612114" y="53456"/>
                </a:lnTo>
                <a:lnTo>
                  <a:pt x="4612472" y="73833"/>
                </a:lnTo>
                <a:lnTo>
                  <a:pt x="4620605" y="73751"/>
                </a:lnTo>
                <a:lnTo>
                  <a:pt x="4622118" y="10260"/>
                </a:lnTo>
                <a:lnTo>
                  <a:pt x="4612501" y="8146"/>
                </a:lnTo>
                <a:lnTo>
                  <a:pt x="4612381" y="49736"/>
                </a:lnTo>
                <a:lnTo>
                  <a:pt x="4614693" y="51028"/>
                </a:lnTo>
                <a:close/>
              </a:path>
              <a:path w="5764402" h="928334">
                <a:moveTo>
                  <a:pt x="4608038" y="54545"/>
                </a:moveTo>
                <a:lnTo>
                  <a:pt x="4602647" y="55520"/>
                </a:lnTo>
                <a:lnTo>
                  <a:pt x="4604533" y="77330"/>
                </a:lnTo>
                <a:lnTo>
                  <a:pt x="4605641" y="76441"/>
                </a:lnTo>
                <a:lnTo>
                  <a:pt x="4612472" y="73833"/>
                </a:lnTo>
                <a:lnTo>
                  <a:pt x="4612114" y="53456"/>
                </a:lnTo>
                <a:lnTo>
                  <a:pt x="4608038" y="54545"/>
                </a:lnTo>
                <a:close/>
              </a:path>
              <a:path w="5764402" h="928334">
                <a:moveTo>
                  <a:pt x="4588342" y="9118"/>
                </a:moveTo>
                <a:lnTo>
                  <a:pt x="4575785" y="8338"/>
                </a:lnTo>
                <a:lnTo>
                  <a:pt x="4577808" y="15341"/>
                </a:lnTo>
                <a:lnTo>
                  <a:pt x="4579265" y="19280"/>
                </a:lnTo>
                <a:lnTo>
                  <a:pt x="4579508" y="24183"/>
                </a:lnTo>
                <a:lnTo>
                  <a:pt x="4583879" y="49759"/>
                </a:lnTo>
                <a:lnTo>
                  <a:pt x="4598511" y="47113"/>
                </a:lnTo>
                <a:lnTo>
                  <a:pt x="4596930" y="13880"/>
                </a:lnTo>
                <a:lnTo>
                  <a:pt x="4596937" y="12277"/>
                </a:lnTo>
                <a:lnTo>
                  <a:pt x="4588342" y="9118"/>
                </a:lnTo>
                <a:close/>
              </a:path>
              <a:path w="5764402" h="928334">
                <a:moveTo>
                  <a:pt x="4549164" y="19093"/>
                </a:moveTo>
                <a:lnTo>
                  <a:pt x="4549490" y="16230"/>
                </a:lnTo>
                <a:lnTo>
                  <a:pt x="4549560" y="13476"/>
                </a:lnTo>
                <a:lnTo>
                  <a:pt x="4549119" y="11105"/>
                </a:lnTo>
                <a:lnTo>
                  <a:pt x="4548836" y="21788"/>
                </a:lnTo>
                <a:lnTo>
                  <a:pt x="4549164" y="19093"/>
                </a:lnTo>
                <a:close/>
              </a:path>
              <a:path w="5764402" h="928334">
                <a:moveTo>
                  <a:pt x="4533484" y="73486"/>
                </a:moveTo>
                <a:lnTo>
                  <a:pt x="4534345" y="76028"/>
                </a:lnTo>
                <a:lnTo>
                  <a:pt x="4539573" y="86950"/>
                </a:lnTo>
                <a:lnTo>
                  <a:pt x="4542835" y="76910"/>
                </a:lnTo>
                <a:lnTo>
                  <a:pt x="4546357" y="74468"/>
                </a:lnTo>
                <a:lnTo>
                  <a:pt x="4545684" y="8617"/>
                </a:lnTo>
                <a:lnTo>
                  <a:pt x="4542180" y="9050"/>
                </a:lnTo>
                <a:lnTo>
                  <a:pt x="4537146" y="10970"/>
                </a:lnTo>
                <a:lnTo>
                  <a:pt x="4533484" y="73486"/>
                </a:lnTo>
                <a:close/>
              </a:path>
              <a:path w="5764402" h="928334">
                <a:moveTo>
                  <a:pt x="4614786" y="90720"/>
                </a:moveTo>
                <a:lnTo>
                  <a:pt x="4610284" y="92058"/>
                </a:lnTo>
                <a:lnTo>
                  <a:pt x="4610940" y="93849"/>
                </a:lnTo>
                <a:lnTo>
                  <a:pt x="4613372" y="93325"/>
                </a:lnTo>
                <a:lnTo>
                  <a:pt x="4617755" y="90930"/>
                </a:lnTo>
                <a:lnTo>
                  <a:pt x="4617751" y="90203"/>
                </a:lnTo>
                <a:lnTo>
                  <a:pt x="4614786" y="90720"/>
                </a:lnTo>
                <a:close/>
              </a:path>
              <a:path w="5764402" h="928334">
                <a:moveTo>
                  <a:pt x="4605671" y="93792"/>
                </a:moveTo>
                <a:lnTo>
                  <a:pt x="4602369" y="95499"/>
                </a:lnTo>
                <a:lnTo>
                  <a:pt x="4605404" y="97139"/>
                </a:lnTo>
                <a:lnTo>
                  <a:pt x="4612189" y="96537"/>
                </a:lnTo>
                <a:lnTo>
                  <a:pt x="4610940" y="93849"/>
                </a:lnTo>
                <a:lnTo>
                  <a:pt x="4610284" y="92058"/>
                </a:lnTo>
                <a:lnTo>
                  <a:pt x="4605671" y="93792"/>
                </a:lnTo>
                <a:close/>
              </a:path>
              <a:path w="5764402" h="928334">
                <a:moveTo>
                  <a:pt x="4579508" y="24183"/>
                </a:moveTo>
                <a:lnTo>
                  <a:pt x="4578140" y="28564"/>
                </a:lnTo>
                <a:lnTo>
                  <a:pt x="4574764" y="30934"/>
                </a:lnTo>
                <a:lnTo>
                  <a:pt x="4568985" y="29808"/>
                </a:lnTo>
                <a:lnTo>
                  <a:pt x="4567450" y="13225"/>
                </a:lnTo>
                <a:lnTo>
                  <a:pt x="4562274" y="55275"/>
                </a:lnTo>
                <a:lnTo>
                  <a:pt x="4566168" y="53816"/>
                </a:lnTo>
                <a:lnTo>
                  <a:pt x="4573234" y="51985"/>
                </a:lnTo>
                <a:lnTo>
                  <a:pt x="4583879" y="49759"/>
                </a:lnTo>
                <a:lnTo>
                  <a:pt x="4579508" y="24183"/>
                </a:lnTo>
                <a:close/>
              </a:path>
              <a:path w="5764402" h="928334">
                <a:moveTo>
                  <a:pt x="4653197" y="84010"/>
                </a:moveTo>
                <a:lnTo>
                  <a:pt x="4648524" y="83869"/>
                </a:lnTo>
                <a:lnTo>
                  <a:pt x="4648689" y="86377"/>
                </a:lnTo>
                <a:lnTo>
                  <a:pt x="4656695" y="85690"/>
                </a:lnTo>
                <a:lnTo>
                  <a:pt x="4657060" y="84760"/>
                </a:lnTo>
                <a:lnTo>
                  <a:pt x="4653197" y="84010"/>
                </a:lnTo>
                <a:close/>
              </a:path>
              <a:path w="5764402" h="928334">
                <a:moveTo>
                  <a:pt x="4439646" y="89002"/>
                </a:moveTo>
                <a:lnTo>
                  <a:pt x="4434970" y="88844"/>
                </a:lnTo>
                <a:lnTo>
                  <a:pt x="4435151" y="91357"/>
                </a:lnTo>
                <a:lnTo>
                  <a:pt x="4443109" y="90676"/>
                </a:lnTo>
                <a:lnTo>
                  <a:pt x="4443483" y="89752"/>
                </a:lnTo>
                <a:lnTo>
                  <a:pt x="4439646" y="89002"/>
                </a:lnTo>
                <a:close/>
              </a:path>
              <a:path w="5764402" h="928334">
                <a:moveTo>
                  <a:pt x="4815247" y="83196"/>
                </a:moveTo>
                <a:lnTo>
                  <a:pt x="4809706" y="79887"/>
                </a:lnTo>
                <a:lnTo>
                  <a:pt x="4805588" y="66058"/>
                </a:lnTo>
                <a:lnTo>
                  <a:pt x="4801882" y="13458"/>
                </a:lnTo>
                <a:lnTo>
                  <a:pt x="4797945" y="16164"/>
                </a:lnTo>
                <a:lnTo>
                  <a:pt x="4796599" y="15375"/>
                </a:lnTo>
                <a:lnTo>
                  <a:pt x="4793376" y="41363"/>
                </a:lnTo>
                <a:lnTo>
                  <a:pt x="4793972" y="42643"/>
                </a:lnTo>
                <a:lnTo>
                  <a:pt x="4797289" y="58433"/>
                </a:lnTo>
                <a:lnTo>
                  <a:pt x="4798479" y="60939"/>
                </a:lnTo>
                <a:lnTo>
                  <a:pt x="4798788" y="68397"/>
                </a:lnTo>
                <a:lnTo>
                  <a:pt x="4810852" y="86901"/>
                </a:lnTo>
                <a:lnTo>
                  <a:pt x="4815247" y="83196"/>
                </a:lnTo>
                <a:close/>
              </a:path>
              <a:path w="5764402" h="928334">
                <a:moveTo>
                  <a:pt x="4780824" y="38099"/>
                </a:moveTo>
                <a:lnTo>
                  <a:pt x="4785270" y="38629"/>
                </a:lnTo>
                <a:lnTo>
                  <a:pt x="4789965" y="39871"/>
                </a:lnTo>
                <a:lnTo>
                  <a:pt x="4793376" y="41363"/>
                </a:lnTo>
                <a:lnTo>
                  <a:pt x="4796599" y="15375"/>
                </a:lnTo>
                <a:lnTo>
                  <a:pt x="4788031" y="15331"/>
                </a:lnTo>
                <a:lnTo>
                  <a:pt x="4780824" y="38099"/>
                </a:lnTo>
                <a:close/>
              </a:path>
              <a:path w="5764402" h="928334">
                <a:moveTo>
                  <a:pt x="4774135" y="11813"/>
                </a:moveTo>
                <a:lnTo>
                  <a:pt x="4771100" y="12743"/>
                </a:lnTo>
                <a:lnTo>
                  <a:pt x="4774076" y="64421"/>
                </a:lnTo>
                <a:lnTo>
                  <a:pt x="4778156" y="38744"/>
                </a:lnTo>
                <a:lnTo>
                  <a:pt x="4780824" y="38099"/>
                </a:lnTo>
                <a:lnTo>
                  <a:pt x="4788031" y="15331"/>
                </a:lnTo>
                <a:lnTo>
                  <a:pt x="4780338" y="19058"/>
                </a:lnTo>
                <a:lnTo>
                  <a:pt x="4775610" y="20750"/>
                </a:lnTo>
                <a:lnTo>
                  <a:pt x="4772601" y="19751"/>
                </a:lnTo>
                <a:lnTo>
                  <a:pt x="4774135" y="11813"/>
                </a:lnTo>
                <a:close/>
              </a:path>
              <a:path w="5764402" h="928334">
                <a:moveTo>
                  <a:pt x="4781358" y="61139"/>
                </a:moveTo>
                <a:lnTo>
                  <a:pt x="4788084" y="58841"/>
                </a:lnTo>
                <a:lnTo>
                  <a:pt x="4793609" y="57836"/>
                </a:lnTo>
                <a:lnTo>
                  <a:pt x="4797289" y="58433"/>
                </a:lnTo>
                <a:lnTo>
                  <a:pt x="4793972" y="42643"/>
                </a:lnTo>
                <a:lnTo>
                  <a:pt x="4790222" y="43250"/>
                </a:lnTo>
                <a:lnTo>
                  <a:pt x="4781358" y="61139"/>
                </a:lnTo>
                <a:close/>
              </a:path>
              <a:path w="5764402" h="928334">
                <a:moveTo>
                  <a:pt x="4781358" y="61139"/>
                </a:moveTo>
                <a:lnTo>
                  <a:pt x="4790222" y="43250"/>
                </a:lnTo>
                <a:lnTo>
                  <a:pt x="4780593" y="42720"/>
                </a:lnTo>
                <a:lnTo>
                  <a:pt x="4778156" y="38744"/>
                </a:lnTo>
                <a:lnTo>
                  <a:pt x="4774076" y="64421"/>
                </a:lnTo>
                <a:lnTo>
                  <a:pt x="4781358" y="61139"/>
                </a:lnTo>
                <a:close/>
              </a:path>
              <a:path w="5764402" h="928334">
                <a:moveTo>
                  <a:pt x="4766881" y="68380"/>
                </a:moveTo>
                <a:lnTo>
                  <a:pt x="4774076" y="64421"/>
                </a:lnTo>
                <a:lnTo>
                  <a:pt x="4771100" y="12743"/>
                </a:lnTo>
                <a:lnTo>
                  <a:pt x="4765524" y="15518"/>
                </a:lnTo>
                <a:lnTo>
                  <a:pt x="4762202" y="16424"/>
                </a:lnTo>
                <a:lnTo>
                  <a:pt x="4760418" y="72707"/>
                </a:lnTo>
                <a:lnTo>
                  <a:pt x="4766881" y="68380"/>
                </a:lnTo>
                <a:close/>
              </a:path>
              <a:path w="5764402" h="928334">
                <a:moveTo>
                  <a:pt x="4756816" y="16984"/>
                </a:moveTo>
                <a:lnTo>
                  <a:pt x="4753929" y="15894"/>
                </a:lnTo>
                <a:lnTo>
                  <a:pt x="4755331" y="77095"/>
                </a:lnTo>
                <a:lnTo>
                  <a:pt x="4760418" y="72707"/>
                </a:lnTo>
                <a:lnTo>
                  <a:pt x="4762202" y="16424"/>
                </a:lnTo>
                <a:lnTo>
                  <a:pt x="4756816" y="16984"/>
                </a:lnTo>
                <a:close/>
              </a:path>
              <a:path w="5764402" h="928334">
                <a:moveTo>
                  <a:pt x="4753929" y="15894"/>
                </a:moveTo>
                <a:lnTo>
                  <a:pt x="4752764" y="13727"/>
                </a:lnTo>
                <a:lnTo>
                  <a:pt x="4752545" y="11058"/>
                </a:lnTo>
                <a:lnTo>
                  <a:pt x="4752495" y="8459"/>
                </a:lnTo>
                <a:lnTo>
                  <a:pt x="4751260" y="86532"/>
                </a:lnTo>
                <a:lnTo>
                  <a:pt x="4753066" y="85944"/>
                </a:lnTo>
                <a:lnTo>
                  <a:pt x="4751863" y="84818"/>
                </a:lnTo>
                <a:lnTo>
                  <a:pt x="4752264" y="81235"/>
                </a:lnTo>
                <a:lnTo>
                  <a:pt x="4755331" y="77095"/>
                </a:lnTo>
                <a:lnTo>
                  <a:pt x="4753929" y="15894"/>
                </a:lnTo>
                <a:close/>
              </a:path>
              <a:path w="5764402" h="928334">
                <a:moveTo>
                  <a:pt x="4742703" y="79071"/>
                </a:moveTo>
                <a:lnTo>
                  <a:pt x="4744886" y="78938"/>
                </a:lnTo>
                <a:lnTo>
                  <a:pt x="4746705" y="89740"/>
                </a:lnTo>
                <a:lnTo>
                  <a:pt x="4751260" y="86532"/>
                </a:lnTo>
                <a:lnTo>
                  <a:pt x="4752495" y="8459"/>
                </a:lnTo>
                <a:lnTo>
                  <a:pt x="4749796" y="5773"/>
                </a:lnTo>
                <a:lnTo>
                  <a:pt x="4745594" y="6834"/>
                </a:lnTo>
                <a:lnTo>
                  <a:pt x="4742703" y="79071"/>
                </a:lnTo>
                <a:close/>
              </a:path>
              <a:path w="5764402" h="928334">
                <a:moveTo>
                  <a:pt x="4741950" y="81074"/>
                </a:moveTo>
                <a:lnTo>
                  <a:pt x="4735651" y="85065"/>
                </a:lnTo>
                <a:lnTo>
                  <a:pt x="4741632" y="90424"/>
                </a:lnTo>
                <a:lnTo>
                  <a:pt x="4746705" y="89740"/>
                </a:lnTo>
                <a:lnTo>
                  <a:pt x="4744886" y="78938"/>
                </a:lnTo>
                <a:lnTo>
                  <a:pt x="4741950" y="81074"/>
                </a:lnTo>
                <a:close/>
              </a:path>
              <a:path w="5764402" h="928334">
                <a:moveTo>
                  <a:pt x="4847991" y="8357"/>
                </a:moveTo>
                <a:lnTo>
                  <a:pt x="4831173" y="6511"/>
                </a:lnTo>
                <a:lnTo>
                  <a:pt x="4833342" y="25724"/>
                </a:lnTo>
                <a:lnTo>
                  <a:pt x="4840214" y="24707"/>
                </a:lnTo>
                <a:lnTo>
                  <a:pt x="4846005" y="14452"/>
                </a:lnTo>
                <a:lnTo>
                  <a:pt x="4848816" y="12276"/>
                </a:lnTo>
                <a:lnTo>
                  <a:pt x="4858770" y="10930"/>
                </a:lnTo>
                <a:lnTo>
                  <a:pt x="4847991" y="8357"/>
                </a:lnTo>
                <a:close/>
              </a:path>
              <a:path w="5764402" h="928334">
                <a:moveTo>
                  <a:pt x="4830779" y="71610"/>
                </a:moveTo>
                <a:lnTo>
                  <a:pt x="4831062" y="74284"/>
                </a:lnTo>
                <a:lnTo>
                  <a:pt x="4836852" y="64760"/>
                </a:lnTo>
                <a:lnTo>
                  <a:pt x="4836790" y="62519"/>
                </a:lnTo>
                <a:lnTo>
                  <a:pt x="4839373" y="59837"/>
                </a:lnTo>
                <a:lnTo>
                  <a:pt x="4842768" y="56847"/>
                </a:lnTo>
                <a:lnTo>
                  <a:pt x="4846277" y="54097"/>
                </a:lnTo>
                <a:lnTo>
                  <a:pt x="4849203" y="52137"/>
                </a:lnTo>
                <a:lnTo>
                  <a:pt x="4850513" y="52782"/>
                </a:lnTo>
                <a:lnTo>
                  <a:pt x="4847501" y="56486"/>
                </a:lnTo>
                <a:lnTo>
                  <a:pt x="4843886" y="59370"/>
                </a:lnTo>
                <a:lnTo>
                  <a:pt x="4851652" y="56355"/>
                </a:lnTo>
                <a:lnTo>
                  <a:pt x="4854505" y="19024"/>
                </a:lnTo>
                <a:lnTo>
                  <a:pt x="4848511" y="16889"/>
                </a:lnTo>
                <a:lnTo>
                  <a:pt x="4846005" y="14452"/>
                </a:lnTo>
                <a:lnTo>
                  <a:pt x="4840214" y="24707"/>
                </a:lnTo>
                <a:lnTo>
                  <a:pt x="4839247" y="27347"/>
                </a:lnTo>
                <a:lnTo>
                  <a:pt x="4835263" y="29276"/>
                </a:lnTo>
                <a:lnTo>
                  <a:pt x="4831513" y="30458"/>
                </a:lnTo>
                <a:lnTo>
                  <a:pt x="4830779" y="71610"/>
                </a:lnTo>
                <a:close/>
              </a:path>
              <a:path w="5764402" h="928334">
                <a:moveTo>
                  <a:pt x="4829593" y="26596"/>
                </a:moveTo>
                <a:lnTo>
                  <a:pt x="4833342" y="25724"/>
                </a:lnTo>
                <a:lnTo>
                  <a:pt x="4831173" y="6511"/>
                </a:lnTo>
                <a:lnTo>
                  <a:pt x="4821420" y="72853"/>
                </a:lnTo>
                <a:lnTo>
                  <a:pt x="4827741" y="70793"/>
                </a:lnTo>
                <a:lnTo>
                  <a:pt x="4830779" y="71610"/>
                </a:lnTo>
                <a:lnTo>
                  <a:pt x="4829926" y="30028"/>
                </a:lnTo>
                <a:lnTo>
                  <a:pt x="4832428" y="27121"/>
                </a:lnTo>
                <a:lnTo>
                  <a:pt x="4829593" y="26596"/>
                </a:lnTo>
                <a:close/>
              </a:path>
              <a:path w="5764402" h="928334">
                <a:moveTo>
                  <a:pt x="4818529" y="59409"/>
                </a:moveTo>
                <a:lnTo>
                  <a:pt x="4817215" y="60875"/>
                </a:lnTo>
                <a:lnTo>
                  <a:pt x="4821420" y="72853"/>
                </a:lnTo>
                <a:lnTo>
                  <a:pt x="4831173" y="6511"/>
                </a:lnTo>
                <a:lnTo>
                  <a:pt x="4818128" y="7500"/>
                </a:lnTo>
                <a:lnTo>
                  <a:pt x="4813594" y="60926"/>
                </a:lnTo>
                <a:lnTo>
                  <a:pt x="4818529" y="59409"/>
                </a:lnTo>
                <a:close/>
              </a:path>
              <a:path w="5764402" h="928334">
                <a:moveTo>
                  <a:pt x="4813594" y="60926"/>
                </a:moveTo>
                <a:lnTo>
                  <a:pt x="4818128" y="7500"/>
                </a:lnTo>
                <a:lnTo>
                  <a:pt x="4808487" y="10193"/>
                </a:lnTo>
                <a:lnTo>
                  <a:pt x="4801882" y="13458"/>
                </a:lnTo>
                <a:lnTo>
                  <a:pt x="4805588" y="66058"/>
                </a:lnTo>
                <a:lnTo>
                  <a:pt x="4805639" y="65075"/>
                </a:lnTo>
                <a:lnTo>
                  <a:pt x="4811666" y="61599"/>
                </a:lnTo>
                <a:lnTo>
                  <a:pt x="4813594" y="60926"/>
                </a:lnTo>
                <a:close/>
              </a:path>
              <a:path w="5764402" h="928334">
                <a:moveTo>
                  <a:pt x="4875038" y="9333"/>
                </a:moveTo>
                <a:lnTo>
                  <a:pt x="4876876" y="13749"/>
                </a:lnTo>
                <a:lnTo>
                  <a:pt x="4877998" y="70495"/>
                </a:lnTo>
                <a:lnTo>
                  <a:pt x="4881978" y="70519"/>
                </a:lnTo>
                <a:lnTo>
                  <a:pt x="4883872" y="74147"/>
                </a:lnTo>
                <a:lnTo>
                  <a:pt x="4882597" y="7733"/>
                </a:lnTo>
                <a:lnTo>
                  <a:pt x="4877116" y="7577"/>
                </a:lnTo>
                <a:lnTo>
                  <a:pt x="4875038" y="9333"/>
                </a:lnTo>
                <a:close/>
              </a:path>
              <a:path w="5764402" h="928334">
                <a:moveTo>
                  <a:pt x="4931942" y="17289"/>
                </a:moveTo>
                <a:lnTo>
                  <a:pt x="4937709" y="16692"/>
                </a:lnTo>
                <a:lnTo>
                  <a:pt x="4941149" y="17507"/>
                </a:lnTo>
                <a:lnTo>
                  <a:pt x="4938910" y="19444"/>
                </a:lnTo>
                <a:lnTo>
                  <a:pt x="4934375" y="21033"/>
                </a:lnTo>
                <a:lnTo>
                  <a:pt x="4930925" y="20804"/>
                </a:lnTo>
                <a:lnTo>
                  <a:pt x="4938066" y="52017"/>
                </a:lnTo>
                <a:lnTo>
                  <a:pt x="4948833" y="51111"/>
                </a:lnTo>
                <a:lnTo>
                  <a:pt x="4943055" y="11094"/>
                </a:lnTo>
                <a:lnTo>
                  <a:pt x="4931942" y="17289"/>
                </a:lnTo>
                <a:close/>
              </a:path>
              <a:path w="5764402" h="928334">
                <a:moveTo>
                  <a:pt x="4928269" y="12564"/>
                </a:moveTo>
                <a:lnTo>
                  <a:pt x="4914316" y="12217"/>
                </a:lnTo>
                <a:lnTo>
                  <a:pt x="4917597" y="71323"/>
                </a:lnTo>
                <a:lnTo>
                  <a:pt x="4923822" y="57031"/>
                </a:lnTo>
                <a:lnTo>
                  <a:pt x="4925945" y="54370"/>
                </a:lnTo>
                <a:lnTo>
                  <a:pt x="4930564" y="53124"/>
                </a:lnTo>
                <a:lnTo>
                  <a:pt x="4930925" y="20804"/>
                </a:lnTo>
                <a:lnTo>
                  <a:pt x="4931942" y="17289"/>
                </a:lnTo>
                <a:lnTo>
                  <a:pt x="4943055" y="11094"/>
                </a:lnTo>
                <a:lnTo>
                  <a:pt x="4928269" y="12564"/>
                </a:lnTo>
                <a:close/>
              </a:path>
              <a:path w="5764402" h="928334">
                <a:moveTo>
                  <a:pt x="4928631" y="59500"/>
                </a:moveTo>
                <a:lnTo>
                  <a:pt x="4925551" y="58321"/>
                </a:lnTo>
                <a:lnTo>
                  <a:pt x="4923822" y="57031"/>
                </a:lnTo>
                <a:lnTo>
                  <a:pt x="4917597" y="71323"/>
                </a:lnTo>
                <a:lnTo>
                  <a:pt x="4923708" y="72296"/>
                </a:lnTo>
                <a:lnTo>
                  <a:pt x="4932955" y="72133"/>
                </a:lnTo>
                <a:lnTo>
                  <a:pt x="4928631" y="59500"/>
                </a:lnTo>
                <a:close/>
              </a:path>
              <a:path w="5764402" h="928334">
                <a:moveTo>
                  <a:pt x="4914316" y="12217"/>
                </a:moveTo>
                <a:lnTo>
                  <a:pt x="4901711" y="10799"/>
                </a:lnTo>
                <a:lnTo>
                  <a:pt x="4904469" y="65060"/>
                </a:lnTo>
                <a:lnTo>
                  <a:pt x="4908017" y="63197"/>
                </a:lnTo>
                <a:lnTo>
                  <a:pt x="4909852" y="62895"/>
                </a:lnTo>
                <a:lnTo>
                  <a:pt x="4911159" y="65436"/>
                </a:lnTo>
                <a:lnTo>
                  <a:pt x="4913931" y="69598"/>
                </a:lnTo>
                <a:lnTo>
                  <a:pt x="4917597" y="71323"/>
                </a:lnTo>
                <a:lnTo>
                  <a:pt x="4914316" y="12217"/>
                </a:lnTo>
                <a:close/>
              </a:path>
              <a:path w="5764402" h="928334">
                <a:moveTo>
                  <a:pt x="4883872" y="74147"/>
                </a:moveTo>
                <a:lnTo>
                  <a:pt x="4887070" y="78092"/>
                </a:lnTo>
                <a:lnTo>
                  <a:pt x="4895585" y="70841"/>
                </a:lnTo>
                <a:lnTo>
                  <a:pt x="4898518" y="68871"/>
                </a:lnTo>
                <a:lnTo>
                  <a:pt x="4904469" y="65060"/>
                </a:lnTo>
                <a:lnTo>
                  <a:pt x="4901711" y="10799"/>
                </a:lnTo>
                <a:lnTo>
                  <a:pt x="4890966" y="9055"/>
                </a:lnTo>
                <a:lnTo>
                  <a:pt x="4883872" y="74147"/>
                </a:lnTo>
                <a:close/>
              </a:path>
              <a:path w="5764402" h="928334">
                <a:moveTo>
                  <a:pt x="4875147" y="17949"/>
                </a:moveTo>
                <a:lnTo>
                  <a:pt x="4869651" y="20119"/>
                </a:lnTo>
                <a:lnTo>
                  <a:pt x="4871832" y="72020"/>
                </a:lnTo>
                <a:lnTo>
                  <a:pt x="4877998" y="70495"/>
                </a:lnTo>
                <a:lnTo>
                  <a:pt x="4876876" y="13749"/>
                </a:lnTo>
                <a:lnTo>
                  <a:pt x="4875147" y="17949"/>
                </a:lnTo>
                <a:close/>
              </a:path>
              <a:path w="5764402" h="928334">
                <a:moveTo>
                  <a:pt x="4869651" y="20119"/>
                </a:moveTo>
                <a:lnTo>
                  <a:pt x="4862161" y="20289"/>
                </a:lnTo>
                <a:lnTo>
                  <a:pt x="4854505" y="19024"/>
                </a:lnTo>
                <a:lnTo>
                  <a:pt x="4851730" y="57338"/>
                </a:lnTo>
                <a:lnTo>
                  <a:pt x="4848536" y="59177"/>
                </a:lnTo>
                <a:lnTo>
                  <a:pt x="4853530" y="73775"/>
                </a:lnTo>
                <a:lnTo>
                  <a:pt x="4871832" y="72020"/>
                </a:lnTo>
                <a:lnTo>
                  <a:pt x="4869651" y="20119"/>
                </a:lnTo>
                <a:close/>
              </a:path>
              <a:path w="5764402" h="928334">
                <a:moveTo>
                  <a:pt x="4942141" y="61750"/>
                </a:moveTo>
                <a:lnTo>
                  <a:pt x="4946032" y="70448"/>
                </a:lnTo>
                <a:lnTo>
                  <a:pt x="4949657" y="81779"/>
                </a:lnTo>
                <a:lnTo>
                  <a:pt x="4953237" y="81607"/>
                </a:lnTo>
                <a:lnTo>
                  <a:pt x="4955851" y="81990"/>
                </a:lnTo>
                <a:lnTo>
                  <a:pt x="4956859" y="85074"/>
                </a:lnTo>
                <a:lnTo>
                  <a:pt x="4958425" y="79090"/>
                </a:lnTo>
                <a:lnTo>
                  <a:pt x="4958647" y="78627"/>
                </a:lnTo>
                <a:lnTo>
                  <a:pt x="4963099" y="76208"/>
                </a:lnTo>
                <a:lnTo>
                  <a:pt x="4967038" y="26532"/>
                </a:lnTo>
                <a:lnTo>
                  <a:pt x="4958402" y="22428"/>
                </a:lnTo>
                <a:lnTo>
                  <a:pt x="4955907" y="57462"/>
                </a:lnTo>
                <a:lnTo>
                  <a:pt x="4954012" y="60758"/>
                </a:lnTo>
                <a:lnTo>
                  <a:pt x="4950875" y="61553"/>
                </a:lnTo>
                <a:lnTo>
                  <a:pt x="4946791" y="61863"/>
                </a:lnTo>
                <a:lnTo>
                  <a:pt x="4942141" y="61750"/>
                </a:lnTo>
                <a:close/>
              </a:path>
              <a:path w="5764402" h="928334">
                <a:moveTo>
                  <a:pt x="4937309" y="61277"/>
                </a:moveTo>
                <a:lnTo>
                  <a:pt x="4932678" y="60506"/>
                </a:lnTo>
                <a:lnTo>
                  <a:pt x="4932955" y="72133"/>
                </a:lnTo>
                <a:lnTo>
                  <a:pt x="4946032" y="70448"/>
                </a:lnTo>
                <a:lnTo>
                  <a:pt x="4942141" y="61750"/>
                </a:lnTo>
                <a:lnTo>
                  <a:pt x="4937309" y="61277"/>
                </a:lnTo>
                <a:close/>
              </a:path>
              <a:path w="5764402" h="928334">
                <a:moveTo>
                  <a:pt x="4948833" y="51111"/>
                </a:moveTo>
                <a:lnTo>
                  <a:pt x="4949413" y="51477"/>
                </a:lnTo>
                <a:lnTo>
                  <a:pt x="4953900" y="54837"/>
                </a:lnTo>
                <a:lnTo>
                  <a:pt x="4955907" y="57462"/>
                </a:lnTo>
                <a:lnTo>
                  <a:pt x="4958402" y="22428"/>
                </a:lnTo>
                <a:lnTo>
                  <a:pt x="4951813" y="16031"/>
                </a:lnTo>
                <a:lnTo>
                  <a:pt x="4948833" y="51111"/>
                </a:lnTo>
                <a:close/>
              </a:path>
              <a:path w="5764402" h="928334">
                <a:moveTo>
                  <a:pt x="4948606" y="9947"/>
                </a:moveTo>
                <a:lnTo>
                  <a:pt x="4943055" y="11094"/>
                </a:lnTo>
                <a:lnTo>
                  <a:pt x="4948833" y="51111"/>
                </a:lnTo>
                <a:lnTo>
                  <a:pt x="4951813" y="16031"/>
                </a:lnTo>
                <a:lnTo>
                  <a:pt x="4948606" y="9947"/>
                </a:lnTo>
                <a:close/>
              </a:path>
              <a:path w="5764402" h="928334">
                <a:moveTo>
                  <a:pt x="4928801" y="85220"/>
                </a:moveTo>
                <a:lnTo>
                  <a:pt x="4932266" y="84733"/>
                </a:lnTo>
                <a:lnTo>
                  <a:pt x="4936415" y="83981"/>
                </a:lnTo>
                <a:lnTo>
                  <a:pt x="4940916" y="83129"/>
                </a:lnTo>
                <a:lnTo>
                  <a:pt x="4945440" y="82341"/>
                </a:lnTo>
                <a:lnTo>
                  <a:pt x="4949657" y="81779"/>
                </a:lnTo>
                <a:lnTo>
                  <a:pt x="4946032" y="70448"/>
                </a:lnTo>
                <a:lnTo>
                  <a:pt x="4940821" y="73421"/>
                </a:lnTo>
                <a:lnTo>
                  <a:pt x="4933262" y="77959"/>
                </a:lnTo>
                <a:lnTo>
                  <a:pt x="4928801" y="85220"/>
                </a:lnTo>
                <a:close/>
              </a:path>
              <a:path w="5764402" h="928334">
                <a:moveTo>
                  <a:pt x="4928801" y="85220"/>
                </a:moveTo>
                <a:lnTo>
                  <a:pt x="4933262" y="77959"/>
                </a:lnTo>
                <a:lnTo>
                  <a:pt x="4928365" y="81249"/>
                </a:lnTo>
                <a:lnTo>
                  <a:pt x="4925801" y="83457"/>
                </a:lnTo>
                <a:lnTo>
                  <a:pt x="4925238" y="84746"/>
                </a:lnTo>
                <a:lnTo>
                  <a:pt x="4928801" y="85220"/>
                </a:lnTo>
                <a:close/>
              </a:path>
              <a:path w="5764402" h="928334">
                <a:moveTo>
                  <a:pt x="4882829" y="76956"/>
                </a:moveTo>
                <a:lnTo>
                  <a:pt x="4881154" y="79897"/>
                </a:lnTo>
                <a:lnTo>
                  <a:pt x="4881575" y="82696"/>
                </a:lnTo>
                <a:lnTo>
                  <a:pt x="4887070" y="78092"/>
                </a:lnTo>
                <a:lnTo>
                  <a:pt x="4883872" y="74147"/>
                </a:lnTo>
                <a:lnTo>
                  <a:pt x="4882829" y="76956"/>
                </a:lnTo>
                <a:close/>
              </a:path>
              <a:path w="5764402" h="928334">
                <a:moveTo>
                  <a:pt x="4879371" y="82575"/>
                </a:moveTo>
                <a:lnTo>
                  <a:pt x="4878580" y="85048"/>
                </a:lnTo>
                <a:lnTo>
                  <a:pt x="4881575" y="82696"/>
                </a:lnTo>
                <a:lnTo>
                  <a:pt x="4881154" y="79897"/>
                </a:lnTo>
                <a:lnTo>
                  <a:pt x="4879371" y="82575"/>
                </a:lnTo>
                <a:close/>
              </a:path>
              <a:path w="5764402" h="928334">
                <a:moveTo>
                  <a:pt x="4840893" y="63221"/>
                </a:moveTo>
                <a:lnTo>
                  <a:pt x="4836852" y="64760"/>
                </a:lnTo>
                <a:lnTo>
                  <a:pt x="4840108" y="78039"/>
                </a:lnTo>
                <a:lnTo>
                  <a:pt x="4853530" y="73775"/>
                </a:lnTo>
                <a:lnTo>
                  <a:pt x="4848536" y="59177"/>
                </a:lnTo>
                <a:lnTo>
                  <a:pt x="4840893" y="63221"/>
                </a:lnTo>
                <a:close/>
              </a:path>
              <a:path w="5764402" h="928334">
                <a:moveTo>
                  <a:pt x="4831062" y="74284"/>
                </a:moveTo>
                <a:lnTo>
                  <a:pt x="4829120" y="77798"/>
                </a:lnTo>
                <a:lnTo>
                  <a:pt x="4830674" y="83627"/>
                </a:lnTo>
                <a:lnTo>
                  <a:pt x="4840108" y="78039"/>
                </a:lnTo>
                <a:lnTo>
                  <a:pt x="4836852" y="64760"/>
                </a:lnTo>
                <a:lnTo>
                  <a:pt x="4831062" y="74284"/>
                </a:lnTo>
                <a:close/>
              </a:path>
              <a:path w="5764402" h="928334">
                <a:moveTo>
                  <a:pt x="4817374" y="96504"/>
                </a:moveTo>
                <a:lnTo>
                  <a:pt x="4820199" y="94043"/>
                </a:lnTo>
                <a:lnTo>
                  <a:pt x="4824335" y="89356"/>
                </a:lnTo>
                <a:lnTo>
                  <a:pt x="4830674" y="83627"/>
                </a:lnTo>
                <a:lnTo>
                  <a:pt x="4829120" y="77798"/>
                </a:lnTo>
                <a:lnTo>
                  <a:pt x="4825484" y="81133"/>
                </a:lnTo>
                <a:lnTo>
                  <a:pt x="4820683" y="83272"/>
                </a:lnTo>
                <a:lnTo>
                  <a:pt x="4817374" y="96504"/>
                </a:lnTo>
                <a:close/>
              </a:path>
              <a:path w="5764402" h="928334">
                <a:moveTo>
                  <a:pt x="4815247" y="83196"/>
                </a:moveTo>
                <a:lnTo>
                  <a:pt x="4810852" y="86901"/>
                </a:lnTo>
                <a:lnTo>
                  <a:pt x="4812087" y="90015"/>
                </a:lnTo>
                <a:lnTo>
                  <a:pt x="4814968" y="95556"/>
                </a:lnTo>
                <a:lnTo>
                  <a:pt x="4817374" y="96504"/>
                </a:lnTo>
                <a:lnTo>
                  <a:pt x="4820683" y="83272"/>
                </a:lnTo>
                <a:lnTo>
                  <a:pt x="4815247" y="83196"/>
                </a:lnTo>
                <a:close/>
              </a:path>
              <a:path w="5764402" h="928334">
                <a:moveTo>
                  <a:pt x="4809706" y="79887"/>
                </a:moveTo>
                <a:lnTo>
                  <a:pt x="4811284" y="78807"/>
                </a:lnTo>
                <a:lnTo>
                  <a:pt x="4813406" y="62756"/>
                </a:lnTo>
                <a:lnTo>
                  <a:pt x="4809124" y="64667"/>
                </a:lnTo>
                <a:lnTo>
                  <a:pt x="4805588" y="66058"/>
                </a:lnTo>
                <a:lnTo>
                  <a:pt x="4809706" y="79887"/>
                </a:lnTo>
                <a:close/>
              </a:path>
              <a:path w="5764402" h="928334">
                <a:moveTo>
                  <a:pt x="4797480" y="71059"/>
                </a:moveTo>
                <a:lnTo>
                  <a:pt x="4794703" y="74194"/>
                </a:lnTo>
                <a:lnTo>
                  <a:pt x="4797142" y="90200"/>
                </a:lnTo>
                <a:lnTo>
                  <a:pt x="4810852" y="86901"/>
                </a:lnTo>
                <a:lnTo>
                  <a:pt x="4798788" y="68397"/>
                </a:lnTo>
                <a:lnTo>
                  <a:pt x="4797480" y="71059"/>
                </a:lnTo>
                <a:close/>
              </a:path>
              <a:path w="5764402" h="928334">
                <a:moveTo>
                  <a:pt x="4791024" y="77599"/>
                </a:moveTo>
                <a:lnTo>
                  <a:pt x="4787010" y="81071"/>
                </a:lnTo>
                <a:lnTo>
                  <a:pt x="4787632" y="91942"/>
                </a:lnTo>
                <a:lnTo>
                  <a:pt x="4797142" y="90200"/>
                </a:lnTo>
                <a:lnTo>
                  <a:pt x="4794703" y="74194"/>
                </a:lnTo>
                <a:lnTo>
                  <a:pt x="4791024" y="77599"/>
                </a:lnTo>
                <a:close/>
              </a:path>
              <a:path w="5764402" h="928334">
                <a:moveTo>
                  <a:pt x="4783228" y="84407"/>
                </a:moveTo>
                <a:lnTo>
                  <a:pt x="4780245" y="87404"/>
                </a:lnTo>
                <a:lnTo>
                  <a:pt x="4781754" y="92331"/>
                </a:lnTo>
                <a:lnTo>
                  <a:pt x="4787632" y="91942"/>
                </a:lnTo>
                <a:lnTo>
                  <a:pt x="4787010" y="81071"/>
                </a:lnTo>
                <a:lnTo>
                  <a:pt x="4783228" y="84407"/>
                </a:lnTo>
                <a:close/>
              </a:path>
              <a:path w="5764402" h="928334">
                <a:moveTo>
                  <a:pt x="4921903" y="92537"/>
                </a:moveTo>
                <a:lnTo>
                  <a:pt x="4919423" y="95394"/>
                </a:lnTo>
                <a:lnTo>
                  <a:pt x="4921056" y="95782"/>
                </a:lnTo>
                <a:lnTo>
                  <a:pt x="4924844" y="94573"/>
                </a:lnTo>
                <a:lnTo>
                  <a:pt x="4922372" y="91202"/>
                </a:lnTo>
                <a:lnTo>
                  <a:pt x="4919176" y="91948"/>
                </a:lnTo>
                <a:lnTo>
                  <a:pt x="4921903" y="92537"/>
                </a:lnTo>
                <a:close/>
              </a:path>
              <a:path w="5764402" h="928334">
                <a:moveTo>
                  <a:pt x="4929550" y="90082"/>
                </a:moveTo>
                <a:lnTo>
                  <a:pt x="4922372" y="91202"/>
                </a:lnTo>
                <a:lnTo>
                  <a:pt x="4924844" y="94573"/>
                </a:lnTo>
                <a:lnTo>
                  <a:pt x="4928828" y="92640"/>
                </a:lnTo>
                <a:lnTo>
                  <a:pt x="4929550" y="90082"/>
                </a:lnTo>
                <a:close/>
              </a:path>
              <a:path w="5764402" h="928334">
                <a:moveTo>
                  <a:pt x="4411126" y="84632"/>
                </a:moveTo>
                <a:lnTo>
                  <a:pt x="4413279" y="84148"/>
                </a:lnTo>
                <a:lnTo>
                  <a:pt x="4411941" y="81335"/>
                </a:lnTo>
                <a:lnTo>
                  <a:pt x="4407315" y="82650"/>
                </a:lnTo>
                <a:lnTo>
                  <a:pt x="4405132" y="84834"/>
                </a:lnTo>
                <a:lnTo>
                  <a:pt x="4411126" y="84632"/>
                </a:lnTo>
                <a:close/>
              </a:path>
              <a:path w="5764402" h="928334">
                <a:moveTo>
                  <a:pt x="4808336" y="3570"/>
                </a:moveTo>
                <a:lnTo>
                  <a:pt x="4812078" y="2802"/>
                </a:lnTo>
                <a:lnTo>
                  <a:pt x="4811009" y="0"/>
                </a:lnTo>
                <a:lnTo>
                  <a:pt x="4806422" y="1152"/>
                </a:lnTo>
                <a:lnTo>
                  <a:pt x="4803728" y="3322"/>
                </a:lnTo>
                <a:lnTo>
                  <a:pt x="4808336" y="3570"/>
                </a:lnTo>
                <a:close/>
              </a:path>
              <a:path w="5764402" h="928334">
                <a:moveTo>
                  <a:pt x="4961593" y="96041"/>
                </a:moveTo>
                <a:lnTo>
                  <a:pt x="4971556" y="92537"/>
                </a:lnTo>
                <a:lnTo>
                  <a:pt x="4963833" y="90217"/>
                </a:lnTo>
                <a:lnTo>
                  <a:pt x="4959478" y="87884"/>
                </a:lnTo>
                <a:lnTo>
                  <a:pt x="4956859" y="85074"/>
                </a:lnTo>
                <a:lnTo>
                  <a:pt x="4954593" y="88103"/>
                </a:lnTo>
                <a:lnTo>
                  <a:pt x="4951774" y="98087"/>
                </a:lnTo>
                <a:lnTo>
                  <a:pt x="4961593" y="96041"/>
                </a:lnTo>
                <a:close/>
              </a:path>
              <a:path w="5764402" h="928334">
                <a:moveTo>
                  <a:pt x="4956859" y="85074"/>
                </a:moveTo>
                <a:lnTo>
                  <a:pt x="4959478" y="87884"/>
                </a:lnTo>
                <a:lnTo>
                  <a:pt x="4959223" y="83344"/>
                </a:lnTo>
                <a:lnTo>
                  <a:pt x="4962501" y="81218"/>
                </a:lnTo>
                <a:lnTo>
                  <a:pt x="4967501" y="79241"/>
                </a:lnTo>
                <a:lnTo>
                  <a:pt x="4973812" y="77454"/>
                </a:lnTo>
                <a:lnTo>
                  <a:pt x="4976609" y="70181"/>
                </a:lnTo>
                <a:lnTo>
                  <a:pt x="4973567" y="71789"/>
                </a:lnTo>
                <a:lnTo>
                  <a:pt x="4969543" y="73815"/>
                </a:lnTo>
                <a:lnTo>
                  <a:pt x="4965222" y="75928"/>
                </a:lnTo>
                <a:lnTo>
                  <a:pt x="4961288" y="77796"/>
                </a:lnTo>
                <a:lnTo>
                  <a:pt x="4958425" y="79090"/>
                </a:lnTo>
                <a:lnTo>
                  <a:pt x="4956859" y="85074"/>
                </a:lnTo>
                <a:close/>
              </a:path>
              <a:path w="5764402" h="928334">
                <a:moveTo>
                  <a:pt x="4938648" y="98263"/>
                </a:moveTo>
                <a:lnTo>
                  <a:pt x="4943619" y="98789"/>
                </a:lnTo>
                <a:lnTo>
                  <a:pt x="4951774" y="98087"/>
                </a:lnTo>
                <a:lnTo>
                  <a:pt x="4954593" y="88103"/>
                </a:lnTo>
                <a:lnTo>
                  <a:pt x="4950041" y="92340"/>
                </a:lnTo>
                <a:lnTo>
                  <a:pt x="4944339" y="93979"/>
                </a:lnTo>
                <a:lnTo>
                  <a:pt x="4938648" y="98263"/>
                </a:lnTo>
                <a:close/>
              </a:path>
              <a:path w="5764402" h="928334">
                <a:moveTo>
                  <a:pt x="5023547" y="86750"/>
                </a:moveTo>
                <a:lnTo>
                  <a:pt x="5018548" y="87517"/>
                </a:lnTo>
                <a:lnTo>
                  <a:pt x="5015882" y="86591"/>
                </a:lnTo>
                <a:lnTo>
                  <a:pt x="5015180" y="84381"/>
                </a:lnTo>
                <a:lnTo>
                  <a:pt x="5016073" y="81298"/>
                </a:lnTo>
                <a:lnTo>
                  <a:pt x="5017127" y="79535"/>
                </a:lnTo>
                <a:lnTo>
                  <a:pt x="5012089" y="81861"/>
                </a:lnTo>
                <a:lnTo>
                  <a:pt x="5015049" y="96278"/>
                </a:lnTo>
                <a:lnTo>
                  <a:pt x="5021174" y="93637"/>
                </a:lnTo>
                <a:lnTo>
                  <a:pt x="5023547" y="86750"/>
                </a:lnTo>
                <a:close/>
              </a:path>
              <a:path w="5764402" h="928334">
                <a:moveTo>
                  <a:pt x="4987962" y="89850"/>
                </a:moveTo>
                <a:lnTo>
                  <a:pt x="4994299" y="92972"/>
                </a:lnTo>
                <a:lnTo>
                  <a:pt x="5006380" y="96605"/>
                </a:lnTo>
                <a:lnTo>
                  <a:pt x="5015049" y="96278"/>
                </a:lnTo>
                <a:lnTo>
                  <a:pt x="5012089" y="81861"/>
                </a:lnTo>
                <a:lnTo>
                  <a:pt x="5002044" y="85498"/>
                </a:lnTo>
                <a:lnTo>
                  <a:pt x="4987962" y="89850"/>
                </a:lnTo>
                <a:close/>
              </a:path>
              <a:path w="5764402" h="928334">
                <a:moveTo>
                  <a:pt x="4997932" y="11342"/>
                </a:moveTo>
                <a:lnTo>
                  <a:pt x="4985696" y="16501"/>
                </a:lnTo>
                <a:lnTo>
                  <a:pt x="4985127" y="17455"/>
                </a:lnTo>
                <a:lnTo>
                  <a:pt x="4977017" y="69544"/>
                </a:lnTo>
                <a:lnTo>
                  <a:pt x="4976609" y="70181"/>
                </a:lnTo>
                <a:lnTo>
                  <a:pt x="4981021" y="75897"/>
                </a:lnTo>
                <a:lnTo>
                  <a:pt x="4988719" y="74610"/>
                </a:lnTo>
                <a:lnTo>
                  <a:pt x="4997932" y="11342"/>
                </a:lnTo>
                <a:close/>
              </a:path>
              <a:path w="5764402" h="928334">
                <a:moveTo>
                  <a:pt x="4896284" y="96489"/>
                </a:moveTo>
                <a:lnTo>
                  <a:pt x="4901859" y="95440"/>
                </a:lnTo>
                <a:lnTo>
                  <a:pt x="4900527" y="91502"/>
                </a:lnTo>
                <a:lnTo>
                  <a:pt x="4896206" y="89688"/>
                </a:lnTo>
                <a:lnTo>
                  <a:pt x="4891173" y="88693"/>
                </a:lnTo>
                <a:lnTo>
                  <a:pt x="4886721" y="89054"/>
                </a:lnTo>
                <a:lnTo>
                  <a:pt x="4884824" y="96209"/>
                </a:lnTo>
                <a:lnTo>
                  <a:pt x="4896284" y="96489"/>
                </a:lnTo>
                <a:close/>
              </a:path>
              <a:path w="5764402" h="928334">
                <a:moveTo>
                  <a:pt x="4886721" y="89054"/>
                </a:moveTo>
                <a:lnTo>
                  <a:pt x="4884142" y="91309"/>
                </a:lnTo>
                <a:lnTo>
                  <a:pt x="4884730" y="95994"/>
                </a:lnTo>
                <a:lnTo>
                  <a:pt x="4884824" y="96209"/>
                </a:lnTo>
                <a:lnTo>
                  <a:pt x="4886721" y="89054"/>
                </a:lnTo>
                <a:close/>
              </a:path>
              <a:path w="5764402" h="928334">
                <a:moveTo>
                  <a:pt x="4813406" y="62756"/>
                </a:moveTo>
                <a:lnTo>
                  <a:pt x="4811284" y="78807"/>
                </a:lnTo>
                <a:lnTo>
                  <a:pt x="4821420" y="72853"/>
                </a:lnTo>
                <a:lnTo>
                  <a:pt x="4817215" y="60875"/>
                </a:lnTo>
                <a:lnTo>
                  <a:pt x="4813406" y="62756"/>
                </a:lnTo>
                <a:close/>
              </a:path>
              <a:path w="5764402" h="928334">
                <a:moveTo>
                  <a:pt x="4668886" y="94913"/>
                </a:moveTo>
                <a:lnTo>
                  <a:pt x="4672342" y="91709"/>
                </a:lnTo>
                <a:lnTo>
                  <a:pt x="4673095" y="88813"/>
                </a:lnTo>
                <a:lnTo>
                  <a:pt x="4667911" y="91522"/>
                </a:lnTo>
                <a:lnTo>
                  <a:pt x="4665964" y="93128"/>
                </a:lnTo>
                <a:lnTo>
                  <a:pt x="4668886" y="94913"/>
                </a:lnTo>
                <a:close/>
              </a:path>
              <a:path w="5764402" h="928334">
                <a:moveTo>
                  <a:pt x="4565565" y="67935"/>
                </a:moveTo>
                <a:lnTo>
                  <a:pt x="4564911" y="69552"/>
                </a:lnTo>
                <a:lnTo>
                  <a:pt x="4562058" y="71129"/>
                </a:lnTo>
                <a:lnTo>
                  <a:pt x="4558205" y="72937"/>
                </a:lnTo>
                <a:lnTo>
                  <a:pt x="4553865" y="74768"/>
                </a:lnTo>
                <a:lnTo>
                  <a:pt x="4559830" y="79409"/>
                </a:lnTo>
                <a:lnTo>
                  <a:pt x="4566785" y="76448"/>
                </a:lnTo>
                <a:lnTo>
                  <a:pt x="4565565" y="67935"/>
                </a:lnTo>
                <a:close/>
              </a:path>
              <a:path w="5764402" h="928334">
                <a:moveTo>
                  <a:pt x="4559830" y="79409"/>
                </a:moveTo>
                <a:lnTo>
                  <a:pt x="4553865" y="74768"/>
                </a:lnTo>
                <a:lnTo>
                  <a:pt x="4549552" y="76411"/>
                </a:lnTo>
                <a:lnTo>
                  <a:pt x="4545779" y="77656"/>
                </a:lnTo>
                <a:lnTo>
                  <a:pt x="4543060" y="78295"/>
                </a:lnTo>
                <a:lnTo>
                  <a:pt x="4545892" y="84918"/>
                </a:lnTo>
                <a:lnTo>
                  <a:pt x="4552755" y="82318"/>
                </a:lnTo>
                <a:lnTo>
                  <a:pt x="4559830" y="79409"/>
                </a:lnTo>
                <a:close/>
              </a:path>
              <a:path w="5764402" h="928334">
                <a:moveTo>
                  <a:pt x="4543060" y="78295"/>
                </a:moveTo>
                <a:lnTo>
                  <a:pt x="4542835" y="76910"/>
                </a:lnTo>
                <a:lnTo>
                  <a:pt x="4539573" y="86950"/>
                </a:lnTo>
                <a:lnTo>
                  <a:pt x="4545892" y="84918"/>
                </a:lnTo>
                <a:lnTo>
                  <a:pt x="4543060" y="78295"/>
                </a:lnTo>
                <a:close/>
              </a:path>
              <a:path w="5764402" h="928334">
                <a:moveTo>
                  <a:pt x="4527199" y="87062"/>
                </a:moveTo>
                <a:lnTo>
                  <a:pt x="4529895" y="88280"/>
                </a:lnTo>
                <a:lnTo>
                  <a:pt x="4534130" y="88157"/>
                </a:lnTo>
                <a:lnTo>
                  <a:pt x="4539573" y="86950"/>
                </a:lnTo>
                <a:lnTo>
                  <a:pt x="4534345" y="76028"/>
                </a:lnTo>
                <a:lnTo>
                  <a:pt x="4532151" y="79804"/>
                </a:lnTo>
                <a:lnTo>
                  <a:pt x="4527199" y="87062"/>
                </a:lnTo>
                <a:close/>
              </a:path>
              <a:path w="5764402" h="928334">
                <a:moveTo>
                  <a:pt x="5247846" y="75856"/>
                </a:moveTo>
                <a:lnTo>
                  <a:pt x="5240829" y="78445"/>
                </a:lnTo>
                <a:lnTo>
                  <a:pt x="5245671" y="80762"/>
                </a:lnTo>
                <a:lnTo>
                  <a:pt x="5249247" y="77970"/>
                </a:lnTo>
                <a:lnTo>
                  <a:pt x="5247846" y="75856"/>
                </a:lnTo>
                <a:close/>
              </a:path>
              <a:path w="5764402" h="928334">
                <a:moveTo>
                  <a:pt x="5106095" y="88803"/>
                </a:moveTo>
                <a:lnTo>
                  <a:pt x="5099378" y="91423"/>
                </a:lnTo>
                <a:lnTo>
                  <a:pt x="5104412" y="93682"/>
                </a:lnTo>
                <a:lnTo>
                  <a:pt x="5107829" y="90810"/>
                </a:lnTo>
                <a:lnTo>
                  <a:pt x="5106095" y="88803"/>
                </a:lnTo>
                <a:close/>
              </a:path>
              <a:path w="5764402" h="928334">
                <a:moveTo>
                  <a:pt x="5293693" y="82187"/>
                </a:moveTo>
                <a:lnTo>
                  <a:pt x="5286717" y="86441"/>
                </a:lnTo>
                <a:lnTo>
                  <a:pt x="5292455" y="88483"/>
                </a:lnTo>
                <a:lnTo>
                  <a:pt x="5296598" y="85832"/>
                </a:lnTo>
                <a:lnTo>
                  <a:pt x="5297544" y="82422"/>
                </a:lnTo>
                <a:lnTo>
                  <a:pt x="5293693" y="82187"/>
                </a:lnTo>
                <a:close/>
              </a:path>
              <a:path w="5764402" h="928334">
                <a:moveTo>
                  <a:pt x="5647754" y="73069"/>
                </a:moveTo>
                <a:lnTo>
                  <a:pt x="5638406" y="73908"/>
                </a:lnTo>
                <a:lnTo>
                  <a:pt x="5638761" y="75415"/>
                </a:lnTo>
                <a:lnTo>
                  <a:pt x="5643621" y="76292"/>
                </a:lnTo>
                <a:lnTo>
                  <a:pt x="5647789" y="75243"/>
                </a:lnTo>
                <a:lnTo>
                  <a:pt x="5647754" y="73069"/>
                </a:lnTo>
                <a:close/>
              </a:path>
              <a:path w="5764402" h="928334">
                <a:moveTo>
                  <a:pt x="5160156" y="89623"/>
                </a:moveTo>
                <a:lnTo>
                  <a:pt x="5158872" y="93288"/>
                </a:lnTo>
                <a:lnTo>
                  <a:pt x="5154815" y="95700"/>
                </a:lnTo>
                <a:lnTo>
                  <a:pt x="5149351" y="93128"/>
                </a:lnTo>
                <a:lnTo>
                  <a:pt x="5144305" y="78949"/>
                </a:lnTo>
                <a:lnTo>
                  <a:pt x="5135638" y="78667"/>
                </a:lnTo>
                <a:lnTo>
                  <a:pt x="5131813" y="77947"/>
                </a:lnTo>
                <a:lnTo>
                  <a:pt x="5137522" y="81460"/>
                </a:lnTo>
                <a:lnTo>
                  <a:pt x="5140189" y="99793"/>
                </a:lnTo>
                <a:lnTo>
                  <a:pt x="5152386" y="97654"/>
                </a:lnTo>
                <a:lnTo>
                  <a:pt x="5171033" y="91817"/>
                </a:lnTo>
                <a:lnTo>
                  <a:pt x="5160156" y="89623"/>
                </a:lnTo>
                <a:close/>
              </a:path>
              <a:path w="5764402" h="928334">
                <a:moveTo>
                  <a:pt x="5136777" y="49786"/>
                </a:moveTo>
                <a:lnTo>
                  <a:pt x="5138273" y="17038"/>
                </a:lnTo>
                <a:lnTo>
                  <a:pt x="5134191" y="19057"/>
                </a:lnTo>
                <a:lnTo>
                  <a:pt x="5130359" y="56106"/>
                </a:lnTo>
                <a:lnTo>
                  <a:pt x="5128950" y="66879"/>
                </a:lnTo>
                <a:lnTo>
                  <a:pt x="5128600" y="91420"/>
                </a:lnTo>
                <a:lnTo>
                  <a:pt x="5137522" y="81460"/>
                </a:lnTo>
                <a:lnTo>
                  <a:pt x="5131813" y="77947"/>
                </a:lnTo>
                <a:lnTo>
                  <a:pt x="5134432" y="62980"/>
                </a:lnTo>
                <a:lnTo>
                  <a:pt x="5132986" y="53584"/>
                </a:lnTo>
                <a:lnTo>
                  <a:pt x="5135814" y="51240"/>
                </a:lnTo>
                <a:lnTo>
                  <a:pt x="5136777" y="49786"/>
                </a:lnTo>
                <a:close/>
              </a:path>
              <a:path w="5764402" h="928334">
                <a:moveTo>
                  <a:pt x="5122186" y="71265"/>
                </a:moveTo>
                <a:lnTo>
                  <a:pt x="5128600" y="91420"/>
                </a:lnTo>
                <a:lnTo>
                  <a:pt x="5128950" y="66879"/>
                </a:lnTo>
                <a:lnTo>
                  <a:pt x="5125741" y="60144"/>
                </a:lnTo>
                <a:lnTo>
                  <a:pt x="5121671" y="66291"/>
                </a:lnTo>
                <a:lnTo>
                  <a:pt x="5118420" y="73558"/>
                </a:lnTo>
                <a:lnTo>
                  <a:pt x="5122140" y="96161"/>
                </a:lnTo>
                <a:lnTo>
                  <a:pt x="5128600" y="91420"/>
                </a:lnTo>
                <a:lnTo>
                  <a:pt x="5122186" y="71265"/>
                </a:lnTo>
                <a:close/>
              </a:path>
              <a:path w="5764402" h="928334">
                <a:moveTo>
                  <a:pt x="5115136" y="88225"/>
                </a:moveTo>
                <a:lnTo>
                  <a:pt x="5115647" y="93647"/>
                </a:lnTo>
                <a:lnTo>
                  <a:pt x="5117902" y="96598"/>
                </a:lnTo>
                <a:lnTo>
                  <a:pt x="5122140" y="96161"/>
                </a:lnTo>
                <a:lnTo>
                  <a:pt x="5118420" y="73558"/>
                </a:lnTo>
                <a:lnTo>
                  <a:pt x="5116129" y="81248"/>
                </a:lnTo>
                <a:lnTo>
                  <a:pt x="5115136" y="88225"/>
                </a:lnTo>
                <a:close/>
              </a:path>
              <a:path w="5764402" h="928334">
                <a:moveTo>
                  <a:pt x="5567464" y="93284"/>
                </a:moveTo>
                <a:lnTo>
                  <a:pt x="5566382" y="95881"/>
                </a:lnTo>
                <a:lnTo>
                  <a:pt x="5574162" y="94864"/>
                </a:lnTo>
                <a:lnTo>
                  <a:pt x="5572370" y="93572"/>
                </a:lnTo>
                <a:lnTo>
                  <a:pt x="5567464" y="93284"/>
                </a:lnTo>
                <a:close/>
              </a:path>
              <a:path w="5764402" h="928334">
                <a:moveTo>
                  <a:pt x="5653651" y="2234"/>
                </a:moveTo>
                <a:lnTo>
                  <a:pt x="5652081" y="4900"/>
                </a:lnTo>
                <a:lnTo>
                  <a:pt x="5659993" y="3929"/>
                </a:lnTo>
                <a:lnTo>
                  <a:pt x="5658538" y="2668"/>
                </a:lnTo>
                <a:lnTo>
                  <a:pt x="5653651" y="2234"/>
                </a:lnTo>
                <a:close/>
              </a:path>
              <a:path w="5764402" h="928334">
                <a:moveTo>
                  <a:pt x="5671482" y="137786"/>
                </a:moveTo>
                <a:lnTo>
                  <a:pt x="5672986" y="138420"/>
                </a:lnTo>
                <a:lnTo>
                  <a:pt x="5675419" y="134677"/>
                </a:lnTo>
                <a:lnTo>
                  <a:pt x="5676487" y="130257"/>
                </a:lnTo>
                <a:lnTo>
                  <a:pt x="5673895" y="128858"/>
                </a:lnTo>
                <a:lnTo>
                  <a:pt x="5673203" y="129078"/>
                </a:lnTo>
                <a:lnTo>
                  <a:pt x="5671482" y="137786"/>
                </a:lnTo>
                <a:close/>
              </a:path>
              <a:path w="5764402" h="928334">
                <a:moveTo>
                  <a:pt x="5457378" y="10843"/>
                </a:moveTo>
                <a:lnTo>
                  <a:pt x="5452604" y="23803"/>
                </a:lnTo>
                <a:lnTo>
                  <a:pt x="5457435" y="22332"/>
                </a:lnTo>
                <a:lnTo>
                  <a:pt x="5461876" y="20933"/>
                </a:lnTo>
                <a:lnTo>
                  <a:pt x="5462652" y="84543"/>
                </a:lnTo>
                <a:lnTo>
                  <a:pt x="5463075" y="87743"/>
                </a:lnTo>
                <a:lnTo>
                  <a:pt x="5463151" y="9411"/>
                </a:lnTo>
                <a:lnTo>
                  <a:pt x="5460743" y="21269"/>
                </a:lnTo>
                <a:lnTo>
                  <a:pt x="5457074" y="22410"/>
                </a:lnTo>
                <a:lnTo>
                  <a:pt x="5457378" y="10843"/>
                </a:lnTo>
                <a:close/>
              </a:path>
              <a:path w="5764402" h="928334">
                <a:moveTo>
                  <a:pt x="5457378" y="10843"/>
                </a:moveTo>
                <a:lnTo>
                  <a:pt x="5457074" y="22410"/>
                </a:lnTo>
                <a:lnTo>
                  <a:pt x="5460743" y="21269"/>
                </a:lnTo>
                <a:lnTo>
                  <a:pt x="5463151" y="9411"/>
                </a:lnTo>
                <a:lnTo>
                  <a:pt x="5457378" y="10843"/>
                </a:lnTo>
                <a:close/>
              </a:path>
              <a:path w="5764402" h="928334">
                <a:moveTo>
                  <a:pt x="5445478" y="70288"/>
                </a:moveTo>
                <a:lnTo>
                  <a:pt x="5459712" y="70185"/>
                </a:lnTo>
                <a:lnTo>
                  <a:pt x="5451578" y="24171"/>
                </a:lnTo>
                <a:lnTo>
                  <a:pt x="5452604" y="23803"/>
                </a:lnTo>
                <a:lnTo>
                  <a:pt x="5457378" y="10843"/>
                </a:lnTo>
                <a:lnTo>
                  <a:pt x="5449721" y="13891"/>
                </a:lnTo>
                <a:lnTo>
                  <a:pt x="5448287" y="25153"/>
                </a:lnTo>
                <a:lnTo>
                  <a:pt x="5445767" y="25967"/>
                </a:lnTo>
                <a:lnTo>
                  <a:pt x="5445478" y="70288"/>
                </a:lnTo>
                <a:close/>
              </a:path>
              <a:path w="5764402" h="928334">
                <a:moveTo>
                  <a:pt x="5445074" y="26161"/>
                </a:moveTo>
                <a:lnTo>
                  <a:pt x="5448287" y="25153"/>
                </a:lnTo>
                <a:lnTo>
                  <a:pt x="5449721" y="13891"/>
                </a:lnTo>
                <a:lnTo>
                  <a:pt x="5439829" y="18861"/>
                </a:lnTo>
                <a:lnTo>
                  <a:pt x="5445478" y="70288"/>
                </a:lnTo>
                <a:lnTo>
                  <a:pt x="5445767" y="25967"/>
                </a:lnTo>
                <a:lnTo>
                  <a:pt x="5448287" y="25153"/>
                </a:lnTo>
                <a:lnTo>
                  <a:pt x="5445074" y="26161"/>
                </a:lnTo>
                <a:close/>
              </a:path>
              <a:path w="5764402" h="928334">
                <a:moveTo>
                  <a:pt x="5472432" y="90714"/>
                </a:moveTo>
                <a:lnTo>
                  <a:pt x="5476406" y="90186"/>
                </a:lnTo>
                <a:lnTo>
                  <a:pt x="5474374" y="13734"/>
                </a:lnTo>
                <a:lnTo>
                  <a:pt x="5470437" y="10175"/>
                </a:lnTo>
                <a:lnTo>
                  <a:pt x="5467387" y="9291"/>
                </a:lnTo>
                <a:lnTo>
                  <a:pt x="5463151" y="9411"/>
                </a:lnTo>
                <a:lnTo>
                  <a:pt x="5469009" y="87918"/>
                </a:lnTo>
                <a:lnTo>
                  <a:pt x="5472739" y="86040"/>
                </a:lnTo>
                <a:lnTo>
                  <a:pt x="5473066" y="86454"/>
                </a:lnTo>
                <a:lnTo>
                  <a:pt x="5472432" y="90714"/>
                </a:lnTo>
                <a:close/>
              </a:path>
              <a:path w="5764402" h="928334">
                <a:moveTo>
                  <a:pt x="5452659" y="96143"/>
                </a:moveTo>
                <a:lnTo>
                  <a:pt x="5454202" y="95371"/>
                </a:lnTo>
                <a:lnTo>
                  <a:pt x="5462971" y="90966"/>
                </a:lnTo>
                <a:lnTo>
                  <a:pt x="5469009" y="87918"/>
                </a:lnTo>
                <a:lnTo>
                  <a:pt x="5463151" y="9411"/>
                </a:lnTo>
                <a:lnTo>
                  <a:pt x="5463075" y="87743"/>
                </a:lnTo>
                <a:lnTo>
                  <a:pt x="5459550" y="91130"/>
                </a:lnTo>
                <a:lnTo>
                  <a:pt x="5452659" y="96143"/>
                </a:lnTo>
                <a:close/>
              </a:path>
              <a:path w="5764402" h="928334">
                <a:moveTo>
                  <a:pt x="5510515" y="73860"/>
                </a:moveTo>
                <a:lnTo>
                  <a:pt x="5511142" y="73598"/>
                </a:lnTo>
                <a:lnTo>
                  <a:pt x="5517496" y="88890"/>
                </a:lnTo>
                <a:lnTo>
                  <a:pt x="5522256" y="84670"/>
                </a:lnTo>
                <a:lnTo>
                  <a:pt x="5525788" y="80812"/>
                </a:lnTo>
                <a:lnTo>
                  <a:pt x="5528990" y="77471"/>
                </a:lnTo>
                <a:lnTo>
                  <a:pt x="5532757" y="74802"/>
                </a:lnTo>
                <a:lnTo>
                  <a:pt x="5537987" y="72957"/>
                </a:lnTo>
                <a:lnTo>
                  <a:pt x="5535425" y="66421"/>
                </a:lnTo>
                <a:lnTo>
                  <a:pt x="5526404" y="67826"/>
                </a:lnTo>
                <a:lnTo>
                  <a:pt x="5526793" y="17720"/>
                </a:lnTo>
                <a:lnTo>
                  <a:pt x="5518683" y="25136"/>
                </a:lnTo>
                <a:lnTo>
                  <a:pt x="5512427" y="33090"/>
                </a:lnTo>
                <a:lnTo>
                  <a:pt x="5510515" y="73860"/>
                </a:lnTo>
                <a:close/>
              </a:path>
              <a:path w="5764402" h="928334">
                <a:moveTo>
                  <a:pt x="5508010" y="40610"/>
                </a:moveTo>
                <a:lnTo>
                  <a:pt x="5505420" y="46723"/>
                </a:lnTo>
                <a:lnTo>
                  <a:pt x="5507626" y="75730"/>
                </a:lnTo>
                <a:lnTo>
                  <a:pt x="5510515" y="73860"/>
                </a:lnTo>
                <a:lnTo>
                  <a:pt x="5512427" y="33090"/>
                </a:lnTo>
                <a:lnTo>
                  <a:pt x="5508010" y="40610"/>
                </a:lnTo>
                <a:close/>
              </a:path>
              <a:path w="5764402" h="928334">
                <a:moveTo>
                  <a:pt x="5491847" y="86244"/>
                </a:moveTo>
                <a:lnTo>
                  <a:pt x="5493076" y="85427"/>
                </a:lnTo>
                <a:lnTo>
                  <a:pt x="5501978" y="79492"/>
                </a:lnTo>
                <a:lnTo>
                  <a:pt x="5507626" y="75730"/>
                </a:lnTo>
                <a:lnTo>
                  <a:pt x="5505420" y="46723"/>
                </a:lnTo>
                <a:lnTo>
                  <a:pt x="5504645" y="50456"/>
                </a:lnTo>
                <a:lnTo>
                  <a:pt x="5496338" y="71825"/>
                </a:lnTo>
                <a:lnTo>
                  <a:pt x="5491847" y="86244"/>
                </a:lnTo>
                <a:close/>
              </a:path>
              <a:path w="5764402" h="928334">
                <a:moveTo>
                  <a:pt x="5482737" y="88758"/>
                </a:moveTo>
                <a:lnTo>
                  <a:pt x="5484811" y="73120"/>
                </a:lnTo>
                <a:lnTo>
                  <a:pt x="5485179" y="71576"/>
                </a:lnTo>
                <a:lnTo>
                  <a:pt x="5496338" y="71825"/>
                </a:lnTo>
                <a:lnTo>
                  <a:pt x="5504645" y="50456"/>
                </a:lnTo>
                <a:lnTo>
                  <a:pt x="5490367" y="52196"/>
                </a:lnTo>
                <a:lnTo>
                  <a:pt x="5480672" y="52094"/>
                </a:lnTo>
                <a:lnTo>
                  <a:pt x="5482737" y="88758"/>
                </a:lnTo>
                <a:close/>
              </a:path>
              <a:path w="5764402" h="928334">
                <a:moveTo>
                  <a:pt x="5477754" y="17641"/>
                </a:moveTo>
                <a:lnTo>
                  <a:pt x="5474374" y="13734"/>
                </a:lnTo>
                <a:lnTo>
                  <a:pt x="5476406" y="90186"/>
                </a:lnTo>
                <a:lnTo>
                  <a:pt x="5482737" y="88758"/>
                </a:lnTo>
                <a:lnTo>
                  <a:pt x="5480672" y="52094"/>
                </a:lnTo>
                <a:lnTo>
                  <a:pt x="5476431" y="50280"/>
                </a:lnTo>
                <a:lnTo>
                  <a:pt x="5476333" y="47240"/>
                </a:lnTo>
                <a:lnTo>
                  <a:pt x="5477754" y="17641"/>
                </a:lnTo>
                <a:close/>
              </a:path>
              <a:path w="5764402" h="928334">
                <a:moveTo>
                  <a:pt x="5491847" y="86244"/>
                </a:moveTo>
                <a:lnTo>
                  <a:pt x="5496338" y="71825"/>
                </a:lnTo>
                <a:lnTo>
                  <a:pt x="5491171" y="73419"/>
                </a:lnTo>
                <a:lnTo>
                  <a:pt x="5484811" y="73120"/>
                </a:lnTo>
                <a:lnTo>
                  <a:pt x="5482737" y="88758"/>
                </a:lnTo>
                <a:lnTo>
                  <a:pt x="5491847" y="86244"/>
                </a:lnTo>
                <a:close/>
              </a:path>
              <a:path w="5764402" h="928334">
                <a:moveTo>
                  <a:pt x="5504925" y="37126"/>
                </a:moveTo>
                <a:lnTo>
                  <a:pt x="5509809" y="31018"/>
                </a:lnTo>
                <a:lnTo>
                  <a:pt x="5513607" y="23352"/>
                </a:lnTo>
                <a:lnTo>
                  <a:pt x="5515506" y="15852"/>
                </a:lnTo>
                <a:lnTo>
                  <a:pt x="5514695" y="10241"/>
                </a:lnTo>
                <a:lnTo>
                  <a:pt x="5510365" y="8242"/>
                </a:lnTo>
                <a:lnTo>
                  <a:pt x="5504925" y="37126"/>
                </a:lnTo>
                <a:close/>
              </a:path>
              <a:path w="5764402" h="928334">
                <a:moveTo>
                  <a:pt x="5502095" y="12873"/>
                </a:moveTo>
                <a:lnTo>
                  <a:pt x="5494014" y="16711"/>
                </a:lnTo>
                <a:lnTo>
                  <a:pt x="5495139" y="37779"/>
                </a:lnTo>
                <a:lnTo>
                  <a:pt x="5499765" y="39954"/>
                </a:lnTo>
                <a:lnTo>
                  <a:pt x="5504925" y="37126"/>
                </a:lnTo>
                <a:lnTo>
                  <a:pt x="5510365" y="8242"/>
                </a:lnTo>
                <a:lnTo>
                  <a:pt x="5502095" y="12873"/>
                </a:lnTo>
                <a:close/>
              </a:path>
              <a:path w="5764402" h="928334">
                <a:moveTo>
                  <a:pt x="5477754" y="17641"/>
                </a:moveTo>
                <a:lnTo>
                  <a:pt x="5479072" y="43457"/>
                </a:lnTo>
                <a:lnTo>
                  <a:pt x="5483337" y="39417"/>
                </a:lnTo>
                <a:lnTo>
                  <a:pt x="5487821" y="35604"/>
                </a:lnTo>
                <a:lnTo>
                  <a:pt x="5491214" y="32501"/>
                </a:lnTo>
                <a:lnTo>
                  <a:pt x="5492208" y="30594"/>
                </a:lnTo>
                <a:lnTo>
                  <a:pt x="5495139" y="37779"/>
                </a:lnTo>
                <a:lnTo>
                  <a:pt x="5494014" y="16711"/>
                </a:lnTo>
                <a:lnTo>
                  <a:pt x="5487889" y="18801"/>
                </a:lnTo>
                <a:lnTo>
                  <a:pt x="5483369" y="19449"/>
                </a:lnTo>
                <a:lnTo>
                  <a:pt x="5480108" y="18960"/>
                </a:lnTo>
                <a:lnTo>
                  <a:pt x="5477754" y="17641"/>
                </a:lnTo>
                <a:close/>
              </a:path>
              <a:path w="5764402" h="928334">
                <a:moveTo>
                  <a:pt x="5452604" y="23803"/>
                </a:moveTo>
                <a:lnTo>
                  <a:pt x="5451578" y="24171"/>
                </a:lnTo>
                <a:lnTo>
                  <a:pt x="5459712" y="70185"/>
                </a:lnTo>
                <a:lnTo>
                  <a:pt x="5460020" y="84079"/>
                </a:lnTo>
                <a:lnTo>
                  <a:pt x="5462652" y="84543"/>
                </a:lnTo>
                <a:lnTo>
                  <a:pt x="5461876" y="20933"/>
                </a:lnTo>
                <a:lnTo>
                  <a:pt x="5457435" y="22332"/>
                </a:lnTo>
                <a:lnTo>
                  <a:pt x="5452604" y="23803"/>
                </a:lnTo>
                <a:close/>
              </a:path>
              <a:path w="5764402" h="928334">
                <a:moveTo>
                  <a:pt x="5422788" y="81444"/>
                </a:moveTo>
                <a:lnTo>
                  <a:pt x="5423204" y="78814"/>
                </a:lnTo>
                <a:lnTo>
                  <a:pt x="5424979" y="76077"/>
                </a:lnTo>
                <a:lnTo>
                  <a:pt x="5428814" y="73540"/>
                </a:lnTo>
                <a:lnTo>
                  <a:pt x="5435413" y="71508"/>
                </a:lnTo>
                <a:lnTo>
                  <a:pt x="5445478" y="70288"/>
                </a:lnTo>
                <a:lnTo>
                  <a:pt x="5439829" y="18861"/>
                </a:lnTo>
                <a:lnTo>
                  <a:pt x="5433126" y="51428"/>
                </a:lnTo>
                <a:lnTo>
                  <a:pt x="5425713" y="50848"/>
                </a:lnTo>
                <a:lnTo>
                  <a:pt x="5424785" y="47864"/>
                </a:lnTo>
                <a:lnTo>
                  <a:pt x="5422788" y="81444"/>
                </a:lnTo>
                <a:close/>
              </a:path>
              <a:path w="5764402" h="928334">
                <a:moveTo>
                  <a:pt x="5423217" y="85160"/>
                </a:moveTo>
                <a:lnTo>
                  <a:pt x="5422788" y="81444"/>
                </a:lnTo>
                <a:lnTo>
                  <a:pt x="5424785" y="47864"/>
                </a:lnTo>
                <a:lnTo>
                  <a:pt x="5428244" y="47851"/>
                </a:lnTo>
                <a:lnTo>
                  <a:pt x="5432497" y="49734"/>
                </a:lnTo>
                <a:lnTo>
                  <a:pt x="5433126" y="51428"/>
                </a:lnTo>
                <a:lnTo>
                  <a:pt x="5439829" y="18861"/>
                </a:lnTo>
                <a:lnTo>
                  <a:pt x="5428239" y="13898"/>
                </a:lnTo>
                <a:lnTo>
                  <a:pt x="5420890" y="72677"/>
                </a:lnTo>
                <a:lnTo>
                  <a:pt x="5423217" y="85160"/>
                </a:lnTo>
                <a:close/>
              </a:path>
              <a:path w="5764402" h="928334">
                <a:moveTo>
                  <a:pt x="5417904" y="10385"/>
                </a:moveTo>
                <a:lnTo>
                  <a:pt x="5411217" y="9478"/>
                </a:lnTo>
                <a:lnTo>
                  <a:pt x="5412346" y="79690"/>
                </a:lnTo>
                <a:lnTo>
                  <a:pt x="5414199" y="73710"/>
                </a:lnTo>
                <a:lnTo>
                  <a:pt x="5415200" y="71919"/>
                </a:lnTo>
                <a:lnTo>
                  <a:pt x="5420890" y="72677"/>
                </a:lnTo>
                <a:lnTo>
                  <a:pt x="5428239" y="13898"/>
                </a:lnTo>
                <a:lnTo>
                  <a:pt x="5417904" y="10385"/>
                </a:lnTo>
                <a:close/>
              </a:path>
              <a:path w="5764402" h="928334">
                <a:moveTo>
                  <a:pt x="5457762" y="71643"/>
                </a:moveTo>
                <a:lnTo>
                  <a:pt x="5451751" y="76683"/>
                </a:lnTo>
                <a:lnTo>
                  <a:pt x="5453202" y="83795"/>
                </a:lnTo>
                <a:lnTo>
                  <a:pt x="5456651" y="83938"/>
                </a:lnTo>
                <a:lnTo>
                  <a:pt x="5460020" y="84079"/>
                </a:lnTo>
                <a:lnTo>
                  <a:pt x="5459712" y="70185"/>
                </a:lnTo>
                <a:lnTo>
                  <a:pt x="5457762" y="71643"/>
                </a:lnTo>
                <a:close/>
              </a:path>
              <a:path w="5764402" h="928334">
                <a:moveTo>
                  <a:pt x="5451751" y="76683"/>
                </a:moveTo>
                <a:lnTo>
                  <a:pt x="5448947" y="80093"/>
                </a:lnTo>
                <a:lnTo>
                  <a:pt x="5450330" y="83323"/>
                </a:lnTo>
                <a:lnTo>
                  <a:pt x="5453202" y="83795"/>
                </a:lnTo>
                <a:lnTo>
                  <a:pt x="5451751" y="76683"/>
                </a:lnTo>
                <a:close/>
              </a:path>
              <a:path w="5764402" h="928334">
                <a:moveTo>
                  <a:pt x="5370599" y="79180"/>
                </a:moveTo>
                <a:lnTo>
                  <a:pt x="5373054" y="76634"/>
                </a:lnTo>
                <a:lnTo>
                  <a:pt x="5372124" y="75735"/>
                </a:lnTo>
                <a:lnTo>
                  <a:pt x="5368933" y="76104"/>
                </a:lnTo>
                <a:lnTo>
                  <a:pt x="5364607" y="77360"/>
                </a:lnTo>
                <a:lnTo>
                  <a:pt x="5363633" y="83754"/>
                </a:lnTo>
                <a:lnTo>
                  <a:pt x="5370599" y="79180"/>
                </a:lnTo>
                <a:close/>
              </a:path>
              <a:path w="5764402" h="928334">
                <a:moveTo>
                  <a:pt x="5360271" y="79124"/>
                </a:moveTo>
                <a:lnTo>
                  <a:pt x="5357052" y="81016"/>
                </a:lnTo>
                <a:lnTo>
                  <a:pt x="5358461" y="83662"/>
                </a:lnTo>
                <a:lnTo>
                  <a:pt x="5363633" y="83754"/>
                </a:lnTo>
                <a:lnTo>
                  <a:pt x="5364607" y="77360"/>
                </a:lnTo>
                <a:lnTo>
                  <a:pt x="5360271" y="79124"/>
                </a:lnTo>
                <a:close/>
              </a:path>
              <a:path w="5764402" h="928334">
                <a:moveTo>
                  <a:pt x="5535425" y="66421"/>
                </a:moveTo>
                <a:lnTo>
                  <a:pt x="5537987" y="72957"/>
                </a:lnTo>
                <a:lnTo>
                  <a:pt x="5545577" y="72093"/>
                </a:lnTo>
                <a:lnTo>
                  <a:pt x="5556424" y="72363"/>
                </a:lnTo>
                <a:lnTo>
                  <a:pt x="5556383" y="18273"/>
                </a:lnTo>
                <a:lnTo>
                  <a:pt x="5551402" y="21036"/>
                </a:lnTo>
                <a:lnTo>
                  <a:pt x="5546191" y="22870"/>
                </a:lnTo>
                <a:lnTo>
                  <a:pt x="5542735" y="22335"/>
                </a:lnTo>
                <a:lnTo>
                  <a:pt x="5547972" y="56822"/>
                </a:lnTo>
                <a:lnTo>
                  <a:pt x="5554291" y="57939"/>
                </a:lnTo>
                <a:lnTo>
                  <a:pt x="5554850" y="59801"/>
                </a:lnTo>
                <a:lnTo>
                  <a:pt x="5550995" y="62065"/>
                </a:lnTo>
                <a:lnTo>
                  <a:pt x="5544071" y="64386"/>
                </a:lnTo>
                <a:lnTo>
                  <a:pt x="5535425" y="66421"/>
                </a:lnTo>
                <a:close/>
              </a:path>
              <a:path w="5764402" h="928334">
                <a:moveTo>
                  <a:pt x="5535884" y="56749"/>
                </a:moveTo>
                <a:lnTo>
                  <a:pt x="5547972" y="56822"/>
                </a:lnTo>
                <a:lnTo>
                  <a:pt x="5542735" y="22335"/>
                </a:lnTo>
                <a:lnTo>
                  <a:pt x="5550066" y="18791"/>
                </a:lnTo>
                <a:lnTo>
                  <a:pt x="5557702" y="15712"/>
                </a:lnTo>
                <a:lnTo>
                  <a:pt x="5559145" y="16019"/>
                </a:lnTo>
                <a:lnTo>
                  <a:pt x="5562366" y="8427"/>
                </a:lnTo>
                <a:lnTo>
                  <a:pt x="5548621" y="8394"/>
                </a:lnTo>
                <a:lnTo>
                  <a:pt x="5536768" y="11815"/>
                </a:lnTo>
                <a:lnTo>
                  <a:pt x="5535884" y="56749"/>
                </a:lnTo>
                <a:close/>
              </a:path>
              <a:path w="5764402" h="928334">
                <a:moveTo>
                  <a:pt x="5536768" y="11815"/>
                </a:moveTo>
                <a:lnTo>
                  <a:pt x="5526793" y="17720"/>
                </a:lnTo>
                <a:lnTo>
                  <a:pt x="5529926" y="66346"/>
                </a:lnTo>
                <a:lnTo>
                  <a:pt x="5533204" y="61686"/>
                </a:lnTo>
                <a:lnTo>
                  <a:pt x="5535884" y="56749"/>
                </a:lnTo>
                <a:lnTo>
                  <a:pt x="5536768" y="11815"/>
                </a:lnTo>
                <a:close/>
              </a:path>
              <a:path w="5764402" h="928334">
                <a:moveTo>
                  <a:pt x="5510611" y="93317"/>
                </a:moveTo>
                <a:lnTo>
                  <a:pt x="5517496" y="88890"/>
                </a:lnTo>
                <a:lnTo>
                  <a:pt x="5511142" y="73598"/>
                </a:lnTo>
                <a:lnTo>
                  <a:pt x="5507590" y="76772"/>
                </a:lnTo>
                <a:lnTo>
                  <a:pt x="5504400" y="79641"/>
                </a:lnTo>
                <a:lnTo>
                  <a:pt x="5501930" y="97323"/>
                </a:lnTo>
                <a:lnTo>
                  <a:pt x="5510611" y="93317"/>
                </a:lnTo>
                <a:close/>
              </a:path>
              <a:path w="5764402" h="928334">
                <a:moveTo>
                  <a:pt x="5493781" y="93086"/>
                </a:moveTo>
                <a:lnTo>
                  <a:pt x="5494137" y="95526"/>
                </a:lnTo>
                <a:lnTo>
                  <a:pt x="5496688" y="97032"/>
                </a:lnTo>
                <a:lnTo>
                  <a:pt x="5501930" y="97323"/>
                </a:lnTo>
                <a:lnTo>
                  <a:pt x="5504400" y="79641"/>
                </a:lnTo>
                <a:lnTo>
                  <a:pt x="5500930" y="82990"/>
                </a:lnTo>
                <a:lnTo>
                  <a:pt x="5497673" y="86536"/>
                </a:lnTo>
                <a:lnTo>
                  <a:pt x="5495125" y="89995"/>
                </a:lnTo>
                <a:lnTo>
                  <a:pt x="5493781" y="93086"/>
                </a:lnTo>
                <a:close/>
              </a:path>
              <a:path w="5764402" h="928334">
                <a:moveTo>
                  <a:pt x="5563465" y="90491"/>
                </a:moveTo>
                <a:lnTo>
                  <a:pt x="5570606" y="89333"/>
                </a:lnTo>
                <a:lnTo>
                  <a:pt x="5577118" y="87358"/>
                </a:lnTo>
                <a:lnTo>
                  <a:pt x="5582246" y="84541"/>
                </a:lnTo>
                <a:lnTo>
                  <a:pt x="5582914" y="89786"/>
                </a:lnTo>
                <a:lnTo>
                  <a:pt x="5586254" y="89347"/>
                </a:lnTo>
                <a:lnTo>
                  <a:pt x="5591033" y="87037"/>
                </a:lnTo>
                <a:lnTo>
                  <a:pt x="5593803" y="16504"/>
                </a:lnTo>
                <a:lnTo>
                  <a:pt x="5582331" y="14863"/>
                </a:lnTo>
                <a:lnTo>
                  <a:pt x="5578014" y="12889"/>
                </a:lnTo>
                <a:lnTo>
                  <a:pt x="5571424" y="73922"/>
                </a:lnTo>
                <a:lnTo>
                  <a:pt x="5563465" y="90491"/>
                </a:lnTo>
                <a:close/>
              </a:path>
              <a:path w="5764402" h="928334">
                <a:moveTo>
                  <a:pt x="5556383" y="18273"/>
                </a:moveTo>
                <a:lnTo>
                  <a:pt x="5556424" y="72363"/>
                </a:lnTo>
                <a:lnTo>
                  <a:pt x="5571424" y="73922"/>
                </a:lnTo>
                <a:lnTo>
                  <a:pt x="5578014" y="12889"/>
                </a:lnTo>
                <a:lnTo>
                  <a:pt x="5562366" y="8427"/>
                </a:lnTo>
                <a:lnTo>
                  <a:pt x="5559145" y="16019"/>
                </a:lnTo>
                <a:lnTo>
                  <a:pt x="5556383" y="18273"/>
                </a:lnTo>
                <a:close/>
              </a:path>
              <a:path w="5764402" h="928334">
                <a:moveTo>
                  <a:pt x="5631683" y="12683"/>
                </a:moveTo>
                <a:lnTo>
                  <a:pt x="5625027" y="14609"/>
                </a:lnTo>
                <a:lnTo>
                  <a:pt x="5624784" y="21745"/>
                </a:lnTo>
                <a:lnTo>
                  <a:pt x="5616989" y="23189"/>
                </a:lnTo>
                <a:lnTo>
                  <a:pt x="5612280" y="71727"/>
                </a:lnTo>
                <a:lnTo>
                  <a:pt x="5615059" y="69538"/>
                </a:lnTo>
                <a:lnTo>
                  <a:pt x="5623651" y="73046"/>
                </a:lnTo>
                <a:lnTo>
                  <a:pt x="5631079" y="70436"/>
                </a:lnTo>
                <a:lnTo>
                  <a:pt x="5631683" y="12683"/>
                </a:lnTo>
                <a:close/>
              </a:path>
              <a:path w="5764402" h="928334">
                <a:moveTo>
                  <a:pt x="5596638" y="83489"/>
                </a:moveTo>
                <a:lnTo>
                  <a:pt x="5602456" y="79334"/>
                </a:lnTo>
                <a:lnTo>
                  <a:pt x="5607875" y="75203"/>
                </a:lnTo>
                <a:lnTo>
                  <a:pt x="5612280" y="71727"/>
                </a:lnTo>
                <a:lnTo>
                  <a:pt x="5616989" y="23189"/>
                </a:lnTo>
                <a:lnTo>
                  <a:pt x="5605560" y="20627"/>
                </a:lnTo>
                <a:lnTo>
                  <a:pt x="5596638" y="83489"/>
                </a:lnTo>
                <a:close/>
              </a:path>
              <a:path w="5764402" h="928334">
                <a:moveTo>
                  <a:pt x="5593803" y="16504"/>
                </a:moveTo>
                <a:lnTo>
                  <a:pt x="5591033" y="87037"/>
                </a:lnTo>
                <a:lnTo>
                  <a:pt x="5596638" y="83489"/>
                </a:lnTo>
                <a:lnTo>
                  <a:pt x="5605560" y="20627"/>
                </a:lnTo>
                <a:lnTo>
                  <a:pt x="5593803" y="16504"/>
                </a:lnTo>
                <a:close/>
              </a:path>
              <a:path w="5764402" h="928334">
                <a:moveTo>
                  <a:pt x="5620371" y="16582"/>
                </a:moveTo>
                <a:lnTo>
                  <a:pt x="5619612" y="20254"/>
                </a:lnTo>
                <a:lnTo>
                  <a:pt x="5624784" y="21745"/>
                </a:lnTo>
                <a:lnTo>
                  <a:pt x="5625027" y="14609"/>
                </a:lnTo>
                <a:lnTo>
                  <a:pt x="5620371" y="16582"/>
                </a:lnTo>
                <a:close/>
              </a:path>
              <a:path w="5764402" h="928334">
                <a:moveTo>
                  <a:pt x="5559370" y="77649"/>
                </a:moveTo>
                <a:lnTo>
                  <a:pt x="5549747" y="81565"/>
                </a:lnTo>
                <a:lnTo>
                  <a:pt x="5550321" y="90446"/>
                </a:lnTo>
                <a:lnTo>
                  <a:pt x="5556452" y="90854"/>
                </a:lnTo>
                <a:lnTo>
                  <a:pt x="5563465" y="90491"/>
                </a:lnTo>
                <a:lnTo>
                  <a:pt x="5571424" y="73922"/>
                </a:lnTo>
                <a:lnTo>
                  <a:pt x="5559370" y="77649"/>
                </a:lnTo>
                <a:close/>
              </a:path>
              <a:path w="5764402" h="928334">
                <a:moveTo>
                  <a:pt x="5545830" y="89290"/>
                </a:moveTo>
                <a:lnTo>
                  <a:pt x="5550321" y="90446"/>
                </a:lnTo>
                <a:lnTo>
                  <a:pt x="5549747" y="81565"/>
                </a:lnTo>
                <a:lnTo>
                  <a:pt x="5544787" y="84826"/>
                </a:lnTo>
                <a:lnTo>
                  <a:pt x="5543733" y="87409"/>
                </a:lnTo>
                <a:lnTo>
                  <a:pt x="5545830" y="89290"/>
                </a:lnTo>
                <a:close/>
              </a:path>
              <a:path w="5764402" h="928334">
                <a:moveTo>
                  <a:pt x="5473741" y="97389"/>
                </a:moveTo>
                <a:lnTo>
                  <a:pt x="5477058" y="97982"/>
                </a:lnTo>
                <a:lnTo>
                  <a:pt x="5482208" y="96177"/>
                </a:lnTo>
                <a:lnTo>
                  <a:pt x="5487202" y="93410"/>
                </a:lnTo>
                <a:lnTo>
                  <a:pt x="5490052" y="91117"/>
                </a:lnTo>
                <a:lnTo>
                  <a:pt x="5488769" y="90734"/>
                </a:lnTo>
                <a:lnTo>
                  <a:pt x="5481367" y="93698"/>
                </a:lnTo>
                <a:lnTo>
                  <a:pt x="5473741" y="97389"/>
                </a:lnTo>
                <a:close/>
              </a:path>
              <a:path w="5764402" h="928334">
                <a:moveTo>
                  <a:pt x="5436892" y="4584"/>
                </a:moveTo>
                <a:lnTo>
                  <a:pt x="5433263" y="6341"/>
                </a:lnTo>
                <a:lnTo>
                  <a:pt x="5439054" y="7840"/>
                </a:lnTo>
                <a:lnTo>
                  <a:pt x="5441557" y="4772"/>
                </a:lnTo>
                <a:lnTo>
                  <a:pt x="5436892" y="4584"/>
                </a:lnTo>
                <a:close/>
              </a:path>
              <a:path w="5764402" h="928334">
                <a:moveTo>
                  <a:pt x="5235856" y="10904"/>
                </a:moveTo>
                <a:lnTo>
                  <a:pt x="5232654" y="12569"/>
                </a:lnTo>
                <a:lnTo>
                  <a:pt x="5238671" y="13991"/>
                </a:lnTo>
                <a:lnTo>
                  <a:pt x="5240890" y="10844"/>
                </a:lnTo>
                <a:lnTo>
                  <a:pt x="5235856" y="10904"/>
                </a:lnTo>
                <a:close/>
              </a:path>
              <a:path w="5764402" h="928334">
                <a:moveTo>
                  <a:pt x="5746053" y="6258"/>
                </a:moveTo>
                <a:lnTo>
                  <a:pt x="5738806" y="6735"/>
                </a:lnTo>
                <a:lnTo>
                  <a:pt x="5739138" y="8417"/>
                </a:lnTo>
                <a:lnTo>
                  <a:pt x="5743810" y="8063"/>
                </a:lnTo>
                <a:lnTo>
                  <a:pt x="5747792" y="6926"/>
                </a:lnTo>
                <a:lnTo>
                  <a:pt x="5746053" y="6258"/>
                </a:lnTo>
                <a:close/>
              </a:path>
              <a:path w="5764402" h="928334">
                <a:moveTo>
                  <a:pt x="5186078" y="93323"/>
                </a:moveTo>
                <a:lnTo>
                  <a:pt x="5190159" y="90612"/>
                </a:lnTo>
                <a:lnTo>
                  <a:pt x="5194037" y="86905"/>
                </a:lnTo>
                <a:lnTo>
                  <a:pt x="5196944" y="83220"/>
                </a:lnTo>
                <a:lnTo>
                  <a:pt x="5198114" y="80574"/>
                </a:lnTo>
                <a:lnTo>
                  <a:pt x="5196779" y="79985"/>
                </a:lnTo>
                <a:lnTo>
                  <a:pt x="5192174" y="82469"/>
                </a:lnTo>
                <a:lnTo>
                  <a:pt x="5186078" y="93323"/>
                </a:lnTo>
                <a:close/>
              </a:path>
              <a:path w="5764402" h="928334">
                <a:moveTo>
                  <a:pt x="5183531" y="89046"/>
                </a:moveTo>
                <a:lnTo>
                  <a:pt x="5180371" y="91685"/>
                </a:lnTo>
                <a:lnTo>
                  <a:pt x="5182559" y="94020"/>
                </a:lnTo>
                <a:lnTo>
                  <a:pt x="5186078" y="93323"/>
                </a:lnTo>
                <a:lnTo>
                  <a:pt x="5192174" y="82469"/>
                </a:lnTo>
                <a:lnTo>
                  <a:pt x="5183531" y="89046"/>
                </a:lnTo>
                <a:close/>
              </a:path>
              <a:path w="5764402" h="928334">
                <a:moveTo>
                  <a:pt x="5754281" y="100427"/>
                </a:moveTo>
                <a:lnTo>
                  <a:pt x="5756379" y="90560"/>
                </a:lnTo>
                <a:lnTo>
                  <a:pt x="5756821" y="58213"/>
                </a:lnTo>
                <a:lnTo>
                  <a:pt x="5754098" y="63431"/>
                </a:lnTo>
                <a:lnTo>
                  <a:pt x="5751638" y="65069"/>
                </a:lnTo>
                <a:lnTo>
                  <a:pt x="5750152" y="60572"/>
                </a:lnTo>
                <a:lnTo>
                  <a:pt x="5750353" y="47386"/>
                </a:lnTo>
                <a:lnTo>
                  <a:pt x="5747374" y="39739"/>
                </a:lnTo>
                <a:lnTo>
                  <a:pt x="5747063" y="38190"/>
                </a:lnTo>
                <a:lnTo>
                  <a:pt x="5748584" y="87423"/>
                </a:lnTo>
                <a:lnTo>
                  <a:pt x="5748809" y="85004"/>
                </a:lnTo>
                <a:lnTo>
                  <a:pt x="5750630" y="76309"/>
                </a:lnTo>
                <a:lnTo>
                  <a:pt x="5752743" y="75042"/>
                </a:lnTo>
                <a:lnTo>
                  <a:pt x="5754371" y="78362"/>
                </a:lnTo>
                <a:lnTo>
                  <a:pt x="5754738" y="83427"/>
                </a:lnTo>
                <a:lnTo>
                  <a:pt x="5754281" y="100427"/>
                </a:lnTo>
                <a:close/>
              </a:path>
              <a:path w="5764402" h="928334">
                <a:moveTo>
                  <a:pt x="5754738" y="83427"/>
                </a:moveTo>
                <a:lnTo>
                  <a:pt x="5753068" y="87394"/>
                </a:lnTo>
                <a:lnTo>
                  <a:pt x="5754025" y="136708"/>
                </a:lnTo>
                <a:lnTo>
                  <a:pt x="5756081" y="133782"/>
                </a:lnTo>
                <a:lnTo>
                  <a:pt x="5760654" y="120884"/>
                </a:lnTo>
                <a:lnTo>
                  <a:pt x="5757779" y="112724"/>
                </a:lnTo>
                <a:lnTo>
                  <a:pt x="5753697" y="107320"/>
                </a:lnTo>
                <a:lnTo>
                  <a:pt x="5754738" y="83427"/>
                </a:lnTo>
                <a:close/>
              </a:path>
              <a:path w="5764402" h="928334">
                <a:moveTo>
                  <a:pt x="5730054" y="169375"/>
                </a:moveTo>
                <a:lnTo>
                  <a:pt x="5738050" y="161454"/>
                </a:lnTo>
                <a:lnTo>
                  <a:pt x="5746042" y="150822"/>
                </a:lnTo>
                <a:lnTo>
                  <a:pt x="5754025" y="136708"/>
                </a:lnTo>
                <a:lnTo>
                  <a:pt x="5753068" y="87394"/>
                </a:lnTo>
                <a:lnTo>
                  <a:pt x="5748584" y="87423"/>
                </a:lnTo>
                <a:lnTo>
                  <a:pt x="5746370" y="38726"/>
                </a:lnTo>
                <a:lnTo>
                  <a:pt x="5730054" y="169375"/>
                </a:lnTo>
                <a:close/>
              </a:path>
              <a:path w="5764402" h="928334">
                <a:moveTo>
                  <a:pt x="5692474" y="236973"/>
                </a:moveTo>
                <a:lnTo>
                  <a:pt x="5696551" y="234734"/>
                </a:lnTo>
                <a:lnTo>
                  <a:pt x="5698096" y="189352"/>
                </a:lnTo>
                <a:lnTo>
                  <a:pt x="5706073" y="184574"/>
                </a:lnTo>
                <a:lnTo>
                  <a:pt x="5714062" y="180165"/>
                </a:lnTo>
                <a:lnTo>
                  <a:pt x="5722056" y="175356"/>
                </a:lnTo>
                <a:lnTo>
                  <a:pt x="5728998" y="170165"/>
                </a:lnTo>
                <a:lnTo>
                  <a:pt x="5730054" y="169375"/>
                </a:lnTo>
                <a:lnTo>
                  <a:pt x="5746370" y="38726"/>
                </a:lnTo>
                <a:lnTo>
                  <a:pt x="5729377" y="40428"/>
                </a:lnTo>
                <a:lnTo>
                  <a:pt x="5727868" y="170364"/>
                </a:lnTo>
                <a:lnTo>
                  <a:pt x="5718358" y="173476"/>
                </a:lnTo>
                <a:lnTo>
                  <a:pt x="5708966" y="178644"/>
                </a:lnTo>
                <a:lnTo>
                  <a:pt x="5699654" y="186161"/>
                </a:lnTo>
                <a:lnTo>
                  <a:pt x="5693888" y="192480"/>
                </a:lnTo>
                <a:lnTo>
                  <a:pt x="5692474" y="236973"/>
                </a:lnTo>
                <a:close/>
              </a:path>
              <a:path w="5764402" h="928334">
                <a:moveTo>
                  <a:pt x="5717090" y="26815"/>
                </a:moveTo>
                <a:lnTo>
                  <a:pt x="5713371" y="26218"/>
                </a:lnTo>
                <a:lnTo>
                  <a:pt x="5718358" y="173476"/>
                </a:lnTo>
                <a:lnTo>
                  <a:pt x="5727868" y="170364"/>
                </a:lnTo>
                <a:lnTo>
                  <a:pt x="5729377" y="40428"/>
                </a:lnTo>
                <a:lnTo>
                  <a:pt x="5725327" y="40441"/>
                </a:lnTo>
                <a:lnTo>
                  <a:pt x="5720629" y="40297"/>
                </a:lnTo>
                <a:lnTo>
                  <a:pt x="5715206" y="39968"/>
                </a:lnTo>
                <a:lnTo>
                  <a:pt x="5717090" y="26815"/>
                </a:lnTo>
                <a:close/>
              </a:path>
              <a:path w="5764402" h="928334">
                <a:moveTo>
                  <a:pt x="5710986" y="11163"/>
                </a:moveTo>
                <a:lnTo>
                  <a:pt x="5705899" y="11036"/>
                </a:lnTo>
                <a:lnTo>
                  <a:pt x="5708966" y="178644"/>
                </a:lnTo>
                <a:lnTo>
                  <a:pt x="5718358" y="173476"/>
                </a:lnTo>
                <a:lnTo>
                  <a:pt x="5713371" y="26218"/>
                </a:lnTo>
                <a:lnTo>
                  <a:pt x="5710267" y="25641"/>
                </a:lnTo>
                <a:lnTo>
                  <a:pt x="5708576" y="23587"/>
                </a:lnTo>
                <a:lnTo>
                  <a:pt x="5710986" y="11163"/>
                </a:lnTo>
                <a:close/>
              </a:path>
              <a:path w="5764402" h="928334">
                <a:moveTo>
                  <a:pt x="5699654" y="186161"/>
                </a:moveTo>
                <a:lnTo>
                  <a:pt x="5708966" y="178644"/>
                </a:lnTo>
                <a:lnTo>
                  <a:pt x="5705899" y="11036"/>
                </a:lnTo>
                <a:lnTo>
                  <a:pt x="5699509" y="131113"/>
                </a:lnTo>
                <a:lnTo>
                  <a:pt x="5699133" y="135074"/>
                </a:lnTo>
                <a:lnTo>
                  <a:pt x="5698178" y="139552"/>
                </a:lnTo>
                <a:lnTo>
                  <a:pt x="5696780" y="144006"/>
                </a:lnTo>
                <a:lnTo>
                  <a:pt x="5695393" y="166929"/>
                </a:lnTo>
                <a:lnTo>
                  <a:pt x="5693888" y="192480"/>
                </a:lnTo>
                <a:lnTo>
                  <a:pt x="5699654" y="186161"/>
                </a:lnTo>
                <a:close/>
              </a:path>
              <a:path w="5764402" h="928334">
                <a:moveTo>
                  <a:pt x="5699168" y="128211"/>
                </a:moveTo>
                <a:lnTo>
                  <a:pt x="5699509" y="131113"/>
                </a:lnTo>
                <a:lnTo>
                  <a:pt x="5705899" y="11036"/>
                </a:lnTo>
                <a:lnTo>
                  <a:pt x="5698820" y="11403"/>
                </a:lnTo>
                <a:lnTo>
                  <a:pt x="5698243" y="109055"/>
                </a:lnTo>
                <a:lnTo>
                  <a:pt x="5697667" y="112600"/>
                </a:lnTo>
                <a:lnTo>
                  <a:pt x="5695787" y="127751"/>
                </a:lnTo>
                <a:lnTo>
                  <a:pt x="5699168" y="128211"/>
                </a:lnTo>
                <a:close/>
              </a:path>
              <a:path w="5764402" h="928334">
                <a:moveTo>
                  <a:pt x="5686772" y="139882"/>
                </a:moveTo>
                <a:lnTo>
                  <a:pt x="5687894" y="138025"/>
                </a:lnTo>
                <a:lnTo>
                  <a:pt x="5692473" y="131275"/>
                </a:lnTo>
                <a:lnTo>
                  <a:pt x="5695787" y="127751"/>
                </a:lnTo>
                <a:lnTo>
                  <a:pt x="5697667" y="112600"/>
                </a:lnTo>
                <a:lnTo>
                  <a:pt x="5690197" y="121006"/>
                </a:lnTo>
                <a:lnTo>
                  <a:pt x="5686772" y="139882"/>
                </a:lnTo>
                <a:close/>
              </a:path>
              <a:path w="5764402" h="928334">
                <a:moveTo>
                  <a:pt x="5684688" y="163522"/>
                </a:moveTo>
                <a:lnTo>
                  <a:pt x="5686030" y="167144"/>
                </a:lnTo>
                <a:lnTo>
                  <a:pt x="5686724" y="169676"/>
                </a:lnTo>
                <a:lnTo>
                  <a:pt x="5686279" y="172277"/>
                </a:lnTo>
                <a:lnTo>
                  <a:pt x="5684208" y="176109"/>
                </a:lnTo>
                <a:lnTo>
                  <a:pt x="5680021" y="182331"/>
                </a:lnTo>
                <a:lnTo>
                  <a:pt x="5681997" y="182474"/>
                </a:lnTo>
                <a:lnTo>
                  <a:pt x="5686179" y="184395"/>
                </a:lnTo>
                <a:lnTo>
                  <a:pt x="5690132" y="195270"/>
                </a:lnTo>
                <a:lnTo>
                  <a:pt x="5686772" y="139882"/>
                </a:lnTo>
                <a:lnTo>
                  <a:pt x="5684688" y="163522"/>
                </a:lnTo>
                <a:close/>
              </a:path>
              <a:path w="5764402" h="928334">
                <a:moveTo>
                  <a:pt x="5683186" y="157650"/>
                </a:moveTo>
                <a:lnTo>
                  <a:pt x="5684688" y="163522"/>
                </a:lnTo>
                <a:lnTo>
                  <a:pt x="5686772" y="139882"/>
                </a:lnTo>
                <a:lnTo>
                  <a:pt x="5690197" y="121006"/>
                </a:lnTo>
                <a:lnTo>
                  <a:pt x="5682117" y="122152"/>
                </a:lnTo>
                <a:lnTo>
                  <a:pt x="5682013" y="148368"/>
                </a:lnTo>
                <a:lnTo>
                  <a:pt x="5683186" y="157650"/>
                </a:lnTo>
                <a:close/>
              </a:path>
              <a:path w="5764402" h="928334">
                <a:moveTo>
                  <a:pt x="5495184" y="48177"/>
                </a:moveTo>
                <a:lnTo>
                  <a:pt x="5497455" y="46522"/>
                </a:lnTo>
                <a:lnTo>
                  <a:pt x="5494091" y="44828"/>
                </a:lnTo>
                <a:lnTo>
                  <a:pt x="5488555" y="44270"/>
                </a:lnTo>
                <a:lnTo>
                  <a:pt x="5484310" y="46022"/>
                </a:lnTo>
                <a:lnTo>
                  <a:pt x="5483814" y="48621"/>
                </a:lnTo>
                <a:lnTo>
                  <a:pt x="5495184" y="48177"/>
                </a:lnTo>
                <a:close/>
              </a:path>
              <a:path w="5764402" h="928334">
                <a:moveTo>
                  <a:pt x="5674872" y="183098"/>
                </a:moveTo>
                <a:lnTo>
                  <a:pt x="5672635" y="186192"/>
                </a:lnTo>
                <a:lnTo>
                  <a:pt x="5673757" y="190705"/>
                </a:lnTo>
                <a:lnTo>
                  <a:pt x="5673989" y="190791"/>
                </a:lnTo>
                <a:lnTo>
                  <a:pt x="5674872" y="183098"/>
                </a:lnTo>
                <a:close/>
              </a:path>
              <a:path w="5764402" h="928334">
                <a:moveTo>
                  <a:pt x="5135814" y="51240"/>
                </a:moveTo>
                <a:lnTo>
                  <a:pt x="5132986" y="53584"/>
                </a:lnTo>
                <a:lnTo>
                  <a:pt x="5134432" y="62980"/>
                </a:lnTo>
                <a:lnTo>
                  <a:pt x="5138168" y="59823"/>
                </a:lnTo>
                <a:lnTo>
                  <a:pt x="5142650" y="74034"/>
                </a:lnTo>
                <a:lnTo>
                  <a:pt x="5151451" y="72434"/>
                </a:lnTo>
                <a:lnTo>
                  <a:pt x="5161722" y="70831"/>
                </a:lnTo>
                <a:lnTo>
                  <a:pt x="5172790" y="69313"/>
                </a:lnTo>
                <a:lnTo>
                  <a:pt x="5183979" y="67965"/>
                </a:lnTo>
                <a:lnTo>
                  <a:pt x="5194615" y="66875"/>
                </a:lnTo>
                <a:lnTo>
                  <a:pt x="5204024" y="66129"/>
                </a:lnTo>
                <a:lnTo>
                  <a:pt x="5211531" y="65815"/>
                </a:lnTo>
                <a:lnTo>
                  <a:pt x="5216462" y="66019"/>
                </a:lnTo>
                <a:lnTo>
                  <a:pt x="5220159" y="71308"/>
                </a:lnTo>
                <a:lnTo>
                  <a:pt x="5224766" y="71638"/>
                </a:lnTo>
                <a:lnTo>
                  <a:pt x="5220855" y="6294"/>
                </a:lnTo>
                <a:lnTo>
                  <a:pt x="5214485" y="5993"/>
                </a:lnTo>
                <a:lnTo>
                  <a:pt x="5206212" y="8046"/>
                </a:lnTo>
                <a:lnTo>
                  <a:pt x="5196550" y="11989"/>
                </a:lnTo>
                <a:lnTo>
                  <a:pt x="5186010" y="17360"/>
                </a:lnTo>
                <a:lnTo>
                  <a:pt x="5175104" y="23693"/>
                </a:lnTo>
                <a:lnTo>
                  <a:pt x="5164343" y="30526"/>
                </a:lnTo>
                <a:lnTo>
                  <a:pt x="5154239" y="37395"/>
                </a:lnTo>
                <a:lnTo>
                  <a:pt x="5145304" y="43837"/>
                </a:lnTo>
                <a:lnTo>
                  <a:pt x="5139693" y="57666"/>
                </a:lnTo>
                <a:lnTo>
                  <a:pt x="5136147" y="56521"/>
                </a:lnTo>
                <a:lnTo>
                  <a:pt x="5134978" y="52503"/>
                </a:lnTo>
                <a:lnTo>
                  <a:pt x="5135814" y="51240"/>
                </a:lnTo>
                <a:close/>
              </a:path>
              <a:path w="5764402" h="928334">
                <a:moveTo>
                  <a:pt x="5125741" y="60144"/>
                </a:moveTo>
                <a:lnTo>
                  <a:pt x="5128950" y="66879"/>
                </a:lnTo>
                <a:lnTo>
                  <a:pt x="5130359" y="56106"/>
                </a:lnTo>
                <a:lnTo>
                  <a:pt x="5125955" y="22959"/>
                </a:lnTo>
                <a:lnTo>
                  <a:pt x="5123145" y="24200"/>
                </a:lnTo>
                <a:lnTo>
                  <a:pt x="5121671" y="66291"/>
                </a:lnTo>
                <a:lnTo>
                  <a:pt x="5125741" y="60144"/>
                </a:lnTo>
                <a:close/>
              </a:path>
              <a:path w="5764402" h="928334">
                <a:moveTo>
                  <a:pt x="5158022" y="32263"/>
                </a:moveTo>
                <a:lnTo>
                  <a:pt x="5162695" y="28519"/>
                </a:lnTo>
                <a:lnTo>
                  <a:pt x="5166835" y="24879"/>
                </a:lnTo>
                <a:lnTo>
                  <a:pt x="5170151" y="21419"/>
                </a:lnTo>
                <a:lnTo>
                  <a:pt x="5172354" y="18220"/>
                </a:lnTo>
                <a:lnTo>
                  <a:pt x="5173155" y="15359"/>
                </a:lnTo>
                <a:lnTo>
                  <a:pt x="5172265" y="12914"/>
                </a:lnTo>
                <a:lnTo>
                  <a:pt x="5169393" y="10965"/>
                </a:lnTo>
                <a:lnTo>
                  <a:pt x="5164251" y="9589"/>
                </a:lnTo>
                <a:lnTo>
                  <a:pt x="5158022" y="32263"/>
                </a:lnTo>
                <a:close/>
              </a:path>
              <a:path w="5764402" h="928334">
                <a:moveTo>
                  <a:pt x="5156549" y="8865"/>
                </a:moveTo>
                <a:lnTo>
                  <a:pt x="5145997" y="8871"/>
                </a:lnTo>
                <a:lnTo>
                  <a:pt x="5148231" y="39747"/>
                </a:lnTo>
                <a:lnTo>
                  <a:pt x="5153104" y="36032"/>
                </a:lnTo>
                <a:lnTo>
                  <a:pt x="5158022" y="32263"/>
                </a:lnTo>
                <a:lnTo>
                  <a:pt x="5164251" y="9589"/>
                </a:lnTo>
                <a:lnTo>
                  <a:pt x="5156549" y="8865"/>
                </a:lnTo>
                <a:close/>
              </a:path>
              <a:path w="5764402" h="928334">
                <a:moveTo>
                  <a:pt x="5145997" y="8871"/>
                </a:moveTo>
                <a:lnTo>
                  <a:pt x="5132306" y="9685"/>
                </a:lnTo>
                <a:lnTo>
                  <a:pt x="5136327" y="16961"/>
                </a:lnTo>
                <a:lnTo>
                  <a:pt x="5138662" y="15981"/>
                </a:lnTo>
                <a:lnTo>
                  <a:pt x="5142300" y="14551"/>
                </a:lnTo>
                <a:lnTo>
                  <a:pt x="5143693" y="43330"/>
                </a:lnTo>
                <a:lnTo>
                  <a:pt x="5148231" y="39747"/>
                </a:lnTo>
                <a:lnTo>
                  <a:pt x="5145997" y="8871"/>
                </a:lnTo>
                <a:close/>
              </a:path>
              <a:path w="5764402" h="928334">
                <a:moveTo>
                  <a:pt x="5132306" y="9685"/>
                </a:moveTo>
                <a:lnTo>
                  <a:pt x="5122820" y="10479"/>
                </a:lnTo>
                <a:lnTo>
                  <a:pt x="5123145" y="24200"/>
                </a:lnTo>
                <a:lnTo>
                  <a:pt x="5123507" y="23663"/>
                </a:lnTo>
                <a:lnTo>
                  <a:pt x="5128024" y="21242"/>
                </a:lnTo>
                <a:lnTo>
                  <a:pt x="5136327" y="16961"/>
                </a:lnTo>
                <a:lnTo>
                  <a:pt x="5132306" y="9685"/>
                </a:lnTo>
                <a:close/>
              </a:path>
              <a:path w="5764402" h="928334">
                <a:moveTo>
                  <a:pt x="5141433" y="15400"/>
                </a:moveTo>
                <a:lnTo>
                  <a:pt x="5138273" y="17038"/>
                </a:lnTo>
                <a:lnTo>
                  <a:pt x="5139778" y="46702"/>
                </a:lnTo>
                <a:lnTo>
                  <a:pt x="5143693" y="43330"/>
                </a:lnTo>
                <a:lnTo>
                  <a:pt x="5142300" y="14551"/>
                </a:lnTo>
                <a:lnTo>
                  <a:pt x="5141433" y="15400"/>
                </a:lnTo>
                <a:close/>
              </a:path>
              <a:path w="5764402" h="928334">
                <a:moveTo>
                  <a:pt x="5129861" y="21137"/>
                </a:moveTo>
                <a:lnTo>
                  <a:pt x="5125955" y="22959"/>
                </a:lnTo>
                <a:lnTo>
                  <a:pt x="5130359" y="56106"/>
                </a:lnTo>
                <a:lnTo>
                  <a:pt x="5134191" y="19057"/>
                </a:lnTo>
                <a:lnTo>
                  <a:pt x="5129861" y="21137"/>
                </a:lnTo>
                <a:close/>
              </a:path>
              <a:path w="5764402" h="928334">
                <a:moveTo>
                  <a:pt x="5122820" y="10479"/>
                </a:moveTo>
                <a:lnTo>
                  <a:pt x="5106374" y="10983"/>
                </a:lnTo>
                <a:lnTo>
                  <a:pt x="5106672" y="80469"/>
                </a:lnTo>
                <a:lnTo>
                  <a:pt x="5114605" y="75881"/>
                </a:lnTo>
                <a:lnTo>
                  <a:pt x="5118420" y="73558"/>
                </a:lnTo>
                <a:lnTo>
                  <a:pt x="5121671" y="66291"/>
                </a:lnTo>
                <a:lnTo>
                  <a:pt x="5123145" y="24200"/>
                </a:lnTo>
                <a:lnTo>
                  <a:pt x="5122820" y="10479"/>
                </a:lnTo>
                <a:close/>
              </a:path>
              <a:path w="5764402" h="928334">
                <a:moveTo>
                  <a:pt x="5089840" y="23536"/>
                </a:moveTo>
                <a:lnTo>
                  <a:pt x="5086081" y="24679"/>
                </a:lnTo>
                <a:lnTo>
                  <a:pt x="5084518" y="24249"/>
                </a:lnTo>
                <a:lnTo>
                  <a:pt x="5084361" y="20828"/>
                </a:lnTo>
                <a:lnTo>
                  <a:pt x="5088797" y="19832"/>
                </a:lnTo>
                <a:lnTo>
                  <a:pt x="5095273" y="18969"/>
                </a:lnTo>
                <a:lnTo>
                  <a:pt x="5098851" y="84774"/>
                </a:lnTo>
                <a:lnTo>
                  <a:pt x="5106672" y="80469"/>
                </a:lnTo>
                <a:lnTo>
                  <a:pt x="5106374" y="10983"/>
                </a:lnTo>
                <a:lnTo>
                  <a:pt x="5094232" y="10621"/>
                </a:lnTo>
                <a:lnTo>
                  <a:pt x="5084804" y="10359"/>
                </a:lnTo>
                <a:lnTo>
                  <a:pt x="5081048" y="80162"/>
                </a:lnTo>
                <a:lnTo>
                  <a:pt x="5088612" y="80981"/>
                </a:lnTo>
                <a:lnTo>
                  <a:pt x="5089840" y="23536"/>
                </a:lnTo>
                <a:close/>
              </a:path>
              <a:path w="5764402" h="928334">
                <a:moveTo>
                  <a:pt x="5056207" y="19926"/>
                </a:moveTo>
                <a:lnTo>
                  <a:pt x="5056463" y="72386"/>
                </a:lnTo>
                <a:lnTo>
                  <a:pt x="5064482" y="74697"/>
                </a:lnTo>
                <a:lnTo>
                  <a:pt x="5072841" y="77678"/>
                </a:lnTo>
                <a:lnTo>
                  <a:pt x="5081048" y="80162"/>
                </a:lnTo>
                <a:lnTo>
                  <a:pt x="5084804" y="10359"/>
                </a:lnTo>
                <a:lnTo>
                  <a:pt x="5076500" y="11164"/>
                </a:lnTo>
                <a:lnTo>
                  <a:pt x="5067730" y="14003"/>
                </a:lnTo>
                <a:lnTo>
                  <a:pt x="5056903" y="19845"/>
                </a:lnTo>
                <a:lnTo>
                  <a:pt x="5056207" y="19926"/>
                </a:lnTo>
                <a:close/>
              </a:path>
              <a:path w="5764402" h="928334">
                <a:moveTo>
                  <a:pt x="5056463" y="72386"/>
                </a:moveTo>
                <a:lnTo>
                  <a:pt x="5056207" y="19926"/>
                </a:lnTo>
                <a:lnTo>
                  <a:pt x="5053143" y="17442"/>
                </a:lnTo>
                <a:lnTo>
                  <a:pt x="5052705" y="12212"/>
                </a:lnTo>
                <a:lnTo>
                  <a:pt x="5050126" y="8606"/>
                </a:lnTo>
                <a:lnTo>
                  <a:pt x="5049275" y="71913"/>
                </a:lnTo>
                <a:lnTo>
                  <a:pt x="5056463" y="72386"/>
                </a:lnTo>
                <a:close/>
              </a:path>
              <a:path w="5764402" h="928334">
                <a:moveTo>
                  <a:pt x="5037623" y="92865"/>
                </a:moveTo>
                <a:lnTo>
                  <a:pt x="5039358" y="81150"/>
                </a:lnTo>
                <a:lnTo>
                  <a:pt x="5043409" y="74445"/>
                </a:lnTo>
                <a:lnTo>
                  <a:pt x="5049275" y="71913"/>
                </a:lnTo>
                <a:lnTo>
                  <a:pt x="5050126" y="8606"/>
                </a:lnTo>
                <a:lnTo>
                  <a:pt x="5040638" y="10996"/>
                </a:lnTo>
                <a:lnTo>
                  <a:pt x="5037623" y="92865"/>
                </a:lnTo>
                <a:close/>
              </a:path>
              <a:path w="5764402" h="928334">
                <a:moveTo>
                  <a:pt x="5037238" y="13114"/>
                </a:moveTo>
                <a:lnTo>
                  <a:pt x="5031431" y="16196"/>
                </a:lnTo>
                <a:lnTo>
                  <a:pt x="5031553" y="67185"/>
                </a:lnTo>
                <a:lnTo>
                  <a:pt x="5034269" y="67500"/>
                </a:lnTo>
                <a:lnTo>
                  <a:pt x="5035999" y="69819"/>
                </a:lnTo>
                <a:lnTo>
                  <a:pt x="5036373" y="74554"/>
                </a:lnTo>
                <a:lnTo>
                  <a:pt x="5037623" y="92865"/>
                </a:lnTo>
                <a:lnTo>
                  <a:pt x="5040638" y="10996"/>
                </a:lnTo>
                <a:lnTo>
                  <a:pt x="5037238" y="13114"/>
                </a:lnTo>
                <a:close/>
              </a:path>
              <a:path w="5764402" h="928334">
                <a:moveTo>
                  <a:pt x="5025625" y="90330"/>
                </a:moveTo>
                <a:lnTo>
                  <a:pt x="5029271" y="88001"/>
                </a:lnTo>
                <a:lnTo>
                  <a:pt x="5032980" y="88297"/>
                </a:lnTo>
                <a:lnTo>
                  <a:pt x="5037623" y="92865"/>
                </a:lnTo>
                <a:lnTo>
                  <a:pt x="5036373" y="74554"/>
                </a:lnTo>
                <a:lnTo>
                  <a:pt x="5035022" y="82116"/>
                </a:lnTo>
                <a:lnTo>
                  <a:pt x="5031247" y="83876"/>
                </a:lnTo>
                <a:lnTo>
                  <a:pt x="5025625" y="90330"/>
                </a:lnTo>
                <a:close/>
              </a:path>
              <a:path w="5764402" h="928334">
                <a:moveTo>
                  <a:pt x="5023547" y="86750"/>
                </a:moveTo>
                <a:lnTo>
                  <a:pt x="5021174" y="93637"/>
                </a:lnTo>
                <a:lnTo>
                  <a:pt x="5025625" y="90330"/>
                </a:lnTo>
                <a:lnTo>
                  <a:pt x="5031247" y="83876"/>
                </a:lnTo>
                <a:lnTo>
                  <a:pt x="5023547" y="86750"/>
                </a:lnTo>
                <a:close/>
              </a:path>
              <a:path w="5764402" h="928334">
                <a:moveTo>
                  <a:pt x="5131813" y="77947"/>
                </a:moveTo>
                <a:lnTo>
                  <a:pt x="5132156" y="76877"/>
                </a:lnTo>
                <a:lnTo>
                  <a:pt x="5135993" y="75544"/>
                </a:lnTo>
                <a:lnTo>
                  <a:pt x="5142650" y="74034"/>
                </a:lnTo>
                <a:lnTo>
                  <a:pt x="5138168" y="59823"/>
                </a:lnTo>
                <a:lnTo>
                  <a:pt x="5134432" y="62980"/>
                </a:lnTo>
                <a:lnTo>
                  <a:pt x="5131813" y="77947"/>
                </a:lnTo>
                <a:close/>
              </a:path>
              <a:path w="5764402" h="928334">
                <a:moveTo>
                  <a:pt x="5135103" y="84364"/>
                </a:moveTo>
                <a:lnTo>
                  <a:pt x="5132556" y="88140"/>
                </a:lnTo>
                <a:lnTo>
                  <a:pt x="5133274" y="99073"/>
                </a:lnTo>
                <a:lnTo>
                  <a:pt x="5140189" y="99793"/>
                </a:lnTo>
                <a:lnTo>
                  <a:pt x="5137522" y="81460"/>
                </a:lnTo>
                <a:lnTo>
                  <a:pt x="5135103" y="84364"/>
                </a:lnTo>
                <a:close/>
              </a:path>
              <a:path w="5764402" h="928334">
                <a:moveTo>
                  <a:pt x="5130624" y="92409"/>
                </a:moveTo>
                <a:lnTo>
                  <a:pt x="5130474" y="96333"/>
                </a:lnTo>
                <a:lnTo>
                  <a:pt x="5133274" y="99073"/>
                </a:lnTo>
                <a:lnTo>
                  <a:pt x="5132556" y="88140"/>
                </a:lnTo>
                <a:lnTo>
                  <a:pt x="5130624" y="92409"/>
                </a:lnTo>
                <a:close/>
              </a:path>
              <a:path w="5764402" h="928334">
                <a:moveTo>
                  <a:pt x="5677784" y="74725"/>
                </a:moveTo>
                <a:lnTo>
                  <a:pt x="5681956" y="38761"/>
                </a:lnTo>
                <a:lnTo>
                  <a:pt x="5675093" y="36101"/>
                </a:lnTo>
                <a:lnTo>
                  <a:pt x="5677187" y="14077"/>
                </a:lnTo>
                <a:lnTo>
                  <a:pt x="5680434" y="11404"/>
                </a:lnTo>
                <a:lnTo>
                  <a:pt x="5680730" y="9223"/>
                </a:lnTo>
                <a:lnTo>
                  <a:pt x="5677925" y="7918"/>
                </a:lnTo>
                <a:lnTo>
                  <a:pt x="5672657" y="7385"/>
                </a:lnTo>
                <a:lnTo>
                  <a:pt x="5676273" y="63500"/>
                </a:lnTo>
                <a:lnTo>
                  <a:pt x="5677784" y="74725"/>
                </a:lnTo>
                <a:close/>
              </a:path>
              <a:path w="5764402" h="928334">
                <a:moveTo>
                  <a:pt x="5695322" y="161895"/>
                </a:moveTo>
                <a:lnTo>
                  <a:pt x="5695393" y="166929"/>
                </a:lnTo>
                <a:lnTo>
                  <a:pt x="5696780" y="144006"/>
                </a:lnTo>
                <a:lnTo>
                  <a:pt x="5695076" y="147894"/>
                </a:lnTo>
                <a:lnTo>
                  <a:pt x="5693204" y="150673"/>
                </a:lnTo>
                <a:lnTo>
                  <a:pt x="5693130" y="160034"/>
                </a:lnTo>
                <a:lnTo>
                  <a:pt x="5695322" y="161895"/>
                </a:lnTo>
                <a:close/>
              </a:path>
              <a:path w="5764402" h="928334">
                <a:moveTo>
                  <a:pt x="5690904" y="169683"/>
                </a:moveTo>
                <a:lnTo>
                  <a:pt x="5693130" y="160034"/>
                </a:lnTo>
                <a:lnTo>
                  <a:pt x="5693204" y="150673"/>
                </a:lnTo>
                <a:lnTo>
                  <a:pt x="5689502" y="150743"/>
                </a:lnTo>
                <a:lnTo>
                  <a:pt x="5690132" y="195270"/>
                </a:lnTo>
                <a:lnTo>
                  <a:pt x="5693888" y="192480"/>
                </a:lnTo>
                <a:lnTo>
                  <a:pt x="5692790" y="170753"/>
                </a:lnTo>
                <a:lnTo>
                  <a:pt x="5690904" y="169683"/>
                </a:lnTo>
                <a:close/>
              </a:path>
              <a:path w="5764402" h="928334">
                <a:moveTo>
                  <a:pt x="5687947" y="146949"/>
                </a:moveTo>
                <a:lnTo>
                  <a:pt x="5686772" y="139882"/>
                </a:lnTo>
                <a:lnTo>
                  <a:pt x="5690132" y="195270"/>
                </a:lnTo>
                <a:lnTo>
                  <a:pt x="5689502" y="150743"/>
                </a:lnTo>
                <a:lnTo>
                  <a:pt x="5687947" y="146949"/>
                </a:lnTo>
                <a:close/>
              </a:path>
              <a:path w="5764402" h="928334">
                <a:moveTo>
                  <a:pt x="5684106" y="188070"/>
                </a:moveTo>
                <a:lnTo>
                  <a:pt x="5679724" y="193129"/>
                </a:lnTo>
                <a:lnTo>
                  <a:pt x="5679824" y="205914"/>
                </a:lnTo>
                <a:lnTo>
                  <a:pt x="5682187" y="203099"/>
                </a:lnTo>
                <a:lnTo>
                  <a:pt x="5690132" y="195270"/>
                </a:lnTo>
                <a:lnTo>
                  <a:pt x="5686179" y="184395"/>
                </a:lnTo>
                <a:lnTo>
                  <a:pt x="5684106" y="188070"/>
                </a:lnTo>
                <a:close/>
              </a:path>
              <a:path w="5764402" h="928334">
                <a:moveTo>
                  <a:pt x="5689402" y="105016"/>
                </a:moveTo>
                <a:lnTo>
                  <a:pt x="5693568" y="103893"/>
                </a:lnTo>
                <a:lnTo>
                  <a:pt x="5696708" y="104903"/>
                </a:lnTo>
                <a:lnTo>
                  <a:pt x="5698820" y="11403"/>
                </a:lnTo>
                <a:lnTo>
                  <a:pt x="5689374" y="12378"/>
                </a:lnTo>
                <a:lnTo>
                  <a:pt x="5683917" y="36056"/>
                </a:lnTo>
                <a:lnTo>
                  <a:pt x="5681956" y="38761"/>
                </a:lnTo>
                <a:lnTo>
                  <a:pt x="5685440" y="76719"/>
                </a:lnTo>
                <a:lnTo>
                  <a:pt x="5691037" y="78769"/>
                </a:lnTo>
                <a:lnTo>
                  <a:pt x="5694076" y="80377"/>
                </a:lnTo>
                <a:lnTo>
                  <a:pt x="5693621" y="82080"/>
                </a:lnTo>
                <a:lnTo>
                  <a:pt x="5689402" y="105016"/>
                </a:lnTo>
                <a:close/>
              </a:path>
              <a:path w="5764402" h="928334">
                <a:moveTo>
                  <a:pt x="5685819" y="83985"/>
                </a:moveTo>
                <a:lnTo>
                  <a:pt x="5683371" y="84586"/>
                </a:lnTo>
                <a:lnTo>
                  <a:pt x="5684449" y="98490"/>
                </a:lnTo>
                <a:lnTo>
                  <a:pt x="5684789" y="107260"/>
                </a:lnTo>
                <a:lnTo>
                  <a:pt x="5689402" y="105016"/>
                </a:lnTo>
                <a:lnTo>
                  <a:pt x="5693621" y="82080"/>
                </a:lnTo>
                <a:lnTo>
                  <a:pt x="5685819" y="83985"/>
                </a:lnTo>
                <a:close/>
              </a:path>
              <a:path w="5764402" h="928334">
                <a:moveTo>
                  <a:pt x="5674042" y="110627"/>
                </a:moveTo>
                <a:lnTo>
                  <a:pt x="5676530" y="111076"/>
                </a:lnTo>
                <a:lnTo>
                  <a:pt x="5677661" y="96627"/>
                </a:lnTo>
                <a:lnTo>
                  <a:pt x="5678652" y="96631"/>
                </a:lnTo>
                <a:lnTo>
                  <a:pt x="5684449" y="98490"/>
                </a:lnTo>
                <a:lnTo>
                  <a:pt x="5683371" y="84586"/>
                </a:lnTo>
                <a:lnTo>
                  <a:pt x="5680196" y="85207"/>
                </a:lnTo>
                <a:lnTo>
                  <a:pt x="5678601" y="91204"/>
                </a:lnTo>
                <a:lnTo>
                  <a:pt x="5675239" y="99967"/>
                </a:lnTo>
                <a:lnTo>
                  <a:pt x="5674042" y="110627"/>
                </a:lnTo>
                <a:close/>
              </a:path>
              <a:path w="5764402" h="928334">
                <a:moveTo>
                  <a:pt x="5680196" y="85207"/>
                </a:moveTo>
                <a:lnTo>
                  <a:pt x="5676175" y="85852"/>
                </a:lnTo>
                <a:lnTo>
                  <a:pt x="5676910" y="87996"/>
                </a:lnTo>
                <a:lnTo>
                  <a:pt x="5678601" y="91204"/>
                </a:lnTo>
                <a:lnTo>
                  <a:pt x="5680196" y="85207"/>
                </a:lnTo>
                <a:close/>
              </a:path>
              <a:path w="5764402" h="928334">
                <a:moveTo>
                  <a:pt x="5677661" y="96627"/>
                </a:moveTo>
                <a:lnTo>
                  <a:pt x="5676530" y="111076"/>
                </a:lnTo>
                <a:lnTo>
                  <a:pt x="5680305" y="109617"/>
                </a:lnTo>
                <a:lnTo>
                  <a:pt x="5684789" y="107260"/>
                </a:lnTo>
                <a:lnTo>
                  <a:pt x="5684449" y="98490"/>
                </a:lnTo>
                <a:lnTo>
                  <a:pt x="5682229" y="101357"/>
                </a:lnTo>
                <a:lnTo>
                  <a:pt x="5677973" y="101860"/>
                </a:lnTo>
                <a:lnTo>
                  <a:pt x="5677661" y="96627"/>
                </a:lnTo>
                <a:close/>
              </a:path>
              <a:path w="5764402" h="928334">
                <a:moveTo>
                  <a:pt x="5649457" y="62251"/>
                </a:moveTo>
                <a:lnTo>
                  <a:pt x="5655369" y="62028"/>
                </a:lnTo>
                <a:lnTo>
                  <a:pt x="5664022" y="62423"/>
                </a:lnTo>
                <a:lnTo>
                  <a:pt x="5676273" y="63500"/>
                </a:lnTo>
                <a:lnTo>
                  <a:pt x="5672657" y="7385"/>
                </a:lnTo>
                <a:lnTo>
                  <a:pt x="5665562" y="7522"/>
                </a:lnTo>
                <a:lnTo>
                  <a:pt x="5657280" y="8223"/>
                </a:lnTo>
                <a:lnTo>
                  <a:pt x="5649457" y="62251"/>
                </a:lnTo>
                <a:close/>
              </a:path>
              <a:path w="5764402" h="928334">
                <a:moveTo>
                  <a:pt x="5648448" y="9386"/>
                </a:moveTo>
                <a:lnTo>
                  <a:pt x="5639703" y="10908"/>
                </a:lnTo>
                <a:lnTo>
                  <a:pt x="5642436" y="64300"/>
                </a:lnTo>
                <a:lnTo>
                  <a:pt x="5645431" y="63030"/>
                </a:lnTo>
                <a:lnTo>
                  <a:pt x="5649457" y="62251"/>
                </a:lnTo>
                <a:lnTo>
                  <a:pt x="5657280" y="8223"/>
                </a:lnTo>
                <a:lnTo>
                  <a:pt x="5648448" y="9386"/>
                </a:lnTo>
                <a:close/>
              </a:path>
              <a:path w="5764402" h="928334">
                <a:moveTo>
                  <a:pt x="5639703" y="10908"/>
                </a:moveTo>
                <a:lnTo>
                  <a:pt x="5631683" y="12683"/>
                </a:lnTo>
                <a:lnTo>
                  <a:pt x="5636116" y="68067"/>
                </a:lnTo>
                <a:lnTo>
                  <a:pt x="5639616" y="66000"/>
                </a:lnTo>
                <a:lnTo>
                  <a:pt x="5642436" y="64300"/>
                </a:lnTo>
                <a:lnTo>
                  <a:pt x="5639703" y="10908"/>
                </a:lnTo>
                <a:close/>
              </a:path>
              <a:path w="5764402" h="928334">
                <a:moveTo>
                  <a:pt x="5613286" y="71544"/>
                </a:moveTo>
                <a:lnTo>
                  <a:pt x="5607507" y="77003"/>
                </a:lnTo>
                <a:lnTo>
                  <a:pt x="5612975" y="75833"/>
                </a:lnTo>
                <a:lnTo>
                  <a:pt x="5623651" y="73046"/>
                </a:lnTo>
                <a:lnTo>
                  <a:pt x="5615059" y="69538"/>
                </a:lnTo>
                <a:lnTo>
                  <a:pt x="5613286" y="71544"/>
                </a:lnTo>
                <a:close/>
              </a:path>
              <a:path w="5764402" h="928334">
                <a:moveTo>
                  <a:pt x="5661351" y="68558"/>
                </a:moveTo>
                <a:lnTo>
                  <a:pt x="5663851" y="70697"/>
                </a:lnTo>
                <a:lnTo>
                  <a:pt x="5669958" y="72735"/>
                </a:lnTo>
                <a:lnTo>
                  <a:pt x="5677784" y="74725"/>
                </a:lnTo>
                <a:lnTo>
                  <a:pt x="5676273" y="63500"/>
                </a:lnTo>
                <a:lnTo>
                  <a:pt x="5674730" y="63767"/>
                </a:lnTo>
                <a:lnTo>
                  <a:pt x="5664348" y="66265"/>
                </a:lnTo>
                <a:lnTo>
                  <a:pt x="5661351" y="68558"/>
                </a:lnTo>
                <a:close/>
              </a:path>
              <a:path w="5764402" h="928334">
                <a:moveTo>
                  <a:pt x="5721033" y="27477"/>
                </a:moveTo>
                <a:lnTo>
                  <a:pt x="5721889" y="37702"/>
                </a:lnTo>
                <a:lnTo>
                  <a:pt x="5727380" y="35329"/>
                </a:lnTo>
                <a:lnTo>
                  <a:pt x="5730346" y="33335"/>
                </a:lnTo>
                <a:lnTo>
                  <a:pt x="5731179" y="31675"/>
                </a:lnTo>
                <a:lnTo>
                  <a:pt x="5728016" y="29177"/>
                </a:lnTo>
                <a:lnTo>
                  <a:pt x="5724806" y="28249"/>
                </a:lnTo>
                <a:lnTo>
                  <a:pt x="5721033" y="27477"/>
                </a:lnTo>
                <a:close/>
              </a:path>
              <a:path w="5764402" h="928334">
                <a:moveTo>
                  <a:pt x="5717090" y="26815"/>
                </a:moveTo>
                <a:lnTo>
                  <a:pt x="5715206" y="39968"/>
                </a:lnTo>
                <a:lnTo>
                  <a:pt x="5721889" y="37702"/>
                </a:lnTo>
                <a:lnTo>
                  <a:pt x="5721033" y="27477"/>
                </a:lnTo>
                <a:lnTo>
                  <a:pt x="5717090" y="26815"/>
                </a:lnTo>
                <a:close/>
              </a:path>
              <a:path w="5764402" h="928334">
                <a:moveTo>
                  <a:pt x="5676715" y="234229"/>
                </a:moveTo>
                <a:lnTo>
                  <a:pt x="5673156" y="235530"/>
                </a:lnTo>
                <a:lnTo>
                  <a:pt x="5675416" y="239762"/>
                </a:lnTo>
                <a:lnTo>
                  <a:pt x="5675563" y="239834"/>
                </a:lnTo>
                <a:lnTo>
                  <a:pt x="5676715" y="234229"/>
                </a:lnTo>
                <a:close/>
              </a:path>
              <a:path w="5764402" h="928334">
                <a:moveTo>
                  <a:pt x="5675629" y="377523"/>
                </a:moveTo>
                <a:lnTo>
                  <a:pt x="5676349" y="378116"/>
                </a:lnTo>
                <a:lnTo>
                  <a:pt x="5676349" y="374132"/>
                </a:lnTo>
                <a:lnTo>
                  <a:pt x="5677464" y="375976"/>
                </a:lnTo>
                <a:lnTo>
                  <a:pt x="5681301" y="374727"/>
                </a:lnTo>
                <a:lnTo>
                  <a:pt x="5679461" y="371023"/>
                </a:lnTo>
                <a:lnTo>
                  <a:pt x="5675808" y="368792"/>
                </a:lnTo>
                <a:lnTo>
                  <a:pt x="5675629" y="377523"/>
                </a:lnTo>
                <a:close/>
              </a:path>
              <a:path w="5764402" h="928334">
                <a:moveTo>
                  <a:pt x="5687219" y="539556"/>
                </a:moveTo>
                <a:lnTo>
                  <a:pt x="5684871" y="533063"/>
                </a:lnTo>
                <a:lnTo>
                  <a:pt x="5685092" y="544321"/>
                </a:lnTo>
                <a:lnTo>
                  <a:pt x="5686585" y="544899"/>
                </a:lnTo>
                <a:lnTo>
                  <a:pt x="5687219" y="539556"/>
                </a:lnTo>
                <a:close/>
              </a:path>
              <a:path w="5764402" h="928334">
                <a:moveTo>
                  <a:pt x="5678644" y="704083"/>
                </a:moveTo>
                <a:lnTo>
                  <a:pt x="5676536" y="696382"/>
                </a:lnTo>
                <a:lnTo>
                  <a:pt x="5674967" y="693496"/>
                </a:lnTo>
                <a:lnTo>
                  <a:pt x="5673912" y="694245"/>
                </a:lnTo>
                <a:lnTo>
                  <a:pt x="5673349" y="697455"/>
                </a:lnTo>
                <a:lnTo>
                  <a:pt x="5673256" y="701946"/>
                </a:lnTo>
                <a:lnTo>
                  <a:pt x="5673609" y="706542"/>
                </a:lnTo>
                <a:lnTo>
                  <a:pt x="5674385" y="710065"/>
                </a:lnTo>
                <a:lnTo>
                  <a:pt x="5677115" y="709187"/>
                </a:lnTo>
                <a:lnTo>
                  <a:pt x="5678644" y="704083"/>
                </a:lnTo>
                <a:close/>
              </a:path>
              <a:path w="5764402" h="928334">
                <a:moveTo>
                  <a:pt x="5673895" y="517097"/>
                </a:moveTo>
                <a:lnTo>
                  <a:pt x="5673955" y="529360"/>
                </a:lnTo>
                <a:lnTo>
                  <a:pt x="5675332" y="530263"/>
                </a:lnTo>
                <a:lnTo>
                  <a:pt x="5677536" y="527623"/>
                </a:lnTo>
                <a:lnTo>
                  <a:pt x="5679955" y="522176"/>
                </a:lnTo>
                <a:lnTo>
                  <a:pt x="5678051" y="515097"/>
                </a:lnTo>
                <a:lnTo>
                  <a:pt x="5674931" y="513729"/>
                </a:lnTo>
                <a:lnTo>
                  <a:pt x="5673895" y="517097"/>
                </a:lnTo>
                <a:close/>
              </a:path>
              <a:path w="5764402" h="928334">
                <a:moveTo>
                  <a:pt x="5673327" y="521606"/>
                </a:moveTo>
                <a:lnTo>
                  <a:pt x="5673317" y="526083"/>
                </a:lnTo>
                <a:lnTo>
                  <a:pt x="5673955" y="529360"/>
                </a:lnTo>
                <a:lnTo>
                  <a:pt x="5673895" y="517097"/>
                </a:lnTo>
                <a:lnTo>
                  <a:pt x="5673327" y="521606"/>
                </a:lnTo>
                <a:close/>
              </a:path>
              <a:path w="5764402" h="928334">
                <a:moveTo>
                  <a:pt x="5677595" y="339496"/>
                </a:moveTo>
                <a:lnTo>
                  <a:pt x="5680656" y="336129"/>
                </a:lnTo>
                <a:lnTo>
                  <a:pt x="5681341" y="332704"/>
                </a:lnTo>
                <a:lnTo>
                  <a:pt x="5676781" y="332525"/>
                </a:lnTo>
                <a:lnTo>
                  <a:pt x="5675826" y="332849"/>
                </a:lnTo>
                <a:lnTo>
                  <a:pt x="5675028" y="339504"/>
                </a:lnTo>
                <a:lnTo>
                  <a:pt x="5677595" y="339496"/>
                </a:lnTo>
                <a:close/>
              </a:path>
              <a:path w="5764402" h="928334">
                <a:moveTo>
                  <a:pt x="5687689" y="461370"/>
                </a:moveTo>
                <a:lnTo>
                  <a:pt x="5681735" y="466993"/>
                </a:lnTo>
                <a:lnTo>
                  <a:pt x="5682044" y="471532"/>
                </a:lnTo>
                <a:lnTo>
                  <a:pt x="5683335" y="480824"/>
                </a:lnTo>
                <a:lnTo>
                  <a:pt x="5684781" y="489142"/>
                </a:lnTo>
                <a:lnTo>
                  <a:pt x="5686575" y="494552"/>
                </a:lnTo>
                <a:lnTo>
                  <a:pt x="5688869" y="500646"/>
                </a:lnTo>
                <a:lnTo>
                  <a:pt x="5692972" y="453854"/>
                </a:lnTo>
                <a:lnTo>
                  <a:pt x="5687689" y="461370"/>
                </a:lnTo>
                <a:close/>
              </a:path>
              <a:path w="5764402" h="928334">
                <a:moveTo>
                  <a:pt x="5679283" y="594255"/>
                </a:moveTo>
                <a:lnTo>
                  <a:pt x="5682937" y="602472"/>
                </a:lnTo>
                <a:lnTo>
                  <a:pt x="5681922" y="583895"/>
                </a:lnTo>
                <a:lnTo>
                  <a:pt x="5686525" y="579112"/>
                </a:lnTo>
                <a:lnTo>
                  <a:pt x="5686116" y="565142"/>
                </a:lnTo>
                <a:lnTo>
                  <a:pt x="5685833" y="568854"/>
                </a:lnTo>
                <a:lnTo>
                  <a:pt x="5682714" y="567182"/>
                </a:lnTo>
                <a:lnTo>
                  <a:pt x="5680444" y="562717"/>
                </a:lnTo>
                <a:lnTo>
                  <a:pt x="5679283" y="594255"/>
                </a:lnTo>
                <a:close/>
              </a:path>
              <a:path w="5764402" h="928334">
                <a:moveTo>
                  <a:pt x="5680713" y="463196"/>
                </a:moveTo>
                <a:lnTo>
                  <a:pt x="5679152" y="457748"/>
                </a:lnTo>
                <a:lnTo>
                  <a:pt x="5677165" y="457122"/>
                </a:lnTo>
                <a:lnTo>
                  <a:pt x="5674561" y="463248"/>
                </a:lnTo>
                <a:lnTo>
                  <a:pt x="5673466" y="467355"/>
                </a:lnTo>
                <a:lnTo>
                  <a:pt x="5676523" y="469422"/>
                </a:lnTo>
                <a:lnTo>
                  <a:pt x="5681348" y="467174"/>
                </a:lnTo>
                <a:lnTo>
                  <a:pt x="5680713" y="463196"/>
                </a:lnTo>
                <a:close/>
              </a:path>
              <a:path w="5764402" h="928334">
                <a:moveTo>
                  <a:pt x="5691770" y="455419"/>
                </a:moveTo>
                <a:lnTo>
                  <a:pt x="5693268" y="452554"/>
                </a:lnTo>
                <a:lnTo>
                  <a:pt x="5692603" y="448012"/>
                </a:lnTo>
                <a:lnTo>
                  <a:pt x="5690652" y="443407"/>
                </a:lnTo>
                <a:lnTo>
                  <a:pt x="5688295" y="440354"/>
                </a:lnTo>
                <a:lnTo>
                  <a:pt x="5687230" y="454993"/>
                </a:lnTo>
                <a:lnTo>
                  <a:pt x="5691770" y="455419"/>
                </a:lnTo>
                <a:close/>
              </a:path>
              <a:path w="5764402" h="928334">
                <a:moveTo>
                  <a:pt x="5686409" y="440468"/>
                </a:moveTo>
                <a:lnTo>
                  <a:pt x="5685873" y="445362"/>
                </a:lnTo>
                <a:lnTo>
                  <a:pt x="5687230" y="454993"/>
                </a:lnTo>
                <a:lnTo>
                  <a:pt x="5688295" y="440354"/>
                </a:lnTo>
                <a:lnTo>
                  <a:pt x="5686409" y="440468"/>
                </a:lnTo>
                <a:close/>
              </a:path>
              <a:path w="5764402" h="928334">
                <a:moveTo>
                  <a:pt x="5716521" y="302160"/>
                </a:moveTo>
                <a:lnTo>
                  <a:pt x="5719350" y="307146"/>
                </a:lnTo>
                <a:lnTo>
                  <a:pt x="5720060" y="875828"/>
                </a:lnTo>
                <a:lnTo>
                  <a:pt x="5729738" y="893939"/>
                </a:lnTo>
                <a:lnTo>
                  <a:pt x="5730938" y="894679"/>
                </a:lnTo>
                <a:lnTo>
                  <a:pt x="5738379" y="762232"/>
                </a:lnTo>
                <a:lnTo>
                  <a:pt x="5742202" y="762614"/>
                </a:lnTo>
                <a:lnTo>
                  <a:pt x="5744939" y="763202"/>
                </a:lnTo>
                <a:lnTo>
                  <a:pt x="5743233" y="652873"/>
                </a:lnTo>
                <a:lnTo>
                  <a:pt x="5735409" y="652177"/>
                </a:lnTo>
                <a:lnTo>
                  <a:pt x="5729777" y="891823"/>
                </a:lnTo>
                <a:lnTo>
                  <a:pt x="5726285" y="884859"/>
                </a:lnTo>
                <a:lnTo>
                  <a:pt x="5722056" y="175356"/>
                </a:lnTo>
                <a:lnTo>
                  <a:pt x="5716521" y="302160"/>
                </a:lnTo>
                <a:close/>
              </a:path>
              <a:path w="5764402" h="928334">
                <a:moveTo>
                  <a:pt x="5729738" y="893939"/>
                </a:moveTo>
                <a:lnTo>
                  <a:pt x="5720060" y="875828"/>
                </a:lnTo>
                <a:lnTo>
                  <a:pt x="5715181" y="869549"/>
                </a:lnTo>
                <a:lnTo>
                  <a:pt x="5718095" y="322000"/>
                </a:lnTo>
                <a:lnTo>
                  <a:pt x="5711942" y="330949"/>
                </a:lnTo>
                <a:lnTo>
                  <a:pt x="5709547" y="332038"/>
                </a:lnTo>
                <a:lnTo>
                  <a:pt x="5704750" y="331812"/>
                </a:lnTo>
                <a:lnTo>
                  <a:pt x="5702936" y="327623"/>
                </a:lnTo>
                <a:lnTo>
                  <a:pt x="5698662" y="270899"/>
                </a:lnTo>
                <a:lnTo>
                  <a:pt x="5698431" y="275488"/>
                </a:lnTo>
                <a:lnTo>
                  <a:pt x="5699710" y="494157"/>
                </a:lnTo>
                <a:lnTo>
                  <a:pt x="5703870" y="496202"/>
                </a:lnTo>
                <a:lnTo>
                  <a:pt x="5708061" y="498472"/>
                </a:lnTo>
                <a:lnTo>
                  <a:pt x="5711632" y="500640"/>
                </a:lnTo>
                <a:lnTo>
                  <a:pt x="5712117" y="503252"/>
                </a:lnTo>
                <a:lnTo>
                  <a:pt x="5713843" y="868570"/>
                </a:lnTo>
                <a:lnTo>
                  <a:pt x="5717628" y="884910"/>
                </a:lnTo>
                <a:lnTo>
                  <a:pt x="5729738" y="893939"/>
                </a:lnTo>
                <a:close/>
              </a:path>
              <a:path w="5764402" h="928334">
                <a:moveTo>
                  <a:pt x="5697307" y="784309"/>
                </a:moveTo>
                <a:lnTo>
                  <a:pt x="5697755" y="793023"/>
                </a:lnTo>
                <a:lnTo>
                  <a:pt x="5697783" y="801620"/>
                </a:lnTo>
                <a:lnTo>
                  <a:pt x="5697557" y="855214"/>
                </a:lnTo>
                <a:lnTo>
                  <a:pt x="5702649" y="914839"/>
                </a:lnTo>
                <a:lnTo>
                  <a:pt x="5701917" y="866969"/>
                </a:lnTo>
                <a:lnTo>
                  <a:pt x="5708289" y="875916"/>
                </a:lnTo>
                <a:lnTo>
                  <a:pt x="5717628" y="884910"/>
                </a:lnTo>
                <a:lnTo>
                  <a:pt x="5713843" y="868570"/>
                </a:lnTo>
                <a:lnTo>
                  <a:pt x="5711249" y="863371"/>
                </a:lnTo>
                <a:lnTo>
                  <a:pt x="5703714" y="858152"/>
                </a:lnTo>
                <a:lnTo>
                  <a:pt x="5698712" y="858078"/>
                </a:lnTo>
                <a:lnTo>
                  <a:pt x="5698566" y="857140"/>
                </a:lnTo>
                <a:lnTo>
                  <a:pt x="5703714" y="858152"/>
                </a:lnTo>
                <a:lnTo>
                  <a:pt x="5699749" y="759166"/>
                </a:lnTo>
                <a:lnTo>
                  <a:pt x="5697307" y="784309"/>
                </a:lnTo>
                <a:close/>
              </a:path>
              <a:path w="5764402" h="928334">
                <a:moveTo>
                  <a:pt x="5759621" y="901393"/>
                </a:moveTo>
                <a:lnTo>
                  <a:pt x="5757834" y="893156"/>
                </a:lnTo>
                <a:lnTo>
                  <a:pt x="5758159" y="913319"/>
                </a:lnTo>
                <a:lnTo>
                  <a:pt x="5760112" y="912105"/>
                </a:lnTo>
                <a:lnTo>
                  <a:pt x="5760489" y="907920"/>
                </a:lnTo>
                <a:lnTo>
                  <a:pt x="5759621" y="901393"/>
                </a:lnTo>
                <a:close/>
              </a:path>
              <a:path w="5764402" h="928334">
                <a:moveTo>
                  <a:pt x="5755456" y="883842"/>
                </a:moveTo>
                <a:lnTo>
                  <a:pt x="5752815" y="874082"/>
                </a:lnTo>
                <a:lnTo>
                  <a:pt x="5754305" y="910928"/>
                </a:lnTo>
                <a:lnTo>
                  <a:pt x="5758159" y="913319"/>
                </a:lnTo>
                <a:lnTo>
                  <a:pt x="5757834" y="893156"/>
                </a:lnTo>
                <a:lnTo>
                  <a:pt x="5755456" y="883842"/>
                </a:lnTo>
                <a:close/>
              </a:path>
              <a:path w="5764402" h="928334">
                <a:moveTo>
                  <a:pt x="5750239" y="864508"/>
                </a:moveTo>
                <a:lnTo>
                  <a:pt x="5748056" y="855751"/>
                </a:lnTo>
                <a:lnTo>
                  <a:pt x="5748220" y="904301"/>
                </a:lnTo>
                <a:lnTo>
                  <a:pt x="5754305" y="910928"/>
                </a:lnTo>
                <a:lnTo>
                  <a:pt x="5752815" y="874082"/>
                </a:lnTo>
                <a:lnTo>
                  <a:pt x="5750239" y="864508"/>
                </a:lnTo>
                <a:close/>
              </a:path>
              <a:path w="5764402" h="928334">
                <a:moveTo>
                  <a:pt x="5748056" y="855751"/>
                </a:moveTo>
                <a:lnTo>
                  <a:pt x="5746593" y="848443"/>
                </a:lnTo>
                <a:lnTo>
                  <a:pt x="5746179" y="843216"/>
                </a:lnTo>
                <a:lnTo>
                  <a:pt x="5745569" y="801338"/>
                </a:lnTo>
                <a:lnTo>
                  <a:pt x="5742916" y="770652"/>
                </a:lnTo>
                <a:lnTo>
                  <a:pt x="5739761" y="766862"/>
                </a:lnTo>
                <a:lnTo>
                  <a:pt x="5744420" y="902993"/>
                </a:lnTo>
                <a:lnTo>
                  <a:pt x="5745459" y="903199"/>
                </a:lnTo>
                <a:lnTo>
                  <a:pt x="5748220" y="904301"/>
                </a:lnTo>
                <a:lnTo>
                  <a:pt x="5748056" y="855751"/>
                </a:lnTo>
                <a:close/>
              </a:path>
              <a:path w="5764402" h="928334">
                <a:moveTo>
                  <a:pt x="5756057" y="9303"/>
                </a:moveTo>
                <a:lnTo>
                  <a:pt x="5752944" y="9357"/>
                </a:lnTo>
                <a:lnTo>
                  <a:pt x="5754217" y="23835"/>
                </a:lnTo>
                <a:lnTo>
                  <a:pt x="5757812" y="18903"/>
                </a:lnTo>
                <a:lnTo>
                  <a:pt x="5760113" y="9691"/>
                </a:lnTo>
                <a:lnTo>
                  <a:pt x="5756057" y="9303"/>
                </a:lnTo>
                <a:close/>
              </a:path>
              <a:path w="5764402" h="928334">
                <a:moveTo>
                  <a:pt x="5752611" y="9454"/>
                </a:moveTo>
                <a:lnTo>
                  <a:pt x="5742288" y="12347"/>
                </a:lnTo>
                <a:lnTo>
                  <a:pt x="5743851" y="25955"/>
                </a:lnTo>
                <a:lnTo>
                  <a:pt x="5747436" y="28516"/>
                </a:lnTo>
                <a:lnTo>
                  <a:pt x="5750353" y="26436"/>
                </a:lnTo>
                <a:lnTo>
                  <a:pt x="5754217" y="23835"/>
                </a:lnTo>
                <a:lnTo>
                  <a:pt x="5752944" y="9357"/>
                </a:lnTo>
                <a:lnTo>
                  <a:pt x="5752611" y="9454"/>
                </a:lnTo>
                <a:close/>
              </a:path>
              <a:path w="5764402" h="928334">
                <a:moveTo>
                  <a:pt x="5743851" y="25955"/>
                </a:moveTo>
                <a:lnTo>
                  <a:pt x="5742288" y="12347"/>
                </a:lnTo>
                <a:lnTo>
                  <a:pt x="5734458" y="14357"/>
                </a:lnTo>
                <a:lnTo>
                  <a:pt x="5728745" y="15600"/>
                </a:lnTo>
                <a:lnTo>
                  <a:pt x="5724777" y="16190"/>
                </a:lnTo>
                <a:lnTo>
                  <a:pt x="5722180" y="16242"/>
                </a:lnTo>
                <a:lnTo>
                  <a:pt x="5726562" y="20107"/>
                </a:lnTo>
                <a:lnTo>
                  <a:pt x="5730366" y="19889"/>
                </a:lnTo>
                <a:lnTo>
                  <a:pt x="5737986" y="22520"/>
                </a:lnTo>
                <a:lnTo>
                  <a:pt x="5743851" y="25955"/>
                </a:lnTo>
                <a:close/>
              </a:path>
              <a:path w="5764402" h="928334">
                <a:moveTo>
                  <a:pt x="5720580" y="15870"/>
                </a:moveTo>
                <a:lnTo>
                  <a:pt x="5718024" y="13359"/>
                </a:lnTo>
                <a:lnTo>
                  <a:pt x="5717726" y="21500"/>
                </a:lnTo>
                <a:lnTo>
                  <a:pt x="5726562" y="20107"/>
                </a:lnTo>
                <a:lnTo>
                  <a:pt x="5722180" y="16242"/>
                </a:lnTo>
                <a:lnTo>
                  <a:pt x="5720580" y="15870"/>
                </a:lnTo>
                <a:close/>
              </a:path>
              <a:path w="5764402" h="928334">
                <a:moveTo>
                  <a:pt x="5714453" y="11669"/>
                </a:moveTo>
                <a:lnTo>
                  <a:pt x="5710986" y="11163"/>
                </a:lnTo>
                <a:lnTo>
                  <a:pt x="5711862" y="22645"/>
                </a:lnTo>
                <a:lnTo>
                  <a:pt x="5717726" y="21500"/>
                </a:lnTo>
                <a:lnTo>
                  <a:pt x="5718024" y="13359"/>
                </a:lnTo>
                <a:lnTo>
                  <a:pt x="5714453" y="11669"/>
                </a:lnTo>
                <a:close/>
              </a:path>
              <a:path w="5764402" h="928334">
                <a:moveTo>
                  <a:pt x="5745908" y="32439"/>
                </a:moveTo>
                <a:lnTo>
                  <a:pt x="5747063" y="38190"/>
                </a:lnTo>
                <a:lnTo>
                  <a:pt x="5751655" y="34631"/>
                </a:lnTo>
                <a:lnTo>
                  <a:pt x="5748729" y="29441"/>
                </a:lnTo>
                <a:lnTo>
                  <a:pt x="5747436" y="28516"/>
                </a:lnTo>
                <a:lnTo>
                  <a:pt x="5747242" y="28654"/>
                </a:lnTo>
                <a:lnTo>
                  <a:pt x="5745908" y="32439"/>
                </a:lnTo>
                <a:close/>
              </a:path>
              <a:path w="5764402" h="928334">
                <a:moveTo>
                  <a:pt x="5764402" y="168327"/>
                </a:moveTo>
                <a:lnTo>
                  <a:pt x="5763404" y="163799"/>
                </a:lnTo>
                <a:lnTo>
                  <a:pt x="5760226" y="160899"/>
                </a:lnTo>
                <a:lnTo>
                  <a:pt x="5755609" y="159915"/>
                </a:lnTo>
                <a:lnTo>
                  <a:pt x="5750293" y="161137"/>
                </a:lnTo>
                <a:lnTo>
                  <a:pt x="5756890" y="181101"/>
                </a:lnTo>
                <a:lnTo>
                  <a:pt x="5762478" y="174190"/>
                </a:lnTo>
                <a:lnTo>
                  <a:pt x="5764402" y="168327"/>
                </a:lnTo>
                <a:close/>
              </a:path>
              <a:path w="5764402" h="928334">
                <a:moveTo>
                  <a:pt x="5744133" y="199701"/>
                </a:moveTo>
                <a:lnTo>
                  <a:pt x="5744914" y="190003"/>
                </a:lnTo>
                <a:lnTo>
                  <a:pt x="5746898" y="188770"/>
                </a:lnTo>
                <a:lnTo>
                  <a:pt x="5756890" y="181101"/>
                </a:lnTo>
                <a:lnTo>
                  <a:pt x="5750293" y="161137"/>
                </a:lnTo>
                <a:lnTo>
                  <a:pt x="5745021" y="164854"/>
                </a:lnTo>
                <a:lnTo>
                  <a:pt x="5744133" y="199701"/>
                </a:lnTo>
                <a:close/>
              </a:path>
              <a:path w="5764402" h="928334">
                <a:moveTo>
                  <a:pt x="5744133" y="199701"/>
                </a:moveTo>
                <a:lnTo>
                  <a:pt x="5745021" y="164854"/>
                </a:lnTo>
                <a:lnTo>
                  <a:pt x="5740533" y="171357"/>
                </a:lnTo>
                <a:lnTo>
                  <a:pt x="5741585" y="543394"/>
                </a:lnTo>
                <a:lnTo>
                  <a:pt x="5742554" y="435021"/>
                </a:lnTo>
                <a:lnTo>
                  <a:pt x="5742755" y="431814"/>
                </a:lnTo>
                <a:lnTo>
                  <a:pt x="5744188" y="426138"/>
                </a:lnTo>
                <a:lnTo>
                  <a:pt x="5744698" y="205829"/>
                </a:lnTo>
                <a:lnTo>
                  <a:pt x="5744133" y="199701"/>
                </a:lnTo>
                <a:close/>
              </a:path>
              <a:path w="5764402" h="928334">
                <a:moveTo>
                  <a:pt x="5737113" y="620610"/>
                </a:moveTo>
                <a:lnTo>
                  <a:pt x="5737373" y="620247"/>
                </a:lnTo>
                <a:lnTo>
                  <a:pt x="5740024" y="553054"/>
                </a:lnTo>
                <a:lnTo>
                  <a:pt x="5740368" y="549143"/>
                </a:lnTo>
                <a:lnTo>
                  <a:pt x="5741585" y="543394"/>
                </a:lnTo>
                <a:lnTo>
                  <a:pt x="5740533" y="171357"/>
                </a:lnTo>
                <a:lnTo>
                  <a:pt x="5737572" y="180936"/>
                </a:lnTo>
                <a:lnTo>
                  <a:pt x="5737113" y="620610"/>
                </a:lnTo>
                <a:close/>
              </a:path>
              <a:path w="5764402" h="928334">
                <a:moveTo>
                  <a:pt x="5748843" y="804009"/>
                </a:moveTo>
                <a:lnTo>
                  <a:pt x="5752110" y="806397"/>
                </a:lnTo>
                <a:lnTo>
                  <a:pt x="5751344" y="804834"/>
                </a:lnTo>
                <a:lnTo>
                  <a:pt x="5748547" y="801742"/>
                </a:lnTo>
                <a:lnTo>
                  <a:pt x="5745569" y="801338"/>
                </a:lnTo>
                <a:lnTo>
                  <a:pt x="5746179" y="843216"/>
                </a:lnTo>
                <a:lnTo>
                  <a:pt x="5747141" y="840701"/>
                </a:lnTo>
                <a:lnTo>
                  <a:pt x="5749434" y="846612"/>
                </a:lnTo>
                <a:lnTo>
                  <a:pt x="5752110" y="806397"/>
                </a:lnTo>
                <a:lnTo>
                  <a:pt x="5748843" y="804009"/>
                </a:lnTo>
                <a:close/>
              </a:path>
              <a:path w="5764402" h="928334">
                <a:moveTo>
                  <a:pt x="5758857" y="473897"/>
                </a:moveTo>
                <a:lnTo>
                  <a:pt x="5756736" y="461941"/>
                </a:lnTo>
                <a:lnTo>
                  <a:pt x="5755567" y="450829"/>
                </a:lnTo>
                <a:lnTo>
                  <a:pt x="5755307" y="427376"/>
                </a:lnTo>
                <a:lnTo>
                  <a:pt x="5750122" y="424033"/>
                </a:lnTo>
                <a:lnTo>
                  <a:pt x="5747781" y="430470"/>
                </a:lnTo>
                <a:lnTo>
                  <a:pt x="5748283" y="434990"/>
                </a:lnTo>
                <a:lnTo>
                  <a:pt x="5752976" y="500198"/>
                </a:lnTo>
                <a:lnTo>
                  <a:pt x="5753894" y="511462"/>
                </a:lnTo>
                <a:lnTo>
                  <a:pt x="5757237" y="516096"/>
                </a:lnTo>
                <a:lnTo>
                  <a:pt x="5758857" y="473897"/>
                </a:lnTo>
                <a:close/>
              </a:path>
              <a:path w="5764402" h="928334">
                <a:moveTo>
                  <a:pt x="5746140" y="426605"/>
                </a:moveTo>
                <a:lnTo>
                  <a:pt x="5747781" y="430470"/>
                </a:lnTo>
                <a:lnTo>
                  <a:pt x="5750122" y="424033"/>
                </a:lnTo>
                <a:lnTo>
                  <a:pt x="5745844" y="418976"/>
                </a:lnTo>
                <a:lnTo>
                  <a:pt x="5744470" y="409595"/>
                </a:lnTo>
                <a:lnTo>
                  <a:pt x="5744188" y="426138"/>
                </a:lnTo>
                <a:lnTo>
                  <a:pt x="5746140" y="426605"/>
                </a:lnTo>
                <a:close/>
              </a:path>
              <a:path w="5764402" h="928334">
                <a:moveTo>
                  <a:pt x="5760671" y="508400"/>
                </a:moveTo>
                <a:lnTo>
                  <a:pt x="5761850" y="497768"/>
                </a:lnTo>
                <a:lnTo>
                  <a:pt x="5760904" y="486053"/>
                </a:lnTo>
                <a:lnTo>
                  <a:pt x="5758857" y="473897"/>
                </a:lnTo>
                <a:lnTo>
                  <a:pt x="5757237" y="516096"/>
                </a:lnTo>
                <a:lnTo>
                  <a:pt x="5760671" y="508400"/>
                </a:lnTo>
                <a:close/>
              </a:path>
              <a:path w="5764402" h="928334">
                <a:moveTo>
                  <a:pt x="5741585" y="543394"/>
                </a:moveTo>
                <a:lnTo>
                  <a:pt x="5743386" y="536619"/>
                </a:lnTo>
                <a:lnTo>
                  <a:pt x="5744245" y="497998"/>
                </a:lnTo>
                <a:lnTo>
                  <a:pt x="5748060" y="496587"/>
                </a:lnTo>
                <a:lnTo>
                  <a:pt x="5752976" y="500198"/>
                </a:lnTo>
                <a:lnTo>
                  <a:pt x="5748283" y="434990"/>
                </a:lnTo>
                <a:lnTo>
                  <a:pt x="5746817" y="437422"/>
                </a:lnTo>
                <a:lnTo>
                  <a:pt x="5742554" y="435021"/>
                </a:lnTo>
                <a:lnTo>
                  <a:pt x="5741585" y="543394"/>
                </a:lnTo>
                <a:close/>
              </a:path>
              <a:path w="5764402" h="928334">
                <a:moveTo>
                  <a:pt x="5756374" y="441201"/>
                </a:moveTo>
                <a:lnTo>
                  <a:pt x="5760186" y="433700"/>
                </a:lnTo>
                <a:lnTo>
                  <a:pt x="5759402" y="431616"/>
                </a:lnTo>
                <a:lnTo>
                  <a:pt x="5755307" y="427376"/>
                </a:lnTo>
                <a:lnTo>
                  <a:pt x="5755567" y="450829"/>
                </a:lnTo>
                <a:lnTo>
                  <a:pt x="5756374" y="441201"/>
                </a:lnTo>
                <a:close/>
              </a:path>
              <a:path w="5764402" h="928334">
                <a:moveTo>
                  <a:pt x="5749436" y="518284"/>
                </a:moveTo>
                <a:lnTo>
                  <a:pt x="5748635" y="516745"/>
                </a:lnTo>
                <a:lnTo>
                  <a:pt x="5745727" y="507568"/>
                </a:lnTo>
                <a:lnTo>
                  <a:pt x="5744245" y="497998"/>
                </a:lnTo>
                <a:lnTo>
                  <a:pt x="5743386" y="536619"/>
                </a:lnTo>
                <a:lnTo>
                  <a:pt x="5745487" y="529633"/>
                </a:lnTo>
                <a:lnTo>
                  <a:pt x="5747599" y="523250"/>
                </a:lnTo>
                <a:lnTo>
                  <a:pt x="5749436" y="518284"/>
                </a:lnTo>
                <a:close/>
              </a:path>
              <a:path w="5764402" h="928334">
                <a:moveTo>
                  <a:pt x="5735540" y="912982"/>
                </a:moveTo>
                <a:lnTo>
                  <a:pt x="5734851" y="906456"/>
                </a:lnTo>
                <a:lnTo>
                  <a:pt x="5732781" y="899213"/>
                </a:lnTo>
                <a:lnTo>
                  <a:pt x="5730938" y="894679"/>
                </a:lnTo>
                <a:lnTo>
                  <a:pt x="5729738" y="893939"/>
                </a:lnTo>
                <a:lnTo>
                  <a:pt x="5730990" y="921594"/>
                </a:lnTo>
                <a:lnTo>
                  <a:pt x="5734402" y="918218"/>
                </a:lnTo>
                <a:lnTo>
                  <a:pt x="5735540" y="912982"/>
                </a:lnTo>
                <a:close/>
              </a:path>
              <a:path w="5764402" h="928334">
                <a:moveTo>
                  <a:pt x="5701917" y="866969"/>
                </a:moveTo>
                <a:lnTo>
                  <a:pt x="5702649" y="914839"/>
                </a:lnTo>
                <a:lnTo>
                  <a:pt x="5715560" y="920476"/>
                </a:lnTo>
                <a:lnTo>
                  <a:pt x="5724858" y="922537"/>
                </a:lnTo>
                <a:lnTo>
                  <a:pt x="5730990" y="921594"/>
                </a:lnTo>
                <a:lnTo>
                  <a:pt x="5729738" y="893939"/>
                </a:lnTo>
                <a:lnTo>
                  <a:pt x="5717628" y="884910"/>
                </a:lnTo>
                <a:lnTo>
                  <a:pt x="5708289" y="875916"/>
                </a:lnTo>
                <a:lnTo>
                  <a:pt x="5701917" y="866969"/>
                </a:lnTo>
                <a:close/>
              </a:path>
              <a:path w="5764402" h="928334">
                <a:moveTo>
                  <a:pt x="5682492" y="846122"/>
                </a:moveTo>
                <a:lnTo>
                  <a:pt x="5682583" y="846483"/>
                </a:lnTo>
                <a:lnTo>
                  <a:pt x="5690579" y="908074"/>
                </a:lnTo>
                <a:lnTo>
                  <a:pt x="5702649" y="914839"/>
                </a:lnTo>
                <a:lnTo>
                  <a:pt x="5697557" y="855214"/>
                </a:lnTo>
                <a:lnTo>
                  <a:pt x="5695807" y="854379"/>
                </a:lnTo>
                <a:lnTo>
                  <a:pt x="5692284" y="852113"/>
                </a:lnTo>
                <a:lnTo>
                  <a:pt x="5683169" y="846511"/>
                </a:lnTo>
                <a:lnTo>
                  <a:pt x="5682492" y="846122"/>
                </a:lnTo>
                <a:close/>
              </a:path>
              <a:path w="5764402" h="928334">
                <a:moveTo>
                  <a:pt x="5675522" y="852834"/>
                </a:moveTo>
                <a:lnTo>
                  <a:pt x="5679777" y="916661"/>
                </a:lnTo>
                <a:lnTo>
                  <a:pt x="5681589" y="913996"/>
                </a:lnTo>
                <a:lnTo>
                  <a:pt x="5682318" y="907896"/>
                </a:lnTo>
                <a:lnTo>
                  <a:pt x="5690579" y="908074"/>
                </a:lnTo>
                <a:lnTo>
                  <a:pt x="5682583" y="846483"/>
                </a:lnTo>
                <a:lnTo>
                  <a:pt x="5680664" y="845071"/>
                </a:lnTo>
                <a:lnTo>
                  <a:pt x="5675522" y="852834"/>
                </a:lnTo>
                <a:close/>
              </a:path>
              <a:path w="5764402" h="928334">
                <a:moveTo>
                  <a:pt x="5650390" y="831785"/>
                </a:moveTo>
                <a:lnTo>
                  <a:pt x="5650599" y="834091"/>
                </a:lnTo>
                <a:lnTo>
                  <a:pt x="5654464" y="839011"/>
                </a:lnTo>
                <a:lnTo>
                  <a:pt x="5662586" y="846917"/>
                </a:lnTo>
                <a:lnTo>
                  <a:pt x="5669982" y="849711"/>
                </a:lnTo>
                <a:lnTo>
                  <a:pt x="5675169" y="850431"/>
                </a:lnTo>
                <a:lnTo>
                  <a:pt x="5675522" y="852834"/>
                </a:lnTo>
                <a:lnTo>
                  <a:pt x="5680664" y="845071"/>
                </a:lnTo>
                <a:lnTo>
                  <a:pt x="5674106" y="841301"/>
                </a:lnTo>
                <a:lnTo>
                  <a:pt x="5665696" y="836852"/>
                </a:lnTo>
                <a:lnTo>
                  <a:pt x="5658540" y="833536"/>
                </a:lnTo>
                <a:lnTo>
                  <a:pt x="5653238" y="831724"/>
                </a:lnTo>
                <a:lnTo>
                  <a:pt x="5650390" y="831785"/>
                </a:lnTo>
                <a:close/>
              </a:path>
              <a:path w="5764402" h="928334">
                <a:moveTo>
                  <a:pt x="5660772" y="849429"/>
                </a:moveTo>
                <a:lnTo>
                  <a:pt x="5669982" y="849711"/>
                </a:lnTo>
                <a:lnTo>
                  <a:pt x="5662586" y="846917"/>
                </a:lnTo>
                <a:lnTo>
                  <a:pt x="5659661" y="844148"/>
                </a:lnTo>
                <a:lnTo>
                  <a:pt x="5652820" y="838685"/>
                </a:lnTo>
                <a:lnTo>
                  <a:pt x="5647030" y="849670"/>
                </a:lnTo>
                <a:lnTo>
                  <a:pt x="5660772" y="849429"/>
                </a:lnTo>
                <a:close/>
              </a:path>
              <a:path w="5764402" h="928334">
                <a:moveTo>
                  <a:pt x="5647030" y="849670"/>
                </a:moveTo>
                <a:lnTo>
                  <a:pt x="5652820" y="838685"/>
                </a:lnTo>
                <a:lnTo>
                  <a:pt x="5643231" y="832854"/>
                </a:lnTo>
                <a:lnTo>
                  <a:pt x="5632073" y="828996"/>
                </a:lnTo>
                <a:lnTo>
                  <a:pt x="5630043" y="839772"/>
                </a:lnTo>
                <a:lnTo>
                  <a:pt x="5628244" y="850523"/>
                </a:lnTo>
                <a:lnTo>
                  <a:pt x="5647030" y="849670"/>
                </a:lnTo>
                <a:close/>
              </a:path>
              <a:path w="5764402" h="928334">
                <a:moveTo>
                  <a:pt x="5628244" y="850523"/>
                </a:moveTo>
                <a:lnTo>
                  <a:pt x="5630043" y="839772"/>
                </a:lnTo>
                <a:lnTo>
                  <a:pt x="5627235" y="839772"/>
                </a:lnTo>
                <a:lnTo>
                  <a:pt x="5623053" y="837877"/>
                </a:lnTo>
                <a:lnTo>
                  <a:pt x="5619310" y="835283"/>
                </a:lnTo>
                <a:lnTo>
                  <a:pt x="5617898" y="854621"/>
                </a:lnTo>
                <a:lnTo>
                  <a:pt x="5628244" y="850523"/>
                </a:lnTo>
                <a:close/>
              </a:path>
              <a:path w="5764402" h="928334">
                <a:moveTo>
                  <a:pt x="5617817" y="833184"/>
                </a:moveTo>
                <a:lnTo>
                  <a:pt x="5620387" y="832775"/>
                </a:lnTo>
                <a:lnTo>
                  <a:pt x="5620528" y="829451"/>
                </a:lnTo>
                <a:lnTo>
                  <a:pt x="5612092" y="839750"/>
                </a:lnTo>
                <a:lnTo>
                  <a:pt x="5615571" y="846796"/>
                </a:lnTo>
                <a:lnTo>
                  <a:pt x="5617898" y="854621"/>
                </a:lnTo>
                <a:lnTo>
                  <a:pt x="5619310" y="835283"/>
                </a:lnTo>
                <a:lnTo>
                  <a:pt x="5617817" y="833184"/>
                </a:lnTo>
                <a:close/>
              </a:path>
              <a:path w="5764402" h="928334">
                <a:moveTo>
                  <a:pt x="5604239" y="914428"/>
                </a:moveTo>
                <a:lnTo>
                  <a:pt x="5608722" y="910303"/>
                </a:lnTo>
                <a:lnTo>
                  <a:pt x="5609161" y="860048"/>
                </a:lnTo>
                <a:lnTo>
                  <a:pt x="5611707" y="857767"/>
                </a:lnTo>
                <a:lnTo>
                  <a:pt x="5617898" y="854621"/>
                </a:lnTo>
                <a:lnTo>
                  <a:pt x="5615571" y="846796"/>
                </a:lnTo>
                <a:lnTo>
                  <a:pt x="5614450" y="850260"/>
                </a:lnTo>
                <a:lnTo>
                  <a:pt x="5609784" y="850766"/>
                </a:lnTo>
                <a:lnTo>
                  <a:pt x="5605000" y="856992"/>
                </a:lnTo>
                <a:lnTo>
                  <a:pt x="5604239" y="914428"/>
                </a:lnTo>
                <a:close/>
              </a:path>
              <a:path w="5764402" h="928334">
                <a:moveTo>
                  <a:pt x="5594360" y="853669"/>
                </a:moveTo>
                <a:lnTo>
                  <a:pt x="5598112" y="854313"/>
                </a:lnTo>
                <a:lnTo>
                  <a:pt x="5604337" y="855645"/>
                </a:lnTo>
                <a:lnTo>
                  <a:pt x="5605000" y="856992"/>
                </a:lnTo>
                <a:lnTo>
                  <a:pt x="5609784" y="850766"/>
                </a:lnTo>
                <a:lnTo>
                  <a:pt x="5602626" y="848934"/>
                </a:lnTo>
                <a:lnTo>
                  <a:pt x="5594360" y="853669"/>
                </a:lnTo>
                <a:close/>
              </a:path>
              <a:path w="5764402" h="928334">
                <a:moveTo>
                  <a:pt x="5596981" y="856950"/>
                </a:moveTo>
                <a:lnTo>
                  <a:pt x="5592355" y="856546"/>
                </a:lnTo>
                <a:lnTo>
                  <a:pt x="5588724" y="855961"/>
                </a:lnTo>
                <a:lnTo>
                  <a:pt x="5588672" y="854467"/>
                </a:lnTo>
                <a:lnTo>
                  <a:pt x="5594360" y="853669"/>
                </a:lnTo>
                <a:lnTo>
                  <a:pt x="5602626" y="848934"/>
                </a:lnTo>
                <a:lnTo>
                  <a:pt x="5594029" y="845386"/>
                </a:lnTo>
                <a:lnTo>
                  <a:pt x="5587653" y="846754"/>
                </a:lnTo>
                <a:lnTo>
                  <a:pt x="5593117" y="918238"/>
                </a:lnTo>
                <a:lnTo>
                  <a:pt x="5596981" y="856950"/>
                </a:lnTo>
                <a:close/>
              </a:path>
              <a:path w="5764402" h="928334">
                <a:moveTo>
                  <a:pt x="5587653" y="846754"/>
                </a:moveTo>
                <a:lnTo>
                  <a:pt x="5594029" y="845386"/>
                </a:lnTo>
                <a:lnTo>
                  <a:pt x="5585047" y="840744"/>
                </a:lnTo>
                <a:lnTo>
                  <a:pt x="5576733" y="835628"/>
                </a:lnTo>
                <a:lnTo>
                  <a:pt x="5580025" y="910500"/>
                </a:lnTo>
                <a:lnTo>
                  <a:pt x="5582786" y="917178"/>
                </a:lnTo>
                <a:lnTo>
                  <a:pt x="5593117" y="918238"/>
                </a:lnTo>
                <a:lnTo>
                  <a:pt x="5586255" y="848353"/>
                </a:lnTo>
                <a:lnTo>
                  <a:pt x="5578791" y="843050"/>
                </a:lnTo>
                <a:lnTo>
                  <a:pt x="5580727" y="841648"/>
                </a:lnTo>
                <a:lnTo>
                  <a:pt x="5585104" y="842951"/>
                </a:lnTo>
                <a:lnTo>
                  <a:pt x="5587653" y="846754"/>
                </a:lnTo>
                <a:close/>
              </a:path>
              <a:path w="5764402" h="928334">
                <a:moveTo>
                  <a:pt x="5723806" y="188790"/>
                </a:moveTo>
                <a:lnTo>
                  <a:pt x="5726543" y="185948"/>
                </a:lnTo>
                <a:lnTo>
                  <a:pt x="5730290" y="181824"/>
                </a:lnTo>
                <a:lnTo>
                  <a:pt x="5733619" y="177183"/>
                </a:lnTo>
                <a:lnTo>
                  <a:pt x="5735102" y="172788"/>
                </a:lnTo>
                <a:lnTo>
                  <a:pt x="5733311" y="169404"/>
                </a:lnTo>
                <a:lnTo>
                  <a:pt x="5728998" y="170165"/>
                </a:lnTo>
                <a:lnTo>
                  <a:pt x="5723806" y="188790"/>
                </a:lnTo>
                <a:close/>
              </a:path>
              <a:path w="5764402" h="928334">
                <a:moveTo>
                  <a:pt x="5723806" y="188790"/>
                </a:moveTo>
                <a:lnTo>
                  <a:pt x="5728998" y="170165"/>
                </a:lnTo>
                <a:lnTo>
                  <a:pt x="5722056" y="175356"/>
                </a:lnTo>
                <a:lnTo>
                  <a:pt x="5726285" y="884859"/>
                </a:lnTo>
                <a:lnTo>
                  <a:pt x="5729777" y="891823"/>
                </a:lnTo>
                <a:lnTo>
                  <a:pt x="5735409" y="652177"/>
                </a:lnTo>
                <a:lnTo>
                  <a:pt x="5729340" y="652982"/>
                </a:lnTo>
                <a:lnTo>
                  <a:pt x="5725172" y="648173"/>
                </a:lnTo>
                <a:lnTo>
                  <a:pt x="5723507" y="189585"/>
                </a:lnTo>
                <a:lnTo>
                  <a:pt x="5723806" y="188790"/>
                </a:lnTo>
                <a:close/>
              </a:path>
              <a:path w="5764402" h="928334">
                <a:moveTo>
                  <a:pt x="5677595" y="229903"/>
                </a:moveTo>
                <a:lnTo>
                  <a:pt x="5680792" y="224816"/>
                </a:lnTo>
                <a:lnTo>
                  <a:pt x="5683862" y="220830"/>
                </a:lnTo>
                <a:lnTo>
                  <a:pt x="5684934" y="221044"/>
                </a:lnTo>
                <a:lnTo>
                  <a:pt x="5684536" y="248339"/>
                </a:lnTo>
                <a:lnTo>
                  <a:pt x="5686917" y="244411"/>
                </a:lnTo>
                <a:lnTo>
                  <a:pt x="5690384" y="196319"/>
                </a:lnTo>
                <a:lnTo>
                  <a:pt x="5681121" y="209410"/>
                </a:lnTo>
                <a:lnTo>
                  <a:pt x="5677595" y="229903"/>
                </a:lnTo>
                <a:close/>
              </a:path>
              <a:path w="5764402" h="928334">
                <a:moveTo>
                  <a:pt x="5678744" y="252458"/>
                </a:moveTo>
                <a:lnTo>
                  <a:pt x="5678881" y="258280"/>
                </a:lnTo>
                <a:lnTo>
                  <a:pt x="5680704" y="261772"/>
                </a:lnTo>
                <a:lnTo>
                  <a:pt x="5684740" y="262001"/>
                </a:lnTo>
                <a:lnTo>
                  <a:pt x="5684536" y="248339"/>
                </a:lnTo>
                <a:lnTo>
                  <a:pt x="5684934" y="221044"/>
                </a:lnTo>
                <a:lnTo>
                  <a:pt x="5684534" y="224524"/>
                </a:lnTo>
                <a:lnTo>
                  <a:pt x="5683189" y="230339"/>
                </a:lnTo>
                <a:lnTo>
                  <a:pt x="5681425" y="237554"/>
                </a:lnTo>
                <a:lnTo>
                  <a:pt x="5679768" y="245239"/>
                </a:lnTo>
                <a:lnTo>
                  <a:pt x="5678744" y="252458"/>
                </a:lnTo>
                <a:close/>
              </a:path>
              <a:path w="5764402" h="928334">
                <a:moveTo>
                  <a:pt x="5685657" y="396952"/>
                </a:moveTo>
                <a:lnTo>
                  <a:pt x="5688040" y="404186"/>
                </a:lnTo>
                <a:lnTo>
                  <a:pt x="5690180" y="408145"/>
                </a:lnTo>
                <a:lnTo>
                  <a:pt x="5692153" y="407973"/>
                </a:lnTo>
                <a:lnTo>
                  <a:pt x="5692232" y="406869"/>
                </a:lnTo>
                <a:lnTo>
                  <a:pt x="5691739" y="402333"/>
                </a:lnTo>
                <a:lnTo>
                  <a:pt x="5690447" y="398445"/>
                </a:lnTo>
                <a:lnTo>
                  <a:pt x="5688368" y="395978"/>
                </a:lnTo>
                <a:lnTo>
                  <a:pt x="5685657" y="396952"/>
                </a:lnTo>
                <a:close/>
              </a:path>
              <a:path w="5764402" h="928334">
                <a:moveTo>
                  <a:pt x="5685514" y="395704"/>
                </a:moveTo>
                <a:lnTo>
                  <a:pt x="5685381" y="395803"/>
                </a:lnTo>
                <a:lnTo>
                  <a:pt x="5685657" y="396952"/>
                </a:lnTo>
                <a:lnTo>
                  <a:pt x="5688368" y="395978"/>
                </a:lnTo>
                <a:lnTo>
                  <a:pt x="5685514" y="395704"/>
                </a:lnTo>
                <a:close/>
              </a:path>
              <a:path w="5764402" h="928334">
                <a:moveTo>
                  <a:pt x="5698097" y="369884"/>
                </a:moveTo>
                <a:lnTo>
                  <a:pt x="5698040" y="377734"/>
                </a:lnTo>
                <a:lnTo>
                  <a:pt x="5697743" y="420069"/>
                </a:lnTo>
                <a:lnTo>
                  <a:pt x="5696168" y="445748"/>
                </a:lnTo>
                <a:lnTo>
                  <a:pt x="5692972" y="453854"/>
                </a:lnTo>
                <a:lnTo>
                  <a:pt x="5691417" y="503361"/>
                </a:lnTo>
                <a:lnTo>
                  <a:pt x="5692446" y="508972"/>
                </a:lnTo>
                <a:lnTo>
                  <a:pt x="5695098" y="523709"/>
                </a:lnTo>
                <a:lnTo>
                  <a:pt x="5696233" y="492665"/>
                </a:lnTo>
                <a:lnTo>
                  <a:pt x="5699710" y="494157"/>
                </a:lnTo>
                <a:lnTo>
                  <a:pt x="5698097" y="369884"/>
                </a:lnTo>
                <a:close/>
              </a:path>
              <a:path w="5764402" h="928334">
                <a:moveTo>
                  <a:pt x="5678703" y="502038"/>
                </a:moveTo>
                <a:lnTo>
                  <a:pt x="5681852" y="500770"/>
                </a:lnTo>
                <a:lnTo>
                  <a:pt x="5685461" y="500045"/>
                </a:lnTo>
                <a:lnTo>
                  <a:pt x="5688869" y="500646"/>
                </a:lnTo>
                <a:lnTo>
                  <a:pt x="5686575" y="494552"/>
                </a:lnTo>
                <a:lnTo>
                  <a:pt x="5683896" y="496834"/>
                </a:lnTo>
                <a:lnTo>
                  <a:pt x="5678703" y="502038"/>
                </a:lnTo>
                <a:close/>
              </a:path>
              <a:path w="5764402" h="928334">
                <a:moveTo>
                  <a:pt x="5691723" y="607964"/>
                </a:moveTo>
                <a:lnTo>
                  <a:pt x="5692960" y="613423"/>
                </a:lnTo>
                <a:lnTo>
                  <a:pt x="5693300" y="654397"/>
                </a:lnTo>
                <a:lnTo>
                  <a:pt x="5696902" y="661106"/>
                </a:lnTo>
                <a:lnTo>
                  <a:pt x="5698871" y="669628"/>
                </a:lnTo>
                <a:lnTo>
                  <a:pt x="5699376" y="678801"/>
                </a:lnTo>
                <a:lnTo>
                  <a:pt x="5698986" y="591522"/>
                </a:lnTo>
                <a:lnTo>
                  <a:pt x="5696682" y="594035"/>
                </a:lnTo>
                <a:lnTo>
                  <a:pt x="5693081" y="594216"/>
                </a:lnTo>
                <a:lnTo>
                  <a:pt x="5691723" y="607964"/>
                </a:lnTo>
                <a:close/>
              </a:path>
              <a:path w="5764402" h="928334">
                <a:moveTo>
                  <a:pt x="5688167" y="591143"/>
                </a:moveTo>
                <a:lnTo>
                  <a:pt x="5681922" y="583895"/>
                </a:lnTo>
                <a:lnTo>
                  <a:pt x="5682937" y="602472"/>
                </a:lnTo>
                <a:lnTo>
                  <a:pt x="5687166" y="604672"/>
                </a:lnTo>
                <a:lnTo>
                  <a:pt x="5687876" y="604842"/>
                </a:lnTo>
                <a:lnTo>
                  <a:pt x="5691723" y="607964"/>
                </a:lnTo>
                <a:lnTo>
                  <a:pt x="5693081" y="594216"/>
                </a:lnTo>
                <a:lnTo>
                  <a:pt x="5688167" y="591143"/>
                </a:lnTo>
                <a:close/>
              </a:path>
              <a:path w="5764402" h="928334">
                <a:moveTo>
                  <a:pt x="5700010" y="587600"/>
                </a:moveTo>
                <a:lnTo>
                  <a:pt x="5699376" y="678801"/>
                </a:lnTo>
                <a:lnTo>
                  <a:pt x="5698587" y="687460"/>
                </a:lnTo>
                <a:lnTo>
                  <a:pt x="5696671" y="694443"/>
                </a:lnTo>
                <a:lnTo>
                  <a:pt x="5693798" y="698586"/>
                </a:lnTo>
                <a:lnTo>
                  <a:pt x="5692987" y="714975"/>
                </a:lnTo>
                <a:lnTo>
                  <a:pt x="5691354" y="721651"/>
                </a:lnTo>
                <a:lnTo>
                  <a:pt x="5693154" y="745756"/>
                </a:lnTo>
                <a:lnTo>
                  <a:pt x="5695656" y="749805"/>
                </a:lnTo>
                <a:lnTo>
                  <a:pt x="5698033" y="753754"/>
                </a:lnTo>
                <a:lnTo>
                  <a:pt x="5700107" y="757314"/>
                </a:lnTo>
                <a:lnTo>
                  <a:pt x="5700010" y="587600"/>
                </a:lnTo>
                <a:close/>
              </a:path>
              <a:path w="5764402" h="928334">
                <a:moveTo>
                  <a:pt x="5685432" y="735537"/>
                </a:moveTo>
                <a:lnTo>
                  <a:pt x="5686669" y="735897"/>
                </a:lnTo>
                <a:lnTo>
                  <a:pt x="5688484" y="738513"/>
                </a:lnTo>
                <a:lnTo>
                  <a:pt x="5690705" y="741896"/>
                </a:lnTo>
                <a:lnTo>
                  <a:pt x="5693154" y="745756"/>
                </a:lnTo>
                <a:lnTo>
                  <a:pt x="5691354" y="721651"/>
                </a:lnTo>
                <a:lnTo>
                  <a:pt x="5688284" y="727579"/>
                </a:lnTo>
                <a:lnTo>
                  <a:pt x="5685432" y="735537"/>
                </a:lnTo>
                <a:close/>
              </a:path>
              <a:path w="5764402" h="928334">
                <a:moveTo>
                  <a:pt x="5688284" y="727579"/>
                </a:moveTo>
                <a:lnTo>
                  <a:pt x="5684525" y="732955"/>
                </a:lnTo>
                <a:lnTo>
                  <a:pt x="5686114" y="748296"/>
                </a:lnTo>
                <a:lnTo>
                  <a:pt x="5687095" y="750983"/>
                </a:lnTo>
                <a:lnTo>
                  <a:pt x="5687880" y="755400"/>
                </a:lnTo>
                <a:lnTo>
                  <a:pt x="5688463" y="761049"/>
                </a:lnTo>
                <a:lnTo>
                  <a:pt x="5689883" y="744426"/>
                </a:lnTo>
                <a:lnTo>
                  <a:pt x="5687012" y="738876"/>
                </a:lnTo>
                <a:lnTo>
                  <a:pt x="5685432" y="735537"/>
                </a:lnTo>
                <a:lnTo>
                  <a:pt x="5688284" y="727579"/>
                </a:lnTo>
                <a:close/>
              </a:path>
              <a:path w="5764402" h="928334">
                <a:moveTo>
                  <a:pt x="5693811" y="819529"/>
                </a:moveTo>
                <a:lnTo>
                  <a:pt x="5691827" y="816061"/>
                </a:lnTo>
                <a:lnTo>
                  <a:pt x="5689459" y="807885"/>
                </a:lnTo>
                <a:lnTo>
                  <a:pt x="5687977" y="805274"/>
                </a:lnTo>
                <a:lnTo>
                  <a:pt x="5682664" y="796137"/>
                </a:lnTo>
                <a:lnTo>
                  <a:pt x="5682004" y="808529"/>
                </a:lnTo>
                <a:lnTo>
                  <a:pt x="5682332" y="811379"/>
                </a:lnTo>
                <a:lnTo>
                  <a:pt x="5682934" y="824160"/>
                </a:lnTo>
                <a:lnTo>
                  <a:pt x="5688117" y="836162"/>
                </a:lnTo>
                <a:lnTo>
                  <a:pt x="5693329" y="847149"/>
                </a:lnTo>
                <a:lnTo>
                  <a:pt x="5693811" y="819529"/>
                </a:lnTo>
                <a:close/>
              </a:path>
              <a:path w="5764402" h="928334">
                <a:moveTo>
                  <a:pt x="5677096" y="791855"/>
                </a:moveTo>
                <a:lnTo>
                  <a:pt x="5678335" y="795828"/>
                </a:lnTo>
                <a:lnTo>
                  <a:pt x="5679741" y="800260"/>
                </a:lnTo>
                <a:lnTo>
                  <a:pt x="5681052" y="804658"/>
                </a:lnTo>
                <a:lnTo>
                  <a:pt x="5682004" y="808529"/>
                </a:lnTo>
                <a:lnTo>
                  <a:pt x="5682664" y="796137"/>
                </a:lnTo>
                <a:lnTo>
                  <a:pt x="5679104" y="790417"/>
                </a:lnTo>
                <a:lnTo>
                  <a:pt x="5677096" y="791855"/>
                </a:lnTo>
                <a:close/>
              </a:path>
              <a:path w="5764402" h="928334">
                <a:moveTo>
                  <a:pt x="5677030" y="787622"/>
                </a:moveTo>
                <a:lnTo>
                  <a:pt x="5676290" y="788834"/>
                </a:lnTo>
                <a:lnTo>
                  <a:pt x="5677096" y="791855"/>
                </a:lnTo>
                <a:lnTo>
                  <a:pt x="5679104" y="790417"/>
                </a:lnTo>
                <a:lnTo>
                  <a:pt x="5677030" y="787622"/>
                </a:lnTo>
                <a:close/>
              </a:path>
              <a:path w="5764402" h="928334">
                <a:moveTo>
                  <a:pt x="5674711" y="615015"/>
                </a:moveTo>
                <a:lnTo>
                  <a:pt x="5676355" y="627212"/>
                </a:lnTo>
                <a:lnTo>
                  <a:pt x="5679235" y="633243"/>
                </a:lnTo>
                <a:lnTo>
                  <a:pt x="5682615" y="634267"/>
                </a:lnTo>
                <a:lnTo>
                  <a:pt x="5682598" y="629465"/>
                </a:lnTo>
                <a:lnTo>
                  <a:pt x="5676648" y="617810"/>
                </a:lnTo>
                <a:lnTo>
                  <a:pt x="5674711" y="615015"/>
                </a:lnTo>
                <a:close/>
              </a:path>
              <a:path w="5764402" h="928334">
                <a:moveTo>
                  <a:pt x="5680151" y="651204"/>
                </a:moveTo>
                <a:lnTo>
                  <a:pt x="5680525" y="651072"/>
                </a:lnTo>
                <a:lnTo>
                  <a:pt x="5687898" y="650665"/>
                </a:lnTo>
                <a:lnTo>
                  <a:pt x="5682803" y="634323"/>
                </a:lnTo>
                <a:lnTo>
                  <a:pt x="5682615" y="634267"/>
                </a:lnTo>
                <a:lnTo>
                  <a:pt x="5682623" y="636466"/>
                </a:lnTo>
                <a:lnTo>
                  <a:pt x="5680537" y="642487"/>
                </a:lnTo>
                <a:lnTo>
                  <a:pt x="5680151" y="651204"/>
                </a:lnTo>
                <a:close/>
              </a:path>
              <a:path w="5764402" h="928334">
                <a:moveTo>
                  <a:pt x="5685381" y="395803"/>
                </a:moveTo>
                <a:lnTo>
                  <a:pt x="5683036" y="386043"/>
                </a:lnTo>
                <a:lnTo>
                  <a:pt x="5679130" y="385772"/>
                </a:lnTo>
                <a:lnTo>
                  <a:pt x="5677297" y="389531"/>
                </a:lnTo>
                <a:lnTo>
                  <a:pt x="5675650" y="395233"/>
                </a:lnTo>
                <a:lnTo>
                  <a:pt x="5674235" y="402337"/>
                </a:lnTo>
                <a:lnTo>
                  <a:pt x="5676791" y="444499"/>
                </a:lnTo>
                <a:lnTo>
                  <a:pt x="5677792" y="404358"/>
                </a:lnTo>
                <a:lnTo>
                  <a:pt x="5681896" y="398399"/>
                </a:lnTo>
                <a:lnTo>
                  <a:pt x="5685381" y="395803"/>
                </a:lnTo>
                <a:close/>
              </a:path>
              <a:path w="5764402" h="928334">
                <a:moveTo>
                  <a:pt x="5687351" y="792868"/>
                </a:moveTo>
                <a:lnTo>
                  <a:pt x="5688117" y="790308"/>
                </a:lnTo>
                <a:lnTo>
                  <a:pt x="5688643" y="785985"/>
                </a:lnTo>
                <a:lnTo>
                  <a:pt x="5688934" y="780399"/>
                </a:lnTo>
                <a:lnTo>
                  <a:pt x="5688996" y="774048"/>
                </a:lnTo>
                <a:lnTo>
                  <a:pt x="5688837" y="767432"/>
                </a:lnTo>
                <a:lnTo>
                  <a:pt x="5688639" y="764058"/>
                </a:lnTo>
                <a:lnTo>
                  <a:pt x="5687351" y="792868"/>
                </a:lnTo>
                <a:close/>
              </a:path>
              <a:path w="5764402" h="928334">
                <a:moveTo>
                  <a:pt x="5688639" y="764058"/>
                </a:moveTo>
                <a:lnTo>
                  <a:pt x="5681576" y="758454"/>
                </a:lnTo>
                <a:lnTo>
                  <a:pt x="5684187" y="788886"/>
                </a:lnTo>
                <a:lnTo>
                  <a:pt x="5685068" y="790705"/>
                </a:lnTo>
                <a:lnTo>
                  <a:pt x="5687351" y="792868"/>
                </a:lnTo>
                <a:lnTo>
                  <a:pt x="5688639" y="764058"/>
                </a:lnTo>
                <a:close/>
              </a:path>
              <a:path w="5764402" h="928334">
                <a:moveTo>
                  <a:pt x="5684187" y="788886"/>
                </a:moveTo>
                <a:lnTo>
                  <a:pt x="5681576" y="758454"/>
                </a:lnTo>
                <a:lnTo>
                  <a:pt x="5680362" y="764843"/>
                </a:lnTo>
                <a:lnTo>
                  <a:pt x="5679693" y="769295"/>
                </a:lnTo>
                <a:lnTo>
                  <a:pt x="5678419" y="776787"/>
                </a:lnTo>
                <a:lnTo>
                  <a:pt x="5684187" y="788886"/>
                </a:lnTo>
                <a:close/>
              </a:path>
              <a:path w="5764402" h="928334">
                <a:moveTo>
                  <a:pt x="5737373" y="620247"/>
                </a:moveTo>
                <a:lnTo>
                  <a:pt x="5741289" y="618809"/>
                </a:lnTo>
                <a:lnTo>
                  <a:pt x="5741229" y="559140"/>
                </a:lnTo>
                <a:lnTo>
                  <a:pt x="5743734" y="554552"/>
                </a:lnTo>
                <a:lnTo>
                  <a:pt x="5743981" y="554679"/>
                </a:lnTo>
                <a:lnTo>
                  <a:pt x="5745037" y="558210"/>
                </a:lnTo>
                <a:lnTo>
                  <a:pt x="5747091" y="545605"/>
                </a:lnTo>
                <a:lnTo>
                  <a:pt x="5743098" y="552099"/>
                </a:lnTo>
                <a:lnTo>
                  <a:pt x="5740024" y="553054"/>
                </a:lnTo>
                <a:lnTo>
                  <a:pt x="5737373" y="620247"/>
                </a:lnTo>
                <a:close/>
              </a:path>
              <a:path w="5764402" h="928334">
                <a:moveTo>
                  <a:pt x="5748437" y="606485"/>
                </a:moveTo>
                <a:lnTo>
                  <a:pt x="5751996" y="608327"/>
                </a:lnTo>
                <a:lnTo>
                  <a:pt x="5756671" y="605923"/>
                </a:lnTo>
                <a:lnTo>
                  <a:pt x="5756734" y="572323"/>
                </a:lnTo>
                <a:lnTo>
                  <a:pt x="5757582" y="559468"/>
                </a:lnTo>
                <a:lnTo>
                  <a:pt x="5759202" y="545297"/>
                </a:lnTo>
                <a:lnTo>
                  <a:pt x="5759189" y="534020"/>
                </a:lnTo>
                <a:lnTo>
                  <a:pt x="5755139" y="529845"/>
                </a:lnTo>
                <a:lnTo>
                  <a:pt x="5753102" y="534015"/>
                </a:lnTo>
                <a:lnTo>
                  <a:pt x="5748437" y="606485"/>
                </a:lnTo>
                <a:close/>
              </a:path>
              <a:path w="5764402" h="928334">
                <a:moveTo>
                  <a:pt x="5753102" y="534015"/>
                </a:moveTo>
                <a:lnTo>
                  <a:pt x="5747091" y="545605"/>
                </a:lnTo>
                <a:lnTo>
                  <a:pt x="5747602" y="630938"/>
                </a:lnTo>
                <a:lnTo>
                  <a:pt x="5748660" y="640002"/>
                </a:lnTo>
                <a:lnTo>
                  <a:pt x="5751069" y="764095"/>
                </a:lnTo>
                <a:lnTo>
                  <a:pt x="5754064" y="763971"/>
                </a:lnTo>
                <a:lnTo>
                  <a:pt x="5755139" y="732396"/>
                </a:lnTo>
                <a:lnTo>
                  <a:pt x="5759440" y="726465"/>
                </a:lnTo>
                <a:lnTo>
                  <a:pt x="5760914" y="717493"/>
                </a:lnTo>
                <a:lnTo>
                  <a:pt x="5758641" y="707510"/>
                </a:lnTo>
                <a:lnTo>
                  <a:pt x="5754889" y="695722"/>
                </a:lnTo>
                <a:lnTo>
                  <a:pt x="5751927" y="681332"/>
                </a:lnTo>
                <a:lnTo>
                  <a:pt x="5750522" y="609987"/>
                </a:lnTo>
                <a:lnTo>
                  <a:pt x="5748431" y="606901"/>
                </a:lnTo>
                <a:lnTo>
                  <a:pt x="5748437" y="606485"/>
                </a:lnTo>
                <a:lnTo>
                  <a:pt x="5753102" y="534015"/>
                </a:lnTo>
                <a:close/>
              </a:path>
              <a:path w="5764402" h="928334">
                <a:moveTo>
                  <a:pt x="5745037" y="558210"/>
                </a:moveTo>
                <a:lnTo>
                  <a:pt x="5741229" y="559140"/>
                </a:lnTo>
                <a:lnTo>
                  <a:pt x="5741289" y="618809"/>
                </a:lnTo>
                <a:lnTo>
                  <a:pt x="5744922" y="623123"/>
                </a:lnTo>
                <a:lnTo>
                  <a:pt x="5747602" y="630938"/>
                </a:lnTo>
                <a:lnTo>
                  <a:pt x="5747091" y="545605"/>
                </a:lnTo>
                <a:lnTo>
                  <a:pt x="5745037" y="558210"/>
                </a:lnTo>
                <a:close/>
              </a:path>
              <a:path w="5764402" h="928334">
                <a:moveTo>
                  <a:pt x="5725172" y="648173"/>
                </a:moveTo>
                <a:lnTo>
                  <a:pt x="5726143" y="638919"/>
                </a:lnTo>
                <a:lnTo>
                  <a:pt x="5730657" y="628603"/>
                </a:lnTo>
                <a:lnTo>
                  <a:pt x="5737113" y="620610"/>
                </a:lnTo>
                <a:lnTo>
                  <a:pt x="5737572" y="180936"/>
                </a:lnTo>
                <a:lnTo>
                  <a:pt x="5735939" y="181976"/>
                </a:lnTo>
                <a:lnTo>
                  <a:pt x="5727076" y="187568"/>
                </a:lnTo>
                <a:lnTo>
                  <a:pt x="5725172" y="648173"/>
                </a:lnTo>
                <a:close/>
              </a:path>
              <a:path w="5764402" h="928334">
                <a:moveTo>
                  <a:pt x="5757048" y="306216"/>
                </a:moveTo>
                <a:lnTo>
                  <a:pt x="5757409" y="305870"/>
                </a:lnTo>
                <a:lnTo>
                  <a:pt x="5758708" y="302864"/>
                </a:lnTo>
                <a:lnTo>
                  <a:pt x="5756814" y="306256"/>
                </a:lnTo>
                <a:lnTo>
                  <a:pt x="5752431" y="310638"/>
                </a:lnTo>
                <a:lnTo>
                  <a:pt x="5752578" y="347905"/>
                </a:lnTo>
                <a:lnTo>
                  <a:pt x="5753338" y="341351"/>
                </a:lnTo>
                <a:lnTo>
                  <a:pt x="5755224" y="333039"/>
                </a:lnTo>
                <a:lnTo>
                  <a:pt x="5757530" y="324146"/>
                </a:lnTo>
                <a:lnTo>
                  <a:pt x="5759897" y="305726"/>
                </a:lnTo>
                <a:lnTo>
                  <a:pt x="5757048" y="306216"/>
                </a:lnTo>
                <a:close/>
              </a:path>
              <a:path w="5764402" h="928334">
                <a:moveTo>
                  <a:pt x="5750616" y="312080"/>
                </a:moveTo>
                <a:lnTo>
                  <a:pt x="5752431" y="310638"/>
                </a:lnTo>
                <a:lnTo>
                  <a:pt x="5756814" y="306256"/>
                </a:lnTo>
                <a:lnTo>
                  <a:pt x="5753494" y="296302"/>
                </a:lnTo>
                <a:lnTo>
                  <a:pt x="5753038" y="292230"/>
                </a:lnTo>
                <a:lnTo>
                  <a:pt x="5751402" y="260749"/>
                </a:lnTo>
                <a:lnTo>
                  <a:pt x="5751388" y="209386"/>
                </a:lnTo>
                <a:lnTo>
                  <a:pt x="5749152" y="404588"/>
                </a:lnTo>
                <a:lnTo>
                  <a:pt x="5750401" y="412396"/>
                </a:lnTo>
                <a:lnTo>
                  <a:pt x="5751712" y="417056"/>
                </a:lnTo>
                <a:lnTo>
                  <a:pt x="5752431" y="310638"/>
                </a:lnTo>
                <a:lnTo>
                  <a:pt x="5750616" y="312080"/>
                </a:lnTo>
                <a:close/>
              </a:path>
              <a:path w="5764402" h="928334">
                <a:moveTo>
                  <a:pt x="5755455" y="298891"/>
                </a:moveTo>
                <a:lnTo>
                  <a:pt x="5753494" y="296302"/>
                </a:lnTo>
                <a:lnTo>
                  <a:pt x="5756814" y="306256"/>
                </a:lnTo>
                <a:lnTo>
                  <a:pt x="5758708" y="302864"/>
                </a:lnTo>
                <a:lnTo>
                  <a:pt x="5755455" y="298891"/>
                </a:lnTo>
                <a:close/>
              </a:path>
              <a:path w="5764402" h="928334">
                <a:moveTo>
                  <a:pt x="5753695" y="258807"/>
                </a:moveTo>
                <a:lnTo>
                  <a:pt x="5753568" y="263490"/>
                </a:lnTo>
                <a:lnTo>
                  <a:pt x="5753216" y="267573"/>
                </a:lnTo>
                <a:lnTo>
                  <a:pt x="5752074" y="267750"/>
                </a:lnTo>
                <a:lnTo>
                  <a:pt x="5751402" y="260749"/>
                </a:lnTo>
                <a:lnTo>
                  <a:pt x="5753038" y="292230"/>
                </a:lnTo>
                <a:lnTo>
                  <a:pt x="5755383" y="285863"/>
                </a:lnTo>
                <a:lnTo>
                  <a:pt x="5753695" y="258807"/>
                </a:lnTo>
                <a:close/>
              </a:path>
              <a:path w="5764402" h="928334">
                <a:moveTo>
                  <a:pt x="5748633" y="210012"/>
                </a:moveTo>
                <a:lnTo>
                  <a:pt x="5746301" y="209046"/>
                </a:lnTo>
                <a:lnTo>
                  <a:pt x="5747994" y="393282"/>
                </a:lnTo>
                <a:lnTo>
                  <a:pt x="5749152" y="404588"/>
                </a:lnTo>
                <a:lnTo>
                  <a:pt x="5751388" y="209386"/>
                </a:lnTo>
                <a:lnTo>
                  <a:pt x="5748633" y="210012"/>
                </a:lnTo>
                <a:close/>
              </a:path>
              <a:path w="5764402" h="928334">
                <a:moveTo>
                  <a:pt x="5744698" y="205829"/>
                </a:moveTo>
                <a:lnTo>
                  <a:pt x="5744188" y="426138"/>
                </a:lnTo>
                <a:lnTo>
                  <a:pt x="5744470" y="409595"/>
                </a:lnTo>
                <a:lnTo>
                  <a:pt x="5747994" y="393282"/>
                </a:lnTo>
                <a:lnTo>
                  <a:pt x="5746301" y="209046"/>
                </a:lnTo>
                <a:lnTo>
                  <a:pt x="5744698" y="205829"/>
                </a:lnTo>
                <a:close/>
              </a:path>
              <a:path w="5764402" h="928334">
                <a:moveTo>
                  <a:pt x="5759096" y="51968"/>
                </a:moveTo>
                <a:lnTo>
                  <a:pt x="5756821" y="58213"/>
                </a:lnTo>
                <a:lnTo>
                  <a:pt x="5758852" y="78268"/>
                </a:lnTo>
                <a:lnTo>
                  <a:pt x="5760516" y="63548"/>
                </a:lnTo>
                <a:lnTo>
                  <a:pt x="5760203" y="47288"/>
                </a:lnTo>
                <a:lnTo>
                  <a:pt x="5759096" y="51968"/>
                </a:lnTo>
                <a:close/>
              </a:path>
              <a:path w="5764402" h="928334">
                <a:moveTo>
                  <a:pt x="5759897" y="305726"/>
                </a:moveTo>
                <a:lnTo>
                  <a:pt x="5757530" y="324146"/>
                </a:lnTo>
                <a:lnTo>
                  <a:pt x="5759548" y="315846"/>
                </a:lnTo>
                <a:lnTo>
                  <a:pt x="5760573" y="309314"/>
                </a:lnTo>
                <a:lnTo>
                  <a:pt x="5759897" y="305726"/>
                </a:lnTo>
                <a:close/>
              </a:path>
              <a:path w="5764402" h="928334">
                <a:moveTo>
                  <a:pt x="5759062" y="579654"/>
                </a:moveTo>
                <a:lnTo>
                  <a:pt x="5756734" y="572323"/>
                </a:lnTo>
                <a:lnTo>
                  <a:pt x="5758666" y="601096"/>
                </a:lnTo>
                <a:lnTo>
                  <a:pt x="5760027" y="592771"/>
                </a:lnTo>
                <a:lnTo>
                  <a:pt x="5760448" y="580132"/>
                </a:lnTo>
                <a:lnTo>
                  <a:pt x="5759062" y="579654"/>
                </a:lnTo>
                <a:close/>
              </a:path>
              <a:path w="5764402" h="928334">
                <a:moveTo>
                  <a:pt x="5752560" y="681235"/>
                </a:moveTo>
                <a:lnTo>
                  <a:pt x="5753757" y="677036"/>
                </a:lnTo>
                <a:lnTo>
                  <a:pt x="5754447" y="667731"/>
                </a:lnTo>
                <a:lnTo>
                  <a:pt x="5754737" y="654031"/>
                </a:lnTo>
                <a:lnTo>
                  <a:pt x="5754735" y="636647"/>
                </a:lnTo>
                <a:lnTo>
                  <a:pt x="5754549" y="616290"/>
                </a:lnTo>
                <a:lnTo>
                  <a:pt x="5754415" y="616075"/>
                </a:lnTo>
                <a:lnTo>
                  <a:pt x="5752560" y="681235"/>
                </a:lnTo>
                <a:close/>
              </a:path>
              <a:path w="5764402" h="928334">
                <a:moveTo>
                  <a:pt x="5754415" y="616075"/>
                </a:moveTo>
                <a:lnTo>
                  <a:pt x="5750522" y="609987"/>
                </a:lnTo>
                <a:lnTo>
                  <a:pt x="5751927" y="681332"/>
                </a:lnTo>
                <a:lnTo>
                  <a:pt x="5752560" y="681235"/>
                </a:lnTo>
                <a:lnTo>
                  <a:pt x="5754415" y="616075"/>
                </a:lnTo>
                <a:close/>
              </a:path>
              <a:path w="5764402" h="928334">
                <a:moveTo>
                  <a:pt x="5743233" y="652873"/>
                </a:moveTo>
                <a:lnTo>
                  <a:pt x="5744939" y="763202"/>
                </a:lnTo>
                <a:lnTo>
                  <a:pt x="5747961" y="763767"/>
                </a:lnTo>
                <a:lnTo>
                  <a:pt x="5751069" y="764095"/>
                </a:lnTo>
                <a:lnTo>
                  <a:pt x="5748660" y="640002"/>
                </a:lnTo>
                <a:lnTo>
                  <a:pt x="5747427" y="648064"/>
                </a:lnTo>
                <a:lnTo>
                  <a:pt x="5743233" y="652873"/>
                </a:lnTo>
                <a:close/>
              </a:path>
              <a:path w="5764402" h="928334">
                <a:moveTo>
                  <a:pt x="5753470" y="787535"/>
                </a:moveTo>
                <a:lnTo>
                  <a:pt x="5756122" y="784586"/>
                </a:lnTo>
                <a:lnTo>
                  <a:pt x="5754461" y="782893"/>
                </a:lnTo>
                <a:lnTo>
                  <a:pt x="5748547" y="801742"/>
                </a:lnTo>
                <a:lnTo>
                  <a:pt x="5751344" y="804834"/>
                </a:lnTo>
                <a:lnTo>
                  <a:pt x="5752110" y="806397"/>
                </a:lnTo>
                <a:lnTo>
                  <a:pt x="5753680" y="792434"/>
                </a:lnTo>
                <a:lnTo>
                  <a:pt x="5753470" y="787535"/>
                </a:lnTo>
                <a:close/>
              </a:path>
              <a:path w="5764402" h="928334">
                <a:moveTo>
                  <a:pt x="5747750" y="775925"/>
                </a:moveTo>
                <a:lnTo>
                  <a:pt x="5742916" y="770652"/>
                </a:lnTo>
                <a:lnTo>
                  <a:pt x="5745569" y="801338"/>
                </a:lnTo>
                <a:lnTo>
                  <a:pt x="5748547" y="801742"/>
                </a:lnTo>
                <a:lnTo>
                  <a:pt x="5754461" y="782893"/>
                </a:lnTo>
                <a:lnTo>
                  <a:pt x="5747750" y="775925"/>
                </a:lnTo>
                <a:close/>
              </a:path>
              <a:path w="5764402" h="928334">
                <a:moveTo>
                  <a:pt x="5738379" y="762232"/>
                </a:moveTo>
                <a:lnTo>
                  <a:pt x="5730938" y="894679"/>
                </a:lnTo>
                <a:lnTo>
                  <a:pt x="5744420" y="902993"/>
                </a:lnTo>
                <a:lnTo>
                  <a:pt x="5739761" y="766862"/>
                </a:lnTo>
                <a:lnTo>
                  <a:pt x="5738379" y="762232"/>
                </a:lnTo>
                <a:close/>
              </a:path>
              <a:path w="5764402" h="928334">
                <a:moveTo>
                  <a:pt x="5714062" y="180165"/>
                </a:moveTo>
                <a:lnTo>
                  <a:pt x="5706073" y="184574"/>
                </a:lnTo>
                <a:lnTo>
                  <a:pt x="5709081" y="306974"/>
                </a:lnTo>
                <a:lnTo>
                  <a:pt x="5712887" y="302626"/>
                </a:lnTo>
                <a:lnTo>
                  <a:pt x="5716521" y="302160"/>
                </a:lnTo>
                <a:lnTo>
                  <a:pt x="5722056" y="175356"/>
                </a:lnTo>
                <a:lnTo>
                  <a:pt x="5714062" y="180165"/>
                </a:lnTo>
                <a:close/>
              </a:path>
              <a:path w="5764402" h="928334">
                <a:moveTo>
                  <a:pt x="5706073" y="184574"/>
                </a:moveTo>
                <a:lnTo>
                  <a:pt x="5698096" y="189352"/>
                </a:lnTo>
                <a:lnTo>
                  <a:pt x="5698662" y="270899"/>
                </a:lnTo>
                <a:lnTo>
                  <a:pt x="5702936" y="327623"/>
                </a:lnTo>
                <a:lnTo>
                  <a:pt x="5703473" y="321042"/>
                </a:lnTo>
                <a:lnTo>
                  <a:pt x="5705732" y="313635"/>
                </a:lnTo>
                <a:lnTo>
                  <a:pt x="5709081" y="306974"/>
                </a:lnTo>
                <a:lnTo>
                  <a:pt x="5706073" y="184574"/>
                </a:lnTo>
                <a:close/>
              </a:path>
              <a:path w="5764402" h="928334">
                <a:moveTo>
                  <a:pt x="5698087" y="236150"/>
                </a:moveTo>
                <a:lnTo>
                  <a:pt x="5695985" y="239048"/>
                </a:lnTo>
                <a:lnTo>
                  <a:pt x="5696192" y="266846"/>
                </a:lnTo>
                <a:lnTo>
                  <a:pt x="5698662" y="270899"/>
                </a:lnTo>
                <a:lnTo>
                  <a:pt x="5698096" y="189352"/>
                </a:lnTo>
                <a:lnTo>
                  <a:pt x="5696551" y="234734"/>
                </a:lnTo>
                <a:lnTo>
                  <a:pt x="5698087" y="236150"/>
                </a:lnTo>
                <a:close/>
              </a:path>
              <a:path w="5764402" h="928334">
                <a:moveTo>
                  <a:pt x="5692895" y="242504"/>
                </a:moveTo>
                <a:lnTo>
                  <a:pt x="5689511" y="245839"/>
                </a:lnTo>
                <a:lnTo>
                  <a:pt x="5690349" y="263557"/>
                </a:lnTo>
                <a:lnTo>
                  <a:pt x="5696192" y="266846"/>
                </a:lnTo>
                <a:lnTo>
                  <a:pt x="5695985" y="239048"/>
                </a:lnTo>
                <a:lnTo>
                  <a:pt x="5692895" y="242504"/>
                </a:lnTo>
                <a:close/>
              </a:path>
              <a:path w="5764402" h="928334">
                <a:moveTo>
                  <a:pt x="5686527" y="248375"/>
                </a:moveTo>
                <a:lnTo>
                  <a:pt x="5684536" y="248339"/>
                </a:lnTo>
                <a:lnTo>
                  <a:pt x="5684740" y="262001"/>
                </a:lnTo>
                <a:lnTo>
                  <a:pt x="5690349" y="263557"/>
                </a:lnTo>
                <a:lnTo>
                  <a:pt x="5689511" y="245839"/>
                </a:lnTo>
                <a:lnTo>
                  <a:pt x="5686527" y="248375"/>
                </a:lnTo>
                <a:close/>
              </a:path>
              <a:path w="5764402" h="928334">
                <a:moveTo>
                  <a:pt x="5757957" y="803887"/>
                </a:moveTo>
                <a:lnTo>
                  <a:pt x="5755570" y="798235"/>
                </a:lnTo>
                <a:lnTo>
                  <a:pt x="5756286" y="809450"/>
                </a:lnTo>
                <a:lnTo>
                  <a:pt x="5759497" y="810544"/>
                </a:lnTo>
                <a:lnTo>
                  <a:pt x="5759661" y="808340"/>
                </a:lnTo>
                <a:lnTo>
                  <a:pt x="5757957" y="803887"/>
                </a:lnTo>
                <a:close/>
              </a:path>
              <a:path w="5764402" h="928334">
                <a:moveTo>
                  <a:pt x="5753680" y="792434"/>
                </a:moveTo>
                <a:lnTo>
                  <a:pt x="5752110" y="806397"/>
                </a:lnTo>
                <a:lnTo>
                  <a:pt x="5756286" y="809450"/>
                </a:lnTo>
                <a:lnTo>
                  <a:pt x="5755570" y="798235"/>
                </a:lnTo>
                <a:lnTo>
                  <a:pt x="5753680" y="792434"/>
                </a:lnTo>
                <a:close/>
              </a:path>
              <a:path w="5764402" h="928334">
                <a:moveTo>
                  <a:pt x="5759231" y="398384"/>
                </a:moveTo>
                <a:lnTo>
                  <a:pt x="5760155" y="390750"/>
                </a:lnTo>
                <a:lnTo>
                  <a:pt x="5760907" y="382753"/>
                </a:lnTo>
                <a:lnTo>
                  <a:pt x="5761458" y="374740"/>
                </a:lnTo>
                <a:lnTo>
                  <a:pt x="5761779" y="367060"/>
                </a:lnTo>
                <a:lnTo>
                  <a:pt x="5761841" y="360061"/>
                </a:lnTo>
                <a:lnTo>
                  <a:pt x="5761615" y="354092"/>
                </a:lnTo>
                <a:lnTo>
                  <a:pt x="5761071" y="349499"/>
                </a:lnTo>
                <a:lnTo>
                  <a:pt x="5760181" y="346633"/>
                </a:lnTo>
                <a:lnTo>
                  <a:pt x="5759231" y="398384"/>
                </a:lnTo>
                <a:close/>
              </a:path>
              <a:path w="5764402" h="928334">
                <a:moveTo>
                  <a:pt x="5755720" y="415623"/>
                </a:moveTo>
                <a:lnTo>
                  <a:pt x="5756984" y="411168"/>
                </a:lnTo>
                <a:lnTo>
                  <a:pt x="5758164" y="405306"/>
                </a:lnTo>
                <a:lnTo>
                  <a:pt x="5759231" y="398384"/>
                </a:lnTo>
                <a:lnTo>
                  <a:pt x="5760181" y="346633"/>
                </a:lnTo>
                <a:lnTo>
                  <a:pt x="5757244" y="347469"/>
                </a:lnTo>
                <a:lnTo>
                  <a:pt x="5755720" y="415623"/>
                </a:lnTo>
                <a:close/>
              </a:path>
              <a:path w="5764402" h="928334">
                <a:moveTo>
                  <a:pt x="5755139" y="351867"/>
                </a:moveTo>
                <a:lnTo>
                  <a:pt x="5753651" y="351528"/>
                </a:lnTo>
                <a:lnTo>
                  <a:pt x="5754400" y="418321"/>
                </a:lnTo>
                <a:lnTo>
                  <a:pt x="5755720" y="415623"/>
                </a:lnTo>
                <a:lnTo>
                  <a:pt x="5757244" y="347469"/>
                </a:lnTo>
                <a:lnTo>
                  <a:pt x="5755139" y="351867"/>
                </a:lnTo>
                <a:close/>
              </a:path>
              <a:path w="5764402" h="928334">
                <a:moveTo>
                  <a:pt x="5752578" y="347905"/>
                </a:moveTo>
                <a:lnTo>
                  <a:pt x="5752431" y="310638"/>
                </a:lnTo>
                <a:lnTo>
                  <a:pt x="5751712" y="417056"/>
                </a:lnTo>
                <a:lnTo>
                  <a:pt x="5754400" y="418321"/>
                </a:lnTo>
                <a:lnTo>
                  <a:pt x="5753651" y="351528"/>
                </a:lnTo>
                <a:lnTo>
                  <a:pt x="5752578" y="347905"/>
                </a:lnTo>
                <a:close/>
              </a:path>
              <a:path w="5764402" h="928334">
                <a:moveTo>
                  <a:pt x="5754258" y="207827"/>
                </a:moveTo>
                <a:lnTo>
                  <a:pt x="5751388" y="209386"/>
                </a:lnTo>
                <a:lnTo>
                  <a:pt x="5751402" y="260749"/>
                </a:lnTo>
                <a:lnTo>
                  <a:pt x="5752137" y="256636"/>
                </a:lnTo>
                <a:lnTo>
                  <a:pt x="5753038" y="253833"/>
                </a:lnTo>
                <a:lnTo>
                  <a:pt x="5753538" y="255073"/>
                </a:lnTo>
                <a:lnTo>
                  <a:pt x="5753695" y="258807"/>
                </a:lnTo>
                <a:lnTo>
                  <a:pt x="5755383" y="285863"/>
                </a:lnTo>
                <a:lnTo>
                  <a:pt x="5754839" y="231151"/>
                </a:lnTo>
                <a:lnTo>
                  <a:pt x="5755663" y="217992"/>
                </a:lnTo>
                <a:lnTo>
                  <a:pt x="5756935" y="205996"/>
                </a:lnTo>
                <a:lnTo>
                  <a:pt x="5754258" y="207827"/>
                </a:lnTo>
                <a:close/>
              </a:path>
              <a:path w="5764402" h="928334">
                <a:moveTo>
                  <a:pt x="5761825" y="276390"/>
                </a:moveTo>
                <a:lnTo>
                  <a:pt x="5762244" y="269006"/>
                </a:lnTo>
                <a:lnTo>
                  <a:pt x="5762102" y="261432"/>
                </a:lnTo>
                <a:lnTo>
                  <a:pt x="5761276" y="256683"/>
                </a:lnTo>
                <a:lnTo>
                  <a:pt x="5759997" y="253754"/>
                </a:lnTo>
                <a:lnTo>
                  <a:pt x="5756997" y="249324"/>
                </a:lnTo>
                <a:lnTo>
                  <a:pt x="5755736" y="245811"/>
                </a:lnTo>
                <a:lnTo>
                  <a:pt x="5755383" y="285863"/>
                </a:lnTo>
                <a:lnTo>
                  <a:pt x="5761825" y="276390"/>
                </a:lnTo>
                <a:close/>
              </a:path>
              <a:path w="5764402" h="928334">
                <a:moveTo>
                  <a:pt x="5754940" y="240089"/>
                </a:moveTo>
                <a:lnTo>
                  <a:pt x="5754839" y="231151"/>
                </a:lnTo>
                <a:lnTo>
                  <a:pt x="5755383" y="285863"/>
                </a:lnTo>
                <a:lnTo>
                  <a:pt x="5755736" y="245811"/>
                </a:lnTo>
                <a:lnTo>
                  <a:pt x="5754940" y="240089"/>
                </a:lnTo>
                <a:close/>
              </a:path>
              <a:path w="5764402" h="928334">
                <a:moveTo>
                  <a:pt x="5755663" y="217992"/>
                </a:moveTo>
                <a:lnTo>
                  <a:pt x="5756663" y="215836"/>
                </a:lnTo>
                <a:lnTo>
                  <a:pt x="5759564" y="209137"/>
                </a:lnTo>
                <a:lnTo>
                  <a:pt x="5760734" y="205463"/>
                </a:lnTo>
                <a:lnTo>
                  <a:pt x="5760481" y="204155"/>
                </a:lnTo>
                <a:lnTo>
                  <a:pt x="5756935" y="205996"/>
                </a:lnTo>
                <a:lnTo>
                  <a:pt x="5755663" y="217992"/>
                </a:lnTo>
                <a:close/>
              </a:path>
              <a:path w="5764402" h="928334">
                <a:moveTo>
                  <a:pt x="5760557" y="840917"/>
                </a:moveTo>
                <a:lnTo>
                  <a:pt x="5759546" y="832829"/>
                </a:lnTo>
                <a:lnTo>
                  <a:pt x="5760159" y="858776"/>
                </a:lnTo>
                <a:lnTo>
                  <a:pt x="5760922" y="854454"/>
                </a:lnTo>
                <a:lnTo>
                  <a:pt x="5761036" y="848313"/>
                </a:lnTo>
                <a:lnTo>
                  <a:pt x="5760557" y="840917"/>
                </a:lnTo>
                <a:close/>
              </a:path>
              <a:path w="5764402" h="928334">
                <a:moveTo>
                  <a:pt x="5758061" y="824614"/>
                </a:moveTo>
                <a:lnTo>
                  <a:pt x="5756159" y="816834"/>
                </a:lnTo>
                <a:lnTo>
                  <a:pt x="5756448" y="859712"/>
                </a:lnTo>
                <a:lnTo>
                  <a:pt x="5760159" y="858776"/>
                </a:lnTo>
                <a:lnTo>
                  <a:pt x="5759546" y="832829"/>
                </a:lnTo>
                <a:lnTo>
                  <a:pt x="5758061" y="824614"/>
                </a:lnTo>
                <a:close/>
              </a:path>
              <a:path w="5764402" h="928334">
                <a:moveTo>
                  <a:pt x="5753901" y="810053"/>
                </a:moveTo>
                <a:lnTo>
                  <a:pt x="5752110" y="806397"/>
                </a:lnTo>
                <a:lnTo>
                  <a:pt x="5753383" y="855198"/>
                </a:lnTo>
                <a:lnTo>
                  <a:pt x="5756448" y="859712"/>
                </a:lnTo>
                <a:lnTo>
                  <a:pt x="5756159" y="816834"/>
                </a:lnTo>
                <a:lnTo>
                  <a:pt x="5753901" y="810053"/>
                </a:lnTo>
                <a:close/>
              </a:path>
              <a:path w="5764402" h="928334">
                <a:moveTo>
                  <a:pt x="5755139" y="732396"/>
                </a:moveTo>
                <a:lnTo>
                  <a:pt x="5756747" y="763179"/>
                </a:lnTo>
                <a:lnTo>
                  <a:pt x="5758919" y="761507"/>
                </a:lnTo>
                <a:lnTo>
                  <a:pt x="5760380" y="758737"/>
                </a:lnTo>
                <a:lnTo>
                  <a:pt x="5760932" y="754656"/>
                </a:lnTo>
                <a:lnTo>
                  <a:pt x="5760375" y="749049"/>
                </a:lnTo>
                <a:lnTo>
                  <a:pt x="5758510" y="741701"/>
                </a:lnTo>
                <a:lnTo>
                  <a:pt x="5755139" y="732396"/>
                </a:lnTo>
                <a:close/>
              </a:path>
              <a:path w="5764402" h="928334">
                <a:moveTo>
                  <a:pt x="5684146" y="620321"/>
                </a:moveTo>
                <a:lnTo>
                  <a:pt x="5685004" y="623949"/>
                </a:lnTo>
                <a:lnTo>
                  <a:pt x="5686730" y="622357"/>
                </a:lnTo>
                <a:lnTo>
                  <a:pt x="5688408" y="617840"/>
                </a:lnTo>
                <a:lnTo>
                  <a:pt x="5689124" y="612694"/>
                </a:lnTo>
                <a:lnTo>
                  <a:pt x="5687965" y="609215"/>
                </a:lnTo>
                <a:lnTo>
                  <a:pt x="5685068" y="609177"/>
                </a:lnTo>
                <a:lnTo>
                  <a:pt x="5684146" y="620321"/>
                </a:lnTo>
                <a:close/>
              </a:path>
              <a:path w="5764402" h="928334">
                <a:moveTo>
                  <a:pt x="5688158" y="684938"/>
                </a:moveTo>
                <a:lnTo>
                  <a:pt x="5690091" y="682491"/>
                </a:lnTo>
                <a:lnTo>
                  <a:pt x="5689073" y="678475"/>
                </a:lnTo>
                <a:lnTo>
                  <a:pt x="5687350" y="674003"/>
                </a:lnTo>
                <a:lnTo>
                  <a:pt x="5685385" y="670126"/>
                </a:lnTo>
                <a:lnTo>
                  <a:pt x="5684281" y="681265"/>
                </a:lnTo>
                <a:lnTo>
                  <a:pt x="5688158" y="684938"/>
                </a:lnTo>
                <a:close/>
              </a:path>
              <a:path w="5764402" h="928334">
                <a:moveTo>
                  <a:pt x="5685385" y="670126"/>
                </a:moveTo>
                <a:lnTo>
                  <a:pt x="5682580" y="668369"/>
                </a:lnTo>
                <a:lnTo>
                  <a:pt x="5682667" y="672596"/>
                </a:lnTo>
                <a:lnTo>
                  <a:pt x="5684281" y="681265"/>
                </a:lnTo>
                <a:lnTo>
                  <a:pt x="5685385" y="670126"/>
                </a:lnTo>
                <a:close/>
              </a:path>
              <a:path w="5764402" h="928334">
                <a:moveTo>
                  <a:pt x="5011986" y="914136"/>
                </a:moveTo>
                <a:lnTo>
                  <a:pt x="5019751" y="920477"/>
                </a:lnTo>
                <a:lnTo>
                  <a:pt x="5025944" y="922907"/>
                </a:lnTo>
                <a:lnTo>
                  <a:pt x="5030393" y="922207"/>
                </a:lnTo>
                <a:lnTo>
                  <a:pt x="5032925" y="919162"/>
                </a:lnTo>
                <a:lnTo>
                  <a:pt x="5033369" y="914553"/>
                </a:lnTo>
                <a:lnTo>
                  <a:pt x="5031550" y="909164"/>
                </a:lnTo>
                <a:lnTo>
                  <a:pt x="5027297" y="903778"/>
                </a:lnTo>
                <a:lnTo>
                  <a:pt x="5020437" y="899177"/>
                </a:lnTo>
                <a:lnTo>
                  <a:pt x="5011986" y="914136"/>
                </a:lnTo>
                <a:close/>
              </a:path>
              <a:path w="5764402" h="928334">
                <a:moveTo>
                  <a:pt x="5020437" y="899177"/>
                </a:moveTo>
                <a:lnTo>
                  <a:pt x="5010797" y="896145"/>
                </a:lnTo>
                <a:lnTo>
                  <a:pt x="5007758" y="891956"/>
                </a:lnTo>
                <a:lnTo>
                  <a:pt x="5002470" y="884562"/>
                </a:lnTo>
                <a:lnTo>
                  <a:pt x="5000828" y="881897"/>
                </a:lnTo>
                <a:lnTo>
                  <a:pt x="5003102" y="903486"/>
                </a:lnTo>
                <a:lnTo>
                  <a:pt x="5011986" y="914136"/>
                </a:lnTo>
                <a:lnTo>
                  <a:pt x="5020437" y="899177"/>
                </a:lnTo>
                <a:close/>
              </a:path>
              <a:path w="5764402" h="928334">
                <a:moveTo>
                  <a:pt x="5003102" y="903486"/>
                </a:moveTo>
                <a:lnTo>
                  <a:pt x="5000828" y="881897"/>
                </a:lnTo>
                <a:lnTo>
                  <a:pt x="4999747" y="856816"/>
                </a:lnTo>
                <a:lnTo>
                  <a:pt x="5004985" y="864773"/>
                </a:lnTo>
                <a:lnTo>
                  <a:pt x="5009810" y="872740"/>
                </a:lnTo>
                <a:lnTo>
                  <a:pt x="5014979" y="880713"/>
                </a:lnTo>
                <a:lnTo>
                  <a:pt x="5018541" y="893676"/>
                </a:lnTo>
                <a:lnTo>
                  <a:pt x="5021518" y="891884"/>
                </a:lnTo>
                <a:lnTo>
                  <a:pt x="5020464" y="887692"/>
                </a:lnTo>
                <a:lnTo>
                  <a:pt x="5015660" y="874960"/>
                </a:lnTo>
                <a:lnTo>
                  <a:pt x="5009775" y="865977"/>
                </a:lnTo>
                <a:lnTo>
                  <a:pt x="5001576" y="857063"/>
                </a:lnTo>
                <a:lnTo>
                  <a:pt x="4996764" y="853117"/>
                </a:lnTo>
                <a:lnTo>
                  <a:pt x="5003102" y="903486"/>
                </a:lnTo>
                <a:close/>
              </a:path>
              <a:path w="5764402" h="928334">
                <a:moveTo>
                  <a:pt x="4985165" y="904785"/>
                </a:moveTo>
                <a:lnTo>
                  <a:pt x="4988036" y="903237"/>
                </a:lnTo>
                <a:lnTo>
                  <a:pt x="4993799" y="902706"/>
                </a:lnTo>
                <a:lnTo>
                  <a:pt x="5003102" y="903486"/>
                </a:lnTo>
                <a:lnTo>
                  <a:pt x="4996764" y="853117"/>
                </a:lnTo>
                <a:lnTo>
                  <a:pt x="4990748" y="848184"/>
                </a:lnTo>
                <a:lnTo>
                  <a:pt x="4985165" y="904785"/>
                </a:lnTo>
                <a:close/>
              </a:path>
              <a:path w="5764402" h="928334">
                <a:moveTo>
                  <a:pt x="4990748" y="848184"/>
                </a:moveTo>
                <a:lnTo>
                  <a:pt x="4976974" y="839307"/>
                </a:lnTo>
                <a:lnTo>
                  <a:pt x="4978823" y="914236"/>
                </a:lnTo>
                <a:lnTo>
                  <a:pt x="4982432" y="915884"/>
                </a:lnTo>
                <a:lnTo>
                  <a:pt x="4984536" y="907054"/>
                </a:lnTo>
                <a:lnTo>
                  <a:pt x="4985165" y="904785"/>
                </a:lnTo>
                <a:lnTo>
                  <a:pt x="4990748" y="848184"/>
                </a:lnTo>
                <a:close/>
              </a:path>
              <a:path w="5764402" h="928334">
                <a:moveTo>
                  <a:pt x="4976974" y="839307"/>
                </a:moveTo>
                <a:lnTo>
                  <a:pt x="4959941" y="830400"/>
                </a:lnTo>
                <a:lnTo>
                  <a:pt x="4960739" y="839141"/>
                </a:lnTo>
                <a:lnTo>
                  <a:pt x="4965103" y="842141"/>
                </a:lnTo>
                <a:lnTo>
                  <a:pt x="4965479" y="843413"/>
                </a:lnTo>
                <a:lnTo>
                  <a:pt x="4966077" y="913404"/>
                </a:lnTo>
                <a:lnTo>
                  <a:pt x="4978823" y="914236"/>
                </a:lnTo>
                <a:lnTo>
                  <a:pt x="4976974" y="839307"/>
                </a:lnTo>
                <a:close/>
              </a:path>
              <a:path w="5764402" h="928334">
                <a:moveTo>
                  <a:pt x="4958254" y="830203"/>
                </a:moveTo>
                <a:lnTo>
                  <a:pt x="4952620" y="833939"/>
                </a:lnTo>
                <a:lnTo>
                  <a:pt x="4955558" y="836168"/>
                </a:lnTo>
                <a:lnTo>
                  <a:pt x="4960739" y="839141"/>
                </a:lnTo>
                <a:lnTo>
                  <a:pt x="4959941" y="830400"/>
                </a:lnTo>
                <a:lnTo>
                  <a:pt x="4958254" y="830203"/>
                </a:lnTo>
                <a:close/>
              </a:path>
              <a:path w="5764402" h="928334">
                <a:moveTo>
                  <a:pt x="5565469" y="849932"/>
                </a:moveTo>
                <a:lnTo>
                  <a:pt x="5556753" y="847504"/>
                </a:lnTo>
                <a:lnTo>
                  <a:pt x="5556900" y="849506"/>
                </a:lnTo>
                <a:lnTo>
                  <a:pt x="5561239" y="852140"/>
                </a:lnTo>
                <a:lnTo>
                  <a:pt x="5565097" y="851613"/>
                </a:lnTo>
                <a:lnTo>
                  <a:pt x="5565469" y="849932"/>
                </a:lnTo>
                <a:close/>
              </a:path>
              <a:path w="5764402" h="928334">
                <a:moveTo>
                  <a:pt x="5680664" y="845071"/>
                </a:moveTo>
                <a:lnTo>
                  <a:pt x="5682492" y="846122"/>
                </a:lnTo>
                <a:lnTo>
                  <a:pt x="5680775" y="839348"/>
                </a:lnTo>
                <a:lnTo>
                  <a:pt x="5679685" y="836315"/>
                </a:lnTo>
                <a:lnTo>
                  <a:pt x="5678381" y="833951"/>
                </a:lnTo>
                <a:lnTo>
                  <a:pt x="5676631" y="835204"/>
                </a:lnTo>
                <a:lnTo>
                  <a:pt x="5673505" y="839807"/>
                </a:lnTo>
                <a:lnTo>
                  <a:pt x="5680664" y="845071"/>
                </a:lnTo>
                <a:close/>
              </a:path>
              <a:path w="5764402" h="928334">
                <a:moveTo>
                  <a:pt x="5689374" y="12378"/>
                </a:moveTo>
                <a:lnTo>
                  <a:pt x="5677187" y="14077"/>
                </a:lnTo>
                <a:lnTo>
                  <a:pt x="5678689" y="31482"/>
                </a:lnTo>
                <a:lnTo>
                  <a:pt x="5682364" y="32219"/>
                </a:lnTo>
                <a:lnTo>
                  <a:pt x="5683917" y="36056"/>
                </a:lnTo>
                <a:lnTo>
                  <a:pt x="5689374" y="12378"/>
                </a:lnTo>
                <a:close/>
              </a:path>
              <a:path w="5764402" h="928334">
                <a:moveTo>
                  <a:pt x="5504914" y="841936"/>
                </a:moveTo>
                <a:lnTo>
                  <a:pt x="5496730" y="839819"/>
                </a:lnTo>
                <a:lnTo>
                  <a:pt x="5497091" y="843261"/>
                </a:lnTo>
                <a:lnTo>
                  <a:pt x="5501179" y="845753"/>
                </a:lnTo>
                <a:lnTo>
                  <a:pt x="5504899" y="846715"/>
                </a:lnTo>
                <a:lnTo>
                  <a:pt x="5506021" y="844612"/>
                </a:lnTo>
                <a:lnTo>
                  <a:pt x="5504914" y="841936"/>
                </a:lnTo>
                <a:close/>
              </a:path>
              <a:path w="5764402" h="928334">
                <a:moveTo>
                  <a:pt x="5166322" y="852304"/>
                </a:moveTo>
                <a:lnTo>
                  <a:pt x="5167020" y="853751"/>
                </a:lnTo>
                <a:lnTo>
                  <a:pt x="5170163" y="855308"/>
                </a:lnTo>
                <a:lnTo>
                  <a:pt x="5177122" y="854846"/>
                </a:lnTo>
                <a:lnTo>
                  <a:pt x="5177606" y="853864"/>
                </a:lnTo>
                <a:lnTo>
                  <a:pt x="5174227" y="852812"/>
                </a:lnTo>
                <a:lnTo>
                  <a:pt x="5169595" y="852142"/>
                </a:lnTo>
                <a:lnTo>
                  <a:pt x="5166322" y="852304"/>
                </a:lnTo>
                <a:close/>
              </a:path>
              <a:path w="5764402" h="928334">
                <a:moveTo>
                  <a:pt x="5209917" y="832496"/>
                </a:moveTo>
                <a:lnTo>
                  <a:pt x="5204232" y="833181"/>
                </a:lnTo>
                <a:lnTo>
                  <a:pt x="5205375" y="834201"/>
                </a:lnTo>
                <a:lnTo>
                  <a:pt x="5209690" y="835018"/>
                </a:lnTo>
                <a:lnTo>
                  <a:pt x="5213520" y="835098"/>
                </a:lnTo>
                <a:lnTo>
                  <a:pt x="5213210" y="833903"/>
                </a:lnTo>
                <a:lnTo>
                  <a:pt x="5209917" y="832496"/>
                </a:lnTo>
                <a:close/>
              </a:path>
              <a:path w="5764402" h="928334">
                <a:moveTo>
                  <a:pt x="5289333" y="923478"/>
                </a:moveTo>
                <a:lnTo>
                  <a:pt x="5283436" y="924131"/>
                </a:lnTo>
                <a:lnTo>
                  <a:pt x="5284239" y="925104"/>
                </a:lnTo>
                <a:lnTo>
                  <a:pt x="5288398" y="925932"/>
                </a:lnTo>
                <a:lnTo>
                  <a:pt x="5292566" y="926148"/>
                </a:lnTo>
                <a:lnTo>
                  <a:pt x="5293400" y="925286"/>
                </a:lnTo>
                <a:lnTo>
                  <a:pt x="5289333" y="923478"/>
                </a:lnTo>
                <a:close/>
              </a:path>
              <a:path w="5764402" h="928334">
                <a:moveTo>
                  <a:pt x="5066768" y="831776"/>
                </a:moveTo>
                <a:lnTo>
                  <a:pt x="5057364" y="830058"/>
                </a:lnTo>
                <a:lnTo>
                  <a:pt x="5060230" y="834073"/>
                </a:lnTo>
                <a:lnTo>
                  <a:pt x="5064950" y="835036"/>
                </a:lnTo>
                <a:lnTo>
                  <a:pt x="5066827" y="832121"/>
                </a:lnTo>
                <a:lnTo>
                  <a:pt x="5066768" y="831776"/>
                </a:lnTo>
                <a:close/>
              </a:path>
              <a:path w="5764402" h="928334">
                <a:moveTo>
                  <a:pt x="5031724" y="842177"/>
                </a:moveTo>
                <a:lnTo>
                  <a:pt x="5026286" y="843614"/>
                </a:lnTo>
                <a:lnTo>
                  <a:pt x="5022806" y="844800"/>
                </a:lnTo>
                <a:lnTo>
                  <a:pt x="5020233" y="845314"/>
                </a:lnTo>
                <a:lnTo>
                  <a:pt x="5017514" y="844731"/>
                </a:lnTo>
                <a:lnTo>
                  <a:pt x="5015660" y="874960"/>
                </a:lnTo>
                <a:lnTo>
                  <a:pt x="5020464" y="887692"/>
                </a:lnTo>
                <a:lnTo>
                  <a:pt x="5019546" y="884043"/>
                </a:lnTo>
                <a:lnTo>
                  <a:pt x="5019049" y="851201"/>
                </a:lnTo>
                <a:lnTo>
                  <a:pt x="5020510" y="849468"/>
                </a:lnTo>
                <a:lnTo>
                  <a:pt x="5030504" y="851703"/>
                </a:lnTo>
                <a:lnTo>
                  <a:pt x="5031724" y="842177"/>
                </a:lnTo>
                <a:close/>
              </a:path>
              <a:path w="5764402" h="928334">
                <a:moveTo>
                  <a:pt x="5005193" y="885518"/>
                </a:moveTo>
                <a:lnTo>
                  <a:pt x="5009557" y="889183"/>
                </a:lnTo>
                <a:lnTo>
                  <a:pt x="5014280" y="892339"/>
                </a:lnTo>
                <a:lnTo>
                  <a:pt x="5018541" y="893676"/>
                </a:lnTo>
                <a:lnTo>
                  <a:pt x="5014979" y="880713"/>
                </a:lnTo>
                <a:lnTo>
                  <a:pt x="5009810" y="872740"/>
                </a:lnTo>
                <a:lnTo>
                  <a:pt x="5005193" y="885518"/>
                </a:lnTo>
                <a:close/>
              </a:path>
              <a:path w="5764402" h="928334">
                <a:moveTo>
                  <a:pt x="5004985" y="864773"/>
                </a:moveTo>
                <a:lnTo>
                  <a:pt x="4999747" y="856816"/>
                </a:lnTo>
                <a:lnTo>
                  <a:pt x="5000828" y="881897"/>
                </a:lnTo>
                <a:lnTo>
                  <a:pt x="5002009" y="882652"/>
                </a:lnTo>
                <a:lnTo>
                  <a:pt x="5005193" y="885518"/>
                </a:lnTo>
                <a:lnTo>
                  <a:pt x="5009810" y="872740"/>
                </a:lnTo>
                <a:lnTo>
                  <a:pt x="5004985" y="864773"/>
                </a:lnTo>
                <a:close/>
              </a:path>
              <a:path w="5764402" h="928334">
                <a:moveTo>
                  <a:pt x="5028218" y="68464"/>
                </a:moveTo>
                <a:lnTo>
                  <a:pt x="5031553" y="67185"/>
                </a:lnTo>
                <a:lnTo>
                  <a:pt x="5031431" y="16196"/>
                </a:lnTo>
                <a:lnTo>
                  <a:pt x="5027617" y="17372"/>
                </a:lnTo>
                <a:lnTo>
                  <a:pt x="5025282" y="17063"/>
                </a:lnTo>
                <a:lnTo>
                  <a:pt x="5024633" y="70926"/>
                </a:lnTo>
                <a:lnTo>
                  <a:pt x="5028218" y="68464"/>
                </a:lnTo>
                <a:close/>
              </a:path>
              <a:path w="5764402" h="928334">
                <a:moveTo>
                  <a:pt x="5022982" y="13662"/>
                </a:moveTo>
                <a:lnTo>
                  <a:pt x="5020407" y="9341"/>
                </a:lnTo>
                <a:lnTo>
                  <a:pt x="5020710" y="74714"/>
                </a:lnTo>
                <a:lnTo>
                  <a:pt x="5021168" y="74160"/>
                </a:lnTo>
                <a:lnTo>
                  <a:pt x="5024633" y="70926"/>
                </a:lnTo>
                <a:lnTo>
                  <a:pt x="5025282" y="17063"/>
                </a:lnTo>
                <a:lnTo>
                  <a:pt x="5022982" y="13662"/>
                </a:lnTo>
                <a:close/>
              </a:path>
              <a:path w="5764402" h="928334">
                <a:moveTo>
                  <a:pt x="4988719" y="74610"/>
                </a:moveTo>
                <a:lnTo>
                  <a:pt x="4996494" y="73635"/>
                </a:lnTo>
                <a:lnTo>
                  <a:pt x="5003933" y="73010"/>
                </a:lnTo>
                <a:lnTo>
                  <a:pt x="5010627" y="72777"/>
                </a:lnTo>
                <a:lnTo>
                  <a:pt x="5016163" y="72976"/>
                </a:lnTo>
                <a:lnTo>
                  <a:pt x="5020131" y="73647"/>
                </a:lnTo>
                <a:lnTo>
                  <a:pt x="5020710" y="74714"/>
                </a:lnTo>
                <a:lnTo>
                  <a:pt x="5020407" y="9341"/>
                </a:lnTo>
                <a:lnTo>
                  <a:pt x="5017728" y="7883"/>
                </a:lnTo>
                <a:lnTo>
                  <a:pt x="5013432" y="7451"/>
                </a:lnTo>
                <a:lnTo>
                  <a:pt x="5007006" y="8464"/>
                </a:lnTo>
                <a:lnTo>
                  <a:pt x="4997932" y="11342"/>
                </a:lnTo>
                <a:lnTo>
                  <a:pt x="4988719" y="74610"/>
                </a:lnTo>
                <a:close/>
              </a:path>
              <a:path w="5764402" h="928334">
                <a:moveTo>
                  <a:pt x="4976391" y="25742"/>
                </a:moveTo>
                <a:lnTo>
                  <a:pt x="4967038" y="26532"/>
                </a:lnTo>
                <a:lnTo>
                  <a:pt x="4971357" y="71890"/>
                </a:lnTo>
                <a:lnTo>
                  <a:pt x="4973014" y="71178"/>
                </a:lnTo>
                <a:lnTo>
                  <a:pt x="4977017" y="69544"/>
                </a:lnTo>
                <a:lnTo>
                  <a:pt x="4985127" y="17455"/>
                </a:lnTo>
                <a:lnTo>
                  <a:pt x="4976391" y="25742"/>
                </a:lnTo>
                <a:close/>
              </a:path>
              <a:path w="5764402" h="928334">
                <a:moveTo>
                  <a:pt x="5095041" y="78969"/>
                </a:moveTo>
                <a:lnTo>
                  <a:pt x="5086285" y="85418"/>
                </a:lnTo>
                <a:lnTo>
                  <a:pt x="5091608" y="88539"/>
                </a:lnTo>
                <a:lnTo>
                  <a:pt x="5098851" y="84774"/>
                </a:lnTo>
                <a:lnTo>
                  <a:pt x="5095273" y="18969"/>
                </a:lnTo>
                <a:lnTo>
                  <a:pt x="5093892" y="21651"/>
                </a:lnTo>
                <a:lnTo>
                  <a:pt x="5089840" y="23536"/>
                </a:lnTo>
                <a:lnTo>
                  <a:pt x="5088612" y="80981"/>
                </a:lnTo>
                <a:lnTo>
                  <a:pt x="5095041" y="78969"/>
                </a:lnTo>
                <a:close/>
              </a:path>
              <a:path w="5764402" h="928334">
                <a:moveTo>
                  <a:pt x="5077697" y="93066"/>
                </a:moveTo>
                <a:lnTo>
                  <a:pt x="5077986" y="94027"/>
                </a:lnTo>
                <a:lnTo>
                  <a:pt x="5080710" y="93422"/>
                </a:lnTo>
                <a:lnTo>
                  <a:pt x="5085406" y="91507"/>
                </a:lnTo>
                <a:lnTo>
                  <a:pt x="5091608" y="88539"/>
                </a:lnTo>
                <a:lnTo>
                  <a:pt x="5086285" y="85418"/>
                </a:lnTo>
                <a:lnTo>
                  <a:pt x="5080309" y="90282"/>
                </a:lnTo>
                <a:lnTo>
                  <a:pt x="5077697" y="93066"/>
                </a:lnTo>
                <a:close/>
              </a:path>
              <a:path w="5764402" h="928334">
                <a:moveTo>
                  <a:pt x="5018509" y="78897"/>
                </a:moveTo>
                <a:lnTo>
                  <a:pt x="5021715" y="76568"/>
                </a:lnTo>
                <a:lnTo>
                  <a:pt x="5020710" y="74714"/>
                </a:lnTo>
                <a:lnTo>
                  <a:pt x="5018192" y="77754"/>
                </a:lnTo>
                <a:lnTo>
                  <a:pt x="5017127" y="79535"/>
                </a:lnTo>
                <a:lnTo>
                  <a:pt x="5018509" y="78897"/>
                </a:lnTo>
                <a:close/>
              </a:path>
              <a:path w="5764402" h="928334">
                <a:moveTo>
                  <a:pt x="5477378" y="909517"/>
                </a:moveTo>
                <a:lnTo>
                  <a:pt x="5479881" y="858535"/>
                </a:lnTo>
                <a:lnTo>
                  <a:pt x="5475744" y="859148"/>
                </a:lnTo>
                <a:lnTo>
                  <a:pt x="5469467" y="859227"/>
                </a:lnTo>
                <a:lnTo>
                  <a:pt x="5460763" y="858703"/>
                </a:lnTo>
                <a:lnTo>
                  <a:pt x="5455727" y="904207"/>
                </a:lnTo>
                <a:lnTo>
                  <a:pt x="5453546" y="905886"/>
                </a:lnTo>
                <a:lnTo>
                  <a:pt x="5452960" y="906251"/>
                </a:lnTo>
                <a:lnTo>
                  <a:pt x="5460763" y="858703"/>
                </a:lnTo>
                <a:lnTo>
                  <a:pt x="5449347" y="857507"/>
                </a:lnTo>
                <a:lnTo>
                  <a:pt x="5450595" y="914057"/>
                </a:lnTo>
                <a:lnTo>
                  <a:pt x="5458442" y="916932"/>
                </a:lnTo>
                <a:lnTo>
                  <a:pt x="5457256" y="903174"/>
                </a:lnTo>
                <a:lnTo>
                  <a:pt x="5459035" y="901847"/>
                </a:lnTo>
                <a:lnTo>
                  <a:pt x="5465707" y="918861"/>
                </a:lnTo>
                <a:lnTo>
                  <a:pt x="5471727" y="918898"/>
                </a:lnTo>
                <a:lnTo>
                  <a:pt x="5475839" y="916099"/>
                </a:lnTo>
                <a:lnTo>
                  <a:pt x="5477378" y="909517"/>
                </a:lnTo>
                <a:close/>
              </a:path>
              <a:path w="5764402" h="928334">
                <a:moveTo>
                  <a:pt x="5455727" y="904207"/>
                </a:moveTo>
                <a:lnTo>
                  <a:pt x="5460763" y="858703"/>
                </a:lnTo>
                <a:lnTo>
                  <a:pt x="5452960" y="906251"/>
                </a:lnTo>
                <a:lnTo>
                  <a:pt x="5453546" y="905886"/>
                </a:lnTo>
                <a:lnTo>
                  <a:pt x="5455727" y="904207"/>
                </a:lnTo>
                <a:close/>
              </a:path>
              <a:path w="5764402" h="928334">
                <a:moveTo>
                  <a:pt x="5443656" y="846073"/>
                </a:moveTo>
                <a:lnTo>
                  <a:pt x="5434270" y="844590"/>
                </a:lnTo>
                <a:lnTo>
                  <a:pt x="5437058" y="851641"/>
                </a:lnTo>
                <a:lnTo>
                  <a:pt x="5442000" y="852373"/>
                </a:lnTo>
                <a:lnTo>
                  <a:pt x="5445216" y="849592"/>
                </a:lnTo>
                <a:lnTo>
                  <a:pt x="5443656" y="846073"/>
                </a:lnTo>
                <a:close/>
              </a:path>
              <a:path w="5764402" h="928334">
                <a:moveTo>
                  <a:pt x="5404122" y="856020"/>
                </a:moveTo>
                <a:lnTo>
                  <a:pt x="5396882" y="855701"/>
                </a:lnTo>
                <a:lnTo>
                  <a:pt x="5398644" y="893393"/>
                </a:lnTo>
                <a:lnTo>
                  <a:pt x="5403062" y="897783"/>
                </a:lnTo>
                <a:lnTo>
                  <a:pt x="5409888" y="914222"/>
                </a:lnTo>
                <a:lnTo>
                  <a:pt x="5406274" y="843898"/>
                </a:lnTo>
                <a:lnTo>
                  <a:pt x="5401899" y="837151"/>
                </a:lnTo>
                <a:lnTo>
                  <a:pt x="5398581" y="855036"/>
                </a:lnTo>
                <a:lnTo>
                  <a:pt x="5404122" y="856020"/>
                </a:lnTo>
                <a:close/>
              </a:path>
              <a:path w="5764402" h="928334">
                <a:moveTo>
                  <a:pt x="5395784" y="834414"/>
                </a:moveTo>
                <a:lnTo>
                  <a:pt x="5383495" y="830146"/>
                </a:lnTo>
                <a:lnTo>
                  <a:pt x="5385742" y="846713"/>
                </a:lnTo>
                <a:lnTo>
                  <a:pt x="5386818" y="847026"/>
                </a:lnTo>
                <a:lnTo>
                  <a:pt x="5392480" y="848688"/>
                </a:lnTo>
                <a:lnTo>
                  <a:pt x="5393757" y="886357"/>
                </a:lnTo>
                <a:lnTo>
                  <a:pt x="5398644" y="893393"/>
                </a:lnTo>
                <a:lnTo>
                  <a:pt x="5396882" y="855701"/>
                </a:lnTo>
                <a:lnTo>
                  <a:pt x="5401899" y="837151"/>
                </a:lnTo>
                <a:lnTo>
                  <a:pt x="5395784" y="834414"/>
                </a:lnTo>
                <a:close/>
              </a:path>
              <a:path w="5764402" h="928334">
                <a:moveTo>
                  <a:pt x="5373556" y="831630"/>
                </a:moveTo>
                <a:lnTo>
                  <a:pt x="5374123" y="835449"/>
                </a:lnTo>
                <a:lnTo>
                  <a:pt x="5377191" y="840031"/>
                </a:lnTo>
                <a:lnTo>
                  <a:pt x="5381868" y="844409"/>
                </a:lnTo>
                <a:lnTo>
                  <a:pt x="5385742" y="846713"/>
                </a:lnTo>
                <a:lnTo>
                  <a:pt x="5383495" y="830146"/>
                </a:lnTo>
                <a:lnTo>
                  <a:pt x="5376383" y="829541"/>
                </a:lnTo>
                <a:lnTo>
                  <a:pt x="5373556" y="831630"/>
                </a:lnTo>
                <a:close/>
              </a:path>
              <a:path w="5764402" h="928334">
                <a:moveTo>
                  <a:pt x="5386180" y="902814"/>
                </a:moveTo>
                <a:lnTo>
                  <a:pt x="5381638" y="898328"/>
                </a:lnTo>
                <a:lnTo>
                  <a:pt x="5376543" y="893861"/>
                </a:lnTo>
                <a:lnTo>
                  <a:pt x="5371219" y="889588"/>
                </a:lnTo>
                <a:lnTo>
                  <a:pt x="5365989" y="885684"/>
                </a:lnTo>
                <a:lnTo>
                  <a:pt x="5361177" y="882322"/>
                </a:lnTo>
                <a:lnTo>
                  <a:pt x="5357105" y="879676"/>
                </a:lnTo>
                <a:lnTo>
                  <a:pt x="5354098" y="877922"/>
                </a:lnTo>
                <a:lnTo>
                  <a:pt x="5361435" y="910684"/>
                </a:lnTo>
                <a:lnTo>
                  <a:pt x="5361640" y="906432"/>
                </a:lnTo>
                <a:lnTo>
                  <a:pt x="5367503" y="906042"/>
                </a:lnTo>
                <a:lnTo>
                  <a:pt x="5375327" y="920151"/>
                </a:lnTo>
                <a:lnTo>
                  <a:pt x="5383711" y="920401"/>
                </a:lnTo>
                <a:lnTo>
                  <a:pt x="5386180" y="902814"/>
                </a:lnTo>
                <a:close/>
              </a:path>
              <a:path w="5764402" h="928334">
                <a:moveTo>
                  <a:pt x="5393255" y="914653"/>
                </a:moveTo>
                <a:lnTo>
                  <a:pt x="5392312" y="911151"/>
                </a:lnTo>
                <a:lnTo>
                  <a:pt x="5389846" y="907147"/>
                </a:lnTo>
                <a:lnTo>
                  <a:pt x="5386180" y="902814"/>
                </a:lnTo>
                <a:lnTo>
                  <a:pt x="5383711" y="920401"/>
                </a:lnTo>
                <a:lnTo>
                  <a:pt x="5389278" y="919452"/>
                </a:lnTo>
                <a:lnTo>
                  <a:pt x="5392352" y="917478"/>
                </a:lnTo>
                <a:lnTo>
                  <a:pt x="5393255" y="914653"/>
                </a:lnTo>
                <a:close/>
              </a:path>
              <a:path w="5764402" h="928334">
                <a:moveTo>
                  <a:pt x="5358593" y="851473"/>
                </a:moveTo>
                <a:lnTo>
                  <a:pt x="5352145" y="846377"/>
                </a:lnTo>
                <a:lnTo>
                  <a:pt x="5348814" y="915356"/>
                </a:lnTo>
                <a:lnTo>
                  <a:pt x="5363802" y="918527"/>
                </a:lnTo>
                <a:lnTo>
                  <a:pt x="5375327" y="920151"/>
                </a:lnTo>
                <a:lnTo>
                  <a:pt x="5367503" y="906042"/>
                </a:lnTo>
                <a:lnTo>
                  <a:pt x="5367352" y="906852"/>
                </a:lnTo>
                <a:lnTo>
                  <a:pt x="5364226" y="912817"/>
                </a:lnTo>
                <a:lnTo>
                  <a:pt x="5361435" y="910684"/>
                </a:lnTo>
                <a:lnTo>
                  <a:pt x="5354098" y="877922"/>
                </a:lnTo>
                <a:lnTo>
                  <a:pt x="5358593" y="851473"/>
                </a:lnTo>
                <a:close/>
              </a:path>
              <a:path w="5764402" h="928334">
                <a:moveTo>
                  <a:pt x="5334144" y="855770"/>
                </a:moveTo>
                <a:lnTo>
                  <a:pt x="5334180" y="856964"/>
                </a:lnTo>
                <a:lnTo>
                  <a:pt x="5341384" y="913515"/>
                </a:lnTo>
                <a:lnTo>
                  <a:pt x="5348814" y="915356"/>
                </a:lnTo>
                <a:lnTo>
                  <a:pt x="5352145" y="846377"/>
                </a:lnTo>
                <a:lnTo>
                  <a:pt x="5345389" y="844674"/>
                </a:lnTo>
                <a:lnTo>
                  <a:pt x="5338674" y="844385"/>
                </a:lnTo>
                <a:lnTo>
                  <a:pt x="5334144" y="855770"/>
                </a:lnTo>
                <a:close/>
              </a:path>
              <a:path w="5764402" h="928334">
                <a:moveTo>
                  <a:pt x="5330376" y="912527"/>
                </a:moveTo>
                <a:lnTo>
                  <a:pt x="5341384" y="913515"/>
                </a:lnTo>
                <a:lnTo>
                  <a:pt x="5334180" y="856964"/>
                </a:lnTo>
                <a:lnTo>
                  <a:pt x="5323275" y="856553"/>
                </a:lnTo>
                <a:lnTo>
                  <a:pt x="5320621" y="842989"/>
                </a:lnTo>
                <a:lnTo>
                  <a:pt x="5318869" y="840580"/>
                </a:lnTo>
                <a:lnTo>
                  <a:pt x="5315950" y="838186"/>
                </a:lnTo>
                <a:lnTo>
                  <a:pt x="5315256" y="909429"/>
                </a:lnTo>
                <a:lnTo>
                  <a:pt x="5330376" y="912527"/>
                </a:lnTo>
                <a:close/>
              </a:path>
              <a:path w="5764402" h="928334">
                <a:moveTo>
                  <a:pt x="5323275" y="856553"/>
                </a:moveTo>
                <a:lnTo>
                  <a:pt x="5323832" y="855711"/>
                </a:lnTo>
                <a:lnTo>
                  <a:pt x="5326762" y="840143"/>
                </a:lnTo>
                <a:lnTo>
                  <a:pt x="5322263" y="832235"/>
                </a:lnTo>
                <a:lnTo>
                  <a:pt x="5321297" y="838559"/>
                </a:lnTo>
                <a:lnTo>
                  <a:pt x="5320621" y="842989"/>
                </a:lnTo>
                <a:lnTo>
                  <a:pt x="5323275" y="856553"/>
                </a:lnTo>
                <a:close/>
              </a:path>
              <a:path w="5764402" h="928334">
                <a:moveTo>
                  <a:pt x="5315950" y="838186"/>
                </a:moveTo>
                <a:lnTo>
                  <a:pt x="5311357" y="871629"/>
                </a:lnTo>
                <a:lnTo>
                  <a:pt x="5311117" y="871637"/>
                </a:lnTo>
                <a:lnTo>
                  <a:pt x="5294588" y="871140"/>
                </a:lnTo>
                <a:lnTo>
                  <a:pt x="5287168" y="868877"/>
                </a:lnTo>
                <a:lnTo>
                  <a:pt x="5286961" y="865754"/>
                </a:lnTo>
                <a:lnTo>
                  <a:pt x="5289124" y="905223"/>
                </a:lnTo>
                <a:lnTo>
                  <a:pt x="5300135" y="906302"/>
                </a:lnTo>
                <a:lnTo>
                  <a:pt x="5315256" y="909429"/>
                </a:lnTo>
                <a:lnTo>
                  <a:pt x="5315950" y="838186"/>
                </a:lnTo>
                <a:close/>
              </a:path>
              <a:path w="5764402" h="928334">
                <a:moveTo>
                  <a:pt x="5310440" y="837963"/>
                </a:moveTo>
                <a:lnTo>
                  <a:pt x="5301418" y="842133"/>
                </a:lnTo>
                <a:lnTo>
                  <a:pt x="5304236" y="850691"/>
                </a:lnTo>
                <a:lnTo>
                  <a:pt x="5305423" y="854698"/>
                </a:lnTo>
                <a:lnTo>
                  <a:pt x="5309950" y="867387"/>
                </a:lnTo>
                <a:lnTo>
                  <a:pt x="5311357" y="871629"/>
                </a:lnTo>
                <a:lnTo>
                  <a:pt x="5315950" y="838186"/>
                </a:lnTo>
                <a:lnTo>
                  <a:pt x="5310440" y="837963"/>
                </a:lnTo>
                <a:close/>
              </a:path>
              <a:path w="5764402" h="928334">
                <a:moveTo>
                  <a:pt x="5295902" y="837782"/>
                </a:moveTo>
                <a:lnTo>
                  <a:pt x="5298892" y="832074"/>
                </a:lnTo>
                <a:lnTo>
                  <a:pt x="5299079" y="830989"/>
                </a:lnTo>
                <a:lnTo>
                  <a:pt x="5293337" y="831294"/>
                </a:lnTo>
                <a:lnTo>
                  <a:pt x="5293165" y="835540"/>
                </a:lnTo>
                <a:lnTo>
                  <a:pt x="5295902" y="837782"/>
                </a:lnTo>
                <a:close/>
              </a:path>
              <a:path w="5764402" h="928334">
                <a:moveTo>
                  <a:pt x="5525885" y="917925"/>
                </a:moveTo>
                <a:lnTo>
                  <a:pt x="5523507" y="914153"/>
                </a:lnTo>
                <a:lnTo>
                  <a:pt x="5521354" y="911601"/>
                </a:lnTo>
                <a:lnTo>
                  <a:pt x="5519553" y="908836"/>
                </a:lnTo>
                <a:lnTo>
                  <a:pt x="5518850" y="906030"/>
                </a:lnTo>
                <a:lnTo>
                  <a:pt x="5520720" y="918773"/>
                </a:lnTo>
                <a:lnTo>
                  <a:pt x="5524618" y="918801"/>
                </a:lnTo>
                <a:lnTo>
                  <a:pt x="5525885" y="917925"/>
                </a:lnTo>
                <a:close/>
              </a:path>
              <a:path w="5764402" h="928334">
                <a:moveTo>
                  <a:pt x="5533535" y="850771"/>
                </a:moveTo>
                <a:lnTo>
                  <a:pt x="5526296" y="846972"/>
                </a:lnTo>
                <a:lnTo>
                  <a:pt x="5521519" y="844096"/>
                </a:lnTo>
                <a:lnTo>
                  <a:pt x="5519264" y="842432"/>
                </a:lnTo>
                <a:lnTo>
                  <a:pt x="5518522" y="844237"/>
                </a:lnTo>
                <a:lnTo>
                  <a:pt x="5515868" y="845885"/>
                </a:lnTo>
                <a:lnTo>
                  <a:pt x="5518850" y="906030"/>
                </a:lnTo>
                <a:lnTo>
                  <a:pt x="5519992" y="903355"/>
                </a:lnTo>
                <a:lnTo>
                  <a:pt x="5528936" y="905469"/>
                </a:lnTo>
                <a:lnTo>
                  <a:pt x="5533535" y="850771"/>
                </a:lnTo>
                <a:close/>
              </a:path>
              <a:path w="5764402" h="928334">
                <a:moveTo>
                  <a:pt x="5513444" y="917671"/>
                </a:moveTo>
                <a:lnTo>
                  <a:pt x="5520720" y="918773"/>
                </a:lnTo>
                <a:lnTo>
                  <a:pt x="5518850" y="906030"/>
                </a:lnTo>
                <a:lnTo>
                  <a:pt x="5515868" y="845885"/>
                </a:lnTo>
                <a:lnTo>
                  <a:pt x="5511222" y="847614"/>
                </a:lnTo>
                <a:lnTo>
                  <a:pt x="5504140" y="849341"/>
                </a:lnTo>
                <a:lnTo>
                  <a:pt x="5502044" y="915320"/>
                </a:lnTo>
                <a:lnTo>
                  <a:pt x="5513444" y="917671"/>
                </a:lnTo>
                <a:close/>
              </a:path>
              <a:path w="5764402" h="928334">
                <a:moveTo>
                  <a:pt x="5502044" y="915320"/>
                </a:moveTo>
                <a:lnTo>
                  <a:pt x="5504140" y="849341"/>
                </a:lnTo>
                <a:lnTo>
                  <a:pt x="5494175" y="850981"/>
                </a:lnTo>
                <a:lnTo>
                  <a:pt x="5492868" y="850853"/>
                </a:lnTo>
                <a:lnTo>
                  <a:pt x="5487866" y="845379"/>
                </a:lnTo>
                <a:lnTo>
                  <a:pt x="5485775" y="911549"/>
                </a:lnTo>
                <a:lnTo>
                  <a:pt x="5502044" y="915320"/>
                </a:lnTo>
                <a:close/>
              </a:path>
              <a:path w="5764402" h="928334">
                <a:moveTo>
                  <a:pt x="5486367" y="836921"/>
                </a:moveTo>
                <a:lnTo>
                  <a:pt x="5479467" y="832432"/>
                </a:lnTo>
                <a:lnTo>
                  <a:pt x="5480741" y="852135"/>
                </a:lnTo>
                <a:lnTo>
                  <a:pt x="5482877" y="855987"/>
                </a:lnTo>
                <a:lnTo>
                  <a:pt x="5485775" y="911549"/>
                </a:lnTo>
                <a:lnTo>
                  <a:pt x="5487866" y="845379"/>
                </a:lnTo>
                <a:lnTo>
                  <a:pt x="5486367" y="836921"/>
                </a:lnTo>
                <a:close/>
              </a:path>
              <a:path w="5764402" h="928334">
                <a:moveTo>
                  <a:pt x="5470222" y="842740"/>
                </a:moveTo>
                <a:lnTo>
                  <a:pt x="5472918" y="845127"/>
                </a:lnTo>
                <a:lnTo>
                  <a:pt x="5475760" y="847535"/>
                </a:lnTo>
                <a:lnTo>
                  <a:pt x="5478463" y="849894"/>
                </a:lnTo>
                <a:lnTo>
                  <a:pt x="5480741" y="852135"/>
                </a:lnTo>
                <a:lnTo>
                  <a:pt x="5479467" y="832432"/>
                </a:lnTo>
                <a:lnTo>
                  <a:pt x="5473133" y="832734"/>
                </a:lnTo>
                <a:lnTo>
                  <a:pt x="5470222" y="842740"/>
                </a:lnTo>
                <a:close/>
              </a:path>
              <a:path w="5764402" h="928334">
                <a:moveTo>
                  <a:pt x="5470222" y="842740"/>
                </a:moveTo>
                <a:lnTo>
                  <a:pt x="5473133" y="832734"/>
                </a:lnTo>
                <a:lnTo>
                  <a:pt x="5468946" y="833541"/>
                </a:lnTo>
                <a:lnTo>
                  <a:pt x="5466621" y="834786"/>
                </a:lnTo>
                <a:lnTo>
                  <a:pt x="5466413" y="838306"/>
                </a:lnTo>
                <a:lnTo>
                  <a:pt x="5470222" y="842740"/>
                </a:lnTo>
                <a:close/>
              </a:path>
              <a:path w="5764402" h="928334">
                <a:moveTo>
                  <a:pt x="5572843" y="846705"/>
                </a:moveTo>
                <a:lnTo>
                  <a:pt x="5574947" y="849525"/>
                </a:lnTo>
                <a:lnTo>
                  <a:pt x="5575049" y="854182"/>
                </a:lnTo>
                <a:lnTo>
                  <a:pt x="5571984" y="855744"/>
                </a:lnTo>
                <a:lnTo>
                  <a:pt x="5566134" y="856610"/>
                </a:lnTo>
                <a:lnTo>
                  <a:pt x="5556968" y="856641"/>
                </a:lnTo>
                <a:lnTo>
                  <a:pt x="5566361" y="916875"/>
                </a:lnTo>
                <a:lnTo>
                  <a:pt x="5575101" y="916223"/>
                </a:lnTo>
                <a:lnTo>
                  <a:pt x="5576733" y="835628"/>
                </a:lnTo>
                <a:lnTo>
                  <a:pt x="5572843" y="846705"/>
                </a:lnTo>
                <a:close/>
              </a:path>
              <a:path w="5764402" h="928334">
                <a:moveTo>
                  <a:pt x="5554974" y="914164"/>
                </a:moveTo>
                <a:lnTo>
                  <a:pt x="5566361" y="916875"/>
                </a:lnTo>
                <a:lnTo>
                  <a:pt x="5556968" y="856641"/>
                </a:lnTo>
                <a:lnTo>
                  <a:pt x="5543954" y="855701"/>
                </a:lnTo>
                <a:lnTo>
                  <a:pt x="5543682" y="855577"/>
                </a:lnTo>
                <a:lnTo>
                  <a:pt x="5542109" y="909793"/>
                </a:lnTo>
                <a:lnTo>
                  <a:pt x="5554974" y="914164"/>
                </a:lnTo>
                <a:close/>
              </a:path>
              <a:path w="5764402" h="928334">
                <a:moveTo>
                  <a:pt x="5533535" y="850771"/>
                </a:moveTo>
                <a:lnTo>
                  <a:pt x="5528936" y="905469"/>
                </a:lnTo>
                <a:lnTo>
                  <a:pt x="5542109" y="909793"/>
                </a:lnTo>
                <a:lnTo>
                  <a:pt x="5543682" y="855577"/>
                </a:lnTo>
                <a:lnTo>
                  <a:pt x="5533535" y="850771"/>
                </a:lnTo>
                <a:close/>
              </a:path>
              <a:path w="5764402" h="928334">
                <a:moveTo>
                  <a:pt x="5507250" y="922037"/>
                </a:moveTo>
                <a:lnTo>
                  <a:pt x="5498970" y="920272"/>
                </a:lnTo>
                <a:lnTo>
                  <a:pt x="5500074" y="922551"/>
                </a:lnTo>
                <a:lnTo>
                  <a:pt x="5504762" y="924528"/>
                </a:lnTo>
                <a:lnTo>
                  <a:pt x="5507250" y="922037"/>
                </a:lnTo>
                <a:close/>
              </a:path>
              <a:path w="5764402" h="928334">
                <a:moveTo>
                  <a:pt x="5697743" y="420069"/>
                </a:moveTo>
                <a:lnTo>
                  <a:pt x="5698040" y="377734"/>
                </a:lnTo>
                <a:lnTo>
                  <a:pt x="5697708" y="385508"/>
                </a:lnTo>
                <a:lnTo>
                  <a:pt x="5697106" y="392804"/>
                </a:lnTo>
                <a:lnTo>
                  <a:pt x="5696238" y="399225"/>
                </a:lnTo>
                <a:lnTo>
                  <a:pt x="5695107" y="404369"/>
                </a:lnTo>
                <a:lnTo>
                  <a:pt x="5693718" y="407837"/>
                </a:lnTo>
                <a:lnTo>
                  <a:pt x="5692153" y="407973"/>
                </a:lnTo>
                <a:lnTo>
                  <a:pt x="5691916" y="411278"/>
                </a:lnTo>
                <a:lnTo>
                  <a:pt x="5691483" y="420708"/>
                </a:lnTo>
                <a:lnTo>
                  <a:pt x="5697743" y="420069"/>
                </a:lnTo>
                <a:close/>
              </a:path>
              <a:path w="5764402" h="928334">
                <a:moveTo>
                  <a:pt x="5691483" y="420708"/>
                </a:moveTo>
                <a:lnTo>
                  <a:pt x="5691916" y="411278"/>
                </a:lnTo>
                <a:lnTo>
                  <a:pt x="5690779" y="414787"/>
                </a:lnTo>
                <a:lnTo>
                  <a:pt x="5688809" y="416624"/>
                </a:lnTo>
                <a:lnTo>
                  <a:pt x="5685996" y="416013"/>
                </a:lnTo>
                <a:lnTo>
                  <a:pt x="5684477" y="424293"/>
                </a:lnTo>
                <a:lnTo>
                  <a:pt x="5691483" y="420708"/>
                </a:lnTo>
                <a:close/>
              </a:path>
              <a:path w="5764402" h="928334">
                <a:moveTo>
                  <a:pt x="5685996" y="416013"/>
                </a:moveTo>
                <a:lnTo>
                  <a:pt x="5682970" y="431070"/>
                </a:lnTo>
                <a:lnTo>
                  <a:pt x="5690646" y="432974"/>
                </a:lnTo>
                <a:lnTo>
                  <a:pt x="5695864" y="438354"/>
                </a:lnTo>
                <a:lnTo>
                  <a:pt x="5696168" y="445748"/>
                </a:lnTo>
                <a:lnTo>
                  <a:pt x="5696023" y="422538"/>
                </a:lnTo>
                <a:lnTo>
                  <a:pt x="5684477" y="424293"/>
                </a:lnTo>
                <a:lnTo>
                  <a:pt x="5685996" y="416013"/>
                </a:lnTo>
                <a:close/>
              </a:path>
              <a:path w="5764402" h="928334">
                <a:moveTo>
                  <a:pt x="5682327" y="412182"/>
                </a:moveTo>
                <a:lnTo>
                  <a:pt x="5677792" y="404358"/>
                </a:lnTo>
                <a:lnTo>
                  <a:pt x="5679534" y="439797"/>
                </a:lnTo>
                <a:lnTo>
                  <a:pt x="5682970" y="431070"/>
                </a:lnTo>
                <a:lnTo>
                  <a:pt x="5685996" y="416013"/>
                </a:lnTo>
                <a:lnTo>
                  <a:pt x="5682327" y="412182"/>
                </a:lnTo>
                <a:close/>
              </a:path>
              <a:path w="5764402" h="928334">
                <a:moveTo>
                  <a:pt x="5673196" y="443999"/>
                </a:moveTo>
                <a:lnTo>
                  <a:pt x="5676791" y="444499"/>
                </a:lnTo>
                <a:lnTo>
                  <a:pt x="5674235" y="402337"/>
                </a:lnTo>
                <a:lnTo>
                  <a:pt x="5673099" y="410299"/>
                </a:lnTo>
                <a:lnTo>
                  <a:pt x="5672286" y="418578"/>
                </a:lnTo>
                <a:lnTo>
                  <a:pt x="5672253" y="439883"/>
                </a:lnTo>
                <a:lnTo>
                  <a:pt x="5673196" y="443999"/>
                </a:lnTo>
                <a:close/>
              </a:path>
              <a:path w="5764402" h="928334">
                <a:moveTo>
                  <a:pt x="5671844" y="426629"/>
                </a:moveTo>
                <a:lnTo>
                  <a:pt x="5671817" y="433912"/>
                </a:lnTo>
                <a:lnTo>
                  <a:pt x="5672253" y="439883"/>
                </a:lnTo>
                <a:lnTo>
                  <a:pt x="5672286" y="418578"/>
                </a:lnTo>
                <a:lnTo>
                  <a:pt x="5671844" y="426629"/>
                </a:lnTo>
                <a:close/>
              </a:path>
              <a:path w="5764402" h="928334">
                <a:moveTo>
                  <a:pt x="5693377" y="765112"/>
                </a:moveTo>
                <a:lnTo>
                  <a:pt x="5695124" y="769588"/>
                </a:lnTo>
                <a:lnTo>
                  <a:pt x="5696432" y="776242"/>
                </a:lnTo>
                <a:lnTo>
                  <a:pt x="5697307" y="784309"/>
                </a:lnTo>
                <a:lnTo>
                  <a:pt x="5699749" y="759166"/>
                </a:lnTo>
                <a:lnTo>
                  <a:pt x="5696293" y="754325"/>
                </a:lnTo>
                <a:lnTo>
                  <a:pt x="5693377" y="765112"/>
                </a:lnTo>
                <a:close/>
              </a:path>
              <a:path w="5764402" h="928334">
                <a:moveTo>
                  <a:pt x="5688639" y="764058"/>
                </a:moveTo>
                <a:lnTo>
                  <a:pt x="5689393" y="764656"/>
                </a:lnTo>
                <a:lnTo>
                  <a:pt x="5693377" y="765112"/>
                </a:lnTo>
                <a:lnTo>
                  <a:pt x="5696293" y="754325"/>
                </a:lnTo>
                <a:lnTo>
                  <a:pt x="5691294" y="747072"/>
                </a:lnTo>
                <a:lnTo>
                  <a:pt x="5689883" y="744426"/>
                </a:lnTo>
                <a:lnTo>
                  <a:pt x="5688639" y="764058"/>
                </a:lnTo>
                <a:close/>
              </a:path>
              <a:path w="5764402" h="928334">
                <a:moveTo>
                  <a:pt x="5684525" y="732955"/>
                </a:moveTo>
                <a:lnTo>
                  <a:pt x="5680825" y="737977"/>
                </a:lnTo>
                <a:lnTo>
                  <a:pt x="5681546" y="758413"/>
                </a:lnTo>
                <a:lnTo>
                  <a:pt x="5682061" y="755614"/>
                </a:lnTo>
                <a:lnTo>
                  <a:pt x="5683591" y="750113"/>
                </a:lnTo>
                <a:lnTo>
                  <a:pt x="5686114" y="748296"/>
                </a:lnTo>
                <a:lnTo>
                  <a:pt x="5684525" y="732955"/>
                </a:lnTo>
                <a:close/>
              </a:path>
              <a:path w="5764402" h="928334">
                <a:moveTo>
                  <a:pt x="5677931" y="742841"/>
                </a:moveTo>
                <a:lnTo>
                  <a:pt x="5676593" y="747744"/>
                </a:lnTo>
                <a:lnTo>
                  <a:pt x="5677559" y="752883"/>
                </a:lnTo>
                <a:lnTo>
                  <a:pt x="5681546" y="758413"/>
                </a:lnTo>
                <a:lnTo>
                  <a:pt x="5680825" y="737977"/>
                </a:lnTo>
                <a:lnTo>
                  <a:pt x="5677931" y="742841"/>
                </a:lnTo>
                <a:close/>
              </a:path>
              <a:path w="5764402" h="928334">
                <a:moveTo>
                  <a:pt x="5690384" y="196319"/>
                </a:moveTo>
                <a:lnTo>
                  <a:pt x="5686917" y="244411"/>
                </a:lnTo>
                <a:lnTo>
                  <a:pt x="5692474" y="236973"/>
                </a:lnTo>
                <a:lnTo>
                  <a:pt x="5693888" y="192480"/>
                </a:lnTo>
                <a:lnTo>
                  <a:pt x="5690384" y="196319"/>
                </a:lnTo>
                <a:close/>
              </a:path>
              <a:path w="5764402" h="928334">
                <a:moveTo>
                  <a:pt x="5675366" y="232476"/>
                </a:moveTo>
                <a:lnTo>
                  <a:pt x="5677595" y="229903"/>
                </a:lnTo>
                <a:lnTo>
                  <a:pt x="5681121" y="209410"/>
                </a:lnTo>
                <a:lnTo>
                  <a:pt x="5671827" y="225726"/>
                </a:lnTo>
                <a:lnTo>
                  <a:pt x="5671630" y="227242"/>
                </a:lnTo>
                <a:lnTo>
                  <a:pt x="5675366" y="232476"/>
                </a:lnTo>
                <a:close/>
              </a:path>
              <a:path w="5764402" h="928334">
                <a:moveTo>
                  <a:pt x="5697875" y="362357"/>
                </a:moveTo>
                <a:lnTo>
                  <a:pt x="5698097" y="369884"/>
                </a:lnTo>
                <a:lnTo>
                  <a:pt x="5698431" y="275488"/>
                </a:lnTo>
                <a:lnTo>
                  <a:pt x="5696172" y="280387"/>
                </a:lnTo>
                <a:lnTo>
                  <a:pt x="5692557" y="285370"/>
                </a:lnTo>
                <a:lnTo>
                  <a:pt x="5688258" y="290212"/>
                </a:lnTo>
                <a:lnTo>
                  <a:pt x="5694015" y="299038"/>
                </a:lnTo>
                <a:lnTo>
                  <a:pt x="5697722" y="301745"/>
                </a:lnTo>
                <a:lnTo>
                  <a:pt x="5697931" y="308661"/>
                </a:lnTo>
                <a:lnTo>
                  <a:pt x="5697875" y="362357"/>
                </a:lnTo>
                <a:close/>
              </a:path>
              <a:path w="5764402" h="928334">
                <a:moveTo>
                  <a:pt x="5688258" y="290212"/>
                </a:moveTo>
                <a:lnTo>
                  <a:pt x="5683949" y="294685"/>
                </a:lnTo>
                <a:lnTo>
                  <a:pt x="5685789" y="303606"/>
                </a:lnTo>
                <a:lnTo>
                  <a:pt x="5685945" y="303473"/>
                </a:lnTo>
                <a:lnTo>
                  <a:pt x="5694015" y="299038"/>
                </a:lnTo>
                <a:lnTo>
                  <a:pt x="5688258" y="290212"/>
                </a:lnTo>
                <a:close/>
              </a:path>
              <a:path w="5764402" h="928334">
                <a:moveTo>
                  <a:pt x="5680303" y="298563"/>
                </a:moveTo>
                <a:lnTo>
                  <a:pt x="5677991" y="301621"/>
                </a:lnTo>
                <a:lnTo>
                  <a:pt x="5680061" y="304369"/>
                </a:lnTo>
                <a:lnTo>
                  <a:pt x="5685789" y="303606"/>
                </a:lnTo>
                <a:lnTo>
                  <a:pt x="5683949" y="294685"/>
                </a:lnTo>
                <a:lnTo>
                  <a:pt x="5680303" y="298563"/>
                </a:lnTo>
                <a:close/>
              </a:path>
              <a:path w="5764402" h="928334">
                <a:moveTo>
                  <a:pt x="5692960" y="613423"/>
                </a:moveTo>
                <a:lnTo>
                  <a:pt x="5692137" y="620002"/>
                </a:lnTo>
                <a:lnTo>
                  <a:pt x="5689804" y="626488"/>
                </a:lnTo>
                <a:lnTo>
                  <a:pt x="5686509" y="631667"/>
                </a:lnTo>
                <a:lnTo>
                  <a:pt x="5682803" y="634323"/>
                </a:lnTo>
                <a:lnTo>
                  <a:pt x="5687898" y="650665"/>
                </a:lnTo>
                <a:lnTo>
                  <a:pt x="5693300" y="654397"/>
                </a:lnTo>
                <a:lnTo>
                  <a:pt x="5692960" y="613423"/>
                </a:lnTo>
                <a:close/>
              </a:path>
              <a:path w="5764402" h="928334">
                <a:moveTo>
                  <a:pt x="5702139" y="541742"/>
                </a:moveTo>
                <a:lnTo>
                  <a:pt x="5698088" y="536919"/>
                </a:lnTo>
                <a:lnTo>
                  <a:pt x="5698279" y="553915"/>
                </a:lnTo>
                <a:lnTo>
                  <a:pt x="5699797" y="557851"/>
                </a:lnTo>
                <a:lnTo>
                  <a:pt x="5700010" y="587600"/>
                </a:lnTo>
                <a:lnTo>
                  <a:pt x="5700107" y="757314"/>
                </a:lnTo>
                <a:lnTo>
                  <a:pt x="5701702" y="760196"/>
                </a:lnTo>
                <a:lnTo>
                  <a:pt x="5701842" y="761885"/>
                </a:lnTo>
                <a:lnTo>
                  <a:pt x="5703714" y="858152"/>
                </a:lnTo>
                <a:lnTo>
                  <a:pt x="5704857" y="541148"/>
                </a:lnTo>
                <a:lnTo>
                  <a:pt x="5702139" y="541742"/>
                </a:lnTo>
                <a:close/>
              </a:path>
              <a:path w="5764402" h="928334">
                <a:moveTo>
                  <a:pt x="5691294" y="518267"/>
                </a:moveTo>
                <a:lnTo>
                  <a:pt x="5690259" y="535660"/>
                </a:lnTo>
                <a:lnTo>
                  <a:pt x="5692899" y="542261"/>
                </a:lnTo>
                <a:lnTo>
                  <a:pt x="5695776" y="548532"/>
                </a:lnTo>
                <a:lnTo>
                  <a:pt x="5698279" y="553915"/>
                </a:lnTo>
                <a:lnTo>
                  <a:pt x="5698088" y="536919"/>
                </a:lnTo>
                <a:lnTo>
                  <a:pt x="5691819" y="527431"/>
                </a:lnTo>
                <a:lnTo>
                  <a:pt x="5691294" y="518267"/>
                </a:lnTo>
                <a:close/>
              </a:path>
              <a:path w="5764402" h="928334">
                <a:moveTo>
                  <a:pt x="5689862" y="519472"/>
                </a:moveTo>
                <a:lnTo>
                  <a:pt x="5688130" y="523706"/>
                </a:lnTo>
                <a:lnTo>
                  <a:pt x="5688465" y="529288"/>
                </a:lnTo>
                <a:lnTo>
                  <a:pt x="5690259" y="535660"/>
                </a:lnTo>
                <a:lnTo>
                  <a:pt x="5691294" y="518267"/>
                </a:lnTo>
                <a:lnTo>
                  <a:pt x="5689862" y="519472"/>
                </a:lnTo>
                <a:close/>
              </a:path>
              <a:path w="5764402" h="928334">
                <a:moveTo>
                  <a:pt x="5706698" y="501733"/>
                </a:moveTo>
                <a:lnTo>
                  <a:pt x="5702171" y="498795"/>
                </a:lnTo>
                <a:lnTo>
                  <a:pt x="5702519" y="533155"/>
                </a:lnTo>
                <a:lnTo>
                  <a:pt x="5704161" y="537607"/>
                </a:lnTo>
                <a:lnTo>
                  <a:pt x="5704857" y="541148"/>
                </a:lnTo>
                <a:lnTo>
                  <a:pt x="5711249" y="863371"/>
                </a:lnTo>
                <a:lnTo>
                  <a:pt x="5712117" y="503252"/>
                </a:lnTo>
                <a:lnTo>
                  <a:pt x="5706698" y="501733"/>
                </a:lnTo>
                <a:close/>
              </a:path>
              <a:path w="5764402" h="928334">
                <a:moveTo>
                  <a:pt x="5702171" y="498795"/>
                </a:moveTo>
                <a:lnTo>
                  <a:pt x="5696407" y="494793"/>
                </a:lnTo>
                <a:lnTo>
                  <a:pt x="5697669" y="525267"/>
                </a:lnTo>
                <a:lnTo>
                  <a:pt x="5700249" y="528729"/>
                </a:lnTo>
                <a:lnTo>
                  <a:pt x="5702519" y="533155"/>
                </a:lnTo>
                <a:lnTo>
                  <a:pt x="5702171" y="498795"/>
                </a:lnTo>
                <a:close/>
              </a:path>
              <a:path w="5764402" h="928334">
                <a:moveTo>
                  <a:pt x="5696233" y="492665"/>
                </a:moveTo>
                <a:lnTo>
                  <a:pt x="5695098" y="523709"/>
                </a:lnTo>
                <a:lnTo>
                  <a:pt x="5697669" y="525267"/>
                </a:lnTo>
                <a:lnTo>
                  <a:pt x="5696407" y="494793"/>
                </a:lnTo>
                <a:lnTo>
                  <a:pt x="5696233" y="492665"/>
                </a:lnTo>
                <a:close/>
              </a:path>
              <a:path w="5764402" h="928334">
                <a:moveTo>
                  <a:pt x="5692446" y="508972"/>
                </a:moveTo>
                <a:lnTo>
                  <a:pt x="5691294" y="518267"/>
                </a:lnTo>
                <a:lnTo>
                  <a:pt x="5691819" y="527431"/>
                </a:lnTo>
                <a:lnTo>
                  <a:pt x="5695098" y="523709"/>
                </a:lnTo>
                <a:lnTo>
                  <a:pt x="5692446" y="508972"/>
                </a:lnTo>
                <a:close/>
              </a:path>
              <a:path w="5764402" h="928334">
                <a:moveTo>
                  <a:pt x="5720060" y="875828"/>
                </a:moveTo>
                <a:lnTo>
                  <a:pt x="5719350" y="307146"/>
                </a:lnTo>
                <a:lnTo>
                  <a:pt x="5718893" y="308664"/>
                </a:lnTo>
                <a:lnTo>
                  <a:pt x="5718095" y="322000"/>
                </a:lnTo>
                <a:lnTo>
                  <a:pt x="5715181" y="869549"/>
                </a:lnTo>
                <a:lnTo>
                  <a:pt x="5720060" y="875828"/>
                </a:lnTo>
                <a:close/>
              </a:path>
              <a:path w="5764402" h="928334">
                <a:moveTo>
                  <a:pt x="5697557" y="855214"/>
                </a:moveTo>
                <a:lnTo>
                  <a:pt x="5697783" y="801620"/>
                </a:lnTo>
                <a:lnTo>
                  <a:pt x="5697397" y="809334"/>
                </a:lnTo>
                <a:lnTo>
                  <a:pt x="5696602" y="815400"/>
                </a:lnTo>
                <a:lnTo>
                  <a:pt x="5695405" y="819053"/>
                </a:lnTo>
                <a:lnTo>
                  <a:pt x="5693811" y="819529"/>
                </a:lnTo>
                <a:lnTo>
                  <a:pt x="5693329" y="847149"/>
                </a:lnTo>
                <a:lnTo>
                  <a:pt x="5697557" y="855214"/>
                </a:lnTo>
                <a:close/>
              </a:path>
              <a:path w="5764402" h="928334">
                <a:moveTo>
                  <a:pt x="5680064" y="812047"/>
                </a:moveTo>
                <a:lnTo>
                  <a:pt x="5676940" y="808878"/>
                </a:lnTo>
                <a:lnTo>
                  <a:pt x="5677782" y="811120"/>
                </a:lnTo>
                <a:lnTo>
                  <a:pt x="5682934" y="824160"/>
                </a:lnTo>
                <a:lnTo>
                  <a:pt x="5682332" y="811379"/>
                </a:lnTo>
                <a:lnTo>
                  <a:pt x="5680064" y="812047"/>
                </a:lnTo>
                <a:close/>
              </a:path>
              <a:path w="5764402" h="928334">
                <a:moveTo>
                  <a:pt x="5685854" y="693701"/>
                </a:moveTo>
                <a:lnTo>
                  <a:pt x="5688946" y="698592"/>
                </a:lnTo>
                <a:lnTo>
                  <a:pt x="5692433" y="707354"/>
                </a:lnTo>
                <a:lnTo>
                  <a:pt x="5692987" y="714975"/>
                </a:lnTo>
                <a:lnTo>
                  <a:pt x="5693798" y="698586"/>
                </a:lnTo>
                <a:lnTo>
                  <a:pt x="5690136" y="698726"/>
                </a:lnTo>
                <a:lnTo>
                  <a:pt x="5685854" y="693701"/>
                </a:lnTo>
                <a:close/>
              </a:path>
              <a:path w="5764402" h="928334">
                <a:moveTo>
                  <a:pt x="5686525" y="579112"/>
                </a:moveTo>
                <a:lnTo>
                  <a:pt x="5691646" y="576254"/>
                </a:lnTo>
                <a:lnTo>
                  <a:pt x="5695573" y="576595"/>
                </a:lnTo>
                <a:lnTo>
                  <a:pt x="5698287" y="579215"/>
                </a:lnTo>
                <a:lnTo>
                  <a:pt x="5699772" y="583190"/>
                </a:lnTo>
                <a:lnTo>
                  <a:pt x="5700010" y="587600"/>
                </a:lnTo>
                <a:lnTo>
                  <a:pt x="5699797" y="557851"/>
                </a:lnTo>
                <a:lnTo>
                  <a:pt x="5697440" y="559142"/>
                </a:lnTo>
                <a:lnTo>
                  <a:pt x="5692344" y="555379"/>
                </a:lnTo>
                <a:lnTo>
                  <a:pt x="5686525" y="579112"/>
                </a:lnTo>
                <a:close/>
              </a:path>
              <a:path w="5764402" h="928334">
                <a:moveTo>
                  <a:pt x="5676551" y="582423"/>
                </a:moveTo>
                <a:lnTo>
                  <a:pt x="5679283" y="594255"/>
                </a:lnTo>
                <a:lnTo>
                  <a:pt x="5680444" y="562717"/>
                </a:lnTo>
                <a:lnTo>
                  <a:pt x="5682708" y="558051"/>
                </a:lnTo>
                <a:lnTo>
                  <a:pt x="5686116" y="565142"/>
                </a:lnTo>
                <a:lnTo>
                  <a:pt x="5686525" y="579112"/>
                </a:lnTo>
                <a:lnTo>
                  <a:pt x="5692344" y="555379"/>
                </a:lnTo>
                <a:lnTo>
                  <a:pt x="5683822" y="547931"/>
                </a:lnTo>
                <a:lnTo>
                  <a:pt x="5681826" y="546983"/>
                </a:lnTo>
                <a:lnTo>
                  <a:pt x="5677379" y="549256"/>
                </a:lnTo>
                <a:lnTo>
                  <a:pt x="5676551" y="582423"/>
                </a:lnTo>
                <a:close/>
              </a:path>
              <a:path w="5764402" h="928334">
                <a:moveTo>
                  <a:pt x="5675250" y="557521"/>
                </a:moveTo>
                <a:lnTo>
                  <a:pt x="5675090" y="569378"/>
                </a:lnTo>
                <a:lnTo>
                  <a:pt x="5676551" y="582423"/>
                </a:lnTo>
                <a:lnTo>
                  <a:pt x="5677379" y="549256"/>
                </a:lnTo>
                <a:lnTo>
                  <a:pt x="5675250" y="557521"/>
                </a:lnTo>
                <a:close/>
              </a:path>
              <a:path w="5764402" h="928334">
                <a:moveTo>
                  <a:pt x="5692448" y="343558"/>
                </a:moveTo>
                <a:lnTo>
                  <a:pt x="5695499" y="345711"/>
                </a:lnTo>
                <a:lnTo>
                  <a:pt x="5696580" y="349871"/>
                </a:lnTo>
                <a:lnTo>
                  <a:pt x="5697371" y="355553"/>
                </a:lnTo>
                <a:lnTo>
                  <a:pt x="5697875" y="362357"/>
                </a:lnTo>
                <a:lnTo>
                  <a:pt x="5697931" y="308661"/>
                </a:lnTo>
                <a:lnTo>
                  <a:pt x="5695511" y="316848"/>
                </a:lnTo>
                <a:lnTo>
                  <a:pt x="5692448" y="343558"/>
                </a:lnTo>
                <a:close/>
              </a:path>
              <a:path w="5764402" h="928334">
                <a:moveTo>
                  <a:pt x="5691327" y="323374"/>
                </a:moveTo>
                <a:lnTo>
                  <a:pt x="5686247" y="325303"/>
                </a:lnTo>
                <a:lnTo>
                  <a:pt x="5688187" y="352293"/>
                </a:lnTo>
                <a:lnTo>
                  <a:pt x="5690471" y="346365"/>
                </a:lnTo>
                <a:lnTo>
                  <a:pt x="5692448" y="343558"/>
                </a:lnTo>
                <a:lnTo>
                  <a:pt x="5695511" y="316848"/>
                </a:lnTo>
                <a:lnTo>
                  <a:pt x="5691327" y="323374"/>
                </a:lnTo>
                <a:close/>
              </a:path>
              <a:path w="5764402" h="928334">
                <a:moveTo>
                  <a:pt x="5685592" y="361742"/>
                </a:moveTo>
                <a:lnTo>
                  <a:pt x="5688187" y="352293"/>
                </a:lnTo>
                <a:lnTo>
                  <a:pt x="5686247" y="325303"/>
                </a:lnTo>
                <a:lnTo>
                  <a:pt x="5685514" y="329559"/>
                </a:lnTo>
                <a:lnTo>
                  <a:pt x="5683117" y="339995"/>
                </a:lnTo>
                <a:lnTo>
                  <a:pt x="5681013" y="354588"/>
                </a:lnTo>
                <a:lnTo>
                  <a:pt x="5685592" y="361742"/>
                </a:lnTo>
                <a:close/>
              </a:path>
              <a:path w="5764402" h="928334">
                <a:moveTo>
                  <a:pt x="5681013" y="354588"/>
                </a:moveTo>
                <a:lnTo>
                  <a:pt x="5683117" y="339995"/>
                </a:lnTo>
                <a:lnTo>
                  <a:pt x="5680772" y="346349"/>
                </a:lnTo>
                <a:lnTo>
                  <a:pt x="5678662" y="349550"/>
                </a:lnTo>
                <a:lnTo>
                  <a:pt x="5677931" y="350787"/>
                </a:lnTo>
                <a:lnTo>
                  <a:pt x="5681013" y="354588"/>
                </a:lnTo>
                <a:close/>
              </a:path>
              <a:path w="5764402" h="928334">
                <a:moveTo>
                  <a:pt x="5697646" y="915808"/>
                </a:moveTo>
                <a:lnTo>
                  <a:pt x="5689375" y="914033"/>
                </a:lnTo>
                <a:lnTo>
                  <a:pt x="5690138" y="916061"/>
                </a:lnTo>
                <a:lnTo>
                  <a:pt x="5694670" y="918250"/>
                </a:lnTo>
                <a:lnTo>
                  <a:pt x="5697707" y="916954"/>
                </a:lnTo>
                <a:lnTo>
                  <a:pt x="5697646" y="915808"/>
                </a:lnTo>
                <a:close/>
              </a:path>
              <a:path w="5764402" h="928334">
                <a:moveTo>
                  <a:pt x="5193339" y="919939"/>
                </a:moveTo>
                <a:lnTo>
                  <a:pt x="5189211" y="921315"/>
                </a:lnTo>
                <a:lnTo>
                  <a:pt x="5194574" y="922030"/>
                </a:lnTo>
                <a:lnTo>
                  <a:pt x="5198585" y="921643"/>
                </a:lnTo>
                <a:lnTo>
                  <a:pt x="5193339" y="919939"/>
                </a:lnTo>
                <a:close/>
              </a:path>
              <a:path w="5764402" h="928334">
                <a:moveTo>
                  <a:pt x="5592328" y="836506"/>
                </a:moveTo>
                <a:lnTo>
                  <a:pt x="5594315" y="839436"/>
                </a:lnTo>
                <a:lnTo>
                  <a:pt x="5597455" y="842757"/>
                </a:lnTo>
                <a:lnTo>
                  <a:pt x="5601000" y="845806"/>
                </a:lnTo>
                <a:lnTo>
                  <a:pt x="5604203" y="847920"/>
                </a:lnTo>
                <a:lnTo>
                  <a:pt x="5606593" y="846694"/>
                </a:lnTo>
                <a:lnTo>
                  <a:pt x="5604285" y="842027"/>
                </a:lnTo>
                <a:lnTo>
                  <a:pt x="5600751" y="836693"/>
                </a:lnTo>
                <a:lnTo>
                  <a:pt x="5594798" y="834472"/>
                </a:lnTo>
                <a:lnTo>
                  <a:pt x="5592328" y="836506"/>
                </a:lnTo>
                <a:close/>
              </a:path>
              <a:path w="5764402" h="928334">
                <a:moveTo>
                  <a:pt x="5142789" y="897126"/>
                </a:moveTo>
                <a:lnTo>
                  <a:pt x="5137369" y="894775"/>
                </a:lnTo>
                <a:lnTo>
                  <a:pt x="5133787" y="892593"/>
                </a:lnTo>
                <a:lnTo>
                  <a:pt x="5125570" y="851555"/>
                </a:lnTo>
                <a:lnTo>
                  <a:pt x="5119196" y="850203"/>
                </a:lnTo>
                <a:lnTo>
                  <a:pt x="5114237" y="848811"/>
                </a:lnTo>
                <a:lnTo>
                  <a:pt x="5111211" y="847362"/>
                </a:lnTo>
                <a:lnTo>
                  <a:pt x="5103926" y="835917"/>
                </a:lnTo>
                <a:lnTo>
                  <a:pt x="5095525" y="836566"/>
                </a:lnTo>
                <a:lnTo>
                  <a:pt x="5101296" y="836233"/>
                </a:lnTo>
                <a:lnTo>
                  <a:pt x="5109042" y="908582"/>
                </a:lnTo>
                <a:lnTo>
                  <a:pt x="5112050" y="910817"/>
                </a:lnTo>
                <a:lnTo>
                  <a:pt x="5120999" y="919016"/>
                </a:lnTo>
                <a:lnTo>
                  <a:pt x="5120950" y="910535"/>
                </a:lnTo>
                <a:lnTo>
                  <a:pt x="5124819" y="908787"/>
                </a:lnTo>
                <a:lnTo>
                  <a:pt x="5137797" y="908926"/>
                </a:lnTo>
                <a:lnTo>
                  <a:pt x="5142789" y="897126"/>
                </a:lnTo>
                <a:close/>
              </a:path>
              <a:path w="5764402" h="928334">
                <a:moveTo>
                  <a:pt x="5089505" y="853111"/>
                </a:moveTo>
                <a:lnTo>
                  <a:pt x="5094852" y="914389"/>
                </a:lnTo>
                <a:lnTo>
                  <a:pt x="5095065" y="840854"/>
                </a:lnTo>
                <a:lnTo>
                  <a:pt x="5095525" y="836566"/>
                </a:lnTo>
                <a:lnTo>
                  <a:pt x="5103926" y="835917"/>
                </a:lnTo>
                <a:lnTo>
                  <a:pt x="5095091" y="832871"/>
                </a:lnTo>
                <a:lnTo>
                  <a:pt x="5089667" y="849743"/>
                </a:lnTo>
                <a:lnTo>
                  <a:pt x="5089505" y="853111"/>
                </a:lnTo>
                <a:close/>
              </a:path>
              <a:path w="5764402" h="928334">
                <a:moveTo>
                  <a:pt x="5089512" y="831939"/>
                </a:moveTo>
                <a:lnTo>
                  <a:pt x="5086569" y="832746"/>
                </a:lnTo>
                <a:lnTo>
                  <a:pt x="5087348" y="841851"/>
                </a:lnTo>
                <a:lnTo>
                  <a:pt x="5088742" y="845865"/>
                </a:lnTo>
                <a:lnTo>
                  <a:pt x="5089667" y="849743"/>
                </a:lnTo>
                <a:lnTo>
                  <a:pt x="5095091" y="832871"/>
                </a:lnTo>
                <a:lnTo>
                  <a:pt x="5089512" y="831939"/>
                </a:lnTo>
                <a:close/>
              </a:path>
              <a:path w="5764402" h="928334">
                <a:moveTo>
                  <a:pt x="5086569" y="832746"/>
                </a:moveTo>
                <a:lnTo>
                  <a:pt x="5085641" y="834917"/>
                </a:lnTo>
                <a:lnTo>
                  <a:pt x="5086108" y="838077"/>
                </a:lnTo>
                <a:lnTo>
                  <a:pt x="5087348" y="841851"/>
                </a:lnTo>
                <a:lnTo>
                  <a:pt x="5086569" y="832746"/>
                </a:lnTo>
                <a:close/>
              </a:path>
              <a:path w="5764402" h="928334">
                <a:moveTo>
                  <a:pt x="5113040" y="844235"/>
                </a:moveTo>
                <a:lnTo>
                  <a:pt x="5118933" y="842526"/>
                </a:lnTo>
                <a:lnTo>
                  <a:pt x="5116638" y="841450"/>
                </a:lnTo>
                <a:lnTo>
                  <a:pt x="5103926" y="835917"/>
                </a:lnTo>
                <a:lnTo>
                  <a:pt x="5111211" y="847362"/>
                </a:lnTo>
                <a:lnTo>
                  <a:pt x="5113040" y="844235"/>
                </a:lnTo>
                <a:close/>
              </a:path>
              <a:path w="5764402" h="928334">
                <a:moveTo>
                  <a:pt x="5095065" y="840854"/>
                </a:moveTo>
                <a:lnTo>
                  <a:pt x="5100433" y="911815"/>
                </a:lnTo>
                <a:lnTo>
                  <a:pt x="5100264" y="907157"/>
                </a:lnTo>
                <a:lnTo>
                  <a:pt x="5109042" y="908582"/>
                </a:lnTo>
                <a:lnTo>
                  <a:pt x="5101296" y="836233"/>
                </a:lnTo>
                <a:lnTo>
                  <a:pt x="5101127" y="836921"/>
                </a:lnTo>
                <a:lnTo>
                  <a:pt x="5097678" y="843004"/>
                </a:lnTo>
                <a:lnTo>
                  <a:pt x="5095065" y="840854"/>
                </a:lnTo>
                <a:close/>
              </a:path>
              <a:path w="5764402" h="928334">
                <a:moveTo>
                  <a:pt x="5120999" y="919016"/>
                </a:moveTo>
                <a:lnTo>
                  <a:pt x="5137952" y="918759"/>
                </a:lnTo>
                <a:lnTo>
                  <a:pt x="5134732" y="918262"/>
                </a:lnTo>
                <a:lnTo>
                  <a:pt x="5128833" y="916156"/>
                </a:lnTo>
                <a:lnTo>
                  <a:pt x="5123263" y="913286"/>
                </a:lnTo>
                <a:lnTo>
                  <a:pt x="5120950" y="910535"/>
                </a:lnTo>
                <a:lnTo>
                  <a:pt x="5120999" y="919016"/>
                </a:lnTo>
                <a:close/>
              </a:path>
              <a:path w="5764402" h="928334">
                <a:moveTo>
                  <a:pt x="5109501" y="912718"/>
                </a:moveTo>
                <a:lnTo>
                  <a:pt x="5104571" y="913360"/>
                </a:lnTo>
                <a:lnTo>
                  <a:pt x="5106635" y="917066"/>
                </a:lnTo>
                <a:lnTo>
                  <a:pt x="5120999" y="919016"/>
                </a:lnTo>
                <a:lnTo>
                  <a:pt x="5112050" y="910817"/>
                </a:lnTo>
                <a:lnTo>
                  <a:pt x="5109501" y="912718"/>
                </a:lnTo>
                <a:close/>
              </a:path>
              <a:path w="5764402" h="928334">
                <a:moveTo>
                  <a:pt x="5100433" y="911815"/>
                </a:moveTo>
                <a:lnTo>
                  <a:pt x="5095065" y="840854"/>
                </a:lnTo>
                <a:lnTo>
                  <a:pt x="5094852" y="914389"/>
                </a:lnTo>
                <a:lnTo>
                  <a:pt x="5106635" y="917066"/>
                </a:lnTo>
                <a:lnTo>
                  <a:pt x="5104571" y="913360"/>
                </a:lnTo>
                <a:lnTo>
                  <a:pt x="5100433" y="911815"/>
                </a:lnTo>
                <a:close/>
              </a:path>
              <a:path w="5764402" h="928334">
                <a:moveTo>
                  <a:pt x="5072442" y="840690"/>
                </a:moveTo>
                <a:lnTo>
                  <a:pt x="5070311" y="840582"/>
                </a:lnTo>
                <a:lnTo>
                  <a:pt x="5076572" y="916517"/>
                </a:lnTo>
                <a:lnTo>
                  <a:pt x="5081608" y="912269"/>
                </a:lnTo>
                <a:lnTo>
                  <a:pt x="5085646" y="912465"/>
                </a:lnTo>
                <a:lnTo>
                  <a:pt x="5094852" y="914389"/>
                </a:lnTo>
                <a:lnTo>
                  <a:pt x="5089505" y="853111"/>
                </a:lnTo>
                <a:lnTo>
                  <a:pt x="5087634" y="855593"/>
                </a:lnTo>
                <a:lnTo>
                  <a:pt x="5083433" y="856816"/>
                </a:lnTo>
                <a:lnTo>
                  <a:pt x="5078109" y="855752"/>
                </a:lnTo>
                <a:lnTo>
                  <a:pt x="5072234" y="848275"/>
                </a:lnTo>
                <a:lnTo>
                  <a:pt x="5072442" y="840690"/>
                </a:lnTo>
                <a:close/>
              </a:path>
              <a:path w="5764402" h="928334">
                <a:moveTo>
                  <a:pt x="5070311" y="840582"/>
                </a:moveTo>
                <a:lnTo>
                  <a:pt x="5052685" y="840239"/>
                </a:lnTo>
                <a:lnTo>
                  <a:pt x="5055855" y="847455"/>
                </a:lnTo>
                <a:lnTo>
                  <a:pt x="5061523" y="851729"/>
                </a:lnTo>
                <a:lnTo>
                  <a:pt x="5064174" y="854796"/>
                </a:lnTo>
                <a:lnTo>
                  <a:pt x="5068652" y="919220"/>
                </a:lnTo>
                <a:lnTo>
                  <a:pt x="5076572" y="916517"/>
                </a:lnTo>
                <a:lnTo>
                  <a:pt x="5070311" y="840582"/>
                </a:lnTo>
                <a:close/>
              </a:path>
              <a:path w="5764402" h="928334">
                <a:moveTo>
                  <a:pt x="5052685" y="840239"/>
                </a:moveTo>
                <a:lnTo>
                  <a:pt x="5040173" y="840911"/>
                </a:lnTo>
                <a:lnTo>
                  <a:pt x="5040727" y="848029"/>
                </a:lnTo>
                <a:lnTo>
                  <a:pt x="5044993" y="846501"/>
                </a:lnTo>
                <a:lnTo>
                  <a:pt x="5052571" y="845345"/>
                </a:lnTo>
                <a:lnTo>
                  <a:pt x="5055855" y="847455"/>
                </a:lnTo>
                <a:lnTo>
                  <a:pt x="5052685" y="840239"/>
                </a:lnTo>
                <a:close/>
              </a:path>
              <a:path w="5764402" h="928334">
                <a:moveTo>
                  <a:pt x="5040727" y="848029"/>
                </a:moveTo>
                <a:lnTo>
                  <a:pt x="5040173" y="840911"/>
                </a:lnTo>
                <a:lnTo>
                  <a:pt x="5031724" y="842177"/>
                </a:lnTo>
                <a:lnTo>
                  <a:pt x="5030504" y="851703"/>
                </a:lnTo>
                <a:lnTo>
                  <a:pt x="5027883" y="854150"/>
                </a:lnTo>
                <a:lnTo>
                  <a:pt x="5022660" y="853797"/>
                </a:lnTo>
                <a:lnTo>
                  <a:pt x="5029374" y="896665"/>
                </a:lnTo>
                <a:lnTo>
                  <a:pt x="5040114" y="904635"/>
                </a:lnTo>
                <a:lnTo>
                  <a:pt x="5040022" y="851672"/>
                </a:lnTo>
                <a:lnTo>
                  <a:pt x="5040727" y="848029"/>
                </a:lnTo>
                <a:close/>
              </a:path>
              <a:path w="5764402" h="928334">
                <a:moveTo>
                  <a:pt x="5064174" y="854796"/>
                </a:moveTo>
                <a:lnTo>
                  <a:pt x="5062530" y="857836"/>
                </a:lnTo>
                <a:lnTo>
                  <a:pt x="5059291" y="858072"/>
                </a:lnTo>
                <a:lnTo>
                  <a:pt x="5055143" y="857627"/>
                </a:lnTo>
                <a:lnTo>
                  <a:pt x="5050615" y="856633"/>
                </a:lnTo>
                <a:lnTo>
                  <a:pt x="5046234" y="855222"/>
                </a:lnTo>
                <a:lnTo>
                  <a:pt x="5054224" y="912597"/>
                </a:lnTo>
                <a:lnTo>
                  <a:pt x="5055320" y="913419"/>
                </a:lnTo>
                <a:lnTo>
                  <a:pt x="5068652" y="919220"/>
                </a:lnTo>
                <a:lnTo>
                  <a:pt x="5064174" y="854796"/>
                </a:lnTo>
                <a:close/>
              </a:path>
              <a:path w="5764402" h="928334">
                <a:moveTo>
                  <a:pt x="5042527" y="853524"/>
                </a:moveTo>
                <a:lnTo>
                  <a:pt x="5040022" y="851672"/>
                </a:lnTo>
                <a:lnTo>
                  <a:pt x="5040114" y="904635"/>
                </a:lnTo>
                <a:lnTo>
                  <a:pt x="5054224" y="912597"/>
                </a:lnTo>
                <a:lnTo>
                  <a:pt x="5046234" y="855222"/>
                </a:lnTo>
                <a:lnTo>
                  <a:pt x="5042527" y="853524"/>
                </a:lnTo>
                <a:close/>
              </a:path>
              <a:path w="5764402" h="928334">
                <a:moveTo>
                  <a:pt x="5022660" y="853797"/>
                </a:moveTo>
                <a:lnTo>
                  <a:pt x="5019049" y="851201"/>
                </a:lnTo>
                <a:lnTo>
                  <a:pt x="5019546" y="884043"/>
                </a:lnTo>
                <a:lnTo>
                  <a:pt x="5020464" y="887692"/>
                </a:lnTo>
                <a:lnTo>
                  <a:pt x="5021248" y="888690"/>
                </a:lnTo>
                <a:lnTo>
                  <a:pt x="5029374" y="896665"/>
                </a:lnTo>
                <a:lnTo>
                  <a:pt x="5022660" y="853797"/>
                </a:lnTo>
                <a:close/>
              </a:path>
              <a:path w="5764402" h="928334">
                <a:moveTo>
                  <a:pt x="5013597" y="842632"/>
                </a:moveTo>
                <a:lnTo>
                  <a:pt x="5007430" y="838592"/>
                </a:lnTo>
                <a:lnTo>
                  <a:pt x="5009775" y="865977"/>
                </a:lnTo>
                <a:lnTo>
                  <a:pt x="5015660" y="874960"/>
                </a:lnTo>
                <a:lnTo>
                  <a:pt x="5017514" y="844731"/>
                </a:lnTo>
                <a:lnTo>
                  <a:pt x="5013597" y="842632"/>
                </a:lnTo>
                <a:close/>
              </a:path>
              <a:path w="5764402" h="928334">
                <a:moveTo>
                  <a:pt x="4981785" y="838397"/>
                </a:moveTo>
                <a:lnTo>
                  <a:pt x="4985007" y="840948"/>
                </a:lnTo>
                <a:lnTo>
                  <a:pt x="4993340" y="848873"/>
                </a:lnTo>
                <a:lnTo>
                  <a:pt x="4996764" y="853117"/>
                </a:lnTo>
                <a:lnTo>
                  <a:pt x="5001576" y="857063"/>
                </a:lnTo>
                <a:lnTo>
                  <a:pt x="5009775" y="865977"/>
                </a:lnTo>
                <a:lnTo>
                  <a:pt x="5007430" y="838592"/>
                </a:lnTo>
                <a:lnTo>
                  <a:pt x="5007158" y="841046"/>
                </a:lnTo>
                <a:lnTo>
                  <a:pt x="5004944" y="844763"/>
                </a:lnTo>
                <a:lnTo>
                  <a:pt x="5001045" y="842543"/>
                </a:lnTo>
                <a:lnTo>
                  <a:pt x="4995715" y="838200"/>
                </a:lnTo>
                <a:lnTo>
                  <a:pt x="4989211" y="835547"/>
                </a:lnTo>
                <a:lnTo>
                  <a:pt x="4981785" y="838397"/>
                </a:lnTo>
                <a:close/>
              </a:path>
              <a:path w="5764402" h="928334">
                <a:moveTo>
                  <a:pt x="5378304" y="879757"/>
                </a:moveTo>
                <a:lnTo>
                  <a:pt x="5369979" y="879837"/>
                </a:lnTo>
                <a:lnTo>
                  <a:pt x="5371711" y="882851"/>
                </a:lnTo>
                <a:lnTo>
                  <a:pt x="5376358" y="883770"/>
                </a:lnTo>
                <a:lnTo>
                  <a:pt x="5380623" y="884143"/>
                </a:lnTo>
                <a:lnTo>
                  <a:pt x="5382210" y="882039"/>
                </a:lnTo>
                <a:lnTo>
                  <a:pt x="5378304" y="879757"/>
                </a:lnTo>
                <a:close/>
              </a:path>
              <a:path w="5764402" h="928334">
                <a:moveTo>
                  <a:pt x="5369979" y="879837"/>
                </a:moveTo>
                <a:lnTo>
                  <a:pt x="5367071" y="880581"/>
                </a:lnTo>
                <a:lnTo>
                  <a:pt x="5368132" y="881687"/>
                </a:lnTo>
                <a:lnTo>
                  <a:pt x="5371711" y="882851"/>
                </a:lnTo>
                <a:lnTo>
                  <a:pt x="5369979" y="879837"/>
                </a:lnTo>
                <a:close/>
              </a:path>
              <a:path w="5764402" h="928334">
                <a:moveTo>
                  <a:pt x="5332349" y="843534"/>
                </a:moveTo>
                <a:lnTo>
                  <a:pt x="5326762" y="840143"/>
                </a:lnTo>
                <a:lnTo>
                  <a:pt x="5328813" y="854757"/>
                </a:lnTo>
                <a:lnTo>
                  <a:pt x="5334144" y="855770"/>
                </a:lnTo>
                <a:lnTo>
                  <a:pt x="5338674" y="844385"/>
                </a:lnTo>
                <a:lnTo>
                  <a:pt x="5332349" y="843534"/>
                </a:lnTo>
                <a:close/>
              </a:path>
              <a:path w="5764402" h="928334">
                <a:moveTo>
                  <a:pt x="5386818" y="847026"/>
                </a:moveTo>
                <a:lnTo>
                  <a:pt x="5385742" y="846713"/>
                </a:lnTo>
                <a:lnTo>
                  <a:pt x="5387082" y="852960"/>
                </a:lnTo>
                <a:lnTo>
                  <a:pt x="5386546" y="855933"/>
                </a:lnTo>
                <a:lnTo>
                  <a:pt x="5383904" y="857071"/>
                </a:lnTo>
                <a:lnTo>
                  <a:pt x="5379266" y="857877"/>
                </a:lnTo>
                <a:lnTo>
                  <a:pt x="5385875" y="879603"/>
                </a:lnTo>
                <a:lnTo>
                  <a:pt x="5393757" y="886357"/>
                </a:lnTo>
                <a:lnTo>
                  <a:pt x="5387261" y="847617"/>
                </a:lnTo>
                <a:lnTo>
                  <a:pt x="5386818" y="847026"/>
                </a:lnTo>
                <a:close/>
              </a:path>
              <a:path w="5764402" h="928334">
                <a:moveTo>
                  <a:pt x="5375103" y="844954"/>
                </a:moveTo>
                <a:lnTo>
                  <a:pt x="5377787" y="846322"/>
                </a:lnTo>
                <a:lnTo>
                  <a:pt x="5380635" y="847881"/>
                </a:lnTo>
                <a:lnTo>
                  <a:pt x="5383339" y="849557"/>
                </a:lnTo>
                <a:lnTo>
                  <a:pt x="5387082" y="852960"/>
                </a:lnTo>
                <a:lnTo>
                  <a:pt x="5385742" y="846713"/>
                </a:lnTo>
                <a:lnTo>
                  <a:pt x="5379717" y="844959"/>
                </a:lnTo>
                <a:lnTo>
                  <a:pt x="5375103" y="844954"/>
                </a:lnTo>
                <a:close/>
              </a:path>
              <a:path w="5764402" h="928334">
                <a:moveTo>
                  <a:pt x="5375103" y="844954"/>
                </a:moveTo>
                <a:lnTo>
                  <a:pt x="5379717" y="844959"/>
                </a:lnTo>
                <a:lnTo>
                  <a:pt x="5374939" y="843606"/>
                </a:lnTo>
                <a:lnTo>
                  <a:pt x="5372176" y="842894"/>
                </a:lnTo>
                <a:lnTo>
                  <a:pt x="5371460" y="843092"/>
                </a:lnTo>
                <a:lnTo>
                  <a:pt x="5375103" y="844954"/>
                </a:lnTo>
                <a:close/>
              </a:path>
              <a:path w="5764402" h="928334">
                <a:moveTo>
                  <a:pt x="5387261" y="847617"/>
                </a:moveTo>
                <a:lnTo>
                  <a:pt x="5393757" y="886357"/>
                </a:lnTo>
                <a:lnTo>
                  <a:pt x="5392480" y="848688"/>
                </a:lnTo>
                <a:lnTo>
                  <a:pt x="5386818" y="847026"/>
                </a:lnTo>
                <a:lnTo>
                  <a:pt x="5387261" y="847617"/>
                </a:lnTo>
                <a:close/>
              </a:path>
              <a:path w="5764402" h="928334">
                <a:moveTo>
                  <a:pt x="5372471" y="876058"/>
                </a:moveTo>
                <a:lnTo>
                  <a:pt x="5385875" y="879603"/>
                </a:lnTo>
                <a:lnTo>
                  <a:pt x="5379266" y="857877"/>
                </a:lnTo>
                <a:lnTo>
                  <a:pt x="5372325" y="858275"/>
                </a:lnTo>
                <a:lnTo>
                  <a:pt x="5362773" y="858192"/>
                </a:lnTo>
                <a:lnTo>
                  <a:pt x="5358593" y="851473"/>
                </a:lnTo>
                <a:lnTo>
                  <a:pt x="5354098" y="877922"/>
                </a:lnTo>
                <a:lnTo>
                  <a:pt x="5372471" y="876058"/>
                </a:lnTo>
                <a:close/>
              </a:path>
              <a:path w="5764402" h="928334">
                <a:moveTo>
                  <a:pt x="5207741" y="86739"/>
                </a:moveTo>
                <a:lnTo>
                  <a:pt x="5208435" y="84831"/>
                </a:lnTo>
                <a:lnTo>
                  <a:pt x="5211843" y="82069"/>
                </a:lnTo>
                <a:lnTo>
                  <a:pt x="5215578" y="80120"/>
                </a:lnTo>
                <a:lnTo>
                  <a:pt x="5217252" y="80651"/>
                </a:lnTo>
                <a:lnTo>
                  <a:pt x="5221321" y="88222"/>
                </a:lnTo>
                <a:lnTo>
                  <a:pt x="5225458" y="83674"/>
                </a:lnTo>
                <a:lnTo>
                  <a:pt x="5230082" y="79241"/>
                </a:lnTo>
                <a:lnTo>
                  <a:pt x="5226544" y="73828"/>
                </a:lnTo>
                <a:lnTo>
                  <a:pt x="5218838" y="74709"/>
                </a:lnTo>
                <a:lnTo>
                  <a:pt x="5215936" y="73966"/>
                </a:lnTo>
                <a:lnTo>
                  <a:pt x="5212290" y="72556"/>
                </a:lnTo>
                <a:lnTo>
                  <a:pt x="5209052" y="70610"/>
                </a:lnTo>
                <a:lnTo>
                  <a:pt x="5207741" y="86739"/>
                </a:lnTo>
                <a:close/>
              </a:path>
              <a:path w="5764402" h="928334">
                <a:moveTo>
                  <a:pt x="5254428" y="22410"/>
                </a:moveTo>
                <a:lnTo>
                  <a:pt x="5258546" y="20535"/>
                </a:lnTo>
                <a:lnTo>
                  <a:pt x="5262106" y="18727"/>
                </a:lnTo>
                <a:lnTo>
                  <a:pt x="5264755" y="17029"/>
                </a:lnTo>
                <a:lnTo>
                  <a:pt x="5263715" y="13032"/>
                </a:lnTo>
                <a:lnTo>
                  <a:pt x="5259196" y="12211"/>
                </a:lnTo>
                <a:lnTo>
                  <a:pt x="5254428" y="22410"/>
                </a:lnTo>
                <a:close/>
              </a:path>
              <a:path w="5764402" h="928334">
                <a:moveTo>
                  <a:pt x="5252003" y="11717"/>
                </a:moveTo>
                <a:lnTo>
                  <a:pt x="5245335" y="14311"/>
                </a:lnTo>
                <a:lnTo>
                  <a:pt x="5245932" y="26185"/>
                </a:lnTo>
                <a:lnTo>
                  <a:pt x="5250106" y="24307"/>
                </a:lnTo>
                <a:lnTo>
                  <a:pt x="5254428" y="22410"/>
                </a:lnTo>
                <a:lnTo>
                  <a:pt x="5259196" y="12211"/>
                </a:lnTo>
                <a:lnTo>
                  <a:pt x="5252003" y="11717"/>
                </a:lnTo>
                <a:close/>
              </a:path>
              <a:path w="5764402" h="928334">
                <a:moveTo>
                  <a:pt x="5245335" y="14311"/>
                </a:moveTo>
                <a:lnTo>
                  <a:pt x="5233071" y="20454"/>
                </a:lnTo>
                <a:lnTo>
                  <a:pt x="5237770" y="32620"/>
                </a:lnTo>
                <a:lnTo>
                  <a:pt x="5239439" y="29705"/>
                </a:lnTo>
                <a:lnTo>
                  <a:pt x="5242259" y="27999"/>
                </a:lnTo>
                <a:lnTo>
                  <a:pt x="5245932" y="26185"/>
                </a:lnTo>
                <a:lnTo>
                  <a:pt x="5245335" y="14311"/>
                </a:lnTo>
                <a:close/>
              </a:path>
              <a:path w="5764402" h="928334">
                <a:moveTo>
                  <a:pt x="5243749" y="34583"/>
                </a:moveTo>
                <a:lnTo>
                  <a:pt x="5239628" y="33743"/>
                </a:lnTo>
                <a:lnTo>
                  <a:pt x="5237770" y="32620"/>
                </a:lnTo>
                <a:lnTo>
                  <a:pt x="5233071" y="20454"/>
                </a:lnTo>
                <a:lnTo>
                  <a:pt x="5229244" y="72972"/>
                </a:lnTo>
                <a:lnTo>
                  <a:pt x="5226544" y="73828"/>
                </a:lnTo>
                <a:lnTo>
                  <a:pt x="5230082" y="79241"/>
                </a:lnTo>
                <a:lnTo>
                  <a:pt x="5236184" y="75424"/>
                </a:lnTo>
                <a:lnTo>
                  <a:pt x="5244755" y="72724"/>
                </a:lnTo>
                <a:lnTo>
                  <a:pt x="5243749" y="34583"/>
                </a:lnTo>
                <a:close/>
              </a:path>
              <a:path w="5764402" h="928334">
                <a:moveTo>
                  <a:pt x="5229244" y="72972"/>
                </a:moveTo>
                <a:lnTo>
                  <a:pt x="5233071" y="20454"/>
                </a:lnTo>
                <a:lnTo>
                  <a:pt x="5225126" y="20303"/>
                </a:lnTo>
                <a:lnTo>
                  <a:pt x="5224813" y="9413"/>
                </a:lnTo>
                <a:lnTo>
                  <a:pt x="5220855" y="6294"/>
                </a:lnTo>
                <a:lnTo>
                  <a:pt x="5224766" y="71638"/>
                </a:lnTo>
                <a:lnTo>
                  <a:pt x="5228223" y="72218"/>
                </a:lnTo>
                <a:lnTo>
                  <a:pt x="5229244" y="72972"/>
                </a:lnTo>
                <a:close/>
              </a:path>
              <a:path w="5764402" h="928334">
                <a:moveTo>
                  <a:pt x="5138049" y="49388"/>
                </a:moveTo>
                <a:lnTo>
                  <a:pt x="5135814" y="51240"/>
                </a:lnTo>
                <a:lnTo>
                  <a:pt x="5136147" y="56521"/>
                </a:lnTo>
                <a:lnTo>
                  <a:pt x="5139693" y="57666"/>
                </a:lnTo>
                <a:lnTo>
                  <a:pt x="5145304" y="43837"/>
                </a:lnTo>
                <a:lnTo>
                  <a:pt x="5138049" y="49388"/>
                </a:lnTo>
                <a:close/>
              </a:path>
              <a:path w="5764402" h="928334">
                <a:moveTo>
                  <a:pt x="5349337" y="10746"/>
                </a:moveTo>
                <a:lnTo>
                  <a:pt x="5346544" y="9728"/>
                </a:lnTo>
                <a:lnTo>
                  <a:pt x="5339905" y="10292"/>
                </a:lnTo>
                <a:lnTo>
                  <a:pt x="5334794" y="72605"/>
                </a:lnTo>
                <a:lnTo>
                  <a:pt x="5339818" y="70555"/>
                </a:lnTo>
                <a:lnTo>
                  <a:pt x="5339597" y="17878"/>
                </a:lnTo>
                <a:lnTo>
                  <a:pt x="5346494" y="13862"/>
                </a:lnTo>
                <a:lnTo>
                  <a:pt x="5349337" y="10746"/>
                </a:lnTo>
                <a:close/>
              </a:path>
              <a:path w="5764402" h="928334">
                <a:moveTo>
                  <a:pt x="5331211" y="11923"/>
                </a:moveTo>
                <a:lnTo>
                  <a:pt x="5322252" y="14106"/>
                </a:lnTo>
                <a:lnTo>
                  <a:pt x="5323502" y="85239"/>
                </a:lnTo>
                <a:lnTo>
                  <a:pt x="5325920" y="81817"/>
                </a:lnTo>
                <a:lnTo>
                  <a:pt x="5328303" y="78437"/>
                </a:lnTo>
                <a:lnTo>
                  <a:pt x="5331108" y="75300"/>
                </a:lnTo>
                <a:lnTo>
                  <a:pt x="5334794" y="72605"/>
                </a:lnTo>
                <a:lnTo>
                  <a:pt x="5339905" y="10292"/>
                </a:lnTo>
                <a:lnTo>
                  <a:pt x="5331211" y="11923"/>
                </a:lnTo>
                <a:close/>
              </a:path>
              <a:path w="5764402" h="928334">
                <a:moveTo>
                  <a:pt x="5322252" y="14106"/>
                </a:moveTo>
                <a:lnTo>
                  <a:pt x="5314819" y="16329"/>
                </a:lnTo>
                <a:lnTo>
                  <a:pt x="5316206" y="77965"/>
                </a:lnTo>
                <a:lnTo>
                  <a:pt x="5316731" y="91404"/>
                </a:lnTo>
                <a:lnTo>
                  <a:pt x="5320592" y="88501"/>
                </a:lnTo>
                <a:lnTo>
                  <a:pt x="5323502" y="85239"/>
                </a:lnTo>
                <a:lnTo>
                  <a:pt x="5322252" y="14106"/>
                </a:lnTo>
                <a:close/>
              </a:path>
              <a:path w="5764402" h="928334">
                <a:moveTo>
                  <a:pt x="5314422" y="77396"/>
                </a:moveTo>
                <a:lnTo>
                  <a:pt x="5316206" y="77965"/>
                </a:lnTo>
                <a:lnTo>
                  <a:pt x="5314819" y="16329"/>
                </a:lnTo>
                <a:lnTo>
                  <a:pt x="5310702" y="18075"/>
                </a:lnTo>
                <a:lnTo>
                  <a:pt x="5305969" y="12336"/>
                </a:lnTo>
                <a:lnTo>
                  <a:pt x="5298509" y="9410"/>
                </a:lnTo>
                <a:lnTo>
                  <a:pt x="5296465" y="79790"/>
                </a:lnTo>
                <a:lnTo>
                  <a:pt x="5314422" y="77396"/>
                </a:lnTo>
                <a:close/>
              </a:path>
              <a:path w="5764402" h="928334">
                <a:moveTo>
                  <a:pt x="5274664" y="81557"/>
                </a:moveTo>
                <a:lnTo>
                  <a:pt x="5275903" y="84634"/>
                </a:lnTo>
                <a:lnTo>
                  <a:pt x="5283914" y="82286"/>
                </a:lnTo>
                <a:lnTo>
                  <a:pt x="5296465" y="79790"/>
                </a:lnTo>
                <a:lnTo>
                  <a:pt x="5298509" y="9410"/>
                </a:lnTo>
                <a:lnTo>
                  <a:pt x="5290700" y="11616"/>
                </a:lnTo>
                <a:lnTo>
                  <a:pt x="5282677" y="17130"/>
                </a:lnTo>
                <a:lnTo>
                  <a:pt x="5274664" y="81557"/>
                </a:lnTo>
                <a:close/>
              </a:path>
              <a:path w="5764402" h="928334">
                <a:moveTo>
                  <a:pt x="5274576" y="24123"/>
                </a:moveTo>
                <a:lnTo>
                  <a:pt x="5266532" y="30772"/>
                </a:lnTo>
                <a:lnTo>
                  <a:pt x="5273262" y="72677"/>
                </a:lnTo>
                <a:lnTo>
                  <a:pt x="5274176" y="75840"/>
                </a:lnTo>
                <a:lnTo>
                  <a:pt x="5274664" y="81557"/>
                </a:lnTo>
                <a:lnTo>
                  <a:pt x="5282677" y="17130"/>
                </a:lnTo>
                <a:lnTo>
                  <a:pt x="5274576" y="24123"/>
                </a:lnTo>
                <a:close/>
              </a:path>
              <a:path w="5764402" h="928334">
                <a:moveTo>
                  <a:pt x="5243749" y="34583"/>
                </a:moveTo>
                <a:lnTo>
                  <a:pt x="5244755" y="72724"/>
                </a:lnTo>
                <a:lnTo>
                  <a:pt x="5256784" y="71641"/>
                </a:lnTo>
                <a:lnTo>
                  <a:pt x="5273262" y="72677"/>
                </a:lnTo>
                <a:lnTo>
                  <a:pt x="5266532" y="30772"/>
                </a:lnTo>
                <a:lnTo>
                  <a:pt x="5258680" y="35249"/>
                </a:lnTo>
                <a:lnTo>
                  <a:pt x="5250488" y="35099"/>
                </a:lnTo>
                <a:lnTo>
                  <a:pt x="5243749" y="34583"/>
                </a:lnTo>
                <a:close/>
              </a:path>
              <a:path w="5764402" h="928334">
                <a:moveTo>
                  <a:pt x="5381506" y="91227"/>
                </a:moveTo>
                <a:lnTo>
                  <a:pt x="5384641" y="96659"/>
                </a:lnTo>
                <a:lnTo>
                  <a:pt x="5391574" y="98974"/>
                </a:lnTo>
                <a:lnTo>
                  <a:pt x="5399885" y="96726"/>
                </a:lnTo>
                <a:lnTo>
                  <a:pt x="5396403" y="66384"/>
                </a:lnTo>
                <a:lnTo>
                  <a:pt x="5389876" y="69057"/>
                </a:lnTo>
                <a:lnTo>
                  <a:pt x="5389212" y="66823"/>
                </a:lnTo>
                <a:lnTo>
                  <a:pt x="5390765" y="79418"/>
                </a:lnTo>
                <a:lnTo>
                  <a:pt x="5394482" y="78694"/>
                </a:lnTo>
                <a:lnTo>
                  <a:pt x="5392139" y="82122"/>
                </a:lnTo>
                <a:lnTo>
                  <a:pt x="5387998" y="85870"/>
                </a:lnTo>
                <a:lnTo>
                  <a:pt x="5381506" y="91227"/>
                </a:lnTo>
                <a:close/>
              </a:path>
              <a:path w="5764402" h="928334">
                <a:moveTo>
                  <a:pt x="5387331" y="80862"/>
                </a:moveTo>
                <a:lnTo>
                  <a:pt x="5390765" y="79418"/>
                </a:lnTo>
                <a:lnTo>
                  <a:pt x="5389212" y="66823"/>
                </a:lnTo>
                <a:lnTo>
                  <a:pt x="5394401" y="21046"/>
                </a:lnTo>
                <a:lnTo>
                  <a:pt x="5386040" y="25023"/>
                </a:lnTo>
                <a:lnTo>
                  <a:pt x="5383219" y="82772"/>
                </a:lnTo>
                <a:lnTo>
                  <a:pt x="5387331" y="80862"/>
                </a:lnTo>
                <a:close/>
              </a:path>
              <a:path w="5764402" h="928334">
                <a:moveTo>
                  <a:pt x="5411217" y="9478"/>
                </a:moveTo>
                <a:lnTo>
                  <a:pt x="5406851" y="10633"/>
                </a:lnTo>
                <a:lnTo>
                  <a:pt x="5403479" y="13308"/>
                </a:lnTo>
                <a:lnTo>
                  <a:pt x="5399771" y="16960"/>
                </a:lnTo>
                <a:lnTo>
                  <a:pt x="5399159" y="60218"/>
                </a:lnTo>
                <a:lnTo>
                  <a:pt x="5399673" y="61516"/>
                </a:lnTo>
                <a:lnTo>
                  <a:pt x="5399885" y="96726"/>
                </a:lnTo>
                <a:lnTo>
                  <a:pt x="5407845" y="91793"/>
                </a:lnTo>
                <a:lnTo>
                  <a:pt x="5411217" y="9478"/>
                </a:lnTo>
                <a:close/>
              </a:path>
              <a:path w="5764402" h="928334">
                <a:moveTo>
                  <a:pt x="5389212" y="66823"/>
                </a:moveTo>
                <a:lnTo>
                  <a:pt x="5392499" y="63963"/>
                </a:lnTo>
                <a:lnTo>
                  <a:pt x="5396291" y="61398"/>
                </a:lnTo>
                <a:lnTo>
                  <a:pt x="5399159" y="60218"/>
                </a:lnTo>
                <a:lnTo>
                  <a:pt x="5399771" y="16960"/>
                </a:lnTo>
                <a:lnTo>
                  <a:pt x="5394401" y="21046"/>
                </a:lnTo>
                <a:lnTo>
                  <a:pt x="5389212" y="66823"/>
                </a:lnTo>
                <a:close/>
              </a:path>
              <a:path w="5764402" h="928334">
                <a:moveTo>
                  <a:pt x="5382452" y="72808"/>
                </a:moveTo>
                <a:lnTo>
                  <a:pt x="5372956" y="80146"/>
                </a:lnTo>
                <a:lnTo>
                  <a:pt x="5374075" y="87232"/>
                </a:lnTo>
                <a:lnTo>
                  <a:pt x="5378708" y="84959"/>
                </a:lnTo>
                <a:lnTo>
                  <a:pt x="5383219" y="82772"/>
                </a:lnTo>
                <a:lnTo>
                  <a:pt x="5386040" y="25023"/>
                </a:lnTo>
                <a:lnTo>
                  <a:pt x="5382126" y="23523"/>
                </a:lnTo>
                <a:lnTo>
                  <a:pt x="5376625" y="19221"/>
                </a:lnTo>
                <a:lnTo>
                  <a:pt x="5371844" y="14618"/>
                </a:lnTo>
                <a:lnTo>
                  <a:pt x="5367497" y="70275"/>
                </a:lnTo>
                <a:lnTo>
                  <a:pt x="5382452" y="72808"/>
                </a:lnTo>
                <a:close/>
              </a:path>
              <a:path w="5764402" h="928334">
                <a:moveTo>
                  <a:pt x="5339818" y="70555"/>
                </a:moveTo>
                <a:lnTo>
                  <a:pt x="5346638" y="69349"/>
                </a:lnTo>
                <a:lnTo>
                  <a:pt x="5355712" y="69189"/>
                </a:lnTo>
                <a:lnTo>
                  <a:pt x="5367497" y="70275"/>
                </a:lnTo>
                <a:lnTo>
                  <a:pt x="5371844" y="14618"/>
                </a:lnTo>
                <a:lnTo>
                  <a:pt x="5365560" y="11601"/>
                </a:lnTo>
                <a:lnTo>
                  <a:pt x="5355552" y="12058"/>
                </a:lnTo>
                <a:lnTo>
                  <a:pt x="5339818" y="70555"/>
                </a:lnTo>
                <a:close/>
              </a:path>
              <a:path w="5764402" h="928334">
                <a:moveTo>
                  <a:pt x="5407845" y="91793"/>
                </a:moveTo>
                <a:lnTo>
                  <a:pt x="5413728" y="86057"/>
                </a:lnTo>
                <a:lnTo>
                  <a:pt x="5415641" y="81762"/>
                </a:lnTo>
                <a:lnTo>
                  <a:pt x="5416476" y="82288"/>
                </a:lnTo>
                <a:lnTo>
                  <a:pt x="5420645" y="84780"/>
                </a:lnTo>
                <a:lnTo>
                  <a:pt x="5423217" y="85160"/>
                </a:lnTo>
                <a:lnTo>
                  <a:pt x="5420890" y="72677"/>
                </a:lnTo>
                <a:lnTo>
                  <a:pt x="5415804" y="81396"/>
                </a:lnTo>
                <a:lnTo>
                  <a:pt x="5412346" y="79690"/>
                </a:lnTo>
                <a:lnTo>
                  <a:pt x="5407845" y="91793"/>
                </a:lnTo>
                <a:close/>
              </a:path>
              <a:path w="5764402" h="928334">
                <a:moveTo>
                  <a:pt x="5414199" y="73710"/>
                </a:moveTo>
                <a:lnTo>
                  <a:pt x="5412346" y="79690"/>
                </a:lnTo>
                <a:lnTo>
                  <a:pt x="5415804" y="81396"/>
                </a:lnTo>
                <a:lnTo>
                  <a:pt x="5420890" y="72677"/>
                </a:lnTo>
                <a:lnTo>
                  <a:pt x="5414199" y="73710"/>
                </a:lnTo>
                <a:close/>
              </a:path>
              <a:path w="5764402" h="928334">
                <a:moveTo>
                  <a:pt x="5362241" y="92663"/>
                </a:moveTo>
                <a:lnTo>
                  <a:pt x="5365563" y="91274"/>
                </a:lnTo>
                <a:lnTo>
                  <a:pt x="5369601" y="89400"/>
                </a:lnTo>
                <a:lnTo>
                  <a:pt x="5374075" y="87232"/>
                </a:lnTo>
                <a:lnTo>
                  <a:pt x="5372956" y="80146"/>
                </a:lnTo>
                <a:lnTo>
                  <a:pt x="5366128" y="85666"/>
                </a:lnTo>
                <a:lnTo>
                  <a:pt x="5362241" y="92663"/>
                </a:lnTo>
                <a:close/>
              </a:path>
              <a:path w="5764402" h="928334">
                <a:moveTo>
                  <a:pt x="5361689" y="89559"/>
                </a:moveTo>
                <a:lnTo>
                  <a:pt x="5358860" y="93224"/>
                </a:lnTo>
                <a:lnTo>
                  <a:pt x="5362241" y="92663"/>
                </a:lnTo>
                <a:lnTo>
                  <a:pt x="5366128" y="85666"/>
                </a:lnTo>
                <a:lnTo>
                  <a:pt x="5361689" y="89559"/>
                </a:lnTo>
                <a:close/>
              </a:path>
              <a:path w="5764402" h="928334">
                <a:moveTo>
                  <a:pt x="5292500" y="94306"/>
                </a:moveTo>
                <a:lnTo>
                  <a:pt x="5294868" y="95944"/>
                </a:lnTo>
                <a:lnTo>
                  <a:pt x="5304327" y="95326"/>
                </a:lnTo>
                <a:lnTo>
                  <a:pt x="5311462" y="93746"/>
                </a:lnTo>
                <a:lnTo>
                  <a:pt x="5316731" y="91404"/>
                </a:lnTo>
                <a:lnTo>
                  <a:pt x="5316206" y="77965"/>
                </a:lnTo>
                <a:lnTo>
                  <a:pt x="5313395" y="81013"/>
                </a:lnTo>
                <a:lnTo>
                  <a:pt x="5305871" y="85587"/>
                </a:lnTo>
                <a:lnTo>
                  <a:pt x="5297588" y="90436"/>
                </a:lnTo>
                <a:lnTo>
                  <a:pt x="5292500" y="94306"/>
                </a:lnTo>
                <a:close/>
              </a:path>
              <a:path w="5764402" h="928334">
                <a:moveTo>
                  <a:pt x="5273627" y="85369"/>
                </a:moveTo>
                <a:lnTo>
                  <a:pt x="5271566" y="86583"/>
                </a:lnTo>
                <a:lnTo>
                  <a:pt x="5275903" y="84634"/>
                </a:lnTo>
                <a:lnTo>
                  <a:pt x="5274664" y="81557"/>
                </a:lnTo>
                <a:lnTo>
                  <a:pt x="5273627" y="85369"/>
                </a:lnTo>
                <a:close/>
              </a:path>
              <a:path w="5764402" h="928334">
                <a:moveTo>
                  <a:pt x="5216681" y="92384"/>
                </a:moveTo>
                <a:lnTo>
                  <a:pt x="5221321" y="88222"/>
                </a:lnTo>
                <a:lnTo>
                  <a:pt x="5217252" y="80651"/>
                </a:lnTo>
                <a:lnTo>
                  <a:pt x="5214478" y="85327"/>
                </a:lnTo>
                <a:lnTo>
                  <a:pt x="5212148" y="86125"/>
                </a:lnTo>
                <a:lnTo>
                  <a:pt x="5210548" y="95660"/>
                </a:lnTo>
                <a:lnTo>
                  <a:pt x="5216681" y="92384"/>
                </a:lnTo>
                <a:close/>
              </a:path>
              <a:path w="5764402" h="928334">
                <a:moveTo>
                  <a:pt x="5187675" y="79898"/>
                </a:moveTo>
                <a:lnTo>
                  <a:pt x="5196395" y="77489"/>
                </a:lnTo>
                <a:lnTo>
                  <a:pt x="5201700" y="79513"/>
                </a:lnTo>
                <a:lnTo>
                  <a:pt x="5203861" y="84523"/>
                </a:lnTo>
                <a:lnTo>
                  <a:pt x="5210548" y="95660"/>
                </a:lnTo>
                <a:lnTo>
                  <a:pt x="5212148" y="86125"/>
                </a:lnTo>
                <a:lnTo>
                  <a:pt x="5207741" y="86739"/>
                </a:lnTo>
                <a:lnTo>
                  <a:pt x="5209052" y="70610"/>
                </a:lnTo>
                <a:lnTo>
                  <a:pt x="5196933" y="73756"/>
                </a:lnTo>
                <a:lnTo>
                  <a:pt x="5187675" y="79898"/>
                </a:lnTo>
                <a:close/>
              </a:path>
              <a:path w="5764402" h="928334">
                <a:moveTo>
                  <a:pt x="5203146" y="91073"/>
                </a:moveTo>
                <a:lnTo>
                  <a:pt x="5199826" y="97716"/>
                </a:lnTo>
                <a:lnTo>
                  <a:pt x="5201931" y="97549"/>
                </a:lnTo>
                <a:lnTo>
                  <a:pt x="5210548" y="95660"/>
                </a:lnTo>
                <a:lnTo>
                  <a:pt x="5203861" y="84523"/>
                </a:lnTo>
                <a:lnTo>
                  <a:pt x="5203146" y="91073"/>
                </a:lnTo>
                <a:close/>
              </a:path>
              <a:path w="5764402" h="928334">
                <a:moveTo>
                  <a:pt x="5215897" y="68330"/>
                </a:moveTo>
                <a:lnTo>
                  <a:pt x="5209052" y="70610"/>
                </a:lnTo>
                <a:lnTo>
                  <a:pt x="5212635" y="71692"/>
                </a:lnTo>
                <a:lnTo>
                  <a:pt x="5215687" y="71301"/>
                </a:lnTo>
                <a:lnTo>
                  <a:pt x="5220159" y="71308"/>
                </a:lnTo>
                <a:lnTo>
                  <a:pt x="5216462" y="66019"/>
                </a:lnTo>
                <a:lnTo>
                  <a:pt x="5215897" y="68330"/>
                </a:lnTo>
                <a:close/>
              </a:path>
              <a:path w="5764402" h="928334">
                <a:moveTo>
                  <a:pt x="5178866" y="77855"/>
                </a:moveTo>
                <a:lnTo>
                  <a:pt x="5158490" y="78707"/>
                </a:lnTo>
                <a:lnTo>
                  <a:pt x="5160156" y="89623"/>
                </a:lnTo>
                <a:lnTo>
                  <a:pt x="5171033" y="91817"/>
                </a:lnTo>
                <a:lnTo>
                  <a:pt x="5175272" y="88185"/>
                </a:lnTo>
                <a:lnTo>
                  <a:pt x="5187675" y="79898"/>
                </a:lnTo>
                <a:lnTo>
                  <a:pt x="5196933" y="73756"/>
                </a:lnTo>
                <a:lnTo>
                  <a:pt x="5178866" y="77855"/>
                </a:lnTo>
                <a:close/>
              </a:path>
              <a:path w="5764402" h="928334">
                <a:moveTo>
                  <a:pt x="5158490" y="78707"/>
                </a:moveTo>
                <a:lnTo>
                  <a:pt x="5144305" y="78949"/>
                </a:lnTo>
                <a:lnTo>
                  <a:pt x="5149351" y="93128"/>
                </a:lnTo>
                <a:lnTo>
                  <a:pt x="5157303" y="88434"/>
                </a:lnTo>
                <a:lnTo>
                  <a:pt x="5160156" y="89623"/>
                </a:lnTo>
                <a:lnTo>
                  <a:pt x="5158490" y="78707"/>
                </a:lnTo>
                <a:close/>
              </a:path>
              <a:path w="5764402" h="928334">
                <a:moveTo>
                  <a:pt x="5183160" y="833730"/>
                </a:moveTo>
                <a:lnTo>
                  <a:pt x="5182419" y="834725"/>
                </a:lnTo>
                <a:lnTo>
                  <a:pt x="5190830" y="835723"/>
                </a:lnTo>
                <a:lnTo>
                  <a:pt x="5188322" y="833632"/>
                </a:lnTo>
                <a:lnTo>
                  <a:pt x="5183160" y="833730"/>
                </a:lnTo>
                <a:close/>
              </a:path>
              <a:path w="5764402" h="928334">
                <a:moveTo>
                  <a:pt x="4999159" y="831664"/>
                </a:moveTo>
                <a:lnTo>
                  <a:pt x="4998527" y="832562"/>
                </a:lnTo>
                <a:lnTo>
                  <a:pt x="5006841" y="833533"/>
                </a:lnTo>
                <a:lnTo>
                  <a:pt x="5004280" y="831398"/>
                </a:lnTo>
                <a:lnTo>
                  <a:pt x="4999159" y="831664"/>
                </a:lnTo>
                <a:close/>
              </a:path>
              <a:path w="5764402" h="928334">
                <a:moveTo>
                  <a:pt x="5220162" y="838294"/>
                </a:moveTo>
                <a:lnTo>
                  <a:pt x="5215217" y="840380"/>
                </a:lnTo>
                <a:lnTo>
                  <a:pt x="5214658" y="843836"/>
                </a:lnTo>
                <a:lnTo>
                  <a:pt x="5210363" y="841124"/>
                </a:lnTo>
                <a:lnTo>
                  <a:pt x="5207841" y="856514"/>
                </a:lnTo>
                <a:lnTo>
                  <a:pt x="5207285" y="856876"/>
                </a:lnTo>
                <a:lnTo>
                  <a:pt x="5209544" y="892277"/>
                </a:lnTo>
                <a:lnTo>
                  <a:pt x="5213037" y="895115"/>
                </a:lnTo>
                <a:lnTo>
                  <a:pt x="5220667" y="917319"/>
                </a:lnTo>
                <a:lnTo>
                  <a:pt x="5220162" y="838294"/>
                </a:lnTo>
                <a:close/>
              </a:path>
              <a:path w="5764402" h="928334">
                <a:moveTo>
                  <a:pt x="5201397" y="841067"/>
                </a:moveTo>
                <a:lnTo>
                  <a:pt x="5202133" y="844572"/>
                </a:lnTo>
                <a:lnTo>
                  <a:pt x="5203818" y="848751"/>
                </a:lnTo>
                <a:lnTo>
                  <a:pt x="5205903" y="852949"/>
                </a:lnTo>
                <a:lnTo>
                  <a:pt x="5207841" y="856514"/>
                </a:lnTo>
                <a:lnTo>
                  <a:pt x="5210363" y="841124"/>
                </a:lnTo>
                <a:lnTo>
                  <a:pt x="5204964" y="838690"/>
                </a:lnTo>
                <a:lnTo>
                  <a:pt x="5202157" y="838888"/>
                </a:lnTo>
                <a:lnTo>
                  <a:pt x="5201397" y="841067"/>
                </a:lnTo>
                <a:close/>
              </a:path>
              <a:path w="5764402" h="928334">
                <a:moveTo>
                  <a:pt x="5305423" y="854698"/>
                </a:moveTo>
                <a:lnTo>
                  <a:pt x="5304427" y="853698"/>
                </a:lnTo>
                <a:lnTo>
                  <a:pt x="5301377" y="849333"/>
                </a:lnTo>
                <a:lnTo>
                  <a:pt x="5296404" y="843244"/>
                </a:lnTo>
                <a:lnTo>
                  <a:pt x="5289637" y="837074"/>
                </a:lnTo>
                <a:lnTo>
                  <a:pt x="5281361" y="852415"/>
                </a:lnTo>
                <a:lnTo>
                  <a:pt x="5281229" y="854468"/>
                </a:lnTo>
                <a:lnTo>
                  <a:pt x="5278332" y="855809"/>
                </a:lnTo>
                <a:lnTo>
                  <a:pt x="5271830" y="856328"/>
                </a:lnTo>
                <a:lnTo>
                  <a:pt x="5279417" y="919950"/>
                </a:lnTo>
                <a:lnTo>
                  <a:pt x="5286110" y="906633"/>
                </a:lnTo>
                <a:lnTo>
                  <a:pt x="5286961" y="865754"/>
                </a:lnTo>
                <a:lnTo>
                  <a:pt x="5292072" y="862677"/>
                </a:lnTo>
                <a:lnTo>
                  <a:pt x="5300606" y="860552"/>
                </a:lnTo>
                <a:lnTo>
                  <a:pt x="5309950" y="867387"/>
                </a:lnTo>
                <a:lnTo>
                  <a:pt x="5305423" y="854698"/>
                </a:lnTo>
                <a:close/>
              </a:path>
              <a:path w="5764402" h="928334">
                <a:moveTo>
                  <a:pt x="5281205" y="832463"/>
                </a:moveTo>
                <a:lnTo>
                  <a:pt x="5271238" y="831055"/>
                </a:lnTo>
                <a:lnTo>
                  <a:pt x="5273552" y="843087"/>
                </a:lnTo>
                <a:lnTo>
                  <a:pt x="5276683" y="846614"/>
                </a:lnTo>
                <a:lnTo>
                  <a:pt x="5279566" y="849761"/>
                </a:lnTo>
                <a:lnTo>
                  <a:pt x="5281361" y="852415"/>
                </a:lnTo>
                <a:lnTo>
                  <a:pt x="5289637" y="837074"/>
                </a:lnTo>
                <a:lnTo>
                  <a:pt x="5281205" y="832463"/>
                </a:lnTo>
                <a:close/>
              </a:path>
              <a:path w="5764402" h="928334">
                <a:moveTo>
                  <a:pt x="5271058" y="831323"/>
                </a:moveTo>
                <a:lnTo>
                  <a:pt x="5269900" y="835332"/>
                </a:lnTo>
                <a:lnTo>
                  <a:pt x="5271011" y="839290"/>
                </a:lnTo>
                <a:lnTo>
                  <a:pt x="5273552" y="843087"/>
                </a:lnTo>
                <a:lnTo>
                  <a:pt x="5271238" y="831055"/>
                </a:lnTo>
                <a:lnTo>
                  <a:pt x="5271058" y="831323"/>
                </a:lnTo>
                <a:close/>
              </a:path>
              <a:path w="5764402" h="928334">
                <a:moveTo>
                  <a:pt x="5295708" y="908626"/>
                </a:moveTo>
                <a:lnTo>
                  <a:pt x="5286110" y="906633"/>
                </a:lnTo>
                <a:lnTo>
                  <a:pt x="5287929" y="918262"/>
                </a:lnTo>
                <a:lnTo>
                  <a:pt x="5294810" y="916059"/>
                </a:lnTo>
                <a:lnTo>
                  <a:pt x="5299063" y="913567"/>
                </a:lnTo>
                <a:lnTo>
                  <a:pt x="5299694" y="911013"/>
                </a:lnTo>
                <a:lnTo>
                  <a:pt x="5295708" y="908626"/>
                </a:lnTo>
                <a:close/>
              </a:path>
              <a:path w="5764402" h="928334">
                <a:moveTo>
                  <a:pt x="5248951" y="916996"/>
                </a:moveTo>
                <a:lnTo>
                  <a:pt x="5254039" y="919645"/>
                </a:lnTo>
                <a:lnTo>
                  <a:pt x="5261477" y="920869"/>
                </a:lnTo>
                <a:lnTo>
                  <a:pt x="5270268" y="920895"/>
                </a:lnTo>
                <a:lnTo>
                  <a:pt x="5279417" y="919950"/>
                </a:lnTo>
                <a:lnTo>
                  <a:pt x="5271830" y="856328"/>
                </a:lnTo>
                <a:lnTo>
                  <a:pt x="5260884" y="855913"/>
                </a:lnTo>
                <a:lnTo>
                  <a:pt x="5248951" y="916996"/>
                </a:lnTo>
                <a:close/>
              </a:path>
              <a:path w="5764402" h="928334">
                <a:moveTo>
                  <a:pt x="5247348" y="914301"/>
                </a:moveTo>
                <a:lnTo>
                  <a:pt x="5248951" y="916996"/>
                </a:lnTo>
                <a:lnTo>
                  <a:pt x="5260884" y="855913"/>
                </a:lnTo>
                <a:lnTo>
                  <a:pt x="5244654" y="854456"/>
                </a:lnTo>
                <a:lnTo>
                  <a:pt x="5236547" y="838036"/>
                </a:lnTo>
                <a:lnTo>
                  <a:pt x="5231889" y="916826"/>
                </a:lnTo>
                <a:lnTo>
                  <a:pt x="5247348" y="914301"/>
                </a:lnTo>
                <a:close/>
              </a:path>
              <a:path w="5764402" h="928334">
                <a:moveTo>
                  <a:pt x="5244654" y="854456"/>
                </a:moveTo>
                <a:lnTo>
                  <a:pt x="5248624" y="851811"/>
                </a:lnTo>
                <a:lnTo>
                  <a:pt x="5250479" y="842672"/>
                </a:lnTo>
                <a:lnTo>
                  <a:pt x="5244653" y="839767"/>
                </a:lnTo>
                <a:lnTo>
                  <a:pt x="5236547" y="838036"/>
                </a:lnTo>
                <a:lnTo>
                  <a:pt x="5244654" y="854456"/>
                </a:lnTo>
                <a:close/>
              </a:path>
              <a:path w="5764402" h="928334">
                <a:moveTo>
                  <a:pt x="5227828" y="837529"/>
                </a:moveTo>
                <a:lnTo>
                  <a:pt x="5220162" y="838294"/>
                </a:lnTo>
                <a:lnTo>
                  <a:pt x="5220667" y="917319"/>
                </a:lnTo>
                <a:lnTo>
                  <a:pt x="5231889" y="916826"/>
                </a:lnTo>
                <a:lnTo>
                  <a:pt x="5236547" y="838036"/>
                </a:lnTo>
                <a:lnTo>
                  <a:pt x="5227828" y="837529"/>
                </a:lnTo>
                <a:close/>
              </a:path>
              <a:path w="5764402" h="928334">
                <a:moveTo>
                  <a:pt x="5212708" y="916442"/>
                </a:moveTo>
                <a:lnTo>
                  <a:pt x="5220667" y="917319"/>
                </a:lnTo>
                <a:lnTo>
                  <a:pt x="5213037" y="895115"/>
                </a:lnTo>
                <a:lnTo>
                  <a:pt x="5212565" y="897136"/>
                </a:lnTo>
                <a:lnTo>
                  <a:pt x="5208994" y="896048"/>
                </a:lnTo>
                <a:lnTo>
                  <a:pt x="5207040" y="914854"/>
                </a:lnTo>
                <a:lnTo>
                  <a:pt x="5212708" y="916442"/>
                </a:lnTo>
                <a:close/>
              </a:path>
              <a:path w="5764402" h="928334">
                <a:moveTo>
                  <a:pt x="5198229" y="904018"/>
                </a:moveTo>
                <a:lnTo>
                  <a:pt x="5198681" y="912191"/>
                </a:lnTo>
                <a:lnTo>
                  <a:pt x="5202689" y="913217"/>
                </a:lnTo>
                <a:lnTo>
                  <a:pt x="5207040" y="914854"/>
                </a:lnTo>
                <a:lnTo>
                  <a:pt x="5208994" y="896048"/>
                </a:lnTo>
                <a:lnTo>
                  <a:pt x="5204653" y="894241"/>
                </a:lnTo>
                <a:lnTo>
                  <a:pt x="5200632" y="892225"/>
                </a:lnTo>
                <a:lnTo>
                  <a:pt x="5198229" y="904018"/>
                </a:lnTo>
                <a:close/>
              </a:path>
              <a:path w="5764402" h="928334">
                <a:moveTo>
                  <a:pt x="5198229" y="904018"/>
                </a:moveTo>
                <a:lnTo>
                  <a:pt x="5200632" y="892225"/>
                </a:lnTo>
                <a:lnTo>
                  <a:pt x="5198020" y="890511"/>
                </a:lnTo>
                <a:lnTo>
                  <a:pt x="5197908" y="889608"/>
                </a:lnTo>
                <a:lnTo>
                  <a:pt x="5197067" y="853719"/>
                </a:lnTo>
                <a:lnTo>
                  <a:pt x="5195424" y="903144"/>
                </a:lnTo>
                <a:lnTo>
                  <a:pt x="5198229" y="904018"/>
                </a:lnTo>
                <a:close/>
              </a:path>
              <a:path w="5764402" h="928334">
                <a:moveTo>
                  <a:pt x="5197067" y="853719"/>
                </a:moveTo>
                <a:lnTo>
                  <a:pt x="5192908" y="856331"/>
                </a:lnTo>
                <a:lnTo>
                  <a:pt x="5191117" y="862837"/>
                </a:lnTo>
                <a:lnTo>
                  <a:pt x="5190308" y="865513"/>
                </a:lnTo>
                <a:lnTo>
                  <a:pt x="5187464" y="866186"/>
                </a:lnTo>
                <a:lnTo>
                  <a:pt x="5190529" y="902367"/>
                </a:lnTo>
                <a:lnTo>
                  <a:pt x="5195424" y="903144"/>
                </a:lnTo>
                <a:lnTo>
                  <a:pt x="5197067" y="853719"/>
                </a:lnTo>
                <a:close/>
              </a:path>
              <a:path w="5764402" h="928334">
                <a:moveTo>
                  <a:pt x="5164775" y="898134"/>
                </a:moveTo>
                <a:lnTo>
                  <a:pt x="5170669" y="899571"/>
                </a:lnTo>
                <a:lnTo>
                  <a:pt x="5177416" y="900686"/>
                </a:lnTo>
                <a:lnTo>
                  <a:pt x="5184281" y="901583"/>
                </a:lnTo>
                <a:lnTo>
                  <a:pt x="5190529" y="902367"/>
                </a:lnTo>
                <a:lnTo>
                  <a:pt x="5187464" y="866186"/>
                </a:lnTo>
                <a:lnTo>
                  <a:pt x="5181857" y="866341"/>
                </a:lnTo>
                <a:lnTo>
                  <a:pt x="5172636" y="865924"/>
                </a:lnTo>
                <a:lnTo>
                  <a:pt x="5164775" y="898134"/>
                </a:lnTo>
                <a:close/>
              </a:path>
              <a:path w="5764402" h="928334">
                <a:moveTo>
                  <a:pt x="5162357" y="888409"/>
                </a:moveTo>
                <a:lnTo>
                  <a:pt x="5159570" y="890840"/>
                </a:lnTo>
                <a:lnTo>
                  <a:pt x="5160470" y="896269"/>
                </a:lnTo>
                <a:lnTo>
                  <a:pt x="5164775" y="898134"/>
                </a:lnTo>
                <a:lnTo>
                  <a:pt x="5172636" y="865924"/>
                </a:lnTo>
                <a:lnTo>
                  <a:pt x="5158950" y="864878"/>
                </a:lnTo>
                <a:lnTo>
                  <a:pt x="5154815" y="856855"/>
                </a:lnTo>
                <a:lnTo>
                  <a:pt x="5148647" y="887950"/>
                </a:lnTo>
                <a:lnTo>
                  <a:pt x="5162357" y="888409"/>
                </a:lnTo>
                <a:close/>
              </a:path>
              <a:path w="5764402" h="928334">
                <a:moveTo>
                  <a:pt x="5134300" y="889215"/>
                </a:moveTo>
                <a:lnTo>
                  <a:pt x="5139475" y="888259"/>
                </a:lnTo>
                <a:lnTo>
                  <a:pt x="5148647" y="887950"/>
                </a:lnTo>
                <a:lnTo>
                  <a:pt x="5154815" y="856855"/>
                </a:lnTo>
                <a:lnTo>
                  <a:pt x="5147980" y="855515"/>
                </a:lnTo>
                <a:lnTo>
                  <a:pt x="5140481" y="854196"/>
                </a:lnTo>
                <a:lnTo>
                  <a:pt x="5134300" y="889215"/>
                </a:lnTo>
                <a:close/>
              </a:path>
              <a:path w="5764402" h="928334">
                <a:moveTo>
                  <a:pt x="5132838" y="852881"/>
                </a:moveTo>
                <a:lnTo>
                  <a:pt x="5125570" y="851555"/>
                </a:lnTo>
                <a:lnTo>
                  <a:pt x="5133787" y="892593"/>
                </a:lnTo>
                <a:lnTo>
                  <a:pt x="5134300" y="889215"/>
                </a:lnTo>
                <a:lnTo>
                  <a:pt x="5140481" y="854196"/>
                </a:lnTo>
                <a:lnTo>
                  <a:pt x="5132838" y="852881"/>
                </a:lnTo>
                <a:close/>
              </a:path>
              <a:path w="5764402" h="928334">
                <a:moveTo>
                  <a:pt x="5203150" y="851375"/>
                </a:moveTo>
                <a:lnTo>
                  <a:pt x="5197067" y="853719"/>
                </a:lnTo>
                <a:lnTo>
                  <a:pt x="5197908" y="889608"/>
                </a:lnTo>
                <a:lnTo>
                  <a:pt x="5201386" y="890026"/>
                </a:lnTo>
                <a:lnTo>
                  <a:pt x="5209544" y="892277"/>
                </a:lnTo>
                <a:lnTo>
                  <a:pt x="5207285" y="856876"/>
                </a:lnTo>
                <a:lnTo>
                  <a:pt x="5203150" y="851375"/>
                </a:lnTo>
                <a:close/>
              </a:path>
              <a:path w="5764402" h="928334">
                <a:moveTo>
                  <a:pt x="5187803" y="914618"/>
                </a:moveTo>
                <a:lnTo>
                  <a:pt x="5194043" y="912438"/>
                </a:lnTo>
                <a:lnTo>
                  <a:pt x="5198681" y="912191"/>
                </a:lnTo>
                <a:lnTo>
                  <a:pt x="5198229" y="904018"/>
                </a:lnTo>
                <a:lnTo>
                  <a:pt x="5198210" y="905094"/>
                </a:lnTo>
                <a:lnTo>
                  <a:pt x="5194632" y="906477"/>
                </a:lnTo>
                <a:lnTo>
                  <a:pt x="5187803" y="914618"/>
                </a:lnTo>
                <a:close/>
              </a:path>
              <a:path w="5764402" h="928334">
                <a:moveTo>
                  <a:pt x="5194632" y="906477"/>
                </a:moveTo>
                <a:lnTo>
                  <a:pt x="5186758" y="908271"/>
                </a:lnTo>
                <a:lnTo>
                  <a:pt x="5183717" y="908078"/>
                </a:lnTo>
                <a:lnTo>
                  <a:pt x="5178594" y="907226"/>
                </a:lnTo>
                <a:lnTo>
                  <a:pt x="5172072" y="905826"/>
                </a:lnTo>
                <a:lnTo>
                  <a:pt x="5179605" y="919020"/>
                </a:lnTo>
                <a:lnTo>
                  <a:pt x="5187803" y="914618"/>
                </a:lnTo>
                <a:lnTo>
                  <a:pt x="5194632" y="906477"/>
                </a:lnTo>
                <a:close/>
              </a:path>
              <a:path w="5764402" h="928334">
                <a:moveTo>
                  <a:pt x="5159743" y="912936"/>
                </a:moveTo>
                <a:lnTo>
                  <a:pt x="5163005" y="916042"/>
                </a:lnTo>
                <a:lnTo>
                  <a:pt x="5169203" y="918284"/>
                </a:lnTo>
                <a:lnTo>
                  <a:pt x="5179605" y="919020"/>
                </a:lnTo>
                <a:lnTo>
                  <a:pt x="5172072" y="905826"/>
                </a:lnTo>
                <a:lnTo>
                  <a:pt x="5164691" y="903996"/>
                </a:lnTo>
                <a:lnTo>
                  <a:pt x="5159743" y="912936"/>
                </a:lnTo>
                <a:close/>
              </a:path>
              <a:path w="5764402" h="928334">
                <a:moveTo>
                  <a:pt x="5154902" y="904824"/>
                </a:moveTo>
                <a:lnTo>
                  <a:pt x="5156958" y="906686"/>
                </a:lnTo>
                <a:lnTo>
                  <a:pt x="5158150" y="909603"/>
                </a:lnTo>
                <a:lnTo>
                  <a:pt x="5159743" y="912936"/>
                </a:lnTo>
                <a:lnTo>
                  <a:pt x="5164691" y="903996"/>
                </a:lnTo>
                <a:lnTo>
                  <a:pt x="5156990" y="901856"/>
                </a:lnTo>
                <a:lnTo>
                  <a:pt x="5154902" y="904824"/>
                </a:lnTo>
                <a:close/>
              </a:path>
              <a:path w="5764402" h="928334">
                <a:moveTo>
                  <a:pt x="5154902" y="904824"/>
                </a:moveTo>
                <a:lnTo>
                  <a:pt x="5156990" y="901856"/>
                </a:lnTo>
                <a:lnTo>
                  <a:pt x="5149510" y="899526"/>
                </a:lnTo>
                <a:lnTo>
                  <a:pt x="5142789" y="897126"/>
                </a:lnTo>
                <a:lnTo>
                  <a:pt x="5137797" y="908926"/>
                </a:lnTo>
                <a:lnTo>
                  <a:pt x="5143126" y="906823"/>
                </a:lnTo>
                <a:lnTo>
                  <a:pt x="5150714" y="904656"/>
                </a:lnTo>
                <a:lnTo>
                  <a:pt x="5154902" y="904824"/>
                </a:lnTo>
                <a:close/>
              </a:path>
              <a:path w="5764402" h="928334">
                <a:moveTo>
                  <a:pt x="5425845" y="918563"/>
                </a:moveTo>
                <a:lnTo>
                  <a:pt x="5426653" y="911993"/>
                </a:lnTo>
                <a:lnTo>
                  <a:pt x="5429814" y="879265"/>
                </a:lnTo>
                <a:lnTo>
                  <a:pt x="5425786" y="878057"/>
                </a:lnTo>
                <a:lnTo>
                  <a:pt x="5425484" y="876798"/>
                </a:lnTo>
                <a:lnTo>
                  <a:pt x="5422196" y="836214"/>
                </a:lnTo>
                <a:lnTo>
                  <a:pt x="5421874" y="919514"/>
                </a:lnTo>
                <a:lnTo>
                  <a:pt x="5426029" y="920135"/>
                </a:lnTo>
                <a:lnTo>
                  <a:pt x="5425845" y="918563"/>
                </a:lnTo>
                <a:close/>
              </a:path>
              <a:path w="5764402" h="928334">
                <a:moveTo>
                  <a:pt x="5429814" y="879265"/>
                </a:moveTo>
                <a:lnTo>
                  <a:pt x="5430194" y="909203"/>
                </a:lnTo>
                <a:lnTo>
                  <a:pt x="5435808" y="909247"/>
                </a:lnTo>
                <a:lnTo>
                  <a:pt x="5442829" y="911180"/>
                </a:lnTo>
                <a:lnTo>
                  <a:pt x="5440066" y="867734"/>
                </a:lnTo>
                <a:lnTo>
                  <a:pt x="5432894" y="861993"/>
                </a:lnTo>
                <a:lnTo>
                  <a:pt x="5429243" y="845631"/>
                </a:lnTo>
                <a:lnTo>
                  <a:pt x="5425214" y="839618"/>
                </a:lnTo>
                <a:lnTo>
                  <a:pt x="5422196" y="836214"/>
                </a:lnTo>
                <a:lnTo>
                  <a:pt x="5425484" y="876798"/>
                </a:lnTo>
                <a:lnTo>
                  <a:pt x="5432317" y="877529"/>
                </a:lnTo>
                <a:lnTo>
                  <a:pt x="5435506" y="878807"/>
                </a:lnTo>
                <a:lnTo>
                  <a:pt x="5438754" y="880498"/>
                </a:lnTo>
                <a:lnTo>
                  <a:pt x="5437852" y="880877"/>
                </a:lnTo>
                <a:lnTo>
                  <a:pt x="5434354" y="880335"/>
                </a:lnTo>
                <a:lnTo>
                  <a:pt x="5429814" y="879265"/>
                </a:lnTo>
                <a:close/>
              </a:path>
              <a:path w="5764402" h="928334">
                <a:moveTo>
                  <a:pt x="5422196" y="836214"/>
                </a:moveTo>
                <a:lnTo>
                  <a:pt x="5417480" y="837211"/>
                </a:lnTo>
                <a:lnTo>
                  <a:pt x="5416778" y="839799"/>
                </a:lnTo>
                <a:lnTo>
                  <a:pt x="5416222" y="842775"/>
                </a:lnTo>
                <a:lnTo>
                  <a:pt x="5415639" y="845694"/>
                </a:lnTo>
                <a:lnTo>
                  <a:pt x="5416340" y="917430"/>
                </a:lnTo>
                <a:lnTo>
                  <a:pt x="5421874" y="919514"/>
                </a:lnTo>
                <a:lnTo>
                  <a:pt x="5422196" y="836214"/>
                </a:lnTo>
                <a:close/>
              </a:path>
              <a:path w="5764402" h="928334">
                <a:moveTo>
                  <a:pt x="5413702" y="849587"/>
                </a:moveTo>
                <a:lnTo>
                  <a:pt x="5409584" y="847923"/>
                </a:lnTo>
                <a:lnTo>
                  <a:pt x="5409888" y="914222"/>
                </a:lnTo>
                <a:lnTo>
                  <a:pt x="5416340" y="917430"/>
                </a:lnTo>
                <a:lnTo>
                  <a:pt x="5415639" y="845694"/>
                </a:lnTo>
                <a:lnTo>
                  <a:pt x="5413702" y="849587"/>
                </a:lnTo>
                <a:close/>
              </a:path>
              <a:path w="5764402" h="928334">
                <a:moveTo>
                  <a:pt x="5389630" y="901226"/>
                </a:moveTo>
                <a:lnTo>
                  <a:pt x="5396073" y="905782"/>
                </a:lnTo>
                <a:lnTo>
                  <a:pt x="5402979" y="910227"/>
                </a:lnTo>
                <a:lnTo>
                  <a:pt x="5409888" y="914222"/>
                </a:lnTo>
                <a:lnTo>
                  <a:pt x="5403062" y="897783"/>
                </a:lnTo>
                <a:lnTo>
                  <a:pt x="5396213" y="894550"/>
                </a:lnTo>
                <a:lnTo>
                  <a:pt x="5389630" y="901226"/>
                </a:lnTo>
                <a:close/>
              </a:path>
              <a:path w="5764402" h="928334">
                <a:moveTo>
                  <a:pt x="5377712" y="888632"/>
                </a:moveTo>
                <a:lnTo>
                  <a:pt x="5379980" y="893128"/>
                </a:lnTo>
                <a:lnTo>
                  <a:pt x="5384113" y="896895"/>
                </a:lnTo>
                <a:lnTo>
                  <a:pt x="5389630" y="901226"/>
                </a:lnTo>
                <a:lnTo>
                  <a:pt x="5396213" y="894550"/>
                </a:lnTo>
                <a:lnTo>
                  <a:pt x="5386511" y="890439"/>
                </a:lnTo>
                <a:lnTo>
                  <a:pt x="5380498" y="888579"/>
                </a:lnTo>
                <a:lnTo>
                  <a:pt x="5377712" y="888632"/>
                </a:lnTo>
                <a:close/>
              </a:path>
              <a:path w="5764402" h="928334">
                <a:moveTo>
                  <a:pt x="5449347" y="857507"/>
                </a:moveTo>
                <a:lnTo>
                  <a:pt x="5434932" y="855570"/>
                </a:lnTo>
                <a:lnTo>
                  <a:pt x="5437871" y="860223"/>
                </a:lnTo>
                <a:lnTo>
                  <a:pt x="5440960" y="863909"/>
                </a:lnTo>
                <a:lnTo>
                  <a:pt x="5442223" y="867393"/>
                </a:lnTo>
                <a:lnTo>
                  <a:pt x="5442829" y="911180"/>
                </a:lnTo>
                <a:lnTo>
                  <a:pt x="5450595" y="914057"/>
                </a:lnTo>
                <a:lnTo>
                  <a:pt x="5449347" y="857507"/>
                </a:lnTo>
                <a:close/>
              </a:path>
              <a:path w="5764402" h="928334">
                <a:moveTo>
                  <a:pt x="5429243" y="845631"/>
                </a:moveTo>
                <a:lnTo>
                  <a:pt x="5432894" y="861993"/>
                </a:lnTo>
                <a:lnTo>
                  <a:pt x="5434549" y="859273"/>
                </a:lnTo>
                <a:lnTo>
                  <a:pt x="5437871" y="860223"/>
                </a:lnTo>
                <a:lnTo>
                  <a:pt x="5434932" y="855570"/>
                </a:lnTo>
                <a:lnTo>
                  <a:pt x="5434457" y="854697"/>
                </a:lnTo>
                <a:lnTo>
                  <a:pt x="5429243" y="845631"/>
                </a:lnTo>
                <a:close/>
              </a:path>
              <a:path w="5764402" h="928334">
                <a:moveTo>
                  <a:pt x="5479881" y="858535"/>
                </a:moveTo>
                <a:lnTo>
                  <a:pt x="5477378" y="909517"/>
                </a:lnTo>
                <a:lnTo>
                  <a:pt x="5485775" y="911549"/>
                </a:lnTo>
                <a:lnTo>
                  <a:pt x="5482877" y="855987"/>
                </a:lnTo>
                <a:lnTo>
                  <a:pt x="5479881" y="858535"/>
                </a:lnTo>
                <a:close/>
              </a:path>
              <a:path w="5764402" h="928334">
                <a:moveTo>
                  <a:pt x="5459035" y="901847"/>
                </a:moveTo>
                <a:lnTo>
                  <a:pt x="5457256" y="903174"/>
                </a:lnTo>
                <a:lnTo>
                  <a:pt x="5458442" y="916932"/>
                </a:lnTo>
                <a:lnTo>
                  <a:pt x="5465707" y="918861"/>
                </a:lnTo>
                <a:lnTo>
                  <a:pt x="5459035" y="901847"/>
                </a:lnTo>
                <a:close/>
              </a:path>
              <a:path w="5764402" h="928334">
                <a:moveTo>
                  <a:pt x="5639386" y="912353"/>
                </a:moveTo>
                <a:lnTo>
                  <a:pt x="5636513" y="908088"/>
                </a:lnTo>
                <a:lnTo>
                  <a:pt x="5636707" y="918949"/>
                </a:lnTo>
                <a:lnTo>
                  <a:pt x="5640327" y="918250"/>
                </a:lnTo>
                <a:lnTo>
                  <a:pt x="5640939" y="915895"/>
                </a:lnTo>
                <a:lnTo>
                  <a:pt x="5639386" y="912353"/>
                </a:lnTo>
                <a:close/>
              </a:path>
              <a:path w="5764402" h="928334">
                <a:moveTo>
                  <a:pt x="5633211" y="861503"/>
                </a:moveTo>
                <a:lnTo>
                  <a:pt x="5625200" y="862248"/>
                </a:lnTo>
                <a:lnTo>
                  <a:pt x="5629235" y="917527"/>
                </a:lnTo>
                <a:lnTo>
                  <a:pt x="5636707" y="918949"/>
                </a:lnTo>
                <a:lnTo>
                  <a:pt x="5636513" y="908088"/>
                </a:lnTo>
                <a:lnTo>
                  <a:pt x="5633163" y="903566"/>
                </a:lnTo>
                <a:lnTo>
                  <a:pt x="5630179" y="899255"/>
                </a:lnTo>
                <a:lnTo>
                  <a:pt x="5628405" y="895621"/>
                </a:lnTo>
                <a:lnTo>
                  <a:pt x="5633211" y="861503"/>
                </a:lnTo>
                <a:close/>
              </a:path>
              <a:path w="5764402" h="928334">
                <a:moveTo>
                  <a:pt x="5618279" y="862562"/>
                </a:moveTo>
                <a:lnTo>
                  <a:pt x="5612958" y="862358"/>
                </a:lnTo>
                <a:lnTo>
                  <a:pt x="5617068" y="913518"/>
                </a:lnTo>
                <a:lnTo>
                  <a:pt x="5629235" y="917527"/>
                </a:lnTo>
                <a:lnTo>
                  <a:pt x="5625200" y="862248"/>
                </a:lnTo>
                <a:lnTo>
                  <a:pt x="5618279" y="862562"/>
                </a:lnTo>
                <a:close/>
              </a:path>
              <a:path w="5764402" h="928334">
                <a:moveTo>
                  <a:pt x="5617068" y="913518"/>
                </a:moveTo>
                <a:lnTo>
                  <a:pt x="5612958" y="862358"/>
                </a:lnTo>
                <a:lnTo>
                  <a:pt x="5609748" y="861549"/>
                </a:lnTo>
                <a:lnTo>
                  <a:pt x="5609161" y="860048"/>
                </a:lnTo>
                <a:lnTo>
                  <a:pt x="5608722" y="910303"/>
                </a:lnTo>
                <a:lnTo>
                  <a:pt x="5617068" y="913518"/>
                </a:lnTo>
                <a:close/>
              </a:path>
              <a:path w="5764402" h="928334">
                <a:moveTo>
                  <a:pt x="5632073" y="828996"/>
                </a:moveTo>
                <a:lnTo>
                  <a:pt x="5620528" y="829451"/>
                </a:lnTo>
                <a:lnTo>
                  <a:pt x="5628833" y="835250"/>
                </a:lnTo>
                <a:lnTo>
                  <a:pt x="5629664" y="836684"/>
                </a:lnTo>
                <a:lnTo>
                  <a:pt x="5630043" y="839772"/>
                </a:lnTo>
                <a:lnTo>
                  <a:pt x="5632073" y="828996"/>
                </a:lnTo>
                <a:close/>
              </a:path>
              <a:path w="5764402" h="928334">
                <a:moveTo>
                  <a:pt x="5659447" y="913506"/>
                </a:moveTo>
                <a:lnTo>
                  <a:pt x="5663678" y="914960"/>
                </a:lnTo>
                <a:lnTo>
                  <a:pt x="5670302" y="916036"/>
                </a:lnTo>
                <a:lnTo>
                  <a:pt x="5679777" y="916661"/>
                </a:lnTo>
                <a:lnTo>
                  <a:pt x="5675522" y="852834"/>
                </a:lnTo>
                <a:lnTo>
                  <a:pt x="5671710" y="854344"/>
                </a:lnTo>
                <a:lnTo>
                  <a:pt x="5665921" y="855944"/>
                </a:lnTo>
                <a:lnTo>
                  <a:pt x="5659447" y="913506"/>
                </a:lnTo>
                <a:close/>
              </a:path>
              <a:path w="5764402" h="928334">
                <a:moveTo>
                  <a:pt x="5658749" y="900923"/>
                </a:moveTo>
                <a:lnTo>
                  <a:pt x="5657326" y="905365"/>
                </a:lnTo>
                <a:lnTo>
                  <a:pt x="5659447" y="913506"/>
                </a:lnTo>
                <a:lnTo>
                  <a:pt x="5665921" y="855944"/>
                </a:lnTo>
                <a:lnTo>
                  <a:pt x="5658665" y="857546"/>
                </a:lnTo>
                <a:lnTo>
                  <a:pt x="5656956" y="897014"/>
                </a:lnTo>
                <a:lnTo>
                  <a:pt x="5658749" y="900923"/>
                </a:lnTo>
                <a:close/>
              </a:path>
              <a:path w="5764402" h="928334">
                <a:moveTo>
                  <a:pt x="5628405" y="895621"/>
                </a:moveTo>
                <a:lnTo>
                  <a:pt x="5629103" y="893129"/>
                </a:lnTo>
                <a:lnTo>
                  <a:pt x="5640242" y="893426"/>
                </a:lnTo>
                <a:lnTo>
                  <a:pt x="5648293" y="894221"/>
                </a:lnTo>
                <a:lnTo>
                  <a:pt x="5653712" y="895441"/>
                </a:lnTo>
                <a:lnTo>
                  <a:pt x="5656956" y="897014"/>
                </a:lnTo>
                <a:lnTo>
                  <a:pt x="5658665" y="857546"/>
                </a:lnTo>
                <a:lnTo>
                  <a:pt x="5650454" y="859065"/>
                </a:lnTo>
                <a:lnTo>
                  <a:pt x="5641799" y="860413"/>
                </a:lnTo>
                <a:lnTo>
                  <a:pt x="5633211" y="861503"/>
                </a:lnTo>
                <a:lnTo>
                  <a:pt x="5628405" y="895621"/>
                </a:lnTo>
                <a:close/>
              </a:path>
              <a:path w="5764402" h="928334">
                <a:moveTo>
                  <a:pt x="5604239" y="914428"/>
                </a:moveTo>
                <a:lnTo>
                  <a:pt x="5605000" y="856992"/>
                </a:lnTo>
                <a:lnTo>
                  <a:pt x="5601548" y="857117"/>
                </a:lnTo>
                <a:lnTo>
                  <a:pt x="5596981" y="856950"/>
                </a:lnTo>
                <a:lnTo>
                  <a:pt x="5593117" y="918238"/>
                </a:lnTo>
                <a:lnTo>
                  <a:pt x="5604239" y="914428"/>
                </a:lnTo>
                <a:close/>
              </a:path>
              <a:path w="5764402" h="928334">
                <a:moveTo>
                  <a:pt x="5563134" y="835385"/>
                </a:moveTo>
                <a:lnTo>
                  <a:pt x="5564693" y="837945"/>
                </a:lnTo>
                <a:lnTo>
                  <a:pt x="5567185" y="840777"/>
                </a:lnTo>
                <a:lnTo>
                  <a:pt x="5570078" y="843743"/>
                </a:lnTo>
                <a:lnTo>
                  <a:pt x="5572843" y="846705"/>
                </a:lnTo>
                <a:lnTo>
                  <a:pt x="5576733" y="835628"/>
                </a:lnTo>
                <a:lnTo>
                  <a:pt x="5570141" y="830661"/>
                </a:lnTo>
                <a:lnTo>
                  <a:pt x="5569371" y="830721"/>
                </a:lnTo>
                <a:lnTo>
                  <a:pt x="5564942" y="831635"/>
                </a:lnTo>
                <a:lnTo>
                  <a:pt x="5563134" y="835385"/>
                </a:lnTo>
                <a:close/>
              </a:path>
              <a:path w="5764402" h="928334">
                <a:moveTo>
                  <a:pt x="5154815" y="856855"/>
                </a:moveTo>
                <a:lnTo>
                  <a:pt x="5158950" y="864878"/>
                </a:lnTo>
                <a:lnTo>
                  <a:pt x="5160840" y="864383"/>
                </a:lnTo>
                <a:lnTo>
                  <a:pt x="5165120" y="862716"/>
                </a:lnTo>
                <a:lnTo>
                  <a:pt x="5164413" y="859654"/>
                </a:lnTo>
                <a:lnTo>
                  <a:pt x="5160465" y="858229"/>
                </a:lnTo>
                <a:lnTo>
                  <a:pt x="5154815" y="856855"/>
                </a:lnTo>
                <a:close/>
              </a:path>
              <a:path w="5764402" h="928334">
                <a:moveTo>
                  <a:pt x="4328640" y="840820"/>
                </a:moveTo>
                <a:lnTo>
                  <a:pt x="4324229" y="840065"/>
                </a:lnTo>
                <a:lnTo>
                  <a:pt x="4321366" y="835513"/>
                </a:lnTo>
                <a:lnTo>
                  <a:pt x="4317050" y="888722"/>
                </a:lnTo>
                <a:lnTo>
                  <a:pt x="4316716" y="881293"/>
                </a:lnTo>
                <a:lnTo>
                  <a:pt x="4321366" y="835513"/>
                </a:lnTo>
                <a:lnTo>
                  <a:pt x="4314303" y="869410"/>
                </a:lnTo>
                <a:lnTo>
                  <a:pt x="4311327" y="864716"/>
                </a:lnTo>
                <a:lnTo>
                  <a:pt x="4306337" y="858925"/>
                </a:lnTo>
                <a:lnTo>
                  <a:pt x="4303708" y="856313"/>
                </a:lnTo>
                <a:lnTo>
                  <a:pt x="4299947" y="852579"/>
                </a:lnTo>
                <a:lnTo>
                  <a:pt x="4301995" y="922090"/>
                </a:lnTo>
                <a:lnTo>
                  <a:pt x="4308061" y="918726"/>
                </a:lnTo>
                <a:lnTo>
                  <a:pt x="4312352" y="912866"/>
                </a:lnTo>
                <a:lnTo>
                  <a:pt x="4315116" y="905350"/>
                </a:lnTo>
                <a:lnTo>
                  <a:pt x="4316600" y="897022"/>
                </a:lnTo>
                <a:lnTo>
                  <a:pt x="4316743" y="894383"/>
                </a:lnTo>
                <a:lnTo>
                  <a:pt x="4310757" y="888053"/>
                </a:lnTo>
                <a:lnTo>
                  <a:pt x="4304890" y="879067"/>
                </a:lnTo>
                <a:lnTo>
                  <a:pt x="4301873" y="870125"/>
                </a:lnTo>
                <a:lnTo>
                  <a:pt x="4301895" y="861235"/>
                </a:lnTo>
                <a:lnTo>
                  <a:pt x="4304890" y="879067"/>
                </a:lnTo>
                <a:lnTo>
                  <a:pt x="4310757" y="888053"/>
                </a:lnTo>
                <a:lnTo>
                  <a:pt x="4316743" y="894383"/>
                </a:lnTo>
                <a:lnTo>
                  <a:pt x="4314678" y="872416"/>
                </a:lnTo>
                <a:lnTo>
                  <a:pt x="4315842" y="875578"/>
                </a:lnTo>
                <a:lnTo>
                  <a:pt x="4316743" y="894383"/>
                </a:lnTo>
                <a:lnTo>
                  <a:pt x="4319284" y="897070"/>
                </a:lnTo>
                <a:lnTo>
                  <a:pt x="4330280" y="906108"/>
                </a:lnTo>
                <a:lnTo>
                  <a:pt x="4328640" y="840820"/>
                </a:lnTo>
                <a:close/>
              </a:path>
              <a:path w="5764402" h="928334">
                <a:moveTo>
                  <a:pt x="4945171" y="833046"/>
                </a:moveTo>
                <a:lnTo>
                  <a:pt x="4944546" y="834136"/>
                </a:lnTo>
                <a:lnTo>
                  <a:pt x="4950723" y="835405"/>
                </a:lnTo>
                <a:lnTo>
                  <a:pt x="4949490" y="831944"/>
                </a:lnTo>
                <a:lnTo>
                  <a:pt x="4945171" y="833046"/>
                </a:lnTo>
                <a:close/>
              </a:path>
              <a:path w="5764402" h="928334">
                <a:moveTo>
                  <a:pt x="4802704" y="833667"/>
                </a:moveTo>
                <a:lnTo>
                  <a:pt x="4796024" y="833319"/>
                </a:lnTo>
                <a:lnTo>
                  <a:pt x="4797302" y="834922"/>
                </a:lnTo>
                <a:lnTo>
                  <a:pt x="4799153" y="839885"/>
                </a:lnTo>
                <a:lnTo>
                  <a:pt x="4802609" y="837475"/>
                </a:lnTo>
                <a:lnTo>
                  <a:pt x="4802704" y="833667"/>
                </a:lnTo>
                <a:close/>
              </a:path>
              <a:path w="5764402" h="928334">
                <a:moveTo>
                  <a:pt x="4793275" y="834201"/>
                </a:moveTo>
                <a:lnTo>
                  <a:pt x="4792933" y="834922"/>
                </a:lnTo>
                <a:lnTo>
                  <a:pt x="4797302" y="834922"/>
                </a:lnTo>
                <a:lnTo>
                  <a:pt x="4796024" y="833319"/>
                </a:lnTo>
                <a:lnTo>
                  <a:pt x="4793275" y="834201"/>
                </a:lnTo>
                <a:close/>
              </a:path>
              <a:path w="5764402" h="928334">
                <a:moveTo>
                  <a:pt x="4677509" y="58649"/>
                </a:moveTo>
                <a:lnTo>
                  <a:pt x="4679756" y="58317"/>
                </a:lnTo>
                <a:lnTo>
                  <a:pt x="4685975" y="57700"/>
                </a:lnTo>
                <a:lnTo>
                  <a:pt x="4688617" y="57987"/>
                </a:lnTo>
                <a:lnTo>
                  <a:pt x="4686154" y="72396"/>
                </a:lnTo>
                <a:lnTo>
                  <a:pt x="4703393" y="70317"/>
                </a:lnTo>
                <a:lnTo>
                  <a:pt x="4688910" y="14287"/>
                </a:lnTo>
                <a:lnTo>
                  <a:pt x="4680853" y="8915"/>
                </a:lnTo>
                <a:lnTo>
                  <a:pt x="4677509" y="58649"/>
                </a:lnTo>
                <a:close/>
              </a:path>
              <a:path w="5764402" h="928334">
                <a:moveTo>
                  <a:pt x="4671901" y="8523"/>
                </a:moveTo>
                <a:lnTo>
                  <a:pt x="4662449" y="11717"/>
                </a:lnTo>
                <a:lnTo>
                  <a:pt x="4663481" y="74482"/>
                </a:lnTo>
                <a:lnTo>
                  <a:pt x="4667828" y="64511"/>
                </a:lnTo>
                <a:lnTo>
                  <a:pt x="4670840" y="62309"/>
                </a:lnTo>
                <a:lnTo>
                  <a:pt x="4677509" y="58649"/>
                </a:lnTo>
                <a:lnTo>
                  <a:pt x="4680853" y="8915"/>
                </a:lnTo>
                <a:lnTo>
                  <a:pt x="4671901" y="8523"/>
                </a:lnTo>
                <a:close/>
              </a:path>
              <a:path w="5764402" h="928334">
                <a:moveTo>
                  <a:pt x="4667607" y="76084"/>
                </a:moveTo>
                <a:lnTo>
                  <a:pt x="4666957" y="77616"/>
                </a:lnTo>
                <a:lnTo>
                  <a:pt x="4667448" y="81314"/>
                </a:lnTo>
                <a:lnTo>
                  <a:pt x="4674313" y="77010"/>
                </a:lnTo>
                <a:lnTo>
                  <a:pt x="4667828" y="64511"/>
                </a:lnTo>
                <a:lnTo>
                  <a:pt x="4663481" y="74482"/>
                </a:lnTo>
                <a:lnTo>
                  <a:pt x="4667607" y="76084"/>
                </a:lnTo>
                <a:close/>
              </a:path>
              <a:path w="5764402" h="928334">
                <a:moveTo>
                  <a:pt x="4653621" y="78650"/>
                </a:moveTo>
                <a:lnTo>
                  <a:pt x="4663481" y="74482"/>
                </a:lnTo>
                <a:lnTo>
                  <a:pt x="4662449" y="11717"/>
                </a:lnTo>
                <a:lnTo>
                  <a:pt x="4652890" y="17104"/>
                </a:lnTo>
                <a:lnTo>
                  <a:pt x="4643617" y="23291"/>
                </a:lnTo>
                <a:lnTo>
                  <a:pt x="4641804" y="85050"/>
                </a:lnTo>
                <a:lnTo>
                  <a:pt x="4653621" y="78650"/>
                </a:lnTo>
                <a:close/>
              </a:path>
              <a:path w="5764402" h="928334">
                <a:moveTo>
                  <a:pt x="4643617" y="23291"/>
                </a:moveTo>
                <a:lnTo>
                  <a:pt x="4635024" y="28886"/>
                </a:lnTo>
                <a:lnTo>
                  <a:pt x="4635829" y="78565"/>
                </a:lnTo>
                <a:lnTo>
                  <a:pt x="4640444" y="82156"/>
                </a:lnTo>
                <a:lnTo>
                  <a:pt x="4641311" y="85301"/>
                </a:lnTo>
                <a:lnTo>
                  <a:pt x="4641804" y="85050"/>
                </a:lnTo>
                <a:lnTo>
                  <a:pt x="4643617" y="23291"/>
                </a:lnTo>
                <a:close/>
              </a:path>
              <a:path w="5764402" h="928334">
                <a:moveTo>
                  <a:pt x="4612501" y="8146"/>
                </a:moveTo>
                <a:lnTo>
                  <a:pt x="4596930" y="13880"/>
                </a:lnTo>
                <a:lnTo>
                  <a:pt x="4598511" y="47113"/>
                </a:lnTo>
                <a:lnTo>
                  <a:pt x="4607123" y="48423"/>
                </a:lnTo>
                <a:lnTo>
                  <a:pt x="4612381" y="49736"/>
                </a:lnTo>
                <a:lnTo>
                  <a:pt x="4612501" y="8146"/>
                </a:lnTo>
                <a:close/>
              </a:path>
              <a:path w="5764402" h="928334">
                <a:moveTo>
                  <a:pt x="4568985" y="29808"/>
                </a:moveTo>
                <a:lnTo>
                  <a:pt x="4570102" y="24181"/>
                </a:lnTo>
                <a:lnTo>
                  <a:pt x="4572830" y="16304"/>
                </a:lnTo>
                <a:lnTo>
                  <a:pt x="4575530" y="13853"/>
                </a:lnTo>
                <a:lnTo>
                  <a:pt x="4577808" y="15341"/>
                </a:lnTo>
                <a:lnTo>
                  <a:pt x="4575785" y="8338"/>
                </a:lnTo>
                <a:lnTo>
                  <a:pt x="4567450" y="13225"/>
                </a:lnTo>
                <a:lnTo>
                  <a:pt x="4568985" y="29808"/>
                </a:lnTo>
                <a:close/>
              </a:path>
              <a:path w="5764402" h="928334">
                <a:moveTo>
                  <a:pt x="4704583" y="91357"/>
                </a:moveTo>
                <a:lnTo>
                  <a:pt x="4703038" y="92653"/>
                </a:lnTo>
                <a:lnTo>
                  <a:pt x="4703934" y="95428"/>
                </a:lnTo>
                <a:lnTo>
                  <a:pt x="4708365" y="93892"/>
                </a:lnTo>
                <a:lnTo>
                  <a:pt x="4708014" y="19019"/>
                </a:lnTo>
                <a:lnTo>
                  <a:pt x="4704102" y="70471"/>
                </a:lnTo>
                <a:lnTo>
                  <a:pt x="4703416" y="73613"/>
                </a:lnTo>
                <a:lnTo>
                  <a:pt x="4699299" y="79341"/>
                </a:lnTo>
                <a:lnTo>
                  <a:pt x="4697704" y="85855"/>
                </a:lnTo>
                <a:lnTo>
                  <a:pt x="4704583" y="91357"/>
                </a:lnTo>
                <a:close/>
              </a:path>
              <a:path w="5764402" h="928334">
                <a:moveTo>
                  <a:pt x="4703393" y="70317"/>
                </a:moveTo>
                <a:lnTo>
                  <a:pt x="4704102" y="70471"/>
                </a:lnTo>
                <a:lnTo>
                  <a:pt x="4708014" y="19019"/>
                </a:lnTo>
                <a:lnTo>
                  <a:pt x="4699514" y="19786"/>
                </a:lnTo>
                <a:lnTo>
                  <a:pt x="4691794" y="18141"/>
                </a:lnTo>
                <a:lnTo>
                  <a:pt x="4688910" y="14287"/>
                </a:lnTo>
                <a:lnTo>
                  <a:pt x="4703393" y="70317"/>
                </a:lnTo>
                <a:close/>
              </a:path>
              <a:path w="5764402" h="928334">
                <a:moveTo>
                  <a:pt x="4686154" y="72396"/>
                </a:moveTo>
                <a:lnTo>
                  <a:pt x="4688617" y="57987"/>
                </a:lnTo>
                <a:lnTo>
                  <a:pt x="4686067" y="60332"/>
                </a:lnTo>
                <a:lnTo>
                  <a:pt x="4682322" y="61917"/>
                </a:lnTo>
                <a:lnTo>
                  <a:pt x="4677894" y="63462"/>
                </a:lnTo>
                <a:lnTo>
                  <a:pt x="4674313" y="77010"/>
                </a:lnTo>
                <a:lnTo>
                  <a:pt x="4686154" y="72396"/>
                </a:lnTo>
                <a:close/>
              </a:path>
              <a:path w="5764402" h="928334">
                <a:moveTo>
                  <a:pt x="4674313" y="77010"/>
                </a:moveTo>
                <a:lnTo>
                  <a:pt x="4677894" y="63462"/>
                </a:lnTo>
                <a:lnTo>
                  <a:pt x="4673508" y="64730"/>
                </a:lnTo>
                <a:lnTo>
                  <a:pt x="4669886" y="65485"/>
                </a:lnTo>
                <a:lnTo>
                  <a:pt x="4667828" y="64511"/>
                </a:lnTo>
                <a:lnTo>
                  <a:pt x="4674313" y="77010"/>
                </a:lnTo>
                <a:close/>
              </a:path>
              <a:path w="5764402" h="928334">
                <a:moveTo>
                  <a:pt x="4731036" y="10474"/>
                </a:moveTo>
                <a:lnTo>
                  <a:pt x="4724491" y="13540"/>
                </a:lnTo>
                <a:lnTo>
                  <a:pt x="4727599" y="16633"/>
                </a:lnTo>
                <a:lnTo>
                  <a:pt x="4729202" y="15242"/>
                </a:lnTo>
                <a:lnTo>
                  <a:pt x="4735295" y="9849"/>
                </a:lnTo>
                <a:lnTo>
                  <a:pt x="4735495" y="8288"/>
                </a:lnTo>
                <a:lnTo>
                  <a:pt x="4731036" y="10474"/>
                </a:lnTo>
                <a:close/>
              </a:path>
              <a:path w="5764402" h="928334">
                <a:moveTo>
                  <a:pt x="4742703" y="79071"/>
                </a:moveTo>
                <a:lnTo>
                  <a:pt x="4745594" y="6834"/>
                </a:lnTo>
                <a:lnTo>
                  <a:pt x="4738453" y="10262"/>
                </a:lnTo>
                <a:lnTo>
                  <a:pt x="4727599" y="16633"/>
                </a:lnTo>
                <a:lnTo>
                  <a:pt x="4724491" y="13540"/>
                </a:lnTo>
                <a:lnTo>
                  <a:pt x="4716579" y="16663"/>
                </a:lnTo>
                <a:lnTo>
                  <a:pt x="4714298" y="78159"/>
                </a:lnTo>
                <a:lnTo>
                  <a:pt x="4716174" y="74905"/>
                </a:lnTo>
                <a:lnTo>
                  <a:pt x="4724411" y="73399"/>
                </a:lnTo>
                <a:lnTo>
                  <a:pt x="4727036" y="73863"/>
                </a:lnTo>
                <a:lnTo>
                  <a:pt x="4733173" y="83150"/>
                </a:lnTo>
                <a:lnTo>
                  <a:pt x="4738602" y="80762"/>
                </a:lnTo>
                <a:lnTo>
                  <a:pt x="4742703" y="79071"/>
                </a:lnTo>
                <a:close/>
              </a:path>
              <a:path w="5764402" h="928334">
                <a:moveTo>
                  <a:pt x="4714298" y="78159"/>
                </a:moveTo>
                <a:lnTo>
                  <a:pt x="4716579" y="16663"/>
                </a:lnTo>
                <a:lnTo>
                  <a:pt x="4708365" y="93892"/>
                </a:lnTo>
                <a:lnTo>
                  <a:pt x="4714013" y="91607"/>
                </a:lnTo>
                <a:lnTo>
                  <a:pt x="4720370" y="88862"/>
                </a:lnTo>
                <a:lnTo>
                  <a:pt x="4716620" y="78695"/>
                </a:lnTo>
                <a:lnTo>
                  <a:pt x="4714298" y="78159"/>
                </a:lnTo>
                <a:close/>
              </a:path>
              <a:path w="5764402" h="928334">
                <a:moveTo>
                  <a:pt x="4726926" y="85946"/>
                </a:moveTo>
                <a:lnTo>
                  <a:pt x="4733173" y="83150"/>
                </a:lnTo>
                <a:lnTo>
                  <a:pt x="4727036" y="73863"/>
                </a:lnTo>
                <a:lnTo>
                  <a:pt x="4725164" y="75559"/>
                </a:lnTo>
                <a:lnTo>
                  <a:pt x="4720967" y="77499"/>
                </a:lnTo>
                <a:lnTo>
                  <a:pt x="4720370" y="88862"/>
                </a:lnTo>
                <a:lnTo>
                  <a:pt x="4726926" y="85946"/>
                </a:lnTo>
                <a:close/>
              </a:path>
              <a:path w="5764402" h="928334">
                <a:moveTo>
                  <a:pt x="4775439" y="841952"/>
                </a:moveTo>
                <a:lnTo>
                  <a:pt x="4777571" y="844125"/>
                </a:lnTo>
                <a:lnTo>
                  <a:pt x="4787264" y="841609"/>
                </a:lnTo>
                <a:lnTo>
                  <a:pt x="4787620" y="838996"/>
                </a:lnTo>
                <a:lnTo>
                  <a:pt x="4784926" y="837339"/>
                </a:lnTo>
                <a:lnTo>
                  <a:pt x="4780337" y="835790"/>
                </a:lnTo>
                <a:lnTo>
                  <a:pt x="4775439" y="841952"/>
                </a:lnTo>
                <a:close/>
              </a:path>
              <a:path w="5764402" h="928334">
                <a:moveTo>
                  <a:pt x="4756877" y="844340"/>
                </a:moveTo>
                <a:lnTo>
                  <a:pt x="4759117" y="840756"/>
                </a:lnTo>
                <a:lnTo>
                  <a:pt x="4764865" y="836365"/>
                </a:lnTo>
                <a:lnTo>
                  <a:pt x="4768565" y="838025"/>
                </a:lnTo>
                <a:lnTo>
                  <a:pt x="4775439" y="841952"/>
                </a:lnTo>
                <a:lnTo>
                  <a:pt x="4780337" y="835790"/>
                </a:lnTo>
                <a:lnTo>
                  <a:pt x="4774249" y="834378"/>
                </a:lnTo>
                <a:lnTo>
                  <a:pt x="4767058" y="833133"/>
                </a:lnTo>
                <a:lnTo>
                  <a:pt x="4759158" y="832082"/>
                </a:lnTo>
                <a:lnTo>
                  <a:pt x="4756877" y="844340"/>
                </a:lnTo>
                <a:close/>
              </a:path>
              <a:path w="5764402" h="928334">
                <a:moveTo>
                  <a:pt x="4742085" y="917759"/>
                </a:moveTo>
                <a:lnTo>
                  <a:pt x="4752089" y="915514"/>
                </a:lnTo>
                <a:lnTo>
                  <a:pt x="4746751" y="843050"/>
                </a:lnTo>
                <a:lnTo>
                  <a:pt x="4751749" y="847420"/>
                </a:lnTo>
                <a:lnTo>
                  <a:pt x="4756877" y="844340"/>
                </a:lnTo>
                <a:lnTo>
                  <a:pt x="4759158" y="832082"/>
                </a:lnTo>
                <a:lnTo>
                  <a:pt x="4750946" y="831253"/>
                </a:lnTo>
                <a:lnTo>
                  <a:pt x="4742816" y="830677"/>
                </a:lnTo>
                <a:lnTo>
                  <a:pt x="4742085" y="917759"/>
                </a:lnTo>
                <a:close/>
              </a:path>
              <a:path w="5764402" h="928334">
                <a:moveTo>
                  <a:pt x="4777168" y="844230"/>
                </a:moveTo>
                <a:lnTo>
                  <a:pt x="4770766" y="846613"/>
                </a:lnTo>
                <a:lnTo>
                  <a:pt x="4773026" y="850507"/>
                </a:lnTo>
                <a:lnTo>
                  <a:pt x="4776671" y="849461"/>
                </a:lnTo>
                <a:lnTo>
                  <a:pt x="4778600" y="845174"/>
                </a:lnTo>
                <a:lnTo>
                  <a:pt x="4777571" y="844125"/>
                </a:lnTo>
                <a:lnTo>
                  <a:pt x="4777168" y="844230"/>
                </a:lnTo>
                <a:close/>
              </a:path>
              <a:path w="5764402" h="928334">
                <a:moveTo>
                  <a:pt x="4770766" y="846613"/>
                </a:moveTo>
                <a:lnTo>
                  <a:pt x="4767642" y="848753"/>
                </a:lnTo>
                <a:lnTo>
                  <a:pt x="4768754" y="850793"/>
                </a:lnTo>
                <a:lnTo>
                  <a:pt x="4773026" y="850507"/>
                </a:lnTo>
                <a:lnTo>
                  <a:pt x="4770766" y="846613"/>
                </a:lnTo>
                <a:close/>
              </a:path>
              <a:path w="5764402" h="928334">
                <a:moveTo>
                  <a:pt x="4772372" y="72776"/>
                </a:moveTo>
                <a:lnTo>
                  <a:pt x="4767887" y="73509"/>
                </a:lnTo>
                <a:lnTo>
                  <a:pt x="4770833" y="76094"/>
                </a:lnTo>
                <a:lnTo>
                  <a:pt x="4771826" y="76150"/>
                </a:lnTo>
                <a:lnTo>
                  <a:pt x="4778171" y="73936"/>
                </a:lnTo>
                <a:lnTo>
                  <a:pt x="4776726" y="72461"/>
                </a:lnTo>
                <a:lnTo>
                  <a:pt x="4772372" y="72776"/>
                </a:lnTo>
                <a:close/>
              </a:path>
              <a:path w="5764402" h="928334">
                <a:moveTo>
                  <a:pt x="4767887" y="73509"/>
                </a:moveTo>
                <a:lnTo>
                  <a:pt x="4764991" y="74448"/>
                </a:lnTo>
                <a:lnTo>
                  <a:pt x="4765400" y="75380"/>
                </a:lnTo>
                <a:lnTo>
                  <a:pt x="4770833" y="76094"/>
                </a:lnTo>
                <a:lnTo>
                  <a:pt x="4767887" y="73509"/>
                </a:lnTo>
                <a:close/>
              </a:path>
              <a:path w="5764402" h="928334">
                <a:moveTo>
                  <a:pt x="4756127" y="84947"/>
                </a:moveTo>
                <a:lnTo>
                  <a:pt x="4753066" y="85944"/>
                </a:lnTo>
                <a:lnTo>
                  <a:pt x="4754770" y="87537"/>
                </a:lnTo>
                <a:lnTo>
                  <a:pt x="4761630" y="89084"/>
                </a:lnTo>
                <a:lnTo>
                  <a:pt x="4762133" y="89129"/>
                </a:lnTo>
                <a:lnTo>
                  <a:pt x="4756127" y="84947"/>
                </a:lnTo>
                <a:close/>
              </a:path>
              <a:path w="5764402" h="928334">
                <a:moveTo>
                  <a:pt x="4641311" y="85301"/>
                </a:moveTo>
                <a:lnTo>
                  <a:pt x="4634231" y="88906"/>
                </a:lnTo>
                <a:lnTo>
                  <a:pt x="4637496" y="88451"/>
                </a:lnTo>
                <a:lnTo>
                  <a:pt x="4641413" y="85669"/>
                </a:lnTo>
                <a:lnTo>
                  <a:pt x="4641311" y="85301"/>
                </a:lnTo>
                <a:close/>
              </a:path>
              <a:path w="5764402" h="928334">
                <a:moveTo>
                  <a:pt x="4622755" y="845813"/>
                </a:moveTo>
                <a:lnTo>
                  <a:pt x="4628448" y="844939"/>
                </a:lnTo>
                <a:lnTo>
                  <a:pt x="4629990" y="843444"/>
                </a:lnTo>
                <a:lnTo>
                  <a:pt x="4618590" y="843544"/>
                </a:lnTo>
                <a:lnTo>
                  <a:pt x="4617824" y="844841"/>
                </a:lnTo>
                <a:lnTo>
                  <a:pt x="4622755" y="845813"/>
                </a:lnTo>
                <a:close/>
              </a:path>
              <a:path w="5764402" h="928334">
                <a:moveTo>
                  <a:pt x="4431226" y="831964"/>
                </a:moveTo>
                <a:lnTo>
                  <a:pt x="4432440" y="836095"/>
                </a:lnTo>
                <a:lnTo>
                  <a:pt x="4438298" y="837217"/>
                </a:lnTo>
                <a:lnTo>
                  <a:pt x="4443908" y="835252"/>
                </a:lnTo>
                <a:lnTo>
                  <a:pt x="4443969" y="832684"/>
                </a:lnTo>
                <a:lnTo>
                  <a:pt x="4440429" y="832044"/>
                </a:lnTo>
                <a:lnTo>
                  <a:pt x="4435846" y="831810"/>
                </a:lnTo>
                <a:lnTo>
                  <a:pt x="4431226" y="831964"/>
                </a:lnTo>
                <a:close/>
              </a:path>
              <a:path w="5764402" h="928334">
                <a:moveTo>
                  <a:pt x="4427571" y="832487"/>
                </a:moveTo>
                <a:lnTo>
                  <a:pt x="4427174" y="834571"/>
                </a:lnTo>
                <a:lnTo>
                  <a:pt x="4432440" y="836095"/>
                </a:lnTo>
                <a:lnTo>
                  <a:pt x="4431226" y="831964"/>
                </a:lnTo>
                <a:lnTo>
                  <a:pt x="4427571" y="832487"/>
                </a:lnTo>
                <a:close/>
              </a:path>
              <a:path w="5764402" h="928334">
                <a:moveTo>
                  <a:pt x="4632213" y="831862"/>
                </a:moveTo>
                <a:lnTo>
                  <a:pt x="4633563" y="837333"/>
                </a:lnTo>
                <a:lnTo>
                  <a:pt x="4637796" y="838528"/>
                </a:lnTo>
                <a:lnTo>
                  <a:pt x="4643522" y="836886"/>
                </a:lnTo>
                <a:lnTo>
                  <a:pt x="4644394" y="834069"/>
                </a:lnTo>
                <a:lnTo>
                  <a:pt x="4641267" y="833008"/>
                </a:lnTo>
                <a:lnTo>
                  <a:pt x="4636919" y="832253"/>
                </a:lnTo>
                <a:lnTo>
                  <a:pt x="4632213" y="831862"/>
                </a:lnTo>
                <a:close/>
              </a:path>
              <a:path w="5764402" h="928334">
                <a:moveTo>
                  <a:pt x="4628013" y="831890"/>
                </a:moveTo>
                <a:lnTo>
                  <a:pt x="4625184" y="832394"/>
                </a:lnTo>
                <a:lnTo>
                  <a:pt x="4627095" y="835059"/>
                </a:lnTo>
                <a:lnTo>
                  <a:pt x="4633563" y="837333"/>
                </a:lnTo>
                <a:lnTo>
                  <a:pt x="4632213" y="831862"/>
                </a:lnTo>
                <a:lnTo>
                  <a:pt x="4628013" y="831890"/>
                </a:lnTo>
                <a:close/>
              </a:path>
              <a:path w="5764402" h="928334">
                <a:moveTo>
                  <a:pt x="4842417" y="834398"/>
                </a:moveTo>
                <a:lnTo>
                  <a:pt x="4835416" y="833407"/>
                </a:lnTo>
                <a:lnTo>
                  <a:pt x="4837398" y="837616"/>
                </a:lnTo>
                <a:lnTo>
                  <a:pt x="4841491" y="839735"/>
                </a:lnTo>
                <a:lnTo>
                  <a:pt x="4844392" y="839811"/>
                </a:lnTo>
                <a:lnTo>
                  <a:pt x="4843658" y="836303"/>
                </a:lnTo>
                <a:lnTo>
                  <a:pt x="4842417" y="834398"/>
                </a:lnTo>
                <a:close/>
              </a:path>
              <a:path w="5764402" h="928334">
                <a:moveTo>
                  <a:pt x="4718521" y="850768"/>
                </a:moveTo>
                <a:lnTo>
                  <a:pt x="4723521" y="851819"/>
                </a:lnTo>
                <a:lnTo>
                  <a:pt x="4728567" y="850334"/>
                </a:lnTo>
                <a:lnTo>
                  <a:pt x="4731790" y="847690"/>
                </a:lnTo>
                <a:lnTo>
                  <a:pt x="4731324" y="845264"/>
                </a:lnTo>
                <a:lnTo>
                  <a:pt x="4725302" y="844434"/>
                </a:lnTo>
                <a:lnTo>
                  <a:pt x="4718521" y="850768"/>
                </a:lnTo>
                <a:close/>
              </a:path>
              <a:path w="5764402" h="928334">
                <a:moveTo>
                  <a:pt x="4944094" y="911283"/>
                </a:moveTo>
                <a:lnTo>
                  <a:pt x="4944453" y="911973"/>
                </a:lnTo>
                <a:lnTo>
                  <a:pt x="4946499" y="918782"/>
                </a:lnTo>
                <a:lnTo>
                  <a:pt x="4949795" y="915713"/>
                </a:lnTo>
                <a:lnTo>
                  <a:pt x="4952637" y="914390"/>
                </a:lnTo>
                <a:lnTo>
                  <a:pt x="4957469" y="842375"/>
                </a:lnTo>
                <a:lnTo>
                  <a:pt x="4950684" y="840868"/>
                </a:lnTo>
                <a:lnTo>
                  <a:pt x="4952043" y="855179"/>
                </a:lnTo>
                <a:lnTo>
                  <a:pt x="4950964" y="856867"/>
                </a:lnTo>
                <a:lnTo>
                  <a:pt x="4948087" y="855229"/>
                </a:lnTo>
                <a:lnTo>
                  <a:pt x="4944463" y="852628"/>
                </a:lnTo>
                <a:lnTo>
                  <a:pt x="4944094" y="911283"/>
                </a:lnTo>
                <a:close/>
              </a:path>
              <a:path w="5764402" h="928334">
                <a:moveTo>
                  <a:pt x="4940699" y="849583"/>
                </a:moveTo>
                <a:lnTo>
                  <a:pt x="4937402" y="846613"/>
                </a:lnTo>
                <a:lnTo>
                  <a:pt x="4937848" y="909975"/>
                </a:lnTo>
                <a:lnTo>
                  <a:pt x="4938681" y="910113"/>
                </a:lnTo>
                <a:lnTo>
                  <a:pt x="4944094" y="911283"/>
                </a:lnTo>
                <a:lnTo>
                  <a:pt x="4944463" y="852628"/>
                </a:lnTo>
                <a:lnTo>
                  <a:pt x="4940699" y="849583"/>
                </a:lnTo>
                <a:close/>
              </a:path>
              <a:path w="5764402" h="928334">
                <a:moveTo>
                  <a:pt x="4926573" y="920397"/>
                </a:moveTo>
                <a:lnTo>
                  <a:pt x="4931420" y="920730"/>
                </a:lnTo>
                <a:lnTo>
                  <a:pt x="4931294" y="910687"/>
                </a:lnTo>
                <a:lnTo>
                  <a:pt x="4937848" y="909975"/>
                </a:lnTo>
                <a:lnTo>
                  <a:pt x="4937402" y="846613"/>
                </a:lnTo>
                <a:lnTo>
                  <a:pt x="4936398" y="843341"/>
                </a:lnTo>
                <a:lnTo>
                  <a:pt x="4935557" y="837889"/>
                </a:lnTo>
                <a:lnTo>
                  <a:pt x="4928815" y="837220"/>
                </a:lnTo>
                <a:lnTo>
                  <a:pt x="4926573" y="920397"/>
                </a:lnTo>
                <a:close/>
              </a:path>
              <a:path w="5764402" h="928334">
                <a:moveTo>
                  <a:pt x="4989623" y="915251"/>
                </a:moveTo>
                <a:lnTo>
                  <a:pt x="4987414" y="912582"/>
                </a:lnTo>
                <a:lnTo>
                  <a:pt x="4988463" y="918434"/>
                </a:lnTo>
                <a:lnTo>
                  <a:pt x="4991550" y="919351"/>
                </a:lnTo>
                <a:lnTo>
                  <a:pt x="4992339" y="918931"/>
                </a:lnTo>
                <a:lnTo>
                  <a:pt x="4989623" y="915251"/>
                </a:lnTo>
                <a:close/>
              </a:path>
              <a:path w="5764402" h="928334">
                <a:moveTo>
                  <a:pt x="4988463" y="918434"/>
                </a:moveTo>
                <a:lnTo>
                  <a:pt x="4987414" y="912582"/>
                </a:lnTo>
                <a:lnTo>
                  <a:pt x="4985502" y="909751"/>
                </a:lnTo>
                <a:lnTo>
                  <a:pt x="4984536" y="907054"/>
                </a:lnTo>
                <a:lnTo>
                  <a:pt x="4982432" y="915884"/>
                </a:lnTo>
                <a:lnTo>
                  <a:pt x="4988463" y="918434"/>
                </a:lnTo>
                <a:close/>
              </a:path>
              <a:path w="5764402" h="928334">
                <a:moveTo>
                  <a:pt x="4962668" y="843357"/>
                </a:moveTo>
                <a:lnTo>
                  <a:pt x="4957469" y="842375"/>
                </a:lnTo>
                <a:lnTo>
                  <a:pt x="4957706" y="913538"/>
                </a:lnTo>
                <a:lnTo>
                  <a:pt x="4966077" y="913404"/>
                </a:lnTo>
                <a:lnTo>
                  <a:pt x="4965479" y="843413"/>
                </a:lnTo>
                <a:lnTo>
                  <a:pt x="4962668" y="843357"/>
                </a:lnTo>
                <a:close/>
              </a:path>
              <a:path w="5764402" h="928334">
                <a:moveTo>
                  <a:pt x="4936398" y="843341"/>
                </a:moveTo>
                <a:lnTo>
                  <a:pt x="4941050" y="845860"/>
                </a:lnTo>
                <a:lnTo>
                  <a:pt x="4949209" y="851047"/>
                </a:lnTo>
                <a:lnTo>
                  <a:pt x="4952043" y="855179"/>
                </a:lnTo>
                <a:lnTo>
                  <a:pt x="4950684" y="840868"/>
                </a:lnTo>
                <a:lnTo>
                  <a:pt x="4943113" y="839239"/>
                </a:lnTo>
                <a:lnTo>
                  <a:pt x="4936398" y="843341"/>
                </a:lnTo>
                <a:close/>
              </a:path>
              <a:path w="5764402" h="928334">
                <a:moveTo>
                  <a:pt x="4946499" y="918782"/>
                </a:moveTo>
                <a:lnTo>
                  <a:pt x="4944453" y="911973"/>
                </a:lnTo>
                <a:lnTo>
                  <a:pt x="4941495" y="912253"/>
                </a:lnTo>
                <a:lnTo>
                  <a:pt x="4936961" y="912194"/>
                </a:lnTo>
                <a:lnTo>
                  <a:pt x="4932590" y="911867"/>
                </a:lnTo>
                <a:lnTo>
                  <a:pt x="4939229" y="920765"/>
                </a:lnTo>
                <a:lnTo>
                  <a:pt x="4943898" y="920033"/>
                </a:lnTo>
                <a:lnTo>
                  <a:pt x="4946499" y="918782"/>
                </a:lnTo>
                <a:close/>
              </a:path>
              <a:path w="5764402" h="928334">
                <a:moveTo>
                  <a:pt x="4932590" y="911867"/>
                </a:moveTo>
                <a:lnTo>
                  <a:pt x="4931294" y="910687"/>
                </a:lnTo>
                <a:lnTo>
                  <a:pt x="4931420" y="920730"/>
                </a:lnTo>
                <a:lnTo>
                  <a:pt x="4939229" y="920765"/>
                </a:lnTo>
                <a:lnTo>
                  <a:pt x="4932590" y="911867"/>
                </a:lnTo>
                <a:close/>
              </a:path>
              <a:path w="5764402" h="928334">
                <a:moveTo>
                  <a:pt x="4926573" y="920397"/>
                </a:moveTo>
                <a:lnTo>
                  <a:pt x="4928815" y="837220"/>
                </a:lnTo>
                <a:lnTo>
                  <a:pt x="4923689" y="837633"/>
                </a:lnTo>
                <a:lnTo>
                  <a:pt x="4921485" y="843313"/>
                </a:lnTo>
                <a:lnTo>
                  <a:pt x="4921438" y="845362"/>
                </a:lnTo>
                <a:lnTo>
                  <a:pt x="4920080" y="852545"/>
                </a:lnTo>
                <a:lnTo>
                  <a:pt x="4917107" y="856371"/>
                </a:lnTo>
                <a:lnTo>
                  <a:pt x="4916777" y="914593"/>
                </a:lnTo>
                <a:lnTo>
                  <a:pt x="4926573" y="920397"/>
                </a:lnTo>
                <a:close/>
              </a:path>
              <a:path w="5764402" h="928334">
                <a:moveTo>
                  <a:pt x="4903233" y="914687"/>
                </a:moveTo>
                <a:lnTo>
                  <a:pt x="4906423" y="911612"/>
                </a:lnTo>
                <a:lnTo>
                  <a:pt x="4910318" y="911937"/>
                </a:lnTo>
                <a:lnTo>
                  <a:pt x="4916777" y="914593"/>
                </a:lnTo>
                <a:lnTo>
                  <a:pt x="4917107" y="856371"/>
                </a:lnTo>
                <a:lnTo>
                  <a:pt x="4912864" y="857425"/>
                </a:lnTo>
                <a:lnTo>
                  <a:pt x="4907699" y="856293"/>
                </a:lnTo>
                <a:lnTo>
                  <a:pt x="4903233" y="914687"/>
                </a:lnTo>
                <a:close/>
              </a:path>
              <a:path w="5764402" h="928334">
                <a:moveTo>
                  <a:pt x="4901960" y="853560"/>
                </a:moveTo>
                <a:lnTo>
                  <a:pt x="4895992" y="849813"/>
                </a:lnTo>
                <a:lnTo>
                  <a:pt x="4896488" y="914817"/>
                </a:lnTo>
                <a:lnTo>
                  <a:pt x="4896711" y="915137"/>
                </a:lnTo>
                <a:lnTo>
                  <a:pt x="4898359" y="916354"/>
                </a:lnTo>
                <a:lnTo>
                  <a:pt x="4901026" y="917281"/>
                </a:lnTo>
                <a:lnTo>
                  <a:pt x="4903233" y="914687"/>
                </a:lnTo>
                <a:lnTo>
                  <a:pt x="4907699" y="856293"/>
                </a:lnTo>
                <a:lnTo>
                  <a:pt x="4901960" y="853560"/>
                </a:lnTo>
                <a:close/>
              </a:path>
              <a:path w="5764402" h="928334">
                <a:moveTo>
                  <a:pt x="4890144" y="845637"/>
                </a:moveTo>
                <a:lnTo>
                  <a:pt x="4884762" y="841617"/>
                </a:lnTo>
                <a:lnTo>
                  <a:pt x="4886354" y="872351"/>
                </a:lnTo>
                <a:lnTo>
                  <a:pt x="4887129" y="875478"/>
                </a:lnTo>
                <a:lnTo>
                  <a:pt x="4889468" y="909189"/>
                </a:lnTo>
                <a:lnTo>
                  <a:pt x="4896488" y="914817"/>
                </a:lnTo>
                <a:lnTo>
                  <a:pt x="4895992" y="849813"/>
                </a:lnTo>
                <a:lnTo>
                  <a:pt x="4890144" y="845637"/>
                </a:lnTo>
                <a:close/>
              </a:path>
              <a:path w="5764402" h="928334">
                <a:moveTo>
                  <a:pt x="4859108" y="915817"/>
                </a:moveTo>
                <a:lnTo>
                  <a:pt x="4854187" y="913712"/>
                </a:lnTo>
                <a:lnTo>
                  <a:pt x="4854037" y="911813"/>
                </a:lnTo>
                <a:lnTo>
                  <a:pt x="4853033" y="863527"/>
                </a:lnTo>
                <a:lnTo>
                  <a:pt x="4855714" y="861643"/>
                </a:lnTo>
                <a:lnTo>
                  <a:pt x="4861220" y="861679"/>
                </a:lnTo>
                <a:lnTo>
                  <a:pt x="4868294" y="863202"/>
                </a:lnTo>
                <a:lnTo>
                  <a:pt x="4875679" y="865778"/>
                </a:lnTo>
                <a:lnTo>
                  <a:pt x="4882118" y="868972"/>
                </a:lnTo>
                <a:lnTo>
                  <a:pt x="4886354" y="872351"/>
                </a:lnTo>
                <a:lnTo>
                  <a:pt x="4884762" y="841617"/>
                </a:lnTo>
                <a:lnTo>
                  <a:pt x="4883947" y="854726"/>
                </a:lnTo>
                <a:lnTo>
                  <a:pt x="4879908" y="856725"/>
                </a:lnTo>
                <a:lnTo>
                  <a:pt x="4872405" y="856078"/>
                </a:lnTo>
                <a:lnTo>
                  <a:pt x="4863912" y="853442"/>
                </a:lnTo>
                <a:lnTo>
                  <a:pt x="4856904" y="849471"/>
                </a:lnTo>
                <a:lnTo>
                  <a:pt x="4853855" y="844821"/>
                </a:lnTo>
                <a:lnTo>
                  <a:pt x="4849192" y="920414"/>
                </a:lnTo>
                <a:lnTo>
                  <a:pt x="4854663" y="920188"/>
                </a:lnTo>
                <a:lnTo>
                  <a:pt x="4859108" y="915817"/>
                </a:lnTo>
                <a:close/>
              </a:path>
              <a:path w="5764402" h="928334">
                <a:moveTo>
                  <a:pt x="4835013" y="854072"/>
                </a:moveTo>
                <a:lnTo>
                  <a:pt x="4835360" y="920031"/>
                </a:lnTo>
                <a:lnTo>
                  <a:pt x="4842647" y="920352"/>
                </a:lnTo>
                <a:lnTo>
                  <a:pt x="4849192" y="920414"/>
                </a:lnTo>
                <a:lnTo>
                  <a:pt x="4853855" y="844821"/>
                </a:lnTo>
                <a:lnTo>
                  <a:pt x="4844705" y="843352"/>
                </a:lnTo>
                <a:lnTo>
                  <a:pt x="4836049" y="851021"/>
                </a:lnTo>
                <a:lnTo>
                  <a:pt x="4835013" y="854072"/>
                </a:lnTo>
                <a:close/>
              </a:path>
              <a:path w="5764402" h="928334">
                <a:moveTo>
                  <a:pt x="4824584" y="836826"/>
                </a:moveTo>
                <a:lnTo>
                  <a:pt x="4825330" y="846760"/>
                </a:lnTo>
                <a:lnTo>
                  <a:pt x="4832366" y="849044"/>
                </a:lnTo>
                <a:lnTo>
                  <a:pt x="4836049" y="851021"/>
                </a:lnTo>
                <a:lnTo>
                  <a:pt x="4844705" y="843352"/>
                </a:lnTo>
                <a:lnTo>
                  <a:pt x="4834330" y="841024"/>
                </a:lnTo>
                <a:lnTo>
                  <a:pt x="4827914" y="838794"/>
                </a:lnTo>
                <a:lnTo>
                  <a:pt x="4824584" y="836826"/>
                </a:lnTo>
                <a:close/>
              </a:path>
              <a:path w="5764402" h="928334">
                <a:moveTo>
                  <a:pt x="4825330" y="846760"/>
                </a:moveTo>
                <a:lnTo>
                  <a:pt x="4824584" y="836826"/>
                </a:lnTo>
                <a:lnTo>
                  <a:pt x="4823748" y="836654"/>
                </a:lnTo>
                <a:lnTo>
                  <a:pt x="4820643" y="839704"/>
                </a:lnTo>
                <a:lnTo>
                  <a:pt x="4814527" y="844165"/>
                </a:lnTo>
                <a:lnTo>
                  <a:pt x="4825330" y="846760"/>
                </a:lnTo>
                <a:close/>
              </a:path>
              <a:path w="5764402" h="928334">
                <a:moveTo>
                  <a:pt x="4646231" y="918809"/>
                </a:moveTo>
                <a:lnTo>
                  <a:pt x="4646791" y="915866"/>
                </a:lnTo>
                <a:lnTo>
                  <a:pt x="4648394" y="857342"/>
                </a:lnTo>
                <a:lnTo>
                  <a:pt x="4645659" y="860425"/>
                </a:lnTo>
                <a:lnTo>
                  <a:pt x="4641682" y="862667"/>
                </a:lnTo>
                <a:lnTo>
                  <a:pt x="4637876" y="863426"/>
                </a:lnTo>
                <a:lnTo>
                  <a:pt x="4635654" y="862061"/>
                </a:lnTo>
                <a:lnTo>
                  <a:pt x="4631246" y="849346"/>
                </a:lnTo>
                <a:lnTo>
                  <a:pt x="4629890" y="918062"/>
                </a:lnTo>
                <a:lnTo>
                  <a:pt x="4646387" y="919020"/>
                </a:lnTo>
                <a:lnTo>
                  <a:pt x="4646231" y="918809"/>
                </a:lnTo>
                <a:close/>
              </a:path>
              <a:path w="5764402" h="928334">
                <a:moveTo>
                  <a:pt x="4629890" y="918062"/>
                </a:moveTo>
                <a:lnTo>
                  <a:pt x="4631246" y="849346"/>
                </a:lnTo>
                <a:lnTo>
                  <a:pt x="4625532" y="852952"/>
                </a:lnTo>
                <a:lnTo>
                  <a:pt x="4620726" y="856431"/>
                </a:lnTo>
                <a:lnTo>
                  <a:pt x="4619688" y="915387"/>
                </a:lnTo>
                <a:lnTo>
                  <a:pt x="4629890" y="918062"/>
                </a:lnTo>
                <a:close/>
              </a:path>
              <a:path w="5764402" h="928334">
                <a:moveTo>
                  <a:pt x="4689163" y="917210"/>
                </a:moveTo>
                <a:lnTo>
                  <a:pt x="4688647" y="913712"/>
                </a:lnTo>
                <a:lnTo>
                  <a:pt x="4676528" y="909301"/>
                </a:lnTo>
                <a:lnTo>
                  <a:pt x="4665113" y="904908"/>
                </a:lnTo>
                <a:lnTo>
                  <a:pt x="4657827" y="901791"/>
                </a:lnTo>
                <a:lnTo>
                  <a:pt x="4654138" y="899801"/>
                </a:lnTo>
                <a:lnTo>
                  <a:pt x="4650915" y="849867"/>
                </a:lnTo>
                <a:lnTo>
                  <a:pt x="4644892" y="847087"/>
                </a:lnTo>
                <a:lnTo>
                  <a:pt x="4641619" y="850392"/>
                </a:lnTo>
                <a:lnTo>
                  <a:pt x="4644481" y="851219"/>
                </a:lnTo>
                <a:lnTo>
                  <a:pt x="4648472" y="854059"/>
                </a:lnTo>
                <a:lnTo>
                  <a:pt x="4650082" y="899403"/>
                </a:lnTo>
                <a:lnTo>
                  <a:pt x="4656412" y="902306"/>
                </a:lnTo>
                <a:lnTo>
                  <a:pt x="4663070" y="916183"/>
                </a:lnTo>
                <a:lnTo>
                  <a:pt x="4673959" y="917448"/>
                </a:lnTo>
                <a:lnTo>
                  <a:pt x="4683462" y="918123"/>
                </a:lnTo>
                <a:lnTo>
                  <a:pt x="4689163" y="917210"/>
                </a:lnTo>
                <a:close/>
              </a:path>
              <a:path w="5764402" h="928334">
                <a:moveTo>
                  <a:pt x="4637741" y="846946"/>
                </a:moveTo>
                <a:lnTo>
                  <a:pt x="4631246" y="849346"/>
                </a:lnTo>
                <a:lnTo>
                  <a:pt x="4635654" y="862061"/>
                </a:lnTo>
                <a:lnTo>
                  <a:pt x="4636431" y="857930"/>
                </a:lnTo>
                <a:lnTo>
                  <a:pt x="4641619" y="850392"/>
                </a:lnTo>
                <a:lnTo>
                  <a:pt x="4644892" y="847087"/>
                </a:lnTo>
                <a:lnTo>
                  <a:pt x="4637741" y="846946"/>
                </a:lnTo>
                <a:close/>
              </a:path>
              <a:path w="5764402" h="928334">
                <a:moveTo>
                  <a:pt x="4655302" y="904270"/>
                </a:moveTo>
                <a:lnTo>
                  <a:pt x="4651449" y="901672"/>
                </a:lnTo>
                <a:lnTo>
                  <a:pt x="4653209" y="915323"/>
                </a:lnTo>
                <a:lnTo>
                  <a:pt x="4663070" y="916183"/>
                </a:lnTo>
                <a:lnTo>
                  <a:pt x="4656412" y="902306"/>
                </a:lnTo>
                <a:lnTo>
                  <a:pt x="4655302" y="904270"/>
                </a:lnTo>
                <a:close/>
              </a:path>
              <a:path w="5764402" h="928334">
                <a:moveTo>
                  <a:pt x="4650082" y="899403"/>
                </a:moveTo>
                <a:lnTo>
                  <a:pt x="4648472" y="854059"/>
                </a:lnTo>
                <a:lnTo>
                  <a:pt x="4648394" y="857342"/>
                </a:lnTo>
                <a:lnTo>
                  <a:pt x="4646791" y="915866"/>
                </a:lnTo>
                <a:lnTo>
                  <a:pt x="4653209" y="915323"/>
                </a:lnTo>
                <a:lnTo>
                  <a:pt x="4651449" y="901672"/>
                </a:lnTo>
                <a:lnTo>
                  <a:pt x="4650082" y="899403"/>
                </a:lnTo>
                <a:close/>
              </a:path>
              <a:path w="5764402" h="928334">
                <a:moveTo>
                  <a:pt x="4683833" y="859906"/>
                </a:moveTo>
                <a:lnTo>
                  <a:pt x="4684664" y="864578"/>
                </a:lnTo>
                <a:lnTo>
                  <a:pt x="4685112" y="868895"/>
                </a:lnTo>
                <a:lnTo>
                  <a:pt x="4685011" y="871989"/>
                </a:lnTo>
                <a:lnTo>
                  <a:pt x="4682504" y="871043"/>
                </a:lnTo>
                <a:lnTo>
                  <a:pt x="4679767" y="865271"/>
                </a:lnTo>
                <a:lnTo>
                  <a:pt x="4684410" y="904902"/>
                </a:lnTo>
                <a:lnTo>
                  <a:pt x="4690373" y="906563"/>
                </a:lnTo>
                <a:lnTo>
                  <a:pt x="4691874" y="840961"/>
                </a:lnTo>
                <a:lnTo>
                  <a:pt x="4683833" y="859906"/>
                </a:lnTo>
                <a:close/>
              </a:path>
              <a:path w="5764402" h="928334">
                <a:moveTo>
                  <a:pt x="4677795" y="903177"/>
                </a:moveTo>
                <a:lnTo>
                  <a:pt x="4684410" y="904902"/>
                </a:lnTo>
                <a:lnTo>
                  <a:pt x="4679767" y="865271"/>
                </a:lnTo>
                <a:lnTo>
                  <a:pt x="4679717" y="861513"/>
                </a:lnTo>
                <a:lnTo>
                  <a:pt x="4679985" y="854974"/>
                </a:lnTo>
                <a:lnTo>
                  <a:pt x="4676621" y="843499"/>
                </a:lnTo>
                <a:lnTo>
                  <a:pt x="4672641" y="845148"/>
                </a:lnTo>
                <a:lnTo>
                  <a:pt x="4671057" y="901535"/>
                </a:lnTo>
                <a:lnTo>
                  <a:pt x="4677795" y="903177"/>
                </a:lnTo>
                <a:close/>
              </a:path>
              <a:path w="5764402" h="928334">
                <a:moveTo>
                  <a:pt x="4654138" y="899801"/>
                </a:moveTo>
                <a:lnTo>
                  <a:pt x="4655427" y="898604"/>
                </a:lnTo>
                <a:lnTo>
                  <a:pt x="4659342" y="899100"/>
                </a:lnTo>
                <a:lnTo>
                  <a:pt x="4664729" y="900127"/>
                </a:lnTo>
                <a:lnTo>
                  <a:pt x="4671057" y="901535"/>
                </a:lnTo>
                <a:lnTo>
                  <a:pt x="4672641" y="845148"/>
                </a:lnTo>
                <a:lnTo>
                  <a:pt x="4666656" y="849842"/>
                </a:lnTo>
                <a:lnTo>
                  <a:pt x="4663964" y="850846"/>
                </a:lnTo>
                <a:lnTo>
                  <a:pt x="4658865" y="850927"/>
                </a:lnTo>
                <a:lnTo>
                  <a:pt x="4654138" y="899801"/>
                </a:lnTo>
                <a:close/>
              </a:path>
              <a:path w="5764402" h="928334">
                <a:moveTo>
                  <a:pt x="4770336" y="906018"/>
                </a:moveTo>
                <a:lnTo>
                  <a:pt x="4771494" y="914871"/>
                </a:lnTo>
                <a:lnTo>
                  <a:pt x="4781088" y="918759"/>
                </a:lnTo>
                <a:lnTo>
                  <a:pt x="4779642" y="854811"/>
                </a:lnTo>
                <a:lnTo>
                  <a:pt x="4773796" y="853680"/>
                </a:lnTo>
                <a:lnTo>
                  <a:pt x="4769571" y="852291"/>
                </a:lnTo>
                <a:lnTo>
                  <a:pt x="4778561" y="902644"/>
                </a:lnTo>
                <a:lnTo>
                  <a:pt x="4779204" y="905095"/>
                </a:lnTo>
                <a:lnTo>
                  <a:pt x="4775045" y="906781"/>
                </a:lnTo>
                <a:lnTo>
                  <a:pt x="4770336" y="906018"/>
                </a:lnTo>
                <a:close/>
              </a:path>
              <a:path w="5764402" h="928334">
                <a:moveTo>
                  <a:pt x="4769328" y="901126"/>
                </a:moveTo>
                <a:lnTo>
                  <a:pt x="4778561" y="902644"/>
                </a:lnTo>
                <a:lnTo>
                  <a:pt x="4769571" y="852291"/>
                </a:lnTo>
                <a:lnTo>
                  <a:pt x="4768754" y="850793"/>
                </a:lnTo>
                <a:lnTo>
                  <a:pt x="4768557" y="850807"/>
                </a:lnTo>
                <a:lnTo>
                  <a:pt x="4763985" y="850350"/>
                </a:lnTo>
                <a:lnTo>
                  <a:pt x="4761860" y="914171"/>
                </a:lnTo>
                <a:lnTo>
                  <a:pt x="4771494" y="914871"/>
                </a:lnTo>
                <a:lnTo>
                  <a:pt x="4770336" y="906018"/>
                </a:lnTo>
                <a:lnTo>
                  <a:pt x="4769328" y="901126"/>
                </a:lnTo>
                <a:close/>
              </a:path>
              <a:path w="5764402" h="928334">
                <a:moveTo>
                  <a:pt x="4859108" y="915817"/>
                </a:moveTo>
                <a:lnTo>
                  <a:pt x="4854663" y="920188"/>
                </a:lnTo>
                <a:lnTo>
                  <a:pt x="4858725" y="919644"/>
                </a:lnTo>
                <a:lnTo>
                  <a:pt x="4861042" y="918754"/>
                </a:lnTo>
                <a:lnTo>
                  <a:pt x="4859108" y="915817"/>
                </a:lnTo>
                <a:close/>
              </a:path>
              <a:path w="5764402" h="928334">
                <a:moveTo>
                  <a:pt x="4883947" y="854726"/>
                </a:moveTo>
                <a:lnTo>
                  <a:pt x="4884762" y="841617"/>
                </a:lnTo>
                <a:lnTo>
                  <a:pt x="4880194" y="838339"/>
                </a:lnTo>
                <a:lnTo>
                  <a:pt x="4876786" y="836389"/>
                </a:lnTo>
                <a:lnTo>
                  <a:pt x="4874840" y="838814"/>
                </a:lnTo>
                <a:lnTo>
                  <a:pt x="4876996" y="844361"/>
                </a:lnTo>
                <a:lnTo>
                  <a:pt x="4882048" y="849426"/>
                </a:lnTo>
                <a:lnTo>
                  <a:pt x="4883947" y="854726"/>
                </a:lnTo>
                <a:close/>
              </a:path>
              <a:path w="5764402" h="928334">
                <a:moveTo>
                  <a:pt x="4893619" y="912854"/>
                </a:moveTo>
                <a:lnTo>
                  <a:pt x="4896711" y="915137"/>
                </a:lnTo>
                <a:lnTo>
                  <a:pt x="4896488" y="914817"/>
                </a:lnTo>
                <a:lnTo>
                  <a:pt x="4889468" y="909189"/>
                </a:lnTo>
                <a:lnTo>
                  <a:pt x="4892333" y="918784"/>
                </a:lnTo>
                <a:lnTo>
                  <a:pt x="4896993" y="919134"/>
                </a:lnTo>
                <a:lnTo>
                  <a:pt x="4896711" y="915137"/>
                </a:lnTo>
                <a:lnTo>
                  <a:pt x="4893619" y="912854"/>
                </a:lnTo>
                <a:close/>
              </a:path>
              <a:path w="5764402" h="928334">
                <a:moveTo>
                  <a:pt x="4885635" y="917402"/>
                </a:moveTo>
                <a:lnTo>
                  <a:pt x="4892333" y="918784"/>
                </a:lnTo>
                <a:lnTo>
                  <a:pt x="4889468" y="909189"/>
                </a:lnTo>
                <a:lnTo>
                  <a:pt x="4887129" y="875478"/>
                </a:lnTo>
                <a:lnTo>
                  <a:pt x="4883188" y="877922"/>
                </a:lnTo>
                <a:lnTo>
                  <a:pt x="4879930" y="877278"/>
                </a:lnTo>
                <a:lnTo>
                  <a:pt x="4877827" y="915468"/>
                </a:lnTo>
                <a:lnTo>
                  <a:pt x="4885635" y="917402"/>
                </a:lnTo>
                <a:close/>
              </a:path>
              <a:path w="5764402" h="928334">
                <a:moveTo>
                  <a:pt x="4857013" y="911154"/>
                </a:moveTo>
                <a:lnTo>
                  <a:pt x="4862588" y="911864"/>
                </a:lnTo>
                <a:lnTo>
                  <a:pt x="4869835" y="913462"/>
                </a:lnTo>
                <a:lnTo>
                  <a:pt x="4877827" y="915468"/>
                </a:lnTo>
                <a:lnTo>
                  <a:pt x="4879930" y="877278"/>
                </a:lnTo>
                <a:lnTo>
                  <a:pt x="4866787" y="876518"/>
                </a:lnTo>
                <a:lnTo>
                  <a:pt x="4857013" y="911154"/>
                </a:lnTo>
                <a:close/>
              </a:path>
              <a:path w="5764402" h="928334">
                <a:moveTo>
                  <a:pt x="4853033" y="863527"/>
                </a:moveTo>
                <a:lnTo>
                  <a:pt x="4854037" y="911813"/>
                </a:lnTo>
                <a:lnTo>
                  <a:pt x="4857013" y="911154"/>
                </a:lnTo>
                <a:lnTo>
                  <a:pt x="4866787" y="876518"/>
                </a:lnTo>
                <a:lnTo>
                  <a:pt x="4856690" y="870515"/>
                </a:lnTo>
                <a:lnTo>
                  <a:pt x="4854434" y="867767"/>
                </a:lnTo>
                <a:lnTo>
                  <a:pt x="4853033" y="863527"/>
                </a:lnTo>
                <a:close/>
              </a:path>
              <a:path w="5764402" h="928334">
                <a:moveTo>
                  <a:pt x="4791722" y="912973"/>
                </a:moveTo>
                <a:lnTo>
                  <a:pt x="4794825" y="914293"/>
                </a:lnTo>
                <a:lnTo>
                  <a:pt x="4799530" y="915557"/>
                </a:lnTo>
                <a:lnTo>
                  <a:pt x="4805501" y="916737"/>
                </a:lnTo>
                <a:lnTo>
                  <a:pt x="4812404" y="917804"/>
                </a:lnTo>
                <a:lnTo>
                  <a:pt x="4819905" y="918728"/>
                </a:lnTo>
                <a:lnTo>
                  <a:pt x="4827668" y="919480"/>
                </a:lnTo>
                <a:lnTo>
                  <a:pt x="4835360" y="920031"/>
                </a:lnTo>
                <a:lnTo>
                  <a:pt x="4835013" y="854072"/>
                </a:lnTo>
                <a:lnTo>
                  <a:pt x="4831123" y="855153"/>
                </a:lnTo>
                <a:lnTo>
                  <a:pt x="4825538" y="855944"/>
                </a:lnTo>
                <a:lnTo>
                  <a:pt x="4818673" y="856448"/>
                </a:lnTo>
                <a:lnTo>
                  <a:pt x="4811924" y="906567"/>
                </a:lnTo>
                <a:lnTo>
                  <a:pt x="4802005" y="907725"/>
                </a:lnTo>
                <a:lnTo>
                  <a:pt x="4795361" y="908974"/>
                </a:lnTo>
                <a:lnTo>
                  <a:pt x="4791722" y="912973"/>
                </a:lnTo>
                <a:close/>
              </a:path>
              <a:path w="5764402" h="928334">
                <a:moveTo>
                  <a:pt x="4784064" y="910762"/>
                </a:moveTo>
                <a:lnTo>
                  <a:pt x="4784690" y="906532"/>
                </a:lnTo>
                <a:lnTo>
                  <a:pt x="4788066" y="903607"/>
                </a:lnTo>
                <a:lnTo>
                  <a:pt x="4796405" y="903211"/>
                </a:lnTo>
                <a:lnTo>
                  <a:pt x="4811924" y="906567"/>
                </a:lnTo>
                <a:lnTo>
                  <a:pt x="4818673" y="856448"/>
                </a:lnTo>
                <a:lnTo>
                  <a:pt x="4810941" y="856670"/>
                </a:lnTo>
                <a:lnTo>
                  <a:pt x="4802758" y="856613"/>
                </a:lnTo>
                <a:lnTo>
                  <a:pt x="4794537" y="856282"/>
                </a:lnTo>
                <a:lnTo>
                  <a:pt x="4786693" y="855680"/>
                </a:lnTo>
                <a:lnTo>
                  <a:pt x="4784064" y="910762"/>
                </a:lnTo>
                <a:close/>
              </a:path>
              <a:path w="5764402" h="928334">
                <a:moveTo>
                  <a:pt x="4779642" y="854811"/>
                </a:moveTo>
                <a:lnTo>
                  <a:pt x="4781088" y="918759"/>
                </a:lnTo>
                <a:lnTo>
                  <a:pt x="4782194" y="918241"/>
                </a:lnTo>
                <a:lnTo>
                  <a:pt x="4783970" y="915073"/>
                </a:lnTo>
                <a:lnTo>
                  <a:pt x="4784064" y="910762"/>
                </a:lnTo>
                <a:lnTo>
                  <a:pt x="4786693" y="855680"/>
                </a:lnTo>
                <a:lnTo>
                  <a:pt x="4779642" y="854811"/>
                </a:lnTo>
                <a:close/>
              </a:path>
              <a:path w="5764402" h="928334">
                <a:moveTo>
                  <a:pt x="4760033" y="849127"/>
                </a:moveTo>
                <a:lnTo>
                  <a:pt x="4757423" y="847127"/>
                </a:lnTo>
                <a:lnTo>
                  <a:pt x="4757811" y="854434"/>
                </a:lnTo>
                <a:lnTo>
                  <a:pt x="4757945" y="856706"/>
                </a:lnTo>
                <a:lnTo>
                  <a:pt x="4761860" y="914171"/>
                </a:lnTo>
                <a:lnTo>
                  <a:pt x="4763985" y="850350"/>
                </a:lnTo>
                <a:lnTo>
                  <a:pt x="4760033" y="849127"/>
                </a:lnTo>
                <a:close/>
              </a:path>
              <a:path w="5764402" h="928334">
                <a:moveTo>
                  <a:pt x="4753732" y="853243"/>
                </a:moveTo>
                <a:lnTo>
                  <a:pt x="4746751" y="843050"/>
                </a:lnTo>
                <a:lnTo>
                  <a:pt x="4752089" y="915514"/>
                </a:lnTo>
                <a:lnTo>
                  <a:pt x="4761860" y="914171"/>
                </a:lnTo>
                <a:lnTo>
                  <a:pt x="4757945" y="856706"/>
                </a:lnTo>
                <a:lnTo>
                  <a:pt x="4753732" y="853243"/>
                </a:lnTo>
                <a:close/>
              </a:path>
              <a:path w="5764402" h="928334">
                <a:moveTo>
                  <a:pt x="4735164" y="830381"/>
                </a:moveTo>
                <a:lnTo>
                  <a:pt x="4738600" y="841543"/>
                </a:lnTo>
                <a:lnTo>
                  <a:pt x="4740989" y="849176"/>
                </a:lnTo>
                <a:lnTo>
                  <a:pt x="4739320" y="853735"/>
                </a:lnTo>
                <a:lnTo>
                  <a:pt x="4734272" y="855122"/>
                </a:lnTo>
                <a:lnTo>
                  <a:pt x="4742085" y="917759"/>
                </a:lnTo>
                <a:lnTo>
                  <a:pt x="4742816" y="830677"/>
                </a:lnTo>
                <a:lnTo>
                  <a:pt x="4735164" y="830381"/>
                </a:lnTo>
                <a:close/>
              </a:path>
              <a:path w="5764402" h="928334">
                <a:moveTo>
                  <a:pt x="4719029" y="831462"/>
                </a:moveTo>
                <a:lnTo>
                  <a:pt x="4721430" y="836097"/>
                </a:lnTo>
                <a:lnTo>
                  <a:pt x="4728194" y="838565"/>
                </a:lnTo>
                <a:lnTo>
                  <a:pt x="4738600" y="841543"/>
                </a:lnTo>
                <a:lnTo>
                  <a:pt x="4735164" y="830381"/>
                </a:lnTo>
                <a:lnTo>
                  <a:pt x="4728385" y="830394"/>
                </a:lnTo>
                <a:lnTo>
                  <a:pt x="4722875" y="830745"/>
                </a:lnTo>
                <a:lnTo>
                  <a:pt x="4719029" y="831462"/>
                </a:lnTo>
                <a:close/>
              </a:path>
              <a:path w="5764402" h="928334">
                <a:moveTo>
                  <a:pt x="4548332" y="843641"/>
                </a:moveTo>
                <a:lnTo>
                  <a:pt x="4537967" y="842765"/>
                </a:lnTo>
                <a:lnTo>
                  <a:pt x="4538749" y="846223"/>
                </a:lnTo>
                <a:lnTo>
                  <a:pt x="4543623" y="847244"/>
                </a:lnTo>
                <a:lnTo>
                  <a:pt x="4548015" y="847696"/>
                </a:lnTo>
                <a:lnTo>
                  <a:pt x="4550750" y="847261"/>
                </a:lnTo>
                <a:lnTo>
                  <a:pt x="4548332" y="843641"/>
                </a:lnTo>
                <a:close/>
              </a:path>
              <a:path w="5764402" h="928334">
                <a:moveTo>
                  <a:pt x="4537967" y="842765"/>
                </a:moveTo>
                <a:lnTo>
                  <a:pt x="4533002" y="842902"/>
                </a:lnTo>
                <a:lnTo>
                  <a:pt x="4534570" y="844947"/>
                </a:lnTo>
                <a:lnTo>
                  <a:pt x="4538749" y="846223"/>
                </a:lnTo>
                <a:lnTo>
                  <a:pt x="4537967" y="842765"/>
                </a:lnTo>
                <a:close/>
              </a:path>
              <a:path w="5764402" h="928334">
                <a:moveTo>
                  <a:pt x="4471378" y="90403"/>
                </a:moveTo>
                <a:lnTo>
                  <a:pt x="4472548" y="89665"/>
                </a:lnTo>
                <a:lnTo>
                  <a:pt x="4472775" y="89522"/>
                </a:lnTo>
                <a:lnTo>
                  <a:pt x="4475763" y="94963"/>
                </a:lnTo>
                <a:lnTo>
                  <a:pt x="4483395" y="84881"/>
                </a:lnTo>
                <a:lnTo>
                  <a:pt x="4488648" y="79150"/>
                </a:lnTo>
                <a:lnTo>
                  <a:pt x="4486074" y="80078"/>
                </a:lnTo>
                <a:lnTo>
                  <a:pt x="4479703" y="83055"/>
                </a:lnTo>
                <a:lnTo>
                  <a:pt x="4475010" y="86180"/>
                </a:lnTo>
                <a:lnTo>
                  <a:pt x="4472523" y="89354"/>
                </a:lnTo>
                <a:lnTo>
                  <a:pt x="4471378" y="90403"/>
                </a:lnTo>
                <a:close/>
              </a:path>
              <a:path w="5764402" h="928334">
                <a:moveTo>
                  <a:pt x="4472775" y="89522"/>
                </a:moveTo>
                <a:lnTo>
                  <a:pt x="4472548" y="89665"/>
                </a:lnTo>
                <a:lnTo>
                  <a:pt x="4472764" y="92387"/>
                </a:lnTo>
                <a:lnTo>
                  <a:pt x="4475763" y="94963"/>
                </a:lnTo>
                <a:lnTo>
                  <a:pt x="4472775" y="89522"/>
                </a:lnTo>
                <a:close/>
              </a:path>
              <a:path w="5764402" h="928334">
                <a:moveTo>
                  <a:pt x="4500774" y="15085"/>
                </a:moveTo>
                <a:lnTo>
                  <a:pt x="4499248" y="12556"/>
                </a:lnTo>
                <a:lnTo>
                  <a:pt x="4496579" y="11227"/>
                </a:lnTo>
                <a:lnTo>
                  <a:pt x="4492341" y="11593"/>
                </a:lnTo>
                <a:lnTo>
                  <a:pt x="4486106" y="14147"/>
                </a:lnTo>
                <a:lnTo>
                  <a:pt x="4477450" y="19385"/>
                </a:lnTo>
                <a:lnTo>
                  <a:pt x="4491459" y="76084"/>
                </a:lnTo>
                <a:lnTo>
                  <a:pt x="4493598" y="77368"/>
                </a:lnTo>
                <a:lnTo>
                  <a:pt x="4501748" y="75046"/>
                </a:lnTo>
                <a:lnTo>
                  <a:pt x="4500774" y="15085"/>
                </a:lnTo>
                <a:close/>
              </a:path>
              <a:path w="5764402" h="928334">
                <a:moveTo>
                  <a:pt x="4471292" y="21470"/>
                </a:moveTo>
                <a:lnTo>
                  <a:pt x="4456126" y="27268"/>
                </a:lnTo>
                <a:lnTo>
                  <a:pt x="4470890" y="80309"/>
                </a:lnTo>
                <a:lnTo>
                  <a:pt x="4491459" y="76084"/>
                </a:lnTo>
                <a:lnTo>
                  <a:pt x="4477450" y="19385"/>
                </a:lnTo>
                <a:lnTo>
                  <a:pt x="4471292" y="21470"/>
                </a:lnTo>
                <a:close/>
              </a:path>
              <a:path w="5764402" h="928334">
                <a:moveTo>
                  <a:pt x="4422033" y="80003"/>
                </a:moveTo>
                <a:lnTo>
                  <a:pt x="4425921" y="82299"/>
                </a:lnTo>
                <a:lnTo>
                  <a:pt x="4432357" y="83664"/>
                </a:lnTo>
                <a:lnTo>
                  <a:pt x="4441734" y="83912"/>
                </a:lnTo>
                <a:lnTo>
                  <a:pt x="4454447" y="82856"/>
                </a:lnTo>
                <a:lnTo>
                  <a:pt x="4455585" y="30536"/>
                </a:lnTo>
                <a:lnTo>
                  <a:pt x="4470890" y="80309"/>
                </a:lnTo>
                <a:lnTo>
                  <a:pt x="4456126" y="27268"/>
                </a:lnTo>
                <a:lnTo>
                  <a:pt x="4455741" y="27472"/>
                </a:lnTo>
                <a:lnTo>
                  <a:pt x="4453140" y="38785"/>
                </a:lnTo>
                <a:lnTo>
                  <a:pt x="4448528" y="47009"/>
                </a:lnTo>
                <a:lnTo>
                  <a:pt x="4441613" y="55200"/>
                </a:lnTo>
                <a:lnTo>
                  <a:pt x="4432255" y="63350"/>
                </a:lnTo>
                <a:lnTo>
                  <a:pt x="4422033" y="80003"/>
                </a:lnTo>
                <a:close/>
              </a:path>
              <a:path w="5764402" h="928334">
                <a:moveTo>
                  <a:pt x="4453140" y="38785"/>
                </a:moveTo>
                <a:lnTo>
                  <a:pt x="4455741" y="27472"/>
                </a:lnTo>
                <a:lnTo>
                  <a:pt x="4444532" y="33401"/>
                </a:lnTo>
                <a:lnTo>
                  <a:pt x="4437647" y="40208"/>
                </a:lnTo>
                <a:lnTo>
                  <a:pt x="4435253" y="50562"/>
                </a:lnTo>
                <a:lnTo>
                  <a:pt x="4432974" y="53575"/>
                </a:lnTo>
                <a:lnTo>
                  <a:pt x="4430084" y="57153"/>
                </a:lnTo>
                <a:lnTo>
                  <a:pt x="4432045" y="15548"/>
                </a:lnTo>
                <a:lnTo>
                  <a:pt x="4422342" y="18480"/>
                </a:lnTo>
                <a:lnTo>
                  <a:pt x="4421195" y="70853"/>
                </a:lnTo>
                <a:lnTo>
                  <a:pt x="4422033" y="80003"/>
                </a:lnTo>
                <a:lnTo>
                  <a:pt x="4432255" y="63350"/>
                </a:lnTo>
                <a:lnTo>
                  <a:pt x="4421701" y="69403"/>
                </a:lnTo>
                <a:lnTo>
                  <a:pt x="4424054" y="65254"/>
                </a:lnTo>
                <a:lnTo>
                  <a:pt x="4426979" y="61108"/>
                </a:lnTo>
                <a:lnTo>
                  <a:pt x="4432255" y="63350"/>
                </a:lnTo>
                <a:lnTo>
                  <a:pt x="4441613" y="55200"/>
                </a:lnTo>
                <a:lnTo>
                  <a:pt x="4436608" y="48030"/>
                </a:lnTo>
                <a:lnTo>
                  <a:pt x="4441613" y="55200"/>
                </a:lnTo>
                <a:lnTo>
                  <a:pt x="4448528" y="47009"/>
                </a:lnTo>
                <a:lnTo>
                  <a:pt x="4453140" y="38785"/>
                </a:lnTo>
                <a:close/>
              </a:path>
              <a:path w="5764402" h="928334">
                <a:moveTo>
                  <a:pt x="4420317" y="73368"/>
                </a:moveTo>
                <a:lnTo>
                  <a:pt x="4420296" y="76964"/>
                </a:lnTo>
                <a:lnTo>
                  <a:pt x="4422033" y="80003"/>
                </a:lnTo>
                <a:lnTo>
                  <a:pt x="4421195" y="70853"/>
                </a:lnTo>
                <a:lnTo>
                  <a:pt x="4420317" y="73368"/>
                </a:lnTo>
                <a:close/>
              </a:path>
              <a:path w="5764402" h="928334">
                <a:moveTo>
                  <a:pt x="4530328" y="14650"/>
                </a:moveTo>
                <a:lnTo>
                  <a:pt x="4521469" y="20368"/>
                </a:lnTo>
                <a:lnTo>
                  <a:pt x="4523284" y="61050"/>
                </a:lnTo>
                <a:lnTo>
                  <a:pt x="4523749" y="61875"/>
                </a:lnTo>
                <a:lnTo>
                  <a:pt x="4524697" y="71617"/>
                </a:lnTo>
                <a:lnTo>
                  <a:pt x="4530092" y="72056"/>
                </a:lnTo>
                <a:lnTo>
                  <a:pt x="4533484" y="73486"/>
                </a:lnTo>
                <a:lnTo>
                  <a:pt x="4537146" y="10970"/>
                </a:lnTo>
                <a:lnTo>
                  <a:pt x="4530328" y="14650"/>
                </a:lnTo>
                <a:close/>
              </a:path>
              <a:path w="5764402" h="928334">
                <a:moveTo>
                  <a:pt x="4510155" y="64898"/>
                </a:moveTo>
                <a:lnTo>
                  <a:pt x="4511095" y="63348"/>
                </a:lnTo>
                <a:lnTo>
                  <a:pt x="4515339" y="62182"/>
                </a:lnTo>
                <a:lnTo>
                  <a:pt x="4519942" y="61284"/>
                </a:lnTo>
                <a:lnTo>
                  <a:pt x="4523284" y="61050"/>
                </a:lnTo>
                <a:lnTo>
                  <a:pt x="4521469" y="20368"/>
                </a:lnTo>
                <a:lnTo>
                  <a:pt x="4515214" y="24878"/>
                </a:lnTo>
                <a:lnTo>
                  <a:pt x="4510155" y="64898"/>
                </a:lnTo>
                <a:close/>
              </a:path>
              <a:path w="5764402" h="928334">
                <a:moveTo>
                  <a:pt x="4510155" y="64898"/>
                </a:moveTo>
                <a:lnTo>
                  <a:pt x="4515214" y="24878"/>
                </a:lnTo>
                <a:lnTo>
                  <a:pt x="4509766" y="27787"/>
                </a:lnTo>
                <a:lnTo>
                  <a:pt x="4509999" y="73233"/>
                </a:lnTo>
                <a:lnTo>
                  <a:pt x="4517824" y="72050"/>
                </a:lnTo>
                <a:lnTo>
                  <a:pt x="4516696" y="64492"/>
                </a:lnTo>
                <a:lnTo>
                  <a:pt x="4510155" y="64898"/>
                </a:lnTo>
                <a:close/>
              </a:path>
              <a:path w="5764402" h="928334">
                <a:moveTo>
                  <a:pt x="4509999" y="73233"/>
                </a:moveTo>
                <a:lnTo>
                  <a:pt x="4509766" y="27787"/>
                </a:lnTo>
                <a:lnTo>
                  <a:pt x="4506156" y="28436"/>
                </a:lnTo>
                <a:lnTo>
                  <a:pt x="4502748" y="24932"/>
                </a:lnTo>
                <a:lnTo>
                  <a:pt x="4502098" y="21767"/>
                </a:lnTo>
                <a:lnTo>
                  <a:pt x="4501748" y="75046"/>
                </a:lnTo>
                <a:lnTo>
                  <a:pt x="4509999" y="73233"/>
                </a:lnTo>
                <a:close/>
              </a:path>
              <a:path w="5764402" h="928334">
                <a:moveTo>
                  <a:pt x="4501581" y="18320"/>
                </a:moveTo>
                <a:lnTo>
                  <a:pt x="4500774" y="15085"/>
                </a:lnTo>
                <a:lnTo>
                  <a:pt x="4501748" y="75046"/>
                </a:lnTo>
                <a:lnTo>
                  <a:pt x="4502098" y="21767"/>
                </a:lnTo>
                <a:lnTo>
                  <a:pt x="4501581" y="18320"/>
                </a:lnTo>
                <a:close/>
              </a:path>
              <a:path w="5764402" h="928334">
                <a:moveTo>
                  <a:pt x="4519717" y="64155"/>
                </a:moveTo>
                <a:lnTo>
                  <a:pt x="4516696" y="64492"/>
                </a:lnTo>
                <a:lnTo>
                  <a:pt x="4517824" y="72050"/>
                </a:lnTo>
                <a:lnTo>
                  <a:pt x="4524697" y="71617"/>
                </a:lnTo>
                <a:lnTo>
                  <a:pt x="4523749" y="61875"/>
                </a:lnTo>
                <a:lnTo>
                  <a:pt x="4519717" y="64155"/>
                </a:lnTo>
                <a:close/>
              </a:path>
              <a:path w="5764402" h="928334">
                <a:moveTo>
                  <a:pt x="4471658" y="847906"/>
                </a:moveTo>
                <a:lnTo>
                  <a:pt x="4475966" y="848629"/>
                </a:lnTo>
                <a:lnTo>
                  <a:pt x="4480709" y="846682"/>
                </a:lnTo>
                <a:lnTo>
                  <a:pt x="4483767" y="843724"/>
                </a:lnTo>
                <a:lnTo>
                  <a:pt x="4483018" y="841414"/>
                </a:lnTo>
                <a:lnTo>
                  <a:pt x="4476340" y="841414"/>
                </a:lnTo>
                <a:lnTo>
                  <a:pt x="4471658" y="847906"/>
                </a:lnTo>
                <a:close/>
              </a:path>
              <a:path w="5764402" h="928334">
                <a:moveTo>
                  <a:pt x="4704618" y="834859"/>
                </a:moveTo>
                <a:lnTo>
                  <a:pt x="4694324" y="832272"/>
                </a:lnTo>
                <a:lnTo>
                  <a:pt x="4695361" y="837822"/>
                </a:lnTo>
                <a:lnTo>
                  <a:pt x="4698325" y="840001"/>
                </a:lnTo>
                <a:lnTo>
                  <a:pt x="4699795" y="839782"/>
                </a:lnTo>
                <a:lnTo>
                  <a:pt x="4705677" y="838469"/>
                </a:lnTo>
                <a:lnTo>
                  <a:pt x="4707843" y="836876"/>
                </a:lnTo>
                <a:lnTo>
                  <a:pt x="4704618" y="834859"/>
                </a:lnTo>
                <a:close/>
              </a:path>
              <a:path w="5764402" h="928334">
                <a:moveTo>
                  <a:pt x="4709709" y="918474"/>
                </a:moveTo>
                <a:lnTo>
                  <a:pt x="4720991" y="920381"/>
                </a:lnTo>
                <a:lnTo>
                  <a:pt x="4718269" y="851049"/>
                </a:lnTo>
                <a:lnTo>
                  <a:pt x="4709429" y="846922"/>
                </a:lnTo>
                <a:lnTo>
                  <a:pt x="4701441" y="842291"/>
                </a:lnTo>
                <a:lnTo>
                  <a:pt x="4698325" y="840001"/>
                </a:lnTo>
                <a:lnTo>
                  <a:pt x="4707322" y="903039"/>
                </a:lnTo>
                <a:lnTo>
                  <a:pt x="4714575" y="906633"/>
                </a:lnTo>
                <a:lnTo>
                  <a:pt x="4714681" y="911549"/>
                </a:lnTo>
                <a:lnTo>
                  <a:pt x="4709709" y="918474"/>
                </a:lnTo>
                <a:close/>
              </a:path>
              <a:path w="5764402" h="928334">
                <a:moveTo>
                  <a:pt x="4698325" y="840001"/>
                </a:moveTo>
                <a:lnTo>
                  <a:pt x="4691874" y="840961"/>
                </a:lnTo>
                <a:lnTo>
                  <a:pt x="4695151" y="908009"/>
                </a:lnTo>
                <a:lnTo>
                  <a:pt x="4696646" y="906886"/>
                </a:lnTo>
                <a:lnTo>
                  <a:pt x="4707322" y="903039"/>
                </a:lnTo>
                <a:lnTo>
                  <a:pt x="4698325" y="840001"/>
                </a:lnTo>
                <a:close/>
              </a:path>
              <a:path w="5764402" h="928334">
                <a:moveTo>
                  <a:pt x="4683591" y="842151"/>
                </a:moveTo>
                <a:lnTo>
                  <a:pt x="4676621" y="843499"/>
                </a:lnTo>
                <a:lnTo>
                  <a:pt x="4680695" y="852411"/>
                </a:lnTo>
                <a:lnTo>
                  <a:pt x="4681684" y="852956"/>
                </a:lnTo>
                <a:lnTo>
                  <a:pt x="4682785" y="855743"/>
                </a:lnTo>
                <a:lnTo>
                  <a:pt x="4683833" y="859906"/>
                </a:lnTo>
                <a:lnTo>
                  <a:pt x="4691874" y="840961"/>
                </a:lnTo>
                <a:lnTo>
                  <a:pt x="4683591" y="842151"/>
                </a:lnTo>
                <a:close/>
              </a:path>
              <a:path w="5764402" h="928334">
                <a:moveTo>
                  <a:pt x="4659587" y="838641"/>
                </a:moveTo>
                <a:lnTo>
                  <a:pt x="4662257" y="840978"/>
                </a:lnTo>
                <a:lnTo>
                  <a:pt x="4666602" y="845943"/>
                </a:lnTo>
                <a:lnTo>
                  <a:pt x="4666656" y="849842"/>
                </a:lnTo>
                <a:lnTo>
                  <a:pt x="4672641" y="845148"/>
                </a:lnTo>
                <a:lnTo>
                  <a:pt x="4664600" y="840436"/>
                </a:lnTo>
                <a:lnTo>
                  <a:pt x="4659587" y="838641"/>
                </a:lnTo>
                <a:close/>
              </a:path>
              <a:path w="5764402" h="928334">
                <a:moveTo>
                  <a:pt x="4659587" y="838641"/>
                </a:moveTo>
                <a:lnTo>
                  <a:pt x="4664600" y="840436"/>
                </a:lnTo>
                <a:lnTo>
                  <a:pt x="4659038" y="837162"/>
                </a:lnTo>
                <a:lnTo>
                  <a:pt x="4655960" y="835369"/>
                </a:lnTo>
                <a:lnTo>
                  <a:pt x="4655474" y="835353"/>
                </a:lnTo>
                <a:lnTo>
                  <a:pt x="4659587" y="838641"/>
                </a:lnTo>
                <a:close/>
              </a:path>
              <a:path w="5764402" h="928334">
                <a:moveTo>
                  <a:pt x="4718269" y="851049"/>
                </a:moveTo>
                <a:lnTo>
                  <a:pt x="4720991" y="920381"/>
                </a:lnTo>
                <a:lnTo>
                  <a:pt x="4731751" y="919762"/>
                </a:lnTo>
                <a:lnTo>
                  <a:pt x="4742085" y="917759"/>
                </a:lnTo>
                <a:lnTo>
                  <a:pt x="4734272" y="855122"/>
                </a:lnTo>
                <a:lnTo>
                  <a:pt x="4726902" y="854004"/>
                </a:lnTo>
                <a:lnTo>
                  <a:pt x="4718269" y="851049"/>
                </a:lnTo>
                <a:close/>
              </a:path>
              <a:path w="5764402" h="928334">
                <a:moveTo>
                  <a:pt x="4704835" y="912466"/>
                </a:moveTo>
                <a:lnTo>
                  <a:pt x="4702988" y="915808"/>
                </a:lnTo>
                <a:lnTo>
                  <a:pt x="4709709" y="918474"/>
                </a:lnTo>
                <a:lnTo>
                  <a:pt x="4714681" y="911549"/>
                </a:lnTo>
                <a:lnTo>
                  <a:pt x="4704835" y="912466"/>
                </a:lnTo>
                <a:close/>
              </a:path>
              <a:path w="5764402" h="928334">
                <a:moveTo>
                  <a:pt x="4756877" y="844340"/>
                </a:moveTo>
                <a:lnTo>
                  <a:pt x="4751749" y="847420"/>
                </a:lnTo>
                <a:lnTo>
                  <a:pt x="4757811" y="854434"/>
                </a:lnTo>
                <a:lnTo>
                  <a:pt x="4757423" y="847127"/>
                </a:lnTo>
                <a:lnTo>
                  <a:pt x="4756877" y="844340"/>
                </a:lnTo>
                <a:close/>
              </a:path>
              <a:path w="5764402" h="928334">
                <a:moveTo>
                  <a:pt x="3596863" y="887378"/>
                </a:moveTo>
                <a:lnTo>
                  <a:pt x="3600267" y="891449"/>
                </a:lnTo>
                <a:lnTo>
                  <a:pt x="3604340" y="893637"/>
                </a:lnTo>
                <a:lnTo>
                  <a:pt x="3605176" y="860766"/>
                </a:lnTo>
                <a:lnTo>
                  <a:pt x="3606235" y="869397"/>
                </a:lnTo>
                <a:lnTo>
                  <a:pt x="3608813" y="891884"/>
                </a:lnTo>
                <a:lnTo>
                  <a:pt x="3609781" y="887498"/>
                </a:lnTo>
                <a:lnTo>
                  <a:pt x="3611076" y="881628"/>
                </a:lnTo>
                <a:lnTo>
                  <a:pt x="3613436" y="895327"/>
                </a:lnTo>
                <a:lnTo>
                  <a:pt x="3620397" y="903967"/>
                </a:lnTo>
                <a:lnTo>
                  <a:pt x="3621155" y="838592"/>
                </a:lnTo>
                <a:lnTo>
                  <a:pt x="3618258" y="842966"/>
                </a:lnTo>
                <a:lnTo>
                  <a:pt x="3614904" y="844636"/>
                </a:lnTo>
                <a:lnTo>
                  <a:pt x="3612328" y="841830"/>
                </a:lnTo>
                <a:lnTo>
                  <a:pt x="3611024" y="871252"/>
                </a:lnTo>
                <a:lnTo>
                  <a:pt x="3609400" y="886682"/>
                </a:lnTo>
                <a:lnTo>
                  <a:pt x="3607322" y="878037"/>
                </a:lnTo>
                <a:lnTo>
                  <a:pt x="3608115" y="860990"/>
                </a:lnTo>
                <a:lnTo>
                  <a:pt x="3603455" y="853348"/>
                </a:lnTo>
                <a:lnTo>
                  <a:pt x="3601897" y="850794"/>
                </a:lnTo>
                <a:lnTo>
                  <a:pt x="3596863" y="887378"/>
                </a:lnTo>
                <a:close/>
              </a:path>
              <a:path w="5764402" h="928334">
                <a:moveTo>
                  <a:pt x="3605176" y="860766"/>
                </a:moveTo>
                <a:lnTo>
                  <a:pt x="3604340" y="893637"/>
                </a:lnTo>
                <a:lnTo>
                  <a:pt x="3608813" y="891884"/>
                </a:lnTo>
                <a:lnTo>
                  <a:pt x="3606235" y="869397"/>
                </a:lnTo>
                <a:lnTo>
                  <a:pt x="3605176" y="860766"/>
                </a:lnTo>
                <a:close/>
              </a:path>
              <a:path w="5764402" h="928334">
                <a:moveTo>
                  <a:pt x="3587688" y="912951"/>
                </a:moveTo>
                <a:lnTo>
                  <a:pt x="3592287" y="919944"/>
                </a:lnTo>
                <a:lnTo>
                  <a:pt x="3593146" y="881818"/>
                </a:lnTo>
                <a:lnTo>
                  <a:pt x="3594400" y="883482"/>
                </a:lnTo>
                <a:lnTo>
                  <a:pt x="3596863" y="887378"/>
                </a:lnTo>
                <a:lnTo>
                  <a:pt x="3601897" y="850794"/>
                </a:lnTo>
                <a:lnTo>
                  <a:pt x="3591919" y="840613"/>
                </a:lnTo>
                <a:lnTo>
                  <a:pt x="3587688" y="912951"/>
                </a:lnTo>
                <a:close/>
              </a:path>
              <a:path w="5764402" h="928334">
                <a:moveTo>
                  <a:pt x="3568654" y="833939"/>
                </a:moveTo>
                <a:lnTo>
                  <a:pt x="3572750" y="837939"/>
                </a:lnTo>
                <a:lnTo>
                  <a:pt x="3577036" y="842087"/>
                </a:lnTo>
                <a:lnTo>
                  <a:pt x="3584644" y="903486"/>
                </a:lnTo>
                <a:lnTo>
                  <a:pt x="3587688" y="912951"/>
                </a:lnTo>
                <a:lnTo>
                  <a:pt x="3591919" y="840613"/>
                </a:lnTo>
                <a:lnTo>
                  <a:pt x="3577729" y="830400"/>
                </a:lnTo>
                <a:lnTo>
                  <a:pt x="3576140" y="830203"/>
                </a:lnTo>
                <a:lnTo>
                  <a:pt x="3568654" y="833939"/>
                </a:lnTo>
                <a:close/>
              </a:path>
              <a:path w="5764402" h="928334">
                <a:moveTo>
                  <a:pt x="3563923" y="909236"/>
                </a:moveTo>
                <a:lnTo>
                  <a:pt x="3564797" y="906106"/>
                </a:lnTo>
                <a:lnTo>
                  <a:pt x="3567957" y="903762"/>
                </a:lnTo>
                <a:lnTo>
                  <a:pt x="3574280" y="902718"/>
                </a:lnTo>
                <a:lnTo>
                  <a:pt x="3584644" y="903486"/>
                </a:lnTo>
                <a:lnTo>
                  <a:pt x="3577036" y="842087"/>
                </a:lnTo>
                <a:lnTo>
                  <a:pt x="3576382" y="843502"/>
                </a:lnTo>
                <a:lnTo>
                  <a:pt x="3571970" y="842976"/>
                </a:lnTo>
                <a:lnTo>
                  <a:pt x="3564984" y="841298"/>
                </a:lnTo>
                <a:lnTo>
                  <a:pt x="3563923" y="909236"/>
                </a:lnTo>
                <a:close/>
              </a:path>
              <a:path w="5764402" h="928334">
                <a:moveTo>
                  <a:pt x="3564984" y="841298"/>
                </a:moveTo>
                <a:lnTo>
                  <a:pt x="3556608" y="839260"/>
                </a:lnTo>
                <a:lnTo>
                  <a:pt x="3556758" y="851047"/>
                </a:lnTo>
                <a:lnTo>
                  <a:pt x="3557316" y="853402"/>
                </a:lnTo>
                <a:lnTo>
                  <a:pt x="3557584" y="915745"/>
                </a:lnTo>
                <a:lnTo>
                  <a:pt x="3563156" y="918689"/>
                </a:lnTo>
                <a:lnTo>
                  <a:pt x="3563923" y="909236"/>
                </a:lnTo>
                <a:lnTo>
                  <a:pt x="3564984" y="841298"/>
                </a:lnTo>
                <a:close/>
              </a:path>
              <a:path w="5764402" h="928334">
                <a:moveTo>
                  <a:pt x="3546033" y="843928"/>
                </a:moveTo>
                <a:lnTo>
                  <a:pt x="3546696" y="842906"/>
                </a:lnTo>
                <a:lnTo>
                  <a:pt x="3550028" y="844919"/>
                </a:lnTo>
                <a:lnTo>
                  <a:pt x="3556758" y="851047"/>
                </a:lnTo>
                <a:lnTo>
                  <a:pt x="3556608" y="839260"/>
                </a:lnTo>
                <a:lnTo>
                  <a:pt x="3548024" y="837651"/>
                </a:lnTo>
                <a:lnTo>
                  <a:pt x="3546033" y="843928"/>
                </a:lnTo>
                <a:close/>
              </a:path>
              <a:path w="5764402" h="928334">
                <a:moveTo>
                  <a:pt x="3532870" y="843313"/>
                </a:moveTo>
                <a:lnTo>
                  <a:pt x="3533034" y="913651"/>
                </a:lnTo>
                <a:lnTo>
                  <a:pt x="3541755" y="913380"/>
                </a:lnTo>
                <a:lnTo>
                  <a:pt x="3546033" y="843928"/>
                </a:lnTo>
                <a:lnTo>
                  <a:pt x="3548024" y="837651"/>
                </a:lnTo>
                <a:lnTo>
                  <a:pt x="3540418" y="837264"/>
                </a:lnTo>
                <a:lnTo>
                  <a:pt x="3534972" y="838887"/>
                </a:lnTo>
                <a:lnTo>
                  <a:pt x="3532870" y="843313"/>
                </a:lnTo>
                <a:close/>
              </a:path>
              <a:path w="5764402" h="928334">
                <a:moveTo>
                  <a:pt x="3510191" y="911893"/>
                </a:moveTo>
                <a:lnTo>
                  <a:pt x="3514185" y="920588"/>
                </a:lnTo>
                <a:lnTo>
                  <a:pt x="3518804" y="919537"/>
                </a:lnTo>
                <a:lnTo>
                  <a:pt x="3521754" y="917994"/>
                </a:lnTo>
                <a:lnTo>
                  <a:pt x="3524278" y="916282"/>
                </a:lnTo>
                <a:lnTo>
                  <a:pt x="3527623" y="914727"/>
                </a:lnTo>
                <a:lnTo>
                  <a:pt x="3533034" y="913651"/>
                </a:lnTo>
                <a:lnTo>
                  <a:pt x="3532870" y="843313"/>
                </a:lnTo>
                <a:lnTo>
                  <a:pt x="3530909" y="846947"/>
                </a:lnTo>
                <a:lnTo>
                  <a:pt x="3525660" y="853795"/>
                </a:lnTo>
                <a:lnTo>
                  <a:pt x="3521983" y="911912"/>
                </a:lnTo>
                <a:lnTo>
                  <a:pt x="3519096" y="912241"/>
                </a:lnTo>
                <a:lnTo>
                  <a:pt x="3514561" y="912210"/>
                </a:lnTo>
                <a:lnTo>
                  <a:pt x="3510191" y="911893"/>
                </a:lnTo>
                <a:close/>
              </a:path>
              <a:path w="5764402" h="928334">
                <a:moveTo>
                  <a:pt x="3521983" y="911912"/>
                </a:moveTo>
                <a:lnTo>
                  <a:pt x="3525660" y="853795"/>
                </a:lnTo>
                <a:lnTo>
                  <a:pt x="3520483" y="856979"/>
                </a:lnTo>
                <a:lnTo>
                  <a:pt x="3515447" y="857214"/>
                </a:lnTo>
                <a:lnTo>
                  <a:pt x="3510622" y="855213"/>
                </a:lnTo>
                <a:lnTo>
                  <a:pt x="3516170" y="909975"/>
                </a:lnTo>
                <a:lnTo>
                  <a:pt x="3521414" y="911147"/>
                </a:lnTo>
                <a:lnTo>
                  <a:pt x="3521983" y="911912"/>
                </a:lnTo>
                <a:close/>
              </a:path>
              <a:path w="5764402" h="928334">
                <a:moveTo>
                  <a:pt x="3509185" y="910701"/>
                </a:moveTo>
                <a:lnTo>
                  <a:pt x="3516170" y="909975"/>
                </a:lnTo>
                <a:lnTo>
                  <a:pt x="3510622" y="855213"/>
                </a:lnTo>
                <a:lnTo>
                  <a:pt x="3506649" y="920824"/>
                </a:lnTo>
                <a:lnTo>
                  <a:pt x="3514185" y="920588"/>
                </a:lnTo>
                <a:lnTo>
                  <a:pt x="3510191" y="911893"/>
                </a:lnTo>
                <a:lnTo>
                  <a:pt x="3509185" y="910701"/>
                </a:lnTo>
                <a:close/>
              </a:path>
              <a:path w="5764402" h="928334">
                <a:moveTo>
                  <a:pt x="3510622" y="855213"/>
                </a:moveTo>
                <a:lnTo>
                  <a:pt x="3506075" y="851690"/>
                </a:lnTo>
                <a:lnTo>
                  <a:pt x="3501877" y="847359"/>
                </a:lnTo>
                <a:lnTo>
                  <a:pt x="3498095" y="842933"/>
                </a:lnTo>
                <a:lnTo>
                  <a:pt x="3494800" y="839125"/>
                </a:lnTo>
                <a:lnTo>
                  <a:pt x="3499728" y="920397"/>
                </a:lnTo>
                <a:lnTo>
                  <a:pt x="3506649" y="920824"/>
                </a:lnTo>
                <a:lnTo>
                  <a:pt x="3510622" y="855213"/>
                </a:lnTo>
                <a:close/>
              </a:path>
              <a:path w="5764402" h="928334">
                <a:moveTo>
                  <a:pt x="3492060" y="836651"/>
                </a:moveTo>
                <a:lnTo>
                  <a:pt x="3488521" y="838555"/>
                </a:lnTo>
                <a:lnTo>
                  <a:pt x="3490769" y="851647"/>
                </a:lnTo>
                <a:lnTo>
                  <a:pt x="3491271" y="913605"/>
                </a:lnTo>
                <a:lnTo>
                  <a:pt x="3499728" y="920397"/>
                </a:lnTo>
                <a:lnTo>
                  <a:pt x="3494800" y="839125"/>
                </a:lnTo>
                <a:lnTo>
                  <a:pt x="3492060" y="836651"/>
                </a:lnTo>
                <a:close/>
              </a:path>
              <a:path w="5764402" h="928334">
                <a:moveTo>
                  <a:pt x="3608115" y="860990"/>
                </a:moveTo>
                <a:lnTo>
                  <a:pt x="3607322" y="878037"/>
                </a:lnTo>
                <a:lnTo>
                  <a:pt x="3609400" y="886682"/>
                </a:lnTo>
                <a:lnTo>
                  <a:pt x="3611024" y="871252"/>
                </a:lnTo>
                <a:lnTo>
                  <a:pt x="3609165" y="837731"/>
                </a:lnTo>
                <a:lnTo>
                  <a:pt x="3604047" y="835525"/>
                </a:lnTo>
                <a:lnTo>
                  <a:pt x="3603455" y="853348"/>
                </a:lnTo>
                <a:lnTo>
                  <a:pt x="3608115" y="860990"/>
                </a:lnTo>
                <a:close/>
              </a:path>
              <a:path w="5764402" h="928334">
                <a:moveTo>
                  <a:pt x="3604047" y="835525"/>
                </a:moveTo>
                <a:lnTo>
                  <a:pt x="3595608" y="838397"/>
                </a:lnTo>
                <a:lnTo>
                  <a:pt x="3599273" y="843552"/>
                </a:lnTo>
                <a:lnTo>
                  <a:pt x="3603177" y="852149"/>
                </a:lnTo>
                <a:lnTo>
                  <a:pt x="3603455" y="853348"/>
                </a:lnTo>
                <a:lnTo>
                  <a:pt x="3604047" y="835525"/>
                </a:lnTo>
                <a:close/>
              </a:path>
              <a:path w="5764402" h="928334">
                <a:moveTo>
                  <a:pt x="4173569" y="849932"/>
                </a:moveTo>
                <a:lnTo>
                  <a:pt x="4165623" y="847597"/>
                </a:lnTo>
                <a:lnTo>
                  <a:pt x="4165753" y="850298"/>
                </a:lnTo>
                <a:lnTo>
                  <a:pt x="4169907" y="852521"/>
                </a:lnTo>
                <a:lnTo>
                  <a:pt x="4173569" y="849932"/>
                </a:lnTo>
                <a:close/>
              </a:path>
              <a:path w="5764402" h="928334">
                <a:moveTo>
                  <a:pt x="4293907" y="922114"/>
                </a:moveTo>
                <a:lnTo>
                  <a:pt x="4301995" y="922090"/>
                </a:lnTo>
                <a:lnTo>
                  <a:pt x="4299947" y="852579"/>
                </a:lnTo>
                <a:lnTo>
                  <a:pt x="4292773" y="846221"/>
                </a:lnTo>
                <a:lnTo>
                  <a:pt x="4285427" y="840393"/>
                </a:lnTo>
                <a:lnTo>
                  <a:pt x="4283550" y="917958"/>
                </a:lnTo>
                <a:lnTo>
                  <a:pt x="4293907" y="922114"/>
                </a:lnTo>
                <a:close/>
              </a:path>
              <a:path w="5764402" h="928334">
                <a:moveTo>
                  <a:pt x="4266629" y="833224"/>
                </a:moveTo>
                <a:lnTo>
                  <a:pt x="4267647" y="838179"/>
                </a:lnTo>
                <a:lnTo>
                  <a:pt x="4272181" y="846917"/>
                </a:lnTo>
                <a:lnTo>
                  <a:pt x="4277849" y="849711"/>
                </a:lnTo>
                <a:lnTo>
                  <a:pt x="4282617" y="850431"/>
                </a:lnTo>
                <a:lnTo>
                  <a:pt x="4283550" y="917958"/>
                </a:lnTo>
                <a:lnTo>
                  <a:pt x="4285427" y="840393"/>
                </a:lnTo>
                <a:lnTo>
                  <a:pt x="4278526" y="835637"/>
                </a:lnTo>
                <a:lnTo>
                  <a:pt x="4272683" y="832496"/>
                </a:lnTo>
                <a:lnTo>
                  <a:pt x="4268512" y="831511"/>
                </a:lnTo>
                <a:lnTo>
                  <a:pt x="4266629" y="833224"/>
                </a:lnTo>
                <a:close/>
              </a:path>
              <a:path w="5764402" h="928334">
                <a:moveTo>
                  <a:pt x="4268867" y="849429"/>
                </a:moveTo>
                <a:lnTo>
                  <a:pt x="4277849" y="849711"/>
                </a:lnTo>
                <a:lnTo>
                  <a:pt x="4272181" y="846917"/>
                </a:lnTo>
                <a:lnTo>
                  <a:pt x="4271228" y="845128"/>
                </a:lnTo>
                <a:lnTo>
                  <a:pt x="4267475" y="839815"/>
                </a:lnTo>
                <a:lnTo>
                  <a:pt x="4260904" y="833614"/>
                </a:lnTo>
                <a:lnTo>
                  <a:pt x="4255119" y="849670"/>
                </a:lnTo>
                <a:lnTo>
                  <a:pt x="4268867" y="849429"/>
                </a:lnTo>
                <a:close/>
              </a:path>
              <a:path w="5764402" h="928334">
                <a:moveTo>
                  <a:pt x="4255119" y="849670"/>
                </a:moveTo>
                <a:lnTo>
                  <a:pt x="4260904" y="833614"/>
                </a:lnTo>
                <a:lnTo>
                  <a:pt x="4251538" y="829212"/>
                </a:lnTo>
                <a:lnTo>
                  <a:pt x="4244217" y="835250"/>
                </a:lnTo>
                <a:lnTo>
                  <a:pt x="4243848" y="839087"/>
                </a:lnTo>
                <a:lnTo>
                  <a:pt x="4240650" y="839863"/>
                </a:lnTo>
                <a:lnTo>
                  <a:pt x="4236581" y="837412"/>
                </a:lnTo>
                <a:lnTo>
                  <a:pt x="4236053" y="850523"/>
                </a:lnTo>
                <a:lnTo>
                  <a:pt x="4255119" y="849670"/>
                </a:lnTo>
                <a:close/>
              </a:path>
              <a:path w="5764402" h="928334">
                <a:moveTo>
                  <a:pt x="4234148" y="834190"/>
                </a:moveTo>
                <a:lnTo>
                  <a:pt x="4235858" y="832651"/>
                </a:lnTo>
                <a:lnTo>
                  <a:pt x="4239399" y="829299"/>
                </a:lnTo>
                <a:lnTo>
                  <a:pt x="4224509" y="836560"/>
                </a:lnTo>
                <a:lnTo>
                  <a:pt x="4225597" y="842523"/>
                </a:lnTo>
                <a:lnTo>
                  <a:pt x="4236053" y="850523"/>
                </a:lnTo>
                <a:lnTo>
                  <a:pt x="4236581" y="837412"/>
                </a:lnTo>
                <a:lnTo>
                  <a:pt x="4234148" y="834190"/>
                </a:lnTo>
                <a:close/>
              </a:path>
              <a:path w="5764402" h="928334">
                <a:moveTo>
                  <a:pt x="4212186" y="860048"/>
                </a:moveTo>
                <a:lnTo>
                  <a:pt x="4215895" y="857767"/>
                </a:lnTo>
                <a:lnTo>
                  <a:pt x="4223667" y="854621"/>
                </a:lnTo>
                <a:lnTo>
                  <a:pt x="4236053" y="850523"/>
                </a:lnTo>
                <a:lnTo>
                  <a:pt x="4225597" y="842523"/>
                </a:lnTo>
                <a:lnTo>
                  <a:pt x="4223785" y="849295"/>
                </a:lnTo>
                <a:lnTo>
                  <a:pt x="4218103" y="850837"/>
                </a:lnTo>
                <a:lnTo>
                  <a:pt x="4212186" y="860048"/>
                </a:lnTo>
                <a:close/>
              </a:path>
              <a:path w="5764402" h="928334">
                <a:moveTo>
                  <a:pt x="4210108" y="848448"/>
                </a:moveTo>
                <a:lnTo>
                  <a:pt x="4201356" y="843423"/>
                </a:lnTo>
                <a:lnTo>
                  <a:pt x="4201765" y="853878"/>
                </a:lnTo>
                <a:lnTo>
                  <a:pt x="4208688" y="855372"/>
                </a:lnTo>
                <a:lnTo>
                  <a:pt x="4210062" y="856932"/>
                </a:lnTo>
                <a:lnTo>
                  <a:pt x="4213883" y="918561"/>
                </a:lnTo>
                <a:lnTo>
                  <a:pt x="4211988" y="861549"/>
                </a:lnTo>
                <a:lnTo>
                  <a:pt x="4212186" y="860048"/>
                </a:lnTo>
                <a:lnTo>
                  <a:pt x="4218103" y="850837"/>
                </a:lnTo>
                <a:lnTo>
                  <a:pt x="4210108" y="848448"/>
                </a:lnTo>
                <a:close/>
              </a:path>
              <a:path w="5764402" h="928334">
                <a:moveTo>
                  <a:pt x="4342916" y="834944"/>
                </a:moveTo>
                <a:lnTo>
                  <a:pt x="4338808" y="836796"/>
                </a:lnTo>
                <a:lnTo>
                  <a:pt x="4341232" y="848032"/>
                </a:lnTo>
                <a:lnTo>
                  <a:pt x="4341439" y="847602"/>
                </a:lnTo>
                <a:lnTo>
                  <a:pt x="4345056" y="838883"/>
                </a:lnTo>
                <a:lnTo>
                  <a:pt x="4345274" y="835152"/>
                </a:lnTo>
                <a:lnTo>
                  <a:pt x="4342916" y="834944"/>
                </a:lnTo>
                <a:close/>
              </a:path>
              <a:path w="5764402" h="928334">
                <a:moveTo>
                  <a:pt x="4336286" y="850310"/>
                </a:moveTo>
                <a:lnTo>
                  <a:pt x="4341232" y="848032"/>
                </a:lnTo>
                <a:lnTo>
                  <a:pt x="4338808" y="836796"/>
                </a:lnTo>
                <a:lnTo>
                  <a:pt x="4333775" y="839242"/>
                </a:lnTo>
                <a:lnTo>
                  <a:pt x="4334256" y="914759"/>
                </a:lnTo>
                <a:lnTo>
                  <a:pt x="4340576" y="918765"/>
                </a:lnTo>
                <a:lnTo>
                  <a:pt x="4337738" y="853802"/>
                </a:lnTo>
                <a:lnTo>
                  <a:pt x="4336286" y="850310"/>
                </a:lnTo>
                <a:close/>
              </a:path>
              <a:path w="5764402" h="928334">
                <a:moveTo>
                  <a:pt x="4333775" y="839242"/>
                </a:moveTo>
                <a:lnTo>
                  <a:pt x="4328640" y="840820"/>
                </a:lnTo>
                <a:lnTo>
                  <a:pt x="4330280" y="906108"/>
                </a:lnTo>
                <a:lnTo>
                  <a:pt x="4334256" y="914759"/>
                </a:lnTo>
                <a:lnTo>
                  <a:pt x="4333775" y="839242"/>
                </a:lnTo>
                <a:close/>
              </a:path>
              <a:path w="5764402" h="928334">
                <a:moveTo>
                  <a:pt x="4311817" y="843656"/>
                </a:moveTo>
                <a:lnTo>
                  <a:pt x="4305146" y="852408"/>
                </a:lnTo>
                <a:lnTo>
                  <a:pt x="4306337" y="858925"/>
                </a:lnTo>
                <a:lnTo>
                  <a:pt x="4311327" y="864716"/>
                </a:lnTo>
                <a:lnTo>
                  <a:pt x="4314303" y="869410"/>
                </a:lnTo>
                <a:lnTo>
                  <a:pt x="4321366" y="835513"/>
                </a:lnTo>
                <a:lnTo>
                  <a:pt x="4311817" y="843656"/>
                </a:lnTo>
                <a:close/>
              </a:path>
              <a:path w="5764402" h="928334">
                <a:moveTo>
                  <a:pt x="4386739" y="847241"/>
                </a:moveTo>
                <a:lnTo>
                  <a:pt x="4383297" y="841231"/>
                </a:lnTo>
                <a:lnTo>
                  <a:pt x="4383100" y="840126"/>
                </a:lnTo>
                <a:lnTo>
                  <a:pt x="4371924" y="838645"/>
                </a:lnTo>
                <a:lnTo>
                  <a:pt x="4368643" y="838265"/>
                </a:lnTo>
                <a:lnTo>
                  <a:pt x="4374487" y="847574"/>
                </a:lnTo>
                <a:lnTo>
                  <a:pt x="4381026" y="847494"/>
                </a:lnTo>
                <a:lnTo>
                  <a:pt x="4386739" y="847241"/>
                </a:lnTo>
                <a:close/>
              </a:path>
              <a:path w="5764402" h="928334">
                <a:moveTo>
                  <a:pt x="4353194" y="843641"/>
                </a:moveTo>
                <a:lnTo>
                  <a:pt x="4353919" y="845829"/>
                </a:lnTo>
                <a:lnTo>
                  <a:pt x="4357336" y="846586"/>
                </a:lnTo>
                <a:lnTo>
                  <a:pt x="4362198" y="847125"/>
                </a:lnTo>
                <a:lnTo>
                  <a:pt x="4368063" y="847453"/>
                </a:lnTo>
                <a:lnTo>
                  <a:pt x="4374487" y="847574"/>
                </a:lnTo>
                <a:lnTo>
                  <a:pt x="4368643" y="838265"/>
                </a:lnTo>
                <a:lnTo>
                  <a:pt x="4358100" y="832432"/>
                </a:lnTo>
                <a:lnTo>
                  <a:pt x="4356508" y="839772"/>
                </a:lnTo>
                <a:lnTo>
                  <a:pt x="4353194" y="843641"/>
                </a:lnTo>
                <a:close/>
              </a:path>
              <a:path w="5764402" h="928334">
                <a:moveTo>
                  <a:pt x="4386739" y="847241"/>
                </a:moveTo>
                <a:lnTo>
                  <a:pt x="4387154" y="847966"/>
                </a:lnTo>
                <a:lnTo>
                  <a:pt x="4388584" y="848586"/>
                </a:lnTo>
                <a:lnTo>
                  <a:pt x="4391865" y="850896"/>
                </a:lnTo>
                <a:lnTo>
                  <a:pt x="4391406" y="852795"/>
                </a:lnTo>
                <a:lnTo>
                  <a:pt x="4387914" y="854287"/>
                </a:lnTo>
                <a:lnTo>
                  <a:pt x="4382092" y="855379"/>
                </a:lnTo>
                <a:lnTo>
                  <a:pt x="4374647" y="856074"/>
                </a:lnTo>
                <a:lnTo>
                  <a:pt x="4366282" y="856379"/>
                </a:lnTo>
                <a:lnTo>
                  <a:pt x="4374797" y="907239"/>
                </a:lnTo>
                <a:lnTo>
                  <a:pt x="4382623" y="904888"/>
                </a:lnTo>
                <a:lnTo>
                  <a:pt x="4388972" y="905714"/>
                </a:lnTo>
                <a:lnTo>
                  <a:pt x="4395114" y="919522"/>
                </a:lnTo>
                <a:lnTo>
                  <a:pt x="4392677" y="846754"/>
                </a:lnTo>
                <a:lnTo>
                  <a:pt x="4387237" y="847219"/>
                </a:lnTo>
                <a:lnTo>
                  <a:pt x="4386739" y="847241"/>
                </a:lnTo>
                <a:close/>
              </a:path>
              <a:path w="5764402" h="928334">
                <a:moveTo>
                  <a:pt x="4337738" y="853802"/>
                </a:moveTo>
                <a:lnTo>
                  <a:pt x="4340576" y="918765"/>
                </a:lnTo>
                <a:lnTo>
                  <a:pt x="4348383" y="918533"/>
                </a:lnTo>
                <a:lnTo>
                  <a:pt x="4357084" y="915545"/>
                </a:lnTo>
                <a:lnTo>
                  <a:pt x="4366086" y="911286"/>
                </a:lnTo>
                <a:lnTo>
                  <a:pt x="4374797" y="907239"/>
                </a:lnTo>
                <a:lnTo>
                  <a:pt x="4366282" y="856379"/>
                </a:lnTo>
                <a:lnTo>
                  <a:pt x="4357704" y="856299"/>
                </a:lnTo>
                <a:lnTo>
                  <a:pt x="4349617" y="855839"/>
                </a:lnTo>
                <a:lnTo>
                  <a:pt x="4342727" y="855005"/>
                </a:lnTo>
                <a:lnTo>
                  <a:pt x="4337738" y="853802"/>
                </a:lnTo>
                <a:close/>
              </a:path>
              <a:path w="5764402" h="928334">
                <a:moveTo>
                  <a:pt x="4392677" y="846754"/>
                </a:moveTo>
                <a:lnTo>
                  <a:pt x="4395114" y="919522"/>
                </a:lnTo>
                <a:lnTo>
                  <a:pt x="4402670" y="919508"/>
                </a:lnTo>
                <a:lnTo>
                  <a:pt x="4402223" y="839197"/>
                </a:lnTo>
                <a:lnTo>
                  <a:pt x="4394806" y="836778"/>
                </a:lnTo>
                <a:lnTo>
                  <a:pt x="4388766" y="835354"/>
                </a:lnTo>
                <a:lnTo>
                  <a:pt x="4384542" y="835343"/>
                </a:lnTo>
                <a:lnTo>
                  <a:pt x="4392793" y="841773"/>
                </a:lnTo>
                <a:lnTo>
                  <a:pt x="4397859" y="843105"/>
                </a:lnTo>
                <a:lnTo>
                  <a:pt x="4399470" y="845276"/>
                </a:lnTo>
                <a:lnTo>
                  <a:pt x="4396903" y="846104"/>
                </a:lnTo>
                <a:lnTo>
                  <a:pt x="4392677" y="846754"/>
                </a:lnTo>
                <a:close/>
              </a:path>
              <a:path w="5764402" h="928334">
                <a:moveTo>
                  <a:pt x="4384542" y="835343"/>
                </a:moveTo>
                <a:lnTo>
                  <a:pt x="4382573" y="837163"/>
                </a:lnTo>
                <a:lnTo>
                  <a:pt x="4383100" y="840126"/>
                </a:lnTo>
                <a:lnTo>
                  <a:pt x="4384296" y="840284"/>
                </a:lnTo>
                <a:lnTo>
                  <a:pt x="4392793" y="841773"/>
                </a:lnTo>
                <a:lnTo>
                  <a:pt x="4384542" y="835343"/>
                </a:lnTo>
                <a:close/>
              </a:path>
              <a:path w="5764402" h="928334">
                <a:moveTo>
                  <a:pt x="4427580" y="911363"/>
                </a:moveTo>
                <a:lnTo>
                  <a:pt x="4427661" y="910602"/>
                </a:lnTo>
                <a:lnTo>
                  <a:pt x="4427948" y="907913"/>
                </a:lnTo>
                <a:lnTo>
                  <a:pt x="4429613" y="914203"/>
                </a:lnTo>
                <a:lnTo>
                  <a:pt x="4433253" y="918161"/>
                </a:lnTo>
                <a:lnTo>
                  <a:pt x="4435881" y="917933"/>
                </a:lnTo>
                <a:lnTo>
                  <a:pt x="4436885" y="850468"/>
                </a:lnTo>
                <a:lnTo>
                  <a:pt x="4428348" y="848247"/>
                </a:lnTo>
                <a:lnTo>
                  <a:pt x="4424158" y="904141"/>
                </a:lnTo>
                <a:lnTo>
                  <a:pt x="4427580" y="911363"/>
                </a:lnTo>
                <a:close/>
              </a:path>
              <a:path w="5764402" h="928334">
                <a:moveTo>
                  <a:pt x="4427580" y="911363"/>
                </a:moveTo>
                <a:lnTo>
                  <a:pt x="4424158" y="904141"/>
                </a:lnTo>
                <a:lnTo>
                  <a:pt x="4419433" y="845350"/>
                </a:lnTo>
                <a:lnTo>
                  <a:pt x="4415187" y="846249"/>
                </a:lnTo>
                <a:lnTo>
                  <a:pt x="4414205" y="850144"/>
                </a:lnTo>
                <a:lnTo>
                  <a:pt x="4418000" y="916810"/>
                </a:lnTo>
                <a:lnTo>
                  <a:pt x="4423962" y="914369"/>
                </a:lnTo>
                <a:lnTo>
                  <a:pt x="4427580" y="911363"/>
                </a:lnTo>
                <a:close/>
              </a:path>
              <a:path w="5764402" h="928334">
                <a:moveTo>
                  <a:pt x="4408387" y="849867"/>
                </a:moveTo>
                <a:lnTo>
                  <a:pt x="4410140" y="847549"/>
                </a:lnTo>
                <a:lnTo>
                  <a:pt x="4413555" y="843964"/>
                </a:lnTo>
                <a:lnTo>
                  <a:pt x="4415187" y="846249"/>
                </a:lnTo>
                <a:lnTo>
                  <a:pt x="4419433" y="845350"/>
                </a:lnTo>
                <a:lnTo>
                  <a:pt x="4410578" y="842194"/>
                </a:lnTo>
                <a:lnTo>
                  <a:pt x="4408387" y="849867"/>
                </a:lnTo>
                <a:close/>
              </a:path>
              <a:path w="5764402" h="928334">
                <a:moveTo>
                  <a:pt x="4402223" y="839197"/>
                </a:moveTo>
                <a:lnTo>
                  <a:pt x="4402670" y="919508"/>
                </a:lnTo>
                <a:lnTo>
                  <a:pt x="4407344" y="857664"/>
                </a:lnTo>
                <a:lnTo>
                  <a:pt x="4408387" y="849867"/>
                </a:lnTo>
                <a:lnTo>
                  <a:pt x="4410578" y="842194"/>
                </a:lnTo>
                <a:lnTo>
                  <a:pt x="4402223" y="839197"/>
                </a:lnTo>
                <a:close/>
              </a:path>
              <a:path w="5764402" h="928334">
                <a:moveTo>
                  <a:pt x="4383762" y="912757"/>
                </a:moveTo>
                <a:lnTo>
                  <a:pt x="4384754" y="916268"/>
                </a:lnTo>
                <a:lnTo>
                  <a:pt x="4388840" y="918482"/>
                </a:lnTo>
                <a:lnTo>
                  <a:pt x="4395114" y="919522"/>
                </a:lnTo>
                <a:lnTo>
                  <a:pt x="4388972" y="905714"/>
                </a:lnTo>
                <a:lnTo>
                  <a:pt x="4386770" y="907828"/>
                </a:lnTo>
                <a:lnTo>
                  <a:pt x="4383762" y="912757"/>
                </a:lnTo>
                <a:close/>
              </a:path>
              <a:path w="5764402" h="928334">
                <a:moveTo>
                  <a:pt x="4444604" y="851595"/>
                </a:moveTo>
                <a:lnTo>
                  <a:pt x="4436885" y="850468"/>
                </a:lnTo>
                <a:lnTo>
                  <a:pt x="4438328" y="915496"/>
                </a:lnTo>
                <a:lnTo>
                  <a:pt x="4441426" y="912826"/>
                </a:lnTo>
                <a:lnTo>
                  <a:pt x="4446005" y="911900"/>
                </a:lnTo>
                <a:lnTo>
                  <a:pt x="4451068" y="851209"/>
                </a:lnTo>
                <a:lnTo>
                  <a:pt x="4444604" y="851595"/>
                </a:lnTo>
                <a:close/>
              </a:path>
              <a:path w="5764402" h="928334">
                <a:moveTo>
                  <a:pt x="4460329" y="87084"/>
                </a:moveTo>
                <a:lnTo>
                  <a:pt x="4462848" y="89510"/>
                </a:lnTo>
                <a:lnTo>
                  <a:pt x="4467386" y="90299"/>
                </a:lnTo>
                <a:lnTo>
                  <a:pt x="4471378" y="90403"/>
                </a:lnTo>
                <a:lnTo>
                  <a:pt x="4472523" y="89354"/>
                </a:lnTo>
                <a:lnTo>
                  <a:pt x="4469529" y="87354"/>
                </a:lnTo>
                <a:lnTo>
                  <a:pt x="4466444" y="86049"/>
                </a:lnTo>
                <a:lnTo>
                  <a:pt x="4460329" y="87084"/>
                </a:lnTo>
                <a:close/>
              </a:path>
              <a:path w="5764402" h="928334">
                <a:moveTo>
                  <a:pt x="4508768" y="839366"/>
                </a:moveTo>
                <a:lnTo>
                  <a:pt x="4497677" y="838725"/>
                </a:lnTo>
                <a:lnTo>
                  <a:pt x="4504798" y="844440"/>
                </a:lnTo>
                <a:lnTo>
                  <a:pt x="4508393" y="849628"/>
                </a:lnTo>
                <a:lnTo>
                  <a:pt x="4508768" y="839366"/>
                </a:lnTo>
                <a:close/>
              </a:path>
              <a:path w="5764402" h="928334">
                <a:moveTo>
                  <a:pt x="4424054" y="65254"/>
                </a:moveTo>
                <a:lnTo>
                  <a:pt x="4421701" y="69403"/>
                </a:lnTo>
                <a:lnTo>
                  <a:pt x="4432255" y="63350"/>
                </a:lnTo>
                <a:lnTo>
                  <a:pt x="4426979" y="61108"/>
                </a:lnTo>
                <a:lnTo>
                  <a:pt x="4424054" y="65254"/>
                </a:lnTo>
                <a:close/>
              </a:path>
              <a:path w="5764402" h="928334">
                <a:moveTo>
                  <a:pt x="4444532" y="33401"/>
                </a:moveTo>
                <a:lnTo>
                  <a:pt x="4455741" y="27472"/>
                </a:lnTo>
                <a:lnTo>
                  <a:pt x="4456005" y="22269"/>
                </a:lnTo>
                <a:lnTo>
                  <a:pt x="4461266" y="16475"/>
                </a:lnTo>
                <a:lnTo>
                  <a:pt x="4463582" y="11885"/>
                </a:lnTo>
                <a:lnTo>
                  <a:pt x="4462028" y="9664"/>
                </a:lnTo>
                <a:lnTo>
                  <a:pt x="4457350" y="9366"/>
                </a:lnTo>
                <a:lnTo>
                  <a:pt x="4450296" y="10545"/>
                </a:lnTo>
                <a:lnTo>
                  <a:pt x="4444532" y="33401"/>
                </a:lnTo>
                <a:close/>
              </a:path>
              <a:path w="5764402" h="928334">
                <a:moveTo>
                  <a:pt x="4441612" y="12755"/>
                </a:moveTo>
                <a:lnTo>
                  <a:pt x="4432045" y="15548"/>
                </a:lnTo>
                <a:lnTo>
                  <a:pt x="4432974" y="53575"/>
                </a:lnTo>
                <a:lnTo>
                  <a:pt x="4435253" y="50562"/>
                </a:lnTo>
                <a:lnTo>
                  <a:pt x="4437647" y="40208"/>
                </a:lnTo>
                <a:lnTo>
                  <a:pt x="4444532" y="33401"/>
                </a:lnTo>
                <a:lnTo>
                  <a:pt x="4450296" y="10545"/>
                </a:lnTo>
                <a:lnTo>
                  <a:pt x="4441612" y="12755"/>
                </a:lnTo>
                <a:close/>
              </a:path>
              <a:path w="5764402" h="928334">
                <a:moveTo>
                  <a:pt x="4421195" y="70853"/>
                </a:moveTo>
                <a:lnTo>
                  <a:pt x="4422342" y="18480"/>
                </a:lnTo>
                <a:lnTo>
                  <a:pt x="4413250" y="21103"/>
                </a:lnTo>
                <a:lnTo>
                  <a:pt x="4405515" y="22973"/>
                </a:lnTo>
                <a:lnTo>
                  <a:pt x="4399886" y="23641"/>
                </a:lnTo>
                <a:lnTo>
                  <a:pt x="4405654" y="79493"/>
                </a:lnTo>
                <a:lnTo>
                  <a:pt x="4420314" y="71450"/>
                </a:lnTo>
                <a:lnTo>
                  <a:pt x="4421195" y="70853"/>
                </a:lnTo>
                <a:close/>
              </a:path>
              <a:path w="5764402" h="928334">
                <a:moveTo>
                  <a:pt x="4385650" y="10909"/>
                </a:moveTo>
                <a:lnTo>
                  <a:pt x="4388133" y="87471"/>
                </a:lnTo>
                <a:lnTo>
                  <a:pt x="4405654" y="79493"/>
                </a:lnTo>
                <a:lnTo>
                  <a:pt x="4399886" y="23641"/>
                </a:lnTo>
                <a:lnTo>
                  <a:pt x="4397107" y="22663"/>
                </a:lnTo>
                <a:lnTo>
                  <a:pt x="4393944" y="9563"/>
                </a:lnTo>
                <a:lnTo>
                  <a:pt x="4385650" y="10909"/>
                </a:lnTo>
                <a:close/>
              </a:path>
              <a:path w="5764402" h="928334">
                <a:moveTo>
                  <a:pt x="4414205" y="850144"/>
                </a:moveTo>
                <a:lnTo>
                  <a:pt x="4412558" y="854559"/>
                </a:lnTo>
                <a:lnTo>
                  <a:pt x="4410649" y="858505"/>
                </a:lnTo>
                <a:lnTo>
                  <a:pt x="4407641" y="861045"/>
                </a:lnTo>
                <a:lnTo>
                  <a:pt x="4407344" y="857664"/>
                </a:lnTo>
                <a:lnTo>
                  <a:pt x="4410601" y="918564"/>
                </a:lnTo>
                <a:lnTo>
                  <a:pt x="4418000" y="916810"/>
                </a:lnTo>
                <a:lnTo>
                  <a:pt x="4414205" y="850144"/>
                </a:lnTo>
                <a:close/>
              </a:path>
              <a:path w="5764402" h="928334">
                <a:moveTo>
                  <a:pt x="4296198" y="836954"/>
                </a:moveTo>
                <a:lnTo>
                  <a:pt x="4288188" y="834645"/>
                </a:lnTo>
                <a:lnTo>
                  <a:pt x="4288392" y="837272"/>
                </a:lnTo>
                <a:lnTo>
                  <a:pt x="4292555" y="839575"/>
                </a:lnTo>
                <a:lnTo>
                  <a:pt x="4296198" y="836954"/>
                </a:lnTo>
                <a:close/>
              </a:path>
              <a:path w="5764402" h="928334">
                <a:moveTo>
                  <a:pt x="4116982" y="841936"/>
                </a:moveTo>
                <a:lnTo>
                  <a:pt x="4108791" y="839840"/>
                </a:lnTo>
                <a:lnTo>
                  <a:pt x="4110778" y="845380"/>
                </a:lnTo>
                <a:lnTo>
                  <a:pt x="4114877" y="846670"/>
                </a:lnTo>
                <a:lnTo>
                  <a:pt x="4116996" y="842742"/>
                </a:lnTo>
                <a:lnTo>
                  <a:pt x="4116982" y="841936"/>
                </a:lnTo>
                <a:close/>
              </a:path>
              <a:path w="5764402" h="928334">
                <a:moveTo>
                  <a:pt x="3826666" y="832496"/>
                </a:moveTo>
                <a:lnTo>
                  <a:pt x="3820498" y="833254"/>
                </a:lnTo>
                <a:lnTo>
                  <a:pt x="3821747" y="834351"/>
                </a:lnTo>
                <a:lnTo>
                  <a:pt x="3826187" y="835121"/>
                </a:lnTo>
                <a:lnTo>
                  <a:pt x="3829593" y="834894"/>
                </a:lnTo>
                <a:lnTo>
                  <a:pt x="3826666" y="832496"/>
                </a:lnTo>
                <a:close/>
              </a:path>
              <a:path w="5764402" h="928334">
                <a:moveTo>
                  <a:pt x="3860960" y="923478"/>
                </a:moveTo>
                <a:lnTo>
                  <a:pt x="3854581" y="924196"/>
                </a:lnTo>
                <a:lnTo>
                  <a:pt x="3855463" y="925244"/>
                </a:lnTo>
                <a:lnTo>
                  <a:pt x="3859768" y="926047"/>
                </a:lnTo>
                <a:lnTo>
                  <a:pt x="3863658" y="926030"/>
                </a:lnTo>
                <a:lnTo>
                  <a:pt x="3860960" y="923478"/>
                </a:lnTo>
                <a:close/>
              </a:path>
              <a:path w="5764402" h="928334">
                <a:moveTo>
                  <a:pt x="3678217" y="834877"/>
                </a:moveTo>
                <a:lnTo>
                  <a:pt x="3682865" y="833731"/>
                </a:lnTo>
                <a:lnTo>
                  <a:pt x="3683873" y="831776"/>
                </a:lnTo>
                <a:lnTo>
                  <a:pt x="3674647" y="830152"/>
                </a:lnTo>
                <a:lnTo>
                  <a:pt x="3674119" y="832434"/>
                </a:lnTo>
                <a:lnTo>
                  <a:pt x="3678217" y="834877"/>
                </a:lnTo>
                <a:close/>
              </a:path>
              <a:path w="5764402" h="928334">
                <a:moveTo>
                  <a:pt x="3637728" y="851703"/>
                </a:moveTo>
                <a:lnTo>
                  <a:pt x="3636718" y="852613"/>
                </a:lnTo>
                <a:lnTo>
                  <a:pt x="3642449" y="919222"/>
                </a:lnTo>
                <a:lnTo>
                  <a:pt x="3642601" y="842388"/>
                </a:lnTo>
                <a:lnTo>
                  <a:pt x="3636041" y="844039"/>
                </a:lnTo>
                <a:lnTo>
                  <a:pt x="3631968" y="845161"/>
                </a:lnTo>
                <a:lnTo>
                  <a:pt x="3629030" y="845079"/>
                </a:lnTo>
                <a:lnTo>
                  <a:pt x="3628256" y="849527"/>
                </a:lnTo>
                <a:lnTo>
                  <a:pt x="3637728" y="851703"/>
                </a:lnTo>
                <a:close/>
              </a:path>
              <a:path w="5764402" h="928334">
                <a:moveTo>
                  <a:pt x="3636718" y="852613"/>
                </a:moveTo>
                <a:lnTo>
                  <a:pt x="3630447" y="854344"/>
                </a:lnTo>
                <a:lnTo>
                  <a:pt x="3631248" y="912597"/>
                </a:lnTo>
                <a:lnTo>
                  <a:pt x="3632030" y="913528"/>
                </a:lnTo>
                <a:lnTo>
                  <a:pt x="3642449" y="919222"/>
                </a:lnTo>
                <a:lnTo>
                  <a:pt x="3636718" y="852613"/>
                </a:lnTo>
                <a:close/>
              </a:path>
              <a:path w="5764402" h="928334">
                <a:moveTo>
                  <a:pt x="3626728" y="851862"/>
                </a:moveTo>
                <a:lnTo>
                  <a:pt x="3628256" y="849527"/>
                </a:lnTo>
                <a:lnTo>
                  <a:pt x="3629030" y="845079"/>
                </a:lnTo>
                <a:lnTo>
                  <a:pt x="3625877" y="843115"/>
                </a:lnTo>
                <a:lnTo>
                  <a:pt x="3631248" y="912597"/>
                </a:lnTo>
                <a:lnTo>
                  <a:pt x="3630447" y="854344"/>
                </a:lnTo>
                <a:lnTo>
                  <a:pt x="3626728" y="851862"/>
                </a:lnTo>
                <a:close/>
              </a:path>
              <a:path w="5764402" h="928334">
                <a:moveTo>
                  <a:pt x="3621155" y="838592"/>
                </a:moveTo>
                <a:lnTo>
                  <a:pt x="3620397" y="903967"/>
                </a:lnTo>
                <a:lnTo>
                  <a:pt x="3631248" y="912597"/>
                </a:lnTo>
                <a:lnTo>
                  <a:pt x="3625877" y="843115"/>
                </a:lnTo>
                <a:lnTo>
                  <a:pt x="3621155" y="838592"/>
                </a:lnTo>
                <a:close/>
              </a:path>
              <a:path w="5764402" h="928334">
                <a:moveTo>
                  <a:pt x="4035233" y="834946"/>
                </a:moveTo>
                <a:lnTo>
                  <a:pt x="4031961" y="906885"/>
                </a:lnTo>
                <a:lnTo>
                  <a:pt x="4036911" y="904207"/>
                </a:lnTo>
                <a:lnTo>
                  <a:pt x="4041187" y="901949"/>
                </a:lnTo>
                <a:lnTo>
                  <a:pt x="4045458" y="918933"/>
                </a:lnTo>
                <a:lnTo>
                  <a:pt x="4051050" y="916164"/>
                </a:lnTo>
                <a:lnTo>
                  <a:pt x="4055929" y="909517"/>
                </a:lnTo>
                <a:lnTo>
                  <a:pt x="4053971" y="857543"/>
                </a:lnTo>
                <a:lnTo>
                  <a:pt x="4041948" y="866711"/>
                </a:lnTo>
                <a:lnTo>
                  <a:pt x="4039732" y="867961"/>
                </a:lnTo>
                <a:lnTo>
                  <a:pt x="4035014" y="861993"/>
                </a:lnTo>
                <a:lnTo>
                  <a:pt x="4035233" y="834946"/>
                </a:lnTo>
                <a:close/>
              </a:path>
              <a:path w="5764402" h="928334">
                <a:moveTo>
                  <a:pt x="4100073" y="915015"/>
                </a:moveTo>
                <a:lnTo>
                  <a:pt x="4099102" y="912345"/>
                </a:lnTo>
                <a:lnTo>
                  <a:pt x="4098456" y="909361"/>
                </a:lnTo>
                <a:lnTo>
                  <a:pt x="4097990" y="848969"/>
                </a:lnTo>
                <a:lnTo>
                  <a:pt x="4099164" y="842595"/>
                </a:lnTo>
                <a:lnTo>
                  <a:pt x="4100989" y="835728"/>
                </a:lnTo>
                <a:lnTo>
                  <a:pt x="4096248" y="832432"/>
                </a:lnTo>
                <a:lnTo>
                  <a:pt x="4096315" y="918896"/>
                </a:lnTo>
                <a:lnTo>
                  <a:pt x="4099543" y="918516"/>
                </a:lnTo>
                <a:lnTo>
                  <a:pt x="4100073" y="915015"/>
                </a:lnTo>
                <a:close/>
              </a:path>
              <a:path w="5764402" h="928334">
                <a:moveTo>
                  <a:pt x="4092375" y="832534"/>
                </a:moveTo>
                <a:lnTo>
                  <a:pt x="4086879" y="833147"/>
                </a:lnTo>
                <a:lnTo>
                  <a:pt x="4088254" y="853825"/>
                </a:lnTo>
                <a:lnTo>
                  <a:pt x="4089961" y="918061"/>
                </a:lnTo>
                <a:lnTo>
                  <a:pt x="4096315" y="918896"/>
                </a:lnTo>
                <a:lnTo>
                  <a:pt x="4096248" y="832432"/>
                </a:lnTo>
                <a:lnTo>
                  <a:pt x="4092375" y="832534"/>
                </a:lnTo>
                <a:close/>
              </a:path>
              <a:path w="5764402" h="928334">
                <a:moveTo>
                  <a:pt x="4088254" y="853825"/>
                </a:moveTo>
                <a:lnTo>
                  <a:pt x="4086879" y="833147"/>
                </a:lnTo>
                <a:lnTo>
                  <a:pt x="4083215" y="834247"/>
                </a:lnTo>
                <a:lnTo>
                  <a:pt x="4081115" y="835760"/>
                </a:lnTo>
                <a:lnTo>
                  <a:pt x="4080526" y="839728"/>
                </a:lnTo>
                <a:lnTo>
                  <a:pt x="4082957" y="844457"/>
                </a:lnTo>
                <a:lnTo>
                  <a:pt x="4086251" y="849354"/>
                </a:lnTo>
                <a:lnTo>
                  <a:pt x="4088254" y="853825"/>
                </a:lnTo>
                <a:close/>
              </a:path>
              <a:path w="5764402" h="928334">
                <a:moveTo>
                  <a:pt x="4194425" y="854488"/>
                </a:moveTo>
                <a:lnTo>
                  <a:pt x="4195584" y="848436"/>
                </a:lnTo>
                <a:lnTo>
                  <a:pt x="4190307" y="843050"/>
                </a:lnTo>
                <a:lnTo>
                  <a:pt x="4187801" y="830661"/>
                </a:lnTo>
                <a:lnTo>
                  <a:pt x="4183243" y="850788"/>
                </a:lnTo>
                <a:lnTo>
                  <a:pt x="4182030" y="853361"/>
                </a:lnTo>
                <a:lnTo>
                  <a:pt x="4178640" y="855325"/>
                </a:lnTo>
                <a:lnTo>
                  <a:pt x="4182257" y="913591"/>
                </a:lnTo>
                <a:lnTo>
                  <a:pt x="4186882" y="910303"/>
                </a:lnTo>
                <a:lnTo>
                  <a:pt x="4197875" y="915349"/>
                </a:lnTo>
                <a:lnTo>
                  <a:pt x="4194037" y="856012"/>
                </a:lnTo>
                <a:lnTo>
                  <a:pt x="4194425" y="854488"/>
                </a:lnTo>
                <a:close/>
              </a:path>
              <a:path w="5764402" h="928334">
                <a:moveTo>
                  <a:pt x="4158088" y="910500"/>
                </a:moveTo>
                <a:lnTo>
                  <a:pt x="4161750" y="918625"/>
                </a:lnTo>
                <a:lnTo>
                  <a:pt x="4172079" y="917212"/>
                </a:lnTo>
                <a:lnTo>
                  <a:pt x="4182257" y="913591"/>
                </a:lnTo>
                <a:lnTo>
                  <a:pt x="4178640" y="855325"/>
                </a:lnTo>
                <a:lnTo>
                  <a:pt x="4172453" y="856494"/>
                </a:lnTo>
                <a:lnTo>
                  <a:pt x="4162845" y="856681"/>
                </a:lnTo>
                <a:lnTo>
                  <a:pt x="4158088" y="910500"/>
                </a:lnTo>
                <a:close/>
              </a:path>
              <a:path w="5764402" h="928334">
                <a:moveTo>
                  <a:pt x="4149973" y="916339"/>
                </a:moveTo>
                <a:lnTo>
                  <a:pt x="4158088" y="910500"/>
                </a:lnTo>
                <a:lnTo>
                  <a:pt x="4162845" y="856681"/>
                </a:lnTo>
                <a:lnTo>
                  <a:pt x="4149194" y="855701"/>
                </a:lnTo>
                <a:lnTo>
                  <a:pt x="4142442" y="851568"/>
                </a:lnTo>
                <a:lnTo>
                  <a:pt x="4140458" y="916754"/>
                </a:lnTo>
                <a:lnTo>
                  <a:pt x="4149973" y="916339"/>
                </a:lnTo>
                <a:close/>
              </a:path>
              <a:path w="5764402" h="928334">
                <a:moveTo>
                  <a:pt x="4140458" y="916754"/>
                </a:moveTo>
                <a:lnTo>
                  <a:pt x="4142442" y="851568"/>
                </a:lnTo>
                <a:lnTo>
                  <a:pt x="4136264" y="847278"/>
                </a:lnTo>
                <a:lnTo>
                  <a:pt x="4132516" y="844097"/>
                </a:lnTo>
                <a:lnTo>
                  <a:pt x="4131877" y="840987"/>
                </a:lnTo>
                <a:lnTo>
                  <a:pt x="4130286" y="843674"/>
                </a:lnTo>
                <a:lnTo>
                  <a:pt x="4129911" y="913673"/>
                </a:lnTo>
                <a:lnTo>
                  <a:pt x="4140458" y="916754"/>
                </a:lnTo>
                <a:close/>
              </a:path>
              <a:path w="5764402" h="928334">
                <a:moveTo>
                  <a:pt x="4099001" y="906289"/>
                </a:moveTo>
                <a:lnTo>
                  <a:pt x="4101599" y="903355"/>
                </a:lnTo>
                <a:lnTo>
                  <a:pt x="4107185" y="904732"/>
                </a:lnTo>
                <a:lnTo>
                  <a:pt x="4118698" y="909023"/>
                </a:lnTo>
                <a:lnTo>
                  <a:pt x="4129911" y="913673"/>
                </a:lnTo>
                <a:lnTo>
                  <a:pt x="4130286" y="843674"/>
                </a:lnTo>
                <a:lnTo>
                  <a:pt x="4127109" y="845424"/>
                </a:lnTo>
                <a:lnTo>
                  <a:pt x="4121644" y="847297"/>
                </a:lnTo>
                <a:lnTo>
                  <a:pt x="4113368" y="849186"/>
                </a:lnTo>
                <a:lnTo>
                  <a:pt x="4101757" y="850981"/>
                </a:lnTo>
                <a:lnTo>
                  <a:pt x="4099001" y="906289"/>
                </a:lnTo>
                <a:close/>
              </a:path>
              <a:path w="5764402" h="928334">
                <a:moveTo>
                  <a:pt x="4101757" y="850981"/>
                </a:moveTo>
                <a:lnTo>
                  <a:pt x="4097990" y="848969"/>
                </a:lnTo>
                <a:lnTo>
                  <a:pt x="4098456" y="909361"/>
                </a:lnTo>
                <a:lnTo>
                  <a:pt x="4099001" y="906289"/>
                </a:lnTo>
                <a:lnTo>
                  <a:pt x="4101757" y="850981"/>
                </a:lnTo>
                <a:close/>
              </a:path>
              <a:path w="5764402" h="928334">
                <a:moveTo>
                  <a:pt x="4089961" y="918061"/>
                </a:moveTo>
                <a:lnTo>
                  <a:pt x="4088254" y="853825"/>
                </a:lnTo>
                <a:lnTo>
                  <a:pt x="4086810" y="857276"/>
                </a:lnTo>
                <a:lnTo>
                  <a:pt x="4084121" y="858433"/>
                </a:lnTo>
                <a:lnTo>
                  <a:pt x="4079762" y="859112"/>
                </a:lnTo>
                <a:lnTo>
                  <a:pt x="4079617" y="915787"/>
                </a:lnTo>
                <a:lnTo>
                  <a:pt x="4089961" y="918061"/>
                </a:lnTo>
                <a:close/>
              </a:path>
              <a:path w="5764402" h="928334">
                <a:moveTo>
                  <a:pt x="4055929" y="909517"/>
                </a:moveTo>
                <a:lnTo>
                  <a:pt x="4064421" y="911848"/>
                </a:lnTo>
                <a:lnTo>
                  <a:pt x="4079617" y="915787"/>
                </a:lnTo>
                <a:lnTo>
                  <a:pt x="4079762" y="859112"/>
                </a:lnTo>
                <a:lnTo>
                  <a:pt x="4073464" y="859240"/>
                </a:lnTo>
                <a:lnTo>
                  <a:pt x="4064957" y="858742"/>
                </a:lnTo>
                <a:lnTo>
                  <a:pt x="4055929" y="909517"/>
                </a:lnTo>
                <a:close/>
              </a:path>
              <a:path w="5764402" h="928334">
                <a:moveTo>
                  <a:pt x="4041948" y="866711"/>
                </a:moveTo>
                <a:lnTo>
                  <a:pt x="4053971" y="857543"/>
                </a:lnTo>
                <a:lnTo>
                  <a:pt x="4040237" y="855570"/>
                </a:lnTo>
                <a:lnTo>
                  <a:pt x="4039535" y="846126"/>
                </a:lnTo>
                <a:lnTo>
                  <a:pt x="4038411" y="839542"/>
                </a:lnTo>
                <a:lnTo>
                  <a:pt x="4039650" y="859228"/>
                </a:lnTo>
                <a:lnTo>
                  <a:pt x="4041857" y="862410"/>
                </a:lnTo>
                <a:lnTo>
                  <a:pt x="4041948" y="866711"/>
                </a:lnTo>
                <a:close/>
              </a:path>
              <a:path w="5764402" h="928334">
                <a:moveTo>
                  <a:pt x="4036957" y="836003"/>
                </a:moveTo>
                <a:lnTo>
                  <a:pt x="4035233" y="834946"/>
                </a:lnTo>
                <a:lnTo>
                  <a:pt x="4035522" y="861335"/>
                </a:lnTo>
                <a:lnTo>
                  <a:pt x="4039650" y="859228"/>
                </a:lnTo>
                <a:lnTo>
                  <a:pt x="4038411" y="839542"/>
                </a:lnTo>
                <a:lnTo>
                  <a:pt x="4036957" y="836003"/>
                </a:lnTo>
                <a:close/>
              </a:path>
              <a:path w="5764402" h="928334">
                <a:moveTo>
                  <a:pt x="4031961" y="906885"/>
                </a:moveTo>
                <a:lnTo>
                  <a:pt x="4035233" y="834946"/>
                </a:lnTo>
                <a:lnTo>
                  <a:pt x="4031215" y="838030"/>
                </a:lnTo>
                <a:lnTo>
                  <a:pt x="4029688" y="880777"/>
                </a:lnTo>
                <a:lnTo>
                  <a:pt x="4026429" y="913836"/>
                </a:lnTo>
                <a:lnTo>
                  <a:pt x="4032944" y="916782"/>
                </a:lnTo>
                <a:lnTo>
                  <a:pt x="4032929" y="906404"/>
                </a:lnTo>
                <a:lnTo>
                  <a:pt x="4036911" y="904207"/>
                </a:lnTo>
                <a:lnTo>
                  <a:pt x="4031961" y="906885"/>
                </a:lnTo>
                <a:close/>
              </a:path>
              <a:path w="5764402" h="928334">
                <a:moveTo>
                  <a:pt x="4040475" y="902353"/>
                </a:moveTo>
                <a:lnTo>
                  <a:pt x="4045458" y="918933"/>
                </a:lnTo>
                <a:lnTo>
                  <a:pt x="4041187" y="901949"/>
                </a:lnTo>
                <a:lnTo>
                  <a:pt x="4036911" y="904207"/>
                </a:lnTo>
                <a:lnTo>
                  <a:pt x="4032929" y="906404"/>
                </a:lnTo>
                <a:lnTo>
                  <a:pt x="4032944" y="916782"/>
                </a:lnTo>
                <a:lnTo>
                  <a:pt x="4039355" y="918809"/>
                </a:lnTo>
                <a:lnTo>
                  <a:pt x="4045458" y="918933"/>
                </a:lnTo>
                <a:lnTo>
                  <a:pt x="4040475" y="902353"/>
                </a:lnTo>
                <a:close/>
              </a:path>
              <a:path w="5764402" h="928334">
                <a:moveTo>
                  <a:pt x="4017465" y="844324"/>
                </a:moveTo>
                <a:lnTo>
                  <a:pt x="4016340" y="837151"/>
                </a:lnTo>
                <a:lnTo>
                  <a:pt x="4020013" y="910960"/>
                </a:lnTo>
                <a:lnTo>
                  <a:pt x="4026429" y="913836"/>
                </a:lnTo>
                <a:lnTo>
                  <a:pt x="4029688" y="880777"/>
                </a:lnTo>
                <a:lnTo>
                  <a:pt x="4025508" y="879874"/>
                </a:lnTo>
                <a:lnTo>
                  <a:pt x="4021146" y="878529"/>
                </a:lnTo>
                <a:lnTo>
                  <a:pt x="4018580" y="877310"/>
                </a:lnTo>
                <a:lnTo>
                  <a:pt x="4017465" y="844324"/>
                </a:lnTo>
                <a:close/>
              </a:path>
              <a:path w="5764402" h="928334">
                <a:moveTo>
                  <a:pt x="3999403" y="919887"/>
                </a:moveTo>
                <a:lnTo>
                  <a:pt x="4003391" y="912616"/>
                </a:lnTo>
                <a:lnTo>
                  <a:pt x="4002122" y="855701"/>
                </a:lnTo>
                <a:lnTo>
                  <a:pt x="4011818" y="851943"/>
                </a:lnTo>
                <a:lnTo>
                  <a:pt x="4013900" y="909140"/>
                </a:lnTo>
                <a:lnTo>
                  <a:pt x="4020013" y="910960"/>
                </a:lnTo>
                <a:lnTo>
                  <a:pt x="4016340" y="837151"/>
                </a:lnTo>
                <a:lnTo>
                  <a:pt x="4006858" y="832107"/>
                </a:lnTo>
                <a:lnTo>
                  <a:pt x="4001199" y="848688"/>
                </a:lnTo>
                <a:lnTo>
                  <a:pt x="3999403" y="919887"/>
                </a:lnTo>
                <a:close/>
              </a:path>
              <a:path w="5764402" h="928334">
                <a:moveTo>
                  <a:pt x="3999403" y="919887"/>
                </a:moveTo>
                <a:lnTo>
                  <a:pt x="4001199" y="848688"/>
                </a:lnTo>
                <a:lnTo>
                  <a:pt x="3995408" y="846940"/>
                </a:lnTo>
                <a:lnTo>
                  <a:pt x="3995244" y="846644"/>
                </a:lnTo>
                <a:lnTo>
                  <a:pt x="4001199" y="848688"/>
                </a:lnTo>
                <a:lnTo>
                  <a:pt x="4006858" y="832107"/>
                </a:lnTo>
                <a:lnTo>
                  <a:pt x="3996408" y="829395"/>
                </a:lnTo>
                <a:lnTo>
                  <a:pt x="3995104" y="846596"/>
                </a:lnTo>
                <a:lnTo>
                  <a:pt x="3999314" y="920135"/>
                </a:lnTo>
                <a:lnTo>
                  <a:pt x="3999403" y="919887"/>
                </a:lnTo>
                <a:close/>
              </a:path>
              <a:path w="5764402" h="928334">
                <a:moveTo>
                  <a:pt x="3991202" y="842190"/>
                </a:moveTo>
                <a:lnTo>
                  <a:pt x="3995104" y="846596"/>
                </a:lnTo>
                <a:lnTo>
                  <a:pt x="3996408" y="829395"/>
                </a:lnTo>
                <a:lnTo>
                  <a:pt x="3990870" y="831470"/>
                </a:lnTo>
                <a:lnTo>
                  <a:pt x="3989412" y="836384"/>
                </a:lnTo>
                <a:lnTo>
                  <a:pt x="3991202" y="842190"/>
                </a:lnTo>
                <a:close/>
              </a:path>
              <a:path w="5764402" h="928334">
                <a:moveTo>
                  <a:pt x="4052337" y="845336"/>
                </a:moveTo>
                <a:lnTo>
                  <a:pt x="4044174" y="844624"/>
                </a:lnTo>
                <a:lnTo>
                  <a:pt x="4047373" y="852644"/>
                </a:lnTo>
                <a:lnTo>
                  <a:pt x="4051780" y="851048"/>
                </a:lnTo>
                <a:lnTo>
                  <a:pt x="4054359" y="848033"/>
                </a:lnTo>
                <a:lnTo>
                  <a:pt x="4052337" y="845336"/>
                </a:lnTo>
                <a:close/>
              </a:path>
              <a:path w="5764402" h="928334">
                <a:moveTo>
                  <a:pt x="4011448" y="859726"/>
                </a:moveTo>
                <a:lnTo>
                  <a:pt x="4002122" y="855701"/>
                </a:lnTo>
                <a:lnTo>
                  <a:pt x="4003391" y="912616"/>
                </a:lnTo>
                <a:lnTo>
                  <a:pt x="4008291" y="909363"/>
                </a:lnTo>
                <a:lnTo>
                  <a:pt x="4013900" y="909140"/>
                </a:lnTo>
                <a:lnTo>
                  <a:pt x="4011818" y="851943"/>
                </a:lnTo>
                <a:lnTo>
                  <a:pt x="4011448" y="859726"/>
                </a:lnTo>
                <a:close/>
              </a:path>
              <a:path w="5764402" h="928334">
                <a:moveTo>
                  <a:pt x="3994391" y="919117"/>
                </a:moveTo>
                <a:lnTo>
                  <a:pt x="3999314" y="920135"/>
                </a:lnTo>
                <a:lnTo>
                  <a:pt x="3995104" y="846596"/>
                </a:lnTo>
                <a:lnTo>
                  <a:pt x="3993322" y="851805"/>
                </a:lnTo>
                <a:lnTo>
                  <a:pt x="3992608" y="855319"/>
                </a:lnTo>
                <a:lnTo>
                  <a:pt x="3989764" y="856712"/>
                </a:lnTo>
                <a:lnTo>
                  <a:pt x="3988562" y="915945"/>
                </a:lnTo>
                <a:lnTo>
                  <a:pt x="3994391" y="919117"/>
                </a:lnTo>
                <a:close/>
              </a:path>
              <a:path w="5764402" h="928334">
                <a:moveTo>
                  <a:pt x="3993322" y="851805"/>
                </a:moveTo>
                <a:lnTo>
                  <a:pt x="3995104" y="846596"/>
                </a:lnTo>
                <a:lnTo>
                  <a:pt x="3988970" y="844518"/>
                </a:lnTo>
                <a:lnTo>
                  <a:pt x="3985051" y="843256"/>
                </a:lnTo>
                <a:lnTo>
                  <a:pt x="3982771" y="842908"/>
                </a:lnTo>
                <a:lnTo>
                  <a:pt x="3985395" y="844770"/>
                </a:lnTo>
                <a:lnTo>
                  <a:pt x="3989915" y="848012"/>
                </a:lnTo>
                <a:lnTo>
                  <a:pt x="3993322" y="851805"/>
                </a:lnTo>
                <a:close/>
              </a:path>
              <a:path w="5764402" h="928334">
                <a:moveTo>
                  <a:pt x="3982399" y="911281"/>
                </a:moveTo>
                <a:lnTo>
                  <a:pt x="3988562" y="915945"/>
                </a:lnTo>
                <a:lnTo>
                  <a:pt x="3989764" y="856712"/>
                </a:lnTo>
                <a:lnTo>
                  <a:pt x="3984763" y="857725"/>
                </a:lnTo>
                <a:lnTo>
                  <a:pt x="3982228" y="882856"/>
                </a:lnTo>
                <a:lnTo>
                  <a:pt x="3984426" y="888882"/>
                </a:lnTo>
                <a:lnTo>
                  <a:pt x="3985406" y="894414"/>
                </a:lnTo>
                <a:lnTo>
                  <a:pt x="3987432" y="897783"/>
                </a:lnTo>
                <a:lnTo>
                  <a:pt x="3982399" y="911281"/>
                </a:lnTo>
                <a:close/>
              </a:path>
              <a:path w="5764402" h="928334">
                <a:moveTo>
                  <a:pt x="3966303" y="852810"/>
                </a:moveTo>
                <a:lnTo>
                  <a:pt x="3965121" y="875985"/>
                </a:lnTo>
                <a:lnTo>
                  <a:pt x="3976548" y="878001"/>
                </a:lnTo>
                <a:lnTo>
                  <a:pt x="3982228" y="882856"/>
                </a:lnTo>
                <a:lnTo>
                  <a:pt x="3984763" y="857725"/>
                </a:lnTo>
                <a:lnTo>
                  <a:pt x="3977226" y="858253"/>
                </a:lnTo>
                <a:lnTo>
                  <a:pt x="3966779" y="858192"/>
                </a:lnTo>
                <a:lnTo>
                  <a:pt x="3966303" y="852810"/>
                </a:lnTo>
                <a:close/>
              </a:path>
              <a:path w="5764402" h="928334">
                <a:moveTo>
                  <a:pt x="3965121" y="875985"/>
                </a:moveTo>
                <a:lnTo>
                  <a:pt x="3966303" y="852810"/>
                </a:lnTo>
                <a:lnTo>
                  <a:pt x="3962714" y="846844"/>
                </a:lnTo>
                <a:lnTo>
                  <a:pt x="3956823" y="844759"/>
                </a:lnTo>
                <a:lnTo>
                  <a:pt x="3950075" y="844404"/>
                </a:lnTo>
                <a:lnTo>
                  <a:pt x="3948317" y="877922"/>
                </a:lnTo>
                <a:lnTo>
                  <a:pt x="3965121" y="875985"/>
                </a:lnTo>
                <a:close/>
              </a:path>
              <a:path w="5764402" h="928334">
                <a:moveTo>
                  <a:pt x="3933325" y="841242"/>
                </a:moveTo>
                <a:lnTo>
                  <a:pt x="3931699" y="842866"/>
                </a:lnTo>
                <a:lnTo>
                  <a:pt x="3930857" y="838959"/>
                </a:lnTo>
                <a:lnTo>
                  <a:pt x="3928204" y="837703"/>
                </a:lnTo>
                <a:lnTo>
                  <a:pt x="3925414" y="915609"/>
                </a:lnTo>
                <a:lnTo>
                  <a:pt x="3941259" y="919150"/>
                </a:lnTo>
                <a:lnTo>
                  <a:pt x="3953156" y="920440"/>
                </a:lnTo>
                <a:lnTo>
                  <a:pt x="3948317" y="877922"/>
                </a:lnTo>
                <a:lnTo>
                  <a:pt x="3950075" y="844404"/>
                </a:lnTo>
                <a:lnTo>
                  <a:pt x="3943916" y="843631"/>
                </a:lnTo>
                <a:lnTo>
                  <a:pt x="3947776" y="906042"/>
                </a:lnTo>
                <a:lnTo>
                  <a:pt x="3941426" y="912730"/>
                </a:lnTo>
                <a:lnTo>
                  <a:pt x="3939395" y="910880"/>
                </a:lnTo>
                <a:lnTo>
                  <a:pt x="3928092" y="856553"/>
                </a:lnTo>
                <a:lnTo>
                  <a:pt x="3928358" y="856257"/>
                </a:lnTo>
                <a:lnTo>
                  <a:pt x="3933678" y="854731"/>
                </a:lnTo>
                <a:lnTo>
                  <a:pt x="3933325" y="841242"/>
                </a:lnTo>
                <a:close/>
              </a:path>
              <a:path w="5764402" h="928334">
                <a:moveTo>
                  <a:pt x="3933325" y="841242"/>
                </a:moveTo>
                <a:lnTo>
                  <a:pt x="3933678" y="854731"/>
                </a:lnTo>
                <a:lnTo>
                  <a:pt x="3939051" y="855639"/>
                </a:lnTo>
                <a:lnTo>
                  <a:pt x="3939395" y="910880"/>
                </a:lnTo>
                <a:lnTo>
                  <a:pt x="3941621" y="906512"/>
                </a:lnTo>
                <a:lnTo>
                  <a:pt x="3947776" y="906042"/>
                </a:lnTo>
                <a:lnTo>
                  <a:pt x="3943916" y="843631"/>
                </a:lnTo>
                <a:lnTo>
                  <a:pt x="3939790" y="840291"/>
                </a:lnTo>
                <a:lnTo>
                  <a:pt x="3939141" y="832235"/>
                </a:lnTo>
                <a:lnTo>
                  <a:pt x="3936956" y="835583"/>
                </a:lnTo>
                <a:lnTo>
                  <a:pt x="3933325" y="841242"/>
                </a:lnTo>
                <a:close/>
              </a:path>
              <a:path w="5764402" h="928334">
                <a:moveTo>
                  <a:pt x="3978015" y="892192"/>
                </a:moveTo>
                <a:lnTo>
                  <a:pt x="3970481" y="888851"/>
                </a:lnTo>
                <a:lnTo>
                  <a:pt x="3971363" y="900109"/>
                </a:lnTo>
                <a:lnTo>
                  <a:pt x="3976475" y="905782"/>
                </a:lnTo>
                <a:lnTo>
                  <a:pt x="3982399" y="911281"/>
                </a:lnTo>
                <a:lnTo>
                  <a:pt x="3987432" y="897783"/>
                </a:lnTo>
                <a:lnTo>
                  <a:pt x="3978015" y="892192"/>
                </a:lnTo>
                <a:close/>
              </a:path>
              <a:path w="5764402" h="928334">
                <a:moveTo>
                  <a:pt x="3967635" y="894920"/>
                </a:moveTo>
                <a:lnTo>
                  <a:pt x="3971363" y="900109"/>
                </a:lnTo>
                <a:lnTo>
                  <a:pt x="3970481" y="888851"/>
                </a:lnTo>
                <a:lnTo>
                  <a:pt x="3966621" y="888632"/>
                </a:lnTo>
                <a:lnTo>
                  <a:pt x="3965863" y="890875"/>
                </a:lnTo>
                <a:lnTo>
                  <a:pt x="3967635" y="894920"/>
                </a:lnTo>
                <a:close/>
              </a:path>
              <a:path w="5764402" h="928334">
                <a:moveTo>
                  <a:pt x="3968697" y="904379"/>
                </a:moveTo>
                <a:lnTo>
                  <a:pt x="3966074" y="898910"/>
                </a:lnTo>
                <a:lnTo>
                  <a:pt x="3966851" y="917556"/>
                </a:lnTo>
                <a:lnTo>
                  <a:pt x="3969522" y="914023"/>
                </a:lnTo>
                <a:lnTo>
                  <a:pt x="3969992" y="909524"/>
                </a:lnTo>
                <a:lnTo>
                  <a:pt x="3968697" y="904379"/>
                </a:lnTo>
                <a:close/>
              </a:path>
              <a:path w="5764402" h="928334">
                <a:moveTo>
                  <a:pt x="3962559" y="893436"/>
                </a:moveTo>
                <a:lnTo>
                  <a:pt x="3958589" y="888280"/>
                </a:lnTo>
                <a:lnTo>
                  <a:pt x="3961541" y="919802"/>
                </a:lnTo>
                <a:lnTo>
                  <a:pt x="3966851" y="917556"/>
                </a:lnTo>
                <a:lnTo>
                  <a:pt x="3966074" y="898910"/>
                </a:lnTo>
                <a:lnTo>
                  <a:pt x="3962559" y="893436"/>
                </a:lnTo>
                <a:close/>
              </a:path>
              <a:path w="5764402" h="928334">
                <a:moveTo>
                  <a:pt x="3954601" y="883762"/>
                </a:moveTo>
                <a:lnTo>
                  <a:pt x="3951031" y="880202"/>
                </a:lnTo>
                <a:lnTo>
                  <a:pt x="3953156" y="920440"/>
                </a:lnTo>
                <a:lnTo>
                  <a:pt x="3961541" y="919802"/>
                </a:lnTo>
                <a:lnTo>
                  <a:pt x="3958589" y="888280"/>
                </a:lnTo>
                <a:lnTo>
                  <a:pt x="3954601" y="883762"/>
                </a:lnTo>
                <a:close/>
              </a:path>
              <a:path w="5764402" h="928334">
                <a:moveTo>
                  <a:pt x="3939011" y="856930"/>
                </a:moveTo>
                <a:lnTo>
                  <a:pt x="3928092" y="856553"/>
                </a:lnTo>
                <a:lnTo>
                  <a:pt x="3939395" y="910880"/>
                </a:lnTo>
                <a:lnTo>
                  <a:pt x="3939051" y="855639"/>
                </a:lnTo>
                <a:lnTo>
                  <a:pt x="3939011" y="856930"/>
                </a:lnTo>
                <a:close/>
              </a:path>
              <a:path w="5764402" h="928334">
                <a:moveTo>
                  <a:pt x="3719992" y="836424"/>
                </a:moveTo>
                <a:lnTo>
                  <a:pt x="3710938" y="832657"/>
                </a:lnTo>
                <a:lnTo>
                  <a:pt x="3716193" y="836233"/>
                </a:lnTo>
                <a:lnTo>
                  <a:pt x="3716641" y="908926"/>
                </a:lnTo>
                <a:lnTo>
                  <a:pt x="3721536" y="893481"/>
                </a:lnTo>
                <a:lnTo>
                  <a:pt x="3720883" y="845738"/>
                </a:lnTo>
                <a:lnTo>
                  <a:pt x="3724132" y="844180"/>
                </a:lnTo>
                <a:lnTo>
                  <a:pt x="3730709" y="842526"/>
                </a:lnTo>
                <a:lnTo>
                  <a:pt x="3719992" y="836424"/>
                </a:lnTo>
                <a:close/>
              </a:path>
              <a:path w="5764402" h="928334">
                <a:moveTo>
                  <a:pt x="3716641" y="908926"/>
                </a:moveTo>
                <a:lnTo>
                  <a:pt x="3716193" y="836233"/>
                </a:lnTo>
                <a:lnTo>
                  <a:pt x="3715378" y="837324"/>
                </a:lnTo>
                <a:lnTo>
                  <a:pt x="3709120" y="843026"/>
                </a:lnTo>
                <a:lnTo>
                  <a:pt x="3707681" y="840783"/>
                </a:lnTo>
                <a:lnTo>
                  <a:pt x="3705174" y="832046"/>
                </a:lnTo>
                <a:lnTo>
                  <a:pt x="3702870" y="908901"/>
                </a:lnTo>
                <a:lnTo>
                  <a:pt x="3716641" y="908926"/>
                </a:lnTo>
                <a:close/>
              </a:path>
              <a:path w="5764402" h="928334">
                <a:moveTo>
                  <a:pt x="3702870" y="908901"/>
                </a:moveTo>
                <a:lnTo>
                  <a:pt x="3705174" y="832046"/>
                </a:lnTo>
                <a:lnTo>
                  <a:pt x="3701880" y="833885"/>
                </a:lnTo>
                <a:lnTo>
                  <a:pt x="3700237" y="837467"/>
                </a:lnTo>
                <a:lnTo>
                  <a:pt x="3699426" y="842087"/>
                </a:lnTo>
                <a:lnTo>
                  <a:pt x="3698805" y="911075"/>
                </a:lnTo>
                <a:lnTo>
                  <a:pt x="3702870" y="908901"/>
                </a:lnTo>
                <a:close/>
              </a:path>
              <a:path w="5764402" h="928334">
                <a:moveTo>
                  <a:pt x="3699426" y="842087"/>
                </a:moveTo>
                <a:lnTo>
                  <a:pt x="3698629" y="847039"/>
                </a:lnTo>
                <a:lnTo>
                  <a:pt x="3697025" y="851614"/>
                </a:lnTo>
                <a:lnTo>
                  <a:pt x="3693796" y="855109"/>
                </a:lnTo>
                <a:lnTo>
                  <a:pt x="3688122" y="856816"/>
                </a:lnTo>
                <a:lnTo>
                  <a:pt x="3681550" y="854700"/>
                </a:lnTo>
                <a:lnTo>
                  <a:pt x="3681572" y="847435"/>
                </a:lnTo>
                <a:lnTo>
                  <a:pt x="3669674" y="853711"/>
                </a:lnTo>
                <a:lnTo>
                  <a:pt x="3669426" y="856346"/>
                </a:lnTo>
                <a:lnTo>
                  <a:pt x="3667121" y="857738"/>
                </a:lnTo>
                <a:lnTo>
                  <a:pt x="3669439" y="913966"/>
                </a:lnTo>
                <a:lnTo>
                  <a:pt x="3677743" y="911459"/>
                </a:lnTo>
                <a:lnTo>
                  <a:pt x="3679986" y="907157"/>
                </a:lnTo>
                <a:lnTo>
                  <a:pt x="3685755" y="907957"/>
                </a:lnTo>
                <a:lnTo>
                  <a:pt x="3690013" y="909843"/>
                </a:lnTo>
                <a:lnTo>
                  <a:pt x="3693983" y="918950"/>
                </a:lnTo>
                <a:lnTo>
                  <a:pt x="3698805" y="911075"/>
                </a:lnTo>
                <a:lnTo>
                  <a:pt x="3699426" y="842087"/>
                </a:lnTo>
                <a:close/>
              </a:path>
              <a:path w="5764402" h="928334">
                <a:moveTo>
                  <a:pt x="3935729" y="78686"/>
                </a:moveTo>
                <a:lnTo>
                  <a:pt x="3936881" y="81765"/>
                </a:lnTo>
                <a:lnTo>
                  <a:pt x="3942944" y="79624"/>
                </a:lnTo>
                <a:lnTo>
                  <a:pt x="3945797" y="77730"/>
                </a:lnTo>
                <a:lnTo>
                  <a:pt x="3945437" y="77587"/>
                </a:lnTo>
                <a:lnTo>
                  <a:pt x="3940727" y="77779"/>
                </a:lnTo>
                <a:lnTo>
                  <a:pt x="3935729" y="78686"/>
                </a:lnTo>
                <a:close/>
              </a:path>
              <a:path w="5764402" h="928334">
                <a:moveTo>
                  <a:pt x="3926717" y="84240"/>
                </a:moveTo>
                <a:lnTo>
                  <a:pt x="3927199" y="84148"/>
                </a:lnTo>
                <a:lnTo>
                  <a:pt x="3936881" y="81765"/>
                </a:lnTo>
                <a:lnTo>
                  <a:pt x="3935729" y="78686"/>
                </a:lnTo>
                <a:lnTo>
                  <a:pt x="3931137" y="80301"/>
                </a:lnTo>
                <a:lnTo>
                  <a:pt x="3927642" y="82612"/>
                </a:lnTo>
                <a:lnTo>
                  <a:pt x="3926717" y="84240"/>
                </a:lnTo>
                <a:close/>
              </a:path>
              <a:path w="5764402" h="928334">
                <a:moveTo>
                  <a:pt x="3910578" y="831379"/>
                </a:moveTo>
                <a:lnTo>
                  <a:pt x="3908390" y="835753"/>
                </a:lnTo>
                <a:lnTo>
                  <a:pt x="3910324" y="837701"/>
                </a:lnTo>
                <a:lnTo>
                  <a:pt x="3916575" y="830989"/>
                </a:lnTo>
                <a:lnTo>
                  <a:pt x="3910578" y="831379"/>
                </a:lnTo>
                <a:close/>
              </a:path>
              <a:path w="5764402" h="928334">
                <a:moveTo>
                  <a:pt x="4079591" y="922037"/>
                </a:moveTo>
                <a:lnTo>
                  <a:pt x="4071834" y="920438"/>
                </a:lnTo>
                <a:lnTo>
                  <a:pt x="4072941" y="923293"/>
                </a:lnTo>
                <a:lnTo>
                  <a:pt x="4077593" y="924255"/>
                </a:lnTo>
                <a:lnTo>
                  <a:pt x="4079591" y="922037"/>
                </a:lnTo>
                <a:close/>
              </a:path>
              <a:path w="5764402" h="928334">
                <a:moveTo>
                  <a:pt x="4273076" y="915808"/>
                </a:moveTo>
                <a:lnTo>
                  <a:pt x="4265233" y="914212"/>
                </a:lnTo>
                <a:lnTo>
                  <a:pt x="4266386" y="916979"/>
                </a:lnTo>
                <a:lnTo>
                  <a:pt x="4270975" y="918247"/>
                </a:lnTo>
                <a:lnTo>
                  <a:pt x="4273076" y="915808"/>
                </a:lnTo>
                <a:close/>
              </a:path>
              <a:path w="5764402" h="928334">
                <a:moveTo>
                  <a:pt x="3779776" y="852574"/>
                </a:moveTo>
                <a:lnTo>
                  <a:pt x="3775153" y="852081"/>
                </a:lnTo>
                <a:lnTo>
                  <a:pt x="3775461" y="855233"/>
                </a:lnTo>
                <a:lnTo>
                  <a:pt x="3775598" y="855308"/>
                </a:lnTo>
                <a:lnTo>
                  <a:pt x="3783095" y="854772"/>
                </a:lnTo>
                <a:lnTo>
                  <a:pt x="3783455" y="853666"/>
                </a:lnTo>
                <a:lnTo>
                  <a:pt x="3779776" y="852574"/>
                </a:lnTo>
                <a:close/>
              </a:path>
              <a:path w="5764402" h="928334">
                <a:moveTo>
                  <a:pt x="3767034" y="919920"/>
                </a:moveTo>
                <a:lnTo>
                  <a:pt x="3762118" y="921146"/>
                </a:lnTo>
                <a:lnTo>
                  <a:pt x="3765147" y="922111"/>
                </a:lnTo>
                <a:lnTo>
                  <a:pt x="3771122" y="921643"/>
                </a:lnTo>
                <a:lnTo>
                  <a:pt x="3767034" y="919920"/>
                </a:lnTo>
                <a:close/>
              </a:path>
              <a:path w="5764402" h="928334">
                <a:moveTo>
                  <a:pt x="3909977" y="850210"/>
                </a:moveTo>
                <a:lnTo>
                  <a:pt x="3908144" y="844030"/>
                </a:lnTo>
                <a:lnTo>
                  <a:pt x="3904502" y="837543"/>
                </a:lnTo>
                <a:lnTo>
                  <a:pt x="3898279" y="832601"/>
                </a:lnTo>
                <a:lnTo>
                  <a:pt x="3888702" y="831055"/>
                </a:lnTo>
                <a:lnTo>
                  <a:pt x="3887549" y="849213"/>
                </a:lnTo>
                <a:lnTo>
                  <a:pt x="3888244" y="852043"/>
                </a:lnTo>
                <a:lnTo>
                  <a:pt x="3894658" y="862424"/>
                </a:lnTo>
                <a:lnTo>
                  <a:pt x="3903440" y="860552"/>
                </a:lnTo>
                <a:lnTo>
                  <a:pt x="3909395" y="867387"/>
                </a:lnTo>
                <a:lnTo>
                  <a:pt x="3909977" y="850210"/>
                </a:lnTo>
                <a:close/>
              </a:path>
              <a:path w="5764402" h="928334">
                <a:moveTo>
                  <a:pt x="3884443" y="838203"/>
                </a:moveTo>
                <a:lnTo>
                  <a:pt x="3884789" y="842172"/>
                </a:lnTo>
                <a:lnTo>
                  <a:pt x="3886111" y="845882"/>
                </a:lnTo>
                <a:lnTo>
                  <a:pt x="3887549" y="849213"/>
                </a:lnTo>
                <a:lnTo>
                  <a:pt x="3888702" y="831055"/>
                </a:lnTo>
                <a:lnTo>
                  <a:pt x="3885932" y="834096"/>
                </a:lnTo>
                <a:lnTo>
                  <a:pt x="3884443" y="838203"/>
                </a:lnTo>
                <a:close/>
              </a:path>
              <a:path w="5764402" h="928334">
                <a:moveTo>
                  <a:pt x="3894658" y="862424"/>
                </a:moveTo>
                <a:lnTo>
                  <a:pt x="3888244" y="852043"/>
                </a:lnTo>
                <a:lnTo>
                  <a:pt x="3887338" y="854251"/>
                </a:lnTo>
                <a:lnTo>
                  <a:pt x="3883971" y="855718"/>
                </a:lnTo>
                <a:lnTo>
                  <a:pt x="3877283" y="856321"/>
                </a:lnTo>
                <a:lnTo>
                  <a:pt x="3866417" y="855941"/>
                </a:lnTo>
                <a:lnTo>
                  <a:pt x="3863925" y="917845"/>
                </a:lnTo>
                <a:lnTo>
                  <a:pt x="3871216" y="915664"/>
                </a:lnTo>
                <a:lnTo>
                  <a:pt x="3866091" y="906633"/>
                </a:lnTo>
                <a:lnTo>
                  <a:pt x="3868175" y="905479"/>
                </a:lnTo>
                <a:lnTo>
                  <a:pt x="3878192" y="905916"/>
                </a:lnTo>
                <a:lnTo>
                  <a:pt x="3885580" y="868051"/>
                </a:lnTo>
                <a:lnTo>
                  <a:pt x="3888122" y="865149"/>
                </a:lnTo>
                <a:lnTo>
                  <a:pt x="3894658" y="862424"/>
                </a:lnTo>
                <a:close/>
              </a:path>
              <a:path w="5764402" h="928334">
                <a:moveTo>
                  <a:pt x="3922718" y="838392"/>
                </a:moveTo>
                <a:lnTo>
                  <a:pt x="3913388" y="842133"/>
                </a:lnTo>
                <a:lnTo>
                  <a:pt x="3917951" y="913515"/>
                </a:lnTo>
                <a:lnTo>
                  <a:pt x="3925414" y="915609"/>
                </a:lnTo>
                <a:lnTo>
                  <a:pt x="3928204" y="837703"/>
                </a:lnTo>
                <a:lnTo>
                  <a:pt x="3922718" y="838392"/>
                </a:lnTo>
                <a:close/>
              </a:path>
              <a:path w="5764402" h="928334">
                <a:moveTo>
                  <a:pt x="3917951" y="913515"/>
                </a:moveTo>
                <a:lnTo>
                  <a:pt x="3913388" y="842133"/>
                </a:lnTo>
                <a:lnTo>
                  <a:pt x="3912343" y="848388"/>
                </a:lnTo>
                <a:lnTo>
                  <a:pt x="3911304" y="854241"/>
                </a:lnTo>
                <a:lnTo>
                  <a:pt x="3910773" y="854231"/>
                </a:lnTo>
                <a:lnTo>
                  <a:pt x="3909977" y="850210"/>
                </a:lnTo>
                <a:lnTo>
                  <a:pt x="3909395" y="867387"/>
                </a:lnTo>
                <a:lnTo>
                  <a:pt x="3908698" y="871629"/>
                </a:lnTo>
                <a:lnTo>
                  <a:pt x="3906716" y="912388"/>
                </a:lnTo>
                <a:lnTo>
                  <a:pt x="3917951" y="913515"/>
                </a:lnTo>
                <a:close/>
              </a:path>
              <a:path w="5764402" h="928334">
                <a:moveTo>
                  <a:pt x="3899467" y="871683"/>
                </a:moveTo>
                <a:lnTo>
                  <a:pt x="3888779" y="870454"/>
                </a:lnTo>
                <a:lnTo>
                  <a:pt x="3892251" y="909037"/>
                </a:lnTo>
                <a:lnTo>
                  <a:pt x="3906716" y="912388"/>
                </a:lnTo>
                <a:lnTo>
                  <a:pt x="3908698" y="871629"/>
                </a:lnTo>
                <a:lnTo>
                  <a:pt x="3899467" y="871683"/>
                </a:lnTo>
                <a:close/>
              </a:path>
              <a:path w="5764402" h="928334">
                <a:moveTo>
                  <a:pt x="3885580" y="868051"/>
                </a:moveTo>
                <a:lnTo>
                  <a:pt x="3878192" y="905916"/>
                </a:lnTo>
                <a:lnTo>
                  <a:pt x="3892251" y="909037"/>
                </a:lnTo>
                <a:lnTo>
                  <a:pt x="3888779" y="870454"/>
                </a:lnTo>
                <a:lnTo>
                  <a:pt x="3885580" y="868051"/>
                </a:lnTo>
                <a:close/>
              </a:path>
              <a:path w="5764402" h="928334">
                <a:moveTo>
                  <a:pt x="3863925" y="917845"/>
                </a:moveTo>
                <a:lnTo>
                  <a:pt x="3866417" y="855941"/>
                </a:lnTo>
                <a:lnTo>
                  <a:pt x="3850512" y="854456"/>
                </a:lnTo>
                <a:lnTo>
                  <a:pt x="3850511" y="838031"/>
                </a:lnTo>
                <a:lnTo>
                  <a:pt x="3842051" y="837529"/>
                </a:lnTo>
                <a:lnTo>
                  <a:pt x="3845898" y="920713"/>
                </a:lnTo>
                <a:lnTo>
                  <a:pt x="3855161" y="919595"/>
                </a:lnTo>
                <a:lnTo>
                  <a:pt x="3863925" y="917845"/>
                </a:lnTo>
                <a:close/>
              </a:path>
              <a:path w="5764402" h="928334">
                <a:moveTo>
                  <a:pt x="3845898" y="920713"/>
                </a:moveTo>
                <a:lnTo>
                  <a:pt x="3842051" y="837529"/>
                </a:lnTo>
                <a:lnTo>
                  <a:pt x="3834019" y="838297"/>
                </a:lnTo>
                <a:lnTo>
                  <a:pt x="3828051" y="840383"/>
                </a:lnTo>
                <a:lnTo>
                  <a:pt x="3825784" y="843836"/>
                </a:lnTo>
                <a:lnTo>
                  <a:pt x="3829790" y="920250"/>
                </a:lnTo>
                <a:lnTo>
                  <a:pt x="3837116" y="920998"/>
                </a:lnTo>
                <a:lnTo>
                  <a:pt x="3845898" y="920713"/>
                </a:lnTo>
                <a:close/>
              </a:path>
              <a:path w="5764402" h="928334">
                <a:moveTo>
                  <a:pt x="3829790" y="920250"/>
                </a:moveTo>
                <a:lnTo>
                  <a:pt x="3825784" y="843836"/>
                </a:lnTo>
                <a:lnTo>
                  <a:pt x="3823927" y="842056"/>
                </a:lnTo>
                <a:lnTo>
                  <a:pt x="3818534" y="838660"/>
                </a:lnTo>
                <a:lnTo>
                  <a:pt x="3815129" y="839321"/>
                </a:lnTo>
                <a:lnTo>
                  <a:pt x="3823526" y="914301"/>
                </a:lnTo>
                <a:lnTo>
                  <a:pt x="3824899" y="918269"/>
                </a:lnTo>
                <a:lnTo>
                  <a:pt x="3829790" y="920250"/>
                </a:lnTo>
                <a:close/>
              </a:path>
              <a:path w="5764402" h="928334">
                <a:moveTo>
                  <a:pt x="4215420" y="836693"/>
                </a:moveTo>
                <a:lnTo>
                  <a:pt x="4209642" y="834307"/>
                </a:lnTo>
                <a:lnTo>
                  <a:pt x="4211956" y="846735"/>
                </a:lnTo>
                <a:lnTo>
                  <a:pt x="4214561" y="848478"/>
                </a:lnTo>
                <a:lnTo>
                  <a:pt x="4216246" y="846934"/>
                </a:lnTo>
                <a:lnTo>
                  <a:pt x="4216143" y="840729"/>
                </a:lnTo>
                <a:lnTo>
                  <a:pt x="4215420" y="836693"/>
                </a:lnTo>
                <a:close/>
              </a:path>
              <a:path w="5764402" h="928334">
                <a:moveTo>
                  <a:pt x="4209642" y="834307"/>
                </a:moveTo>
                <a:lnTo>
                  <a:pt x="4207273" y="835489"/>
                </a:lnTo>
                <a:lnTo>
                  <a:pt x="4207446" y="838869"/>
                </a:lnTo>
                <a:lnTo>
                  <a:pt x="4209296" y="843075"/>
                </a:lnTo>
                <a:lnTo>
                  <a:pt x="4211956" y="846735"/>
                </a:lnTo>
                <a:lnTo>
                  <a:pt x="4209642" y="834307"/>
                </a:lnTo>
                <a:close/>
              </a:path>
              <a:path w="5764402" h="928334">
                <a:moveTo>
                  <a:pt x="3662947" y="845345"/>
                </a:moveTo>
                <a:lnTo>
                  <a:pt x="3667200" y="849642"/>
                </a:lnTo>
                <a:lnTo>
                  <a:pt x="3669674" y="853711"/>
                </a:lnTo>
                <a:lnTo>
                  <a:pt x="3681572" y="847435"/>
                </a:lnTo>
                <a:lnTo>
                  <a:pt x="3685127" y="840690"/>
                </a:lnTo>
                <a:lnTo>
                  <a:pt x="3668586" y="840213"/>
                </a:lnTo>
                <a:lnTo>
                  <a:pt x="3662947" y="845345"/>
                </a:lnTo>
                <a:close/>
              </a:path>
              <a:path w="5764402" h="928334">
                <a:moveTo>
                  <a:pt x="3654470" y="856331"/>
                </a:moveTo>
                <a:lnTo>
                  <a:pt x="3650549" y="854629"/>
                </a:lnTo>
                <a:lnTo>
                  <a:pt x="3647879" y="852625"/>
                </a:lnTo>
                <a:lnTo>
                  <a:pt x="3648939" y="848460"/>
                </a:lnTo>
                <a:lnTo>
                  <a:pt x="3653994" y="846678"/>
                </a:lnTo>
                <a:lnTo>
                  <a:pt x="3662947" y="845345"/>
                </a:lnTo>
                <a:lnTo>
                  <a:pt x="3668586" y="840213"/>
                </a:lnTo>
                <a:lnTo>
                  <a:pt x="3652999" y="840887"/>
                </a:lnTo>
                <a:lnTo>
                  <a:pt x="3642601" y="842388"/>
                </a:lnTo>
                <a:lnTo>
                  <a:pt x="3651675" y="916504"/>
                </a:lnTo>
                <a:lnTo>
                  <a:pt x="3654470" y="856331"/>
                </a:lnTo>
                <a:close/>
              </a:path>
              <a:path w="5764402" h="928334">
                <a:moveTo>
                  <a:pt x="3693983" y="918950"/>
                </a:moveTo>
                <a:lnTo>
                  <a:pt x="3710985" y="918769"/>
                </a:lnTo>
                <a:lnTo>
                  <a:pt x="3706251" y="917213"/>
                </a:lnTo>
                <a:lnTo>
                  <a:pt x="3701060" y="914247"/>
                </a:lnTo>
                <a:lnTo>
                  <a:pt x="3698805" y="911075"/>
                </a:lnTo>
                <a:lnTo>
                  <a:pt x="3693983" y="918950"/>
                </a:lnTo>
                <a:close/>
              </a:path>
              <a:path w="5764402" h="928334">
                <a:moveTo>
                  <a:pt x="3693983" y="918950"/>
                </a:moveTo>
                <a:lnTo>
                  <a:pt x="3690013" y="909843"/>
                </a:lnTo>
                <a:lnTo>
                  <a:pt x="3688813" y="911781"/>
                </a:lnTo>
                <a:lnTo>
                  <a:pt x="3684684" y="913126"/>
                </a:lnTo>
                <a:lnTo>
                  <a:pt x="3680151" y="913233"/>
                </a:lnTo>
                <a:lnTo>
                  <a:pt x="3680114" y="916770"/>
                </a:lnTo>
                <a:lnTo>
                  <a:pt x="3693983" y="918950"/>
                </a:lnTo>
                <a:close/>
              </a:path>
              <a:path w="5764402" h="928334">
                <a:moveTo>
                  <a:pt x="3677743" y="911459"/>
                </a:moveTo>
                <a:lnTo>
                  <a:pt x="3669439" y="913966"/>
                </a:lnTo>
                <a:lnTo>
                  <a:pt x="3680114" y="916770"/>
                </a:lnTo>
                <a:lnTo>
                  <a:pt x="3680151" y="913233"/>
                </a:lnTo>
                <a:lnTo>
                  <a:pt x="3677743" y="911459"/>
                </a:lnTo>
                <a:close/>
              </a:path>
              <a:path w="5764402" h="928334">
                <a:moveTo>
                  <a:pt x="3654470" y="856331"/>
                </a:moveTo>
                <a:lnTo>
                  <a:pt x="3658794" y="912269"/>
                </a:lnTo>
                <a:lnTo>
                  <a:pt x="3661084" y="912286"/>
                </a:lnTo>
                <a:lnTo>
                  <a:pt x="3669439" y="913966"/>
                </a:lnTo>
                <a:lnTo>
                  <a:pt x="3667121" y="857738"/>
                </a:lnTo>
                <a:lnTo>
                  <a:pt x="3663418" y="858074"/>
                </a:lnTo>
                <a:lnTo>
                  <a:pt x="3658981" y="857542"/>
                </a:lnTo>
                <a:lnTo>
                  <a:pt x="3654470" y="856331"/>
                </a:lnTo>
                <a:close/>
              </a:path>
              <a:path w="5764402" h="928334">
                <a:moveTo>
                  <a:pt x="3971614" y="879757"/>
                </a:moveTo>
                <a:lnTo>
                  <a:pt x="3962664" y="879892"/>
                </a:lnTo>
                <a:lnTo>
                  <a:pt x="3965259" y="883303"/>
                </a:lnTo>
                <a:lnTo>
                  <a:pt x="3970015" y="884062"/>
                </a:lnTo>
                <a:lnTo>
                  <a:pt x="3973757" y="883944"/>
                </a:lnTo>
                <a:lnTo>
                  <a:pt x="3974705" y="882533"/>
                </a:lnTo>
                <a:lnTo>
                  <a:pt x="3971614" y="879757"/>
                </a:lnTo>
                <a:close/>
              </a:path>
              <a:path w="5764402" h="928334">
                <a:moveTo>
                  <a:pt x="3962664" y="879892"/>
                </a:moveTo>
                <a:lnTo>
                  <a:pt x="3959806" y="880804"/>
                </a:lnTo>
                <a:lnTo>
                  <a:pt x="3961263" y="882079"/>
                </a:lnTo>
                <a:lnTo>
                  <a:pt x="3965259" y="883303"/>
                </a:lnTo>
                <a:lnTo>
                  <a:pt x="3962664" y="879892"/>
                </a:lnTo>
                <a:close/>
              </a:path>
              <a:path w="5764402" h="928334">
                <a:moveTo>
                  <a:pt x="4201356" y="843423"/>
                </a:moveTo>
                <a:lnTo>
                  <a:pt x="4193401" y="837062"/>
                </a:lnTo>
                <a:lnTo>
                  <a:pt x="4195573" y="841877"/>
                </a:lnTo>
                <a:lnTo>
                  <a:pt x="4197442" y="845774"/>
                </a:lnTo>
                <a:lnTo>
                  <a:pt x="4200609" y="853669"/>
                </a:lnTo>
                <a:lnTo>
                  <a:pt x="4201765" y="853878"/>
                </a:lnTo>
                <a:lnTo>
                  <a:pt x="4201356" y="843423"/>
                </a:lnTo>
                <a:close/>
              </a:path>
              <a:path w="5764402" h="928334">
                <a:moveTo>
                  <a:pt x="4193401" y="837062"/>
                </a:moveTo>
                <a:lnTo>
                  <a:pt x="4187801" y="830661"/>
                </a:lnTo>
                <a:lnTo>
                  <a:pt x="4190307" y="843050"/>
                </a:lnTo>
                <a:lnTo>
                  <a:pt x="4195573" y="841877"/>
                </a:lnTo>
                <a:lnTo>
                  <a:pt x="4193401" y="837062"/>
                </a:lnTo>
                <a:close/>
              </a:path>
              <a:path w="5764402" h="928334">
                <a:moveTo>
                  <a:pt x="4195584" y="848436"/>
                </a:moveTo>
                <a:lnTo>
                  <a:pt x="4194425" y="854488"/>
                </a:lnTo>
                <a:lnTo>
                  <a:pt x="4200609" y="853669"/>
                </a:lnTo>
                <a:lnTo>
                  <a:pt x="4197442" y="845774"/>
                </a:lnTo>
                <a:lnTo>
                  <a:pt x="4195584" y="848436"/>
                </a:lnTo>
                <a:close/>
              </a:path>
              <a:path w="5764402" h="928334">
                <a:moveTo>
                  <a:pt x="4214749" y="862358"/>
                </a:moveTo>
                <a:lnTo>
                  <a:pt x="4211988" y="861549"/>
                </a:lnTo>
                <a:lnTo>
                  <a:pt x="4213883" y="918561"/>
                </a:lnTo>
                <a:lnTo>
                  <a:pt x="4216311" y="915945"/>
                </a:lnTo>
                <a:lnTo>
                  <a:pt x="4216444" y="911597"/>
                </a:lnTo>
                <a:lnTo>
                  <a:pt x="4215348" y="906329"/>
                </a:lnTo>
                <a:lnTo>
                  <a:pt x="4214091" y="900953"/>
                </a:lnTo>
                <a:lnTo>
                  <a:pt x="4213740" y="896282"/>
                </a:lnTo>
                <a:lnTo>
                  <a:pt x="4214749" y="862358"/>
                </a:lnTo>
                <a:close/>
              </a:path>
              <a:path w="5764402" h="928334">
                <a:moveTo>
                  <a:pt x="4208094" y="918633"/>
                </a:moveTo>
                <a:lnTo>
                  <a:pt x="4213883" y="918561"/>
                </a:lnTo>
                <a:lnTo>
                  <a:pt x="4210062" y="856932"/>
                </a:lnTo>
                <a:lnTo>
                  <a:pt x="4206734" y="857118"/>
                </a:lnTo>
                <a:lnTo>
                  <a:pt x="4202213" y="856987"/>
                </a:lnTo>
                <a:lnTo>
                  <a:pt x="4197875" y="915349"/>
                </a:lnTo>
                <a:lnTo>
                  <a:pt x="4208094" y="918633"/>
                </a:lnTo>
                <a:close/>
              </a:path>
              <a:path w="5764402" h="928334">
                <a:moveTo>
                  <a:pt x="4197610" y="856598"/>
                </a:moveTo>
                <a:lnTo>
                  <a:pt x="4194037" y="856012"/>
                </a:lnTo>
                <a:lnTo>
                  <a:pt x="4197875" y="915349"/>
                </a:lnTo>
                <a:lnTo>
                  <a:pt x="4202213" y="856987"/>
                </a:lnTo>
                <a:lnTo>
                  <a:pt x="4197610" y="856598"/>
                </a:lnTo>
                <a:close/>
              </a:path>
              <a:path w="5764402" h="928334">
                <a:moveTo>
                  <a:pt x="4183104" y="831340"/>
                </a:moveTo>
                <a:lnTo>
                  <a:pt x="4179693" y="832969"/>
                </a:lnTo>
                <a:lnTo>
                  <a:pt x="4180055" y="841272"/>
                </a:lnTo>
                <a:lnTo>
                  <a:pt x="4181634" y="844557"/>
                </a:lnTo>
                <a:lnTo>
                  <a:pt x="4182904" y="847791"/>
                </a:lnTo>
                <a:lnTo>
                  <a:pt x="4183243" y="850788"/>
                </a:lnTo>
                <a:lnTo>
                  <a:pt x="4187801" y="830661"/>
                </a:lnTo>
                <a:lnTo>
                  <a:pt x="4183104" y="831340"/>
                </a:lnTo>
                <a:close/>
              </a:path>
              <a:path w="5764402" h="928334">
                <a:moveTo>
                  <a:pt x="4179693" y="832969"/>
                </a:moveTo>
                <a:lnTo>
                  <a:pt x="4178462" y="835292"/>
                </a:lnTo>
                <a:lnTo>
                  <a:pt x="4178791" y="838121"/>
                </a:lnTo>
                <a:lnTo>
                  <a:pt x="4180055" y="841272"/>
                </a:lnTo>
                <a:lnTo>
                  <a:pt x="4179693" y="832969"/>
                </a:lnTo>
                <a:close/>
              </a:path>
              <a:path w="5764402" h="928334">
                <a:moveTo>
                  <a:pt x="4214749" y="862358"/>
                </a:moveTo>
                <a:lnTo>
                  <a:pt x="4215361" y="893129"/>
                </a:lnTo>
                <a:lnTo>
                  <a:pt x="4224116" y="893292"/>
                </a:lnTo>
                <a:lnTo>
                  <a:pt x="4232296" y="893915"/>
                </a:lnTo>
                <a:lnTo>
                  <a:pt x="4237759" y="894944"/>
                </a:lnTo>
                <a:lnTo>
                  <a:pt x="4240929" y="896317"/>
                </a:lnTo>
                <a:lnTo>
                  <a:pt x="4242231" y="897970"/>
                </a:lnTo>
                <a:lnTo>
                  <a:pt x="4244350" y="860413"/>
                </a:lnTo>
                <a:lnTo>
                  <a:pt x="4235269" y="861503"/>
                </a:lnTo>
                <a:lnTo>
                  <a:pt x="4226941" y="862248"/>
                </a:lnTo>
                <a:lnTo>
                  <a:pt x="4219917" y="862562"/>
                </a:lnTo>
                <a:lnTo>
                  <a:pt x="4214749" y="862358"/>
                </a:lnTo>
                <a:close/>
              </a:path>
              <a:path w="5764402" h="928334">
                <a:moveTo>
                  <a:pt x="4239399" y="829299"/>
                </a:moveTo>
                <a:lnTo>
                  <a:pt x="4235858" y="832651"/>
                </a:lnTo>
                <a:lnTo>
                  <a:pt x="4244217" y="835250"/>
                </a:lnTo>
                <a:lnTo>
                  <a:pt x="4251538" y="829212"/>
                </a:lnTo>
                <a:lnTo>
                  <a:pt x="4239399" y="829299"/>
                </a:lnTo>
                <a:close/>
              </a:path>
              <a:path w="5764402" h="928334">
                <a:moveTo>
                  <a:pt x="4255828" y="916267"/>
                </a:moveTo>
                <a:lnTo>
                  <a:pt x="4260586" y="909185"/>
                </a:lnTo>
                <a:lnTo>
                  <a:pt x="4269846" y="908074"/>
                </a:lnTo>
                <a:lnTo>
                  <a:pt x="4270676" y="908780"/>
                </a:lnTo>
                <a:lnTo>
                  <a:pt x="4283550" y="917958"/>
                </a:lnTo>
                <a:lnTo>
                  <a:pt x="4282617" y="850431"/>
                </a:lnTo>
                <a:lnTo>
                  <a:pt x="4281718" y="852834"/>
                </a:lnTo>
                <a:lnTo>
                  <a:pt x="4277155" y="854344"/>
                </a:lnTo>
                <a:lnTo>
                  <a:pt x="4270584" y="855944"/>
                </a:lnTo>
                <a:lnTo>
                  <a:pt x="4262559" y="857546"/>
                </a:lnTo>
                <a:lnTo>
                  <a:pt x="4255828" y="916267"/>
                </a:lnTo>
                <a:close/>
              </a:path>
              <a:path w="5764402" h="928334">
                <a:moveTo>
                  <a:pt x="4255828" y="916267"/>
                </a:moveTo>
                <a:lnTo>
                  <a:pt x="4262559" y="857546"/>
                </a:lnTo>
                <a:lnTo>
                  <a:pt x="4253630" y="859065"/>
                </a:lnTo>
                <a:lnTo>
                  <a:pt x="4244350" y="860413"/>
                </a:lnTo>
                <a:lnTo>
                  <a:pt x="4242231" y="897970"/>
                </a:lnTo>
                <a:lnTo>
                  <a:pt x="4245989" y="916077"/>
                </a:lnTo>
                <a:lnTo>
                  <a:pt x="4254785" y="916661"/>
                </a:lnTo>
                <a:lnTo>
                  <a:pt x="4255828" y="916267"/>
                </a:lnTo>
                <a:close/>
              </a:path>
              <a:path w="5764402" h="928334">
                <a:moveTo>
                  <a:pt x="4234611" y="910253"/>
                </a:moveTo>
                <a:lnTo>
                  <a:pt x="4236388" y="913738"/>
                </a:lnTo>
                <a:lnTo>
                  <a:pt x="4239998" y="915082"/>
                </a:lnTo>
                <a:lnTo>
                  <a:pt x="4245989" y="916077"/>
                </a:lnTo>
                <a:lnTo>
                  <a:pt x="4242231" y="897970"/>
                </a:lnTo>
                <a:lnTo>
                  <a:pt x="4240932" y="901866"/>
                </a:lnTo>
                <a:lnTo>
                  <a:pt x="4237259" y="906128"/>
                </a:lnTo>
                <a:lnTo>
                  <a:pt x="4234611" y="910253"/>
                </a:lnTo>
                <a:close/>
              </a:path>
              <a:path w="5764402" h="928334">
                <a:moveTo>
                  <a:pt x="4029608" y="878982"/>
                </a:moveTo>
                <a:lnTo>
                  <a:pt x="4029688" y="880777"/>
                </a:lnTo>
                <a:lnTo>
                  <a:pt x="4031215" y="838030"/>
                </a:lnTo>
                <a:lnTo>
                  <a:pt x="4029042" y="841046"/>
                </a:lnTo>
                <a:lnTo>
                  <a:pt x="4026838" y="844293"/>
                </a:lnTo>
                <a:lnTo>
                  <a:pt x="4026732" y="877529"/>
                </a:lnTo>
                <a:lnTo>
                  <a:pt x="4029608" y="878982"/>
                </a:lnTo>
                <a:close/>
              </a:path>
              <a:path w="5764402" h="928334">
                <a:moveTo>
                  <a:pt x="4017465" y="844324"/>
                </a:moveTo>
                <a:lnTo>
                  <a:pt x="4018580" y="877310"/>
                </a:lnTo>
                <a:lnTo>
                  <a:pt x="4019783" y="876787"/>
                </a:lnTo>
                <a:lnTo>
                  <a:pt x="4026732" y="877529"/>
                </a:lnTo>
                <a:lnTo>
                  <a:pt x="4026838" y="844293"/>
                </a:lnTo>
                <a:lnTo>
                  <a:pt x="4024664" y="847211"/>
                </a:lnTo>
                <a:lnTo>
                  <a:pt x="4022580" y="849235"/>
                </a:lnTo>
                <a:lnTo>
                  <a:pt x="4018921" y="848354"/>
                </a:lnTo>
                <a:lnTo>
                  <a:pt x="4017465" y="844324"/>
                </a:lnTo>
                <a:close/>
              </a:path>
              <a:path w="5764402" h="928334">
                <a:moveTo>
                  <a:pt x="3752771" y="899256"/>
                </a:moveTo>
                <a:lnTo>
                  <a:pt x="3758259" y="900350"/>
                </a:lnTo>
                <a:lnTo>
                  <a:pt x="3759640" y="864878"/>
                </a:lnTo>
                <a:lnTo>
                  <a:pt x="3764758" y="863542"/>
                </a:lnTo>
                <a:lnTo>
                  <a:pt x="3768094" y="861977"/>
                </a:lnTo>
                <a:lnTo>
                  <a:pt x="3766646" y="859081"/>
                </a:lnTo>
                <a:lnTo>
                  <a:pt x="3762815" y="857724"/>
                </a:lnTo>
                <a:lnTo>
                  <a:pt x="3757548" y="856408"/>
                </a:lnTo>
                <a:lnTo>
                  <a:pt x="3752771" y="899256"/>
                </a:lnTo>
                <a:close/>
              </a:path>
              <a:path w="5764402" h="928334">
                <a:moveTo>
                  <a:pt x="3751377" y="888409"/>
                </a:moveTo>
                <a:lnTo>
                  <a:pt x="3746977" y="891154"/>
                </a:lnTo>
                <a:lnTo>
                  <a:pt x="3748295" y="897869"/>
                </a:lnTo>
                <a:lnTo>
                  <a:pt x="3752771" y="899256"/>
                </a:lnTo>
                <a:lnTo>
                  <a:pt x="3757548" y="856408"/>
                </a:lnTo>
                <a:lnTo>
                  <a:pt x="3751320" y="855121"/>
                </a:lnTo>
                <a:lnTo>
                  <a:pt x="3744610" y="853848"/>
                </a:lnTo>
                <a:lnTo>
                  <a:pt x="3737893" y="852575"/>
                </a:lnTo>
                <a:lnTo>
                  <a:pt x="3736958" y="887948"/>
                </a:lnTo>
                <a:lnTo>
                  <a:pt x="3751377" y="888409"/>
                </a:lnTo>
                <a:close/>
              </a:path>
              <a:path w="5764402" h="928334">
                <a:moveTo>
                  <a:pt x="3731645" y="851289"/>
                </a:moveTo>
                <a:lnTo>
                  <a:pt x="3726344" y="849976"/>
                </a:lnTo>
                <a:lnTo>
                  <a:pt x="3727376" y="888377"/>
                </a:lnTo>
                <a:lnTo>
                  <a:pt x="3736958" y="887948"/>
                </a:lnTo>
                <a:lnTo>
                  <a:pt x="3737893" y="852575"/>
                </a:lnTo>
                <a:lnTo>
                  <a:pt x="3731645" y="851289"/>
                </a:lnTo>
                <a:close/>
              </a:path>
              <a:path w="5764402" h="928334">
                <a:moveTo>
                  <a:pt x="3722466" y="848623"/>
                </a:moveTo>
                <a:lnTo>
                  <a:pt x="3720883" y="845738"/>
                </a:lnTo>
                <a:lnTo>
                  <a:pt x="3721536" y="893481"/>
                </a:lnTo>
                <a:lnTo>
                  <a:pt x="3722020" y="889544"/>
                </a:lnTo>
                <a:lnTo>
                  <a:pt x="3727376" y="888377"/>
                </a:lnTo>
                <a:lnTo>
                  <a:pt x="3726344" y="849976"/>
                </a:lnTo>
                <a:lnTo>
                  <a:pt x="3722466" y="848623"/>
                </a:lnTo>
                <a:close/>
              </a:path>
              <a:path w="5764402" h="928334">
                <a:moveTo>
                  <a:pt x="3812722" y="857261"/>
                </a:moveTo>
                <a:lnTo>
                  <a:pt x="3812168" y="857707"/>
                </a:lnTo>
                <a:lnTo>
                  <a:pt x="3810535" y="851375"/>
                </a:lnTo>
                <a:lnTo>
                  <a:pt x="3804162" y="853391"/>
                </a:lnTo>
                <a:lnTo>
                  <a:pt x="3798300" y="856052"/>
                </a:lnTo>
                <a:lnTo>
                  <a:pt x="3795032" y="858531"/>
                </a:lnTo>
                <a:lnTo>
                  <a:pt x="3792853" y="862710"/>
                </a:lnTo>
                <a:lnTo>
                  <a:pt x="3796645" y="892277"/>
                </a:lnTo>
                <a:lnTo>
                  <a:pt x="3799160" y="896119"/>
                </a:lnTo>
                <a:lnTo>
                  <a:pt x="3809331" y="916549"/>
                </a:lnTo>
                <a:lnTo>
                  <a:pt x="3823526" y="914301"/>
                </a:lnTo>
                <a:lnTo>
                  <a:pt x="3812722" y="857261"/>
                </a:lnTo>
                <a:close/>
              </a:path>
              <a:path w="5764402" h="928334">
                <a:moveTo>
                  <a:pt x="3782464" y="914642"/>
                </a:moveTo>
                <a:lnTo>
                  <a:pt x="3785866" y="889886"/>
                </a:lnTo>
                <a:lnTo>
                  <a:pt x="3788557" y="889788"/>
                </a:lnTo>
                <a:lnTo>
                  <a:pt x="3796645" y="892277"/>
                </a:lnTo>
                <a:lnTo>
                  <a:pt x="3792853" y="862710"/>
                </a:lnTo>
                <a:lnTo>
                  <a:pt x="3790787" y="865468"/>
                </a:lnTo>
                <a:lnTo>
                  <a:pt x="3787659" y="866170"/>
                </a:lnTo>
                <a:lnTo>
                  <a:pt x="3782464" y="914642"/>
                </a:lnTo>
                <a:close/>
              </a:path>
              <a:path w="5764402" h="928334">
                <a:moveTo>
                  <a:pt x="3768451" y="913082"/>
                </a:moveTo>
                <a:lnTo>
                  <a:pt x="3773302" y="912143"/>
                </a:lnTo>
                <a:lnTo>
                  <a:pt x="3776768" y="912337"/>
                </a:lnTo>
                <a:lnTo>
                  <a:pt x="3779579" y="913294"/>
                </a:lnTo>
                <a:lnTo>
                  <a:pt x="3782464" y="914642"/>
                </a:lnTo>
                <a:lnTo>
                  <a:pt x="3787659" y="866170"/>
                </a:lnTo>
                <a:lnTo>
                  <a:pt x="3781995" y="866344"/>
                </a:lnTo>
                <a:lnTo>
                  <a:pt x="3778518" y="905302"/>
                </a:lnTo>
                <a:lnTo>
                  <a:pt x="3774137" y="906610"/>
                </a:lnTo>
                <a:lnTo>
                  <a:pt x="3768451" y="913082"/>
                </a:lnTo>
                <a:close/>
              </a:path>
              <a:path w="5764402" h="928334">
                <a:moveTo>
                  <a:pt x="3764151" y="901234"/>
                </a:moveTo>
                <a:lnTo>
                  <a:pt x="3769844" y="901986"/>
                </a:lnTo>
                <a:lnTo>
                  <a:pt x="3774732" y="902689"/>
                </a:lnTo>
                <a:lnTo>
                  <a:pt x="3778211" y="903422"/>
                </a:lnTo>
                <a:lnTo>
                  <a:pt x="3778518" y="905302"/>
                </a:lnTo>
                <a:lnTo>
                  <a:pt x="3781995" y="866344"/>
                </a:lnTo>
                <a:lnTo>
                  <a:pt x="3772940" y="865932"/>
                </a:lnTo>
                <a:lnTo>
                  <a:pt x="3764151" y="901234"/>
                </a:lnTo>
                <a:close/>
              </a:path>
              <a:path w="5764402" h="928334">
                <a:moveTo>
                  <a:pt x="3759640" y="864878"/>
                </a:moveTo>
                <a:lnTo>
                  <a:pt x="3758259" y="900350"/>
                </a:lnTo>
                <a:lnTo>
                  <a:pt x="3764151" y="901234"/>
                </a:lnTo>
                <a:lnTo>
                  <a:pt x="3772940" y="865932"/>
                </a:lnTo>
                <a:lnTo>
                  <a:pt x="3759640" y="864878"/>
                </a:lnTo>
                <a:close/>
              </a:path>
              <a:path w="5764402" h="928334">
                <a:moveTo>
                  <a:pt x="3812722" y="857261"/>
                </a:moveTo>
                <a:lnTo>
                  <a:pt x="3823526" y="914301"/>
                </a:lnTo>
                <a:lnTo>
                  <a:pt x="3813280" y="842776"/>
                </a:lnTo>
                <a:lnTo>
                  <a:pt x="3812551" y="847761"/>
                </a:lnTo>
                <a:lnTo>
                  <a:pt x="3812510" y="853010"/>
                </a:lnTo>
                <a:lnTo>
                  <a:pt x="3812722" y="857261"/>
                </a:lnTo>
                <a:close/>
              </a:path>
              <a:path w="5764402" h="928334">
                <a:moveTo>
                  <a:pt x="3798856" y="917336"/>
                </a:moveTo>
                <a:lnTo>
                  <a:pt x="3809331" y="916549"/>
                </a:lnTo>
                <a:lnTo>
                  <a:pt x="3799160" y="896119"/>
                </a:lnTo>
                <a:lnTo>
                  <a:pt x="3798098" y="897254"/>
                </a:lnTo>
                <a:lnTo>
                  <a:pt x="3794689" y="896254"/>
                </a:lnTo>
                <a:lnTo>
                  <a:pt x="3791373" y="917034"/>
                </a:lnTo>
                <a:lnTo>
                  <a:pt x="3798856" y="917336"/>
                </a:lnTo>
                <a:close/>
              </a:path>
              <a:path w="5764402" h="928334">
                <a:moveTo>
                  <a:pt x="3794689" y="896254"/>
                </a:moveTo>
                <a:lnTo>
                  <a:pt x="3790481" y="894063"/>
                </a:lnTo>
                <a:lnTo>
                  <a:pt x="3787024" y="891626"/>
                </a:lnTo>
                <a:lnTo>
                  <a:pt x="3785866" y="889886"/>
                </a:lnTo>
                <a:lnTo>
                  <a:pt x="3782464" y="914642"/>
                </a:lnTo>
                <a:lnTo>
                  <a:pt x="3786152" y="916013"/>
                </a:lnTo>
                <a:lnTo>
                  <a:pt x="3791373" y="917034"/>
                </a:lnTo>
                <a:lnTo>
                  <a:pt x="3794689" y="896254"/>
                </a:lnTo>
                <a:close/>
              </a:path>
              <a:path w="5764402" h="928334">
                <a:moveTo>
                  <a:pt x="3874470" y="908535"/>
                </a:moveTo>
                <a:lnTo>
                  <a:pt x="3866091" y="906633"/>
                </a:lnTo>
                <a:lnTo>
                  <a:pt x="3871216" y="915664"/>
                </a:lnTo>
                <a:lnTo>
                  <a:pt x="3876055" y="913251"/>
                </a:lnTo>
                <a:lnTo>
                  <a:pt x="3877465" y="910808"/>
                </a:lnTo>
                <a:lnTo>
                  <a:pt x="3874470" y="908535"/>
                </a:lnTo>
                <a:close/>
              </a:path>
              <a:path w="5764402" h="928334">
                <a:moveTo>
                  <a:pt x="3857761" y="839753"/>
                </a:moveTo>
                <a:lnTo>
                  <a:pt x="3850511" y="838031"/>
                </a:lnTo>
                <a:lnTo>
                  <a:pt x="3850512" y="854456"/>
                </a:lnTo>
                <a:lnTo>
                  <a:pt x="3855885" y="851759"/>
                </a:lnTo>
                <a:lnTo>
                  <a:pt x="3862085" y="846666"/>
                </a:lnTo>
                <a:lnTo>
                  <a:pt x="3862164" y="842648"/>
                </a:lnTo>
                <a:lnTo>
                  <a:pt x="3857761" y="839753"/>
                </a:lnTo>
                <a:close/>
              </a:path>
              <a:path w="5764402" h="928334">
                <a:moveTo>
                  <a:pt x="3774137" y="906610"/>
                </a:moveTo>
                <a:lnTo>
                  <a:pt x="3765926" y="908271"/>
                </a:lnTo>
                <a:lnTo>
                  <a:pt x="3763012" y="908082"/>
                </a:lnTo>
                <a:lnTo>
                  <a:pt x="3757870" y="907138"/>
                </a:lnTo>
                <a:lnTo>
                  <a:pt x="3751447" y="905559"/>
                </a:lnTo>
                <a:lnTo>
                  <a:pt x="3744355" y="903497"/>
                </a:lnTo>
                <a:lnTo>
                  <a:pt x="3737207" y="901107"/>
                </a:lnTo>
                <a:lnTo>
                  <a:pt x="3736769" y="908776"/>
                </a:lnTo>
                <a:lnTo>
                  <a:pt x="3736497" y="911564"/>
                </a:lnTo>
                <a:lnTo>
                  <a:pt x="3737047" y="914379"/>
                </a:lnTo>
                <a:lnTo>
                  <a:pt x="3739401" y="916824"/>
                </a:lnTo>
                <a:lnTo>
                  <a:pt x="3744539" y="918503"/>
                </a:lnTo>
                <a:lnTo>
                  <a:pt x="3753442" y="919020"/>
                </a:lnTo>
                <a:lnTo>
                  <a:pt x="3761486" y="915524"/>
                </a:lnTo>
                <a:lnTo>
                  <a:pt x="3768451" y="913082"/>
                </a:lnTo>
                <a:lnTo>
                  <a:pt x="3774137" y="906610"/>
                </a:lnTo>
                <a:close/>
              </a:path>
              <a:path w="5764402" h="928334">
                <a:moveTo>
                  <a:pt x="3725185" y="895946"/>
                </a:moveTo>
                <a:lnTo>
                  <a:pt x="3726473" y="905811"/>
                </a:lnTo>
                <a:lnTo>
                  <a:pt x="3732716" y="904531"/>
                </a:lnTo>
                <a:lnTo>
                  <a:pt x="3735860" y="904863"/>
                </a:lnTo>
                <a:lnTo>
                  <a:pt x="3736769" y="908776"/>
                </a:lnTo>
                <a:lnTo>
                  <a:pt x="3737207" y="901107"/>
                </a:lnTo>
                <a:lnTo>
                  <a:pt x="3730613" y="898539"/>
                </a:lnTo>
                <a:lnTo>
                  <a:pt x="3725185" y="895946"/>
                </a:lnTo>
                <a:close/>
              </a:path>
              <a:path w="5764402" h="928334">
                <a:moveTo>
                  <a:pt x="3721536" y="893481"/>
                </a:moveTo>
                <a:lnTo>
                  <a:pt x="3716641" y="908926"/>
                </a:lnTo>
                <a:lnTo>
                  <a:pt x="3726473" y="905811"/>
                </a:lnTo>
                <a:lnTo>
                  <a:pt x="3725185" y="895946"/>
                </a:lnTo>
                <a:lnTo>
                  <a:pt x="3721536" y="893481"/>
                </a:lnTo>
                <a:close/>
              </a:path>
              <a:path w="5764402" h="928334">
                <a:moveTo>
                  <a:pt x="3710938" y="832657"/>
                </a:moveTo>
                <a:lnTo>
                  <a:pt x="3705174" y="832046"/>
                </a:lnTo>
                <a:lnTo>
                  <a:pt x="3707681" y="840783"/>
                </a:lnTo>
                <a:lnTo>
                  <a:pt x="3710294" y="836538"/>
                </a:lnTo>
                <a:lnTo>
                  <a:pt x="3716193" y="836233"/>
                </a:lnTo>
                <a:lnTo>
                  <a:pt x="3710938" y="832657"/>
                </a:lnTo>
                <a:close/>
              </a:path>
              <a:path w="5764402" h="928334">
                <a:moveTo>
                  <a:pt x="3746977" y="891154"/>
                </a:moveTo>
                <a:lnTo>
                  <a:pt x="3744792" y="893899"/>
                </a:lnTo>
                <a:lnTo>
                  <a:pt x="3745433" y="896111"/>
                </a:lnTo>
                <a:lnTo>
                  <a:pt x="3748295" y="897869"/>
                </a:lnTo>
                <a:lnTo>
                  <a:pt x="3746977" y="891154"/>
                </a:lnTo>
                <a:close/>
              </a:path>
              <a:path w="5764402" h="928334">
                <a:moveTo>
                  <a:pt x="2902115" y="850238"/>
                </a:moveTo>
                <a:lnTo>
                  <a:pt x="2895614" y="846700"/>
                </a:lnTo>
                <a:lnTo>
                  <a:pt x="2893373" y="908024"/>
                </a:lnTo>
                <a:lnTo>
                  <a:pt x="2905112" y="901967"/>
                </a:lnTo>
                <a:lnTo>
                  <a:pt x="2906650" y="900699"/>
                </a:lnTo>
                <a:lnTo>
                  <a:pt x="2907293" y="857748"/>
                </a:lnTo>
                <a:lnTo>
                  <a:pt x="2906140" y="854876"/>
                </a:lnTo>
                <a:lnTo>
                  <a:pt x="2905580" y="859563"/>
                </a:lnTo>
                <a:lnTo>
                  <a:pt x="2903809" y="896729"/>
                </a:lnTo>
                <a:lnTo>
                  <a:pt x="2899752" y="887373"/>
                </a:lnTo>
                <a:lnTo>
                  <a:pt x="2898557" y="878052"/>
                </a:lnTo>
                <a:lnTo>
                  <a:pt x="2902115" y="850238"/>
                </a:lnTo>
                <a:close/>
              </a:path>
              <a:path w="5764402" h="928334">
                <a:moveTo>
                  <a:pt x="2879817" y="917239"/>
                </a:moveTo>
                <a:lnTo>
                  <a:pt x="2885236" y="915293"/>
                </a:lnTo>
                <a:lnTo>
                  <a:pt x="2891225" y="908992"/>
                </a:lnTo>
                <a:lnTo>
                  <a:pt x="2893373" y="908024"/>
                </a:lnTo>
                <a:lnTo>
                  <a:pt x="2895614" y="846700"/>
                </a:lnTo>
                <a:lnTo>
                  <a:pt x="2886062" y="844699"/>
                </a:lnTo>
                <a:lnTo>
                  <a:pt x="2879817" y="917239"/>
                </a:lnTo>
                <a:close/>
              </a:path>
              <a:path w="5764402" h="928334">
                <a:moveTo>
                  <a:pt x="2865998" y="908119"/>
                </a:moveTo>
                <a:lnTo>
                  <a:pt x="2870296" y="912535"/>
                </a:lnTo>
                <a:lnTo>
                  <a:pt x="2874869" y="915947"/>
                </a:lnTo>
                <a:lnTo>
                  <a:pt x="2879817" y="917239"/>
                </a:lnTo>
                <a:lnTo>
                  <a:pt x="2886062" y="844699"/>
                </a:lnTo>
                <a:lnTo>
                  <a:pt x="2872878" y="844673"/>
                </a:lnTo>
                <a:lnTo>
                  <a:pt x="2865998" y="908119"/>
                </a:lnTo>
                <a:close/>
              </a:path>
              <a:path w="5764402" h="928334">
                <a:moveTo>
                  <a:pt x="2849602" y="902747"/>
                </a:moveTo>
                <a:lnTo>
                  <a:pt x="2853778" y="900013"/>
                </a:lnTo>
                <a:lnTo>
                  <a:pt x="2857837" y="900741"/>
                </a:lnTo>
                <a:lnTo>
                  <a:pt x="2861878" y="903815"/>
                </a:lnTo>
                <a:lnTo>
                  <a:pt x="2865998" y="908119"/>
                </a:lnTo>
                <a:lnTo>
                  <a:pt x="2872878" y="844673"/>
                </a:lnTo>
                <a:lnTo>
                  <a:pt x="2855486" y="847059"/>
                </a:lnTo>
                <a:lnTo>
                  <a:pt x="2849602" y="902747"/>
                </a:lnTo>
                <a:close/>
              </a:path>
              <a:path w="5764402" h="928334">
                <a:moveTo>
                  <a:pt x="2855486" y="847059"/>
                </a:moveTo>
                <a:lnTo>
                  <a:pt x="2833307" y="852293"/>
                </a:lnTo>
                <a:lnTo>
                  <a:pt x="2834967" y="918992"/>
                </a:lnTo>
                <a:lnTo>
                  <a:pt x="2840144" y="915324"/>
                </a:lnTo>
                <a:lnTo>
                  <a:pt x="2846196" y="908009"/>
                </a:lnTo>
                <a:lnTo>
                  <a:pt x="2849602" y="902747"/>
                </a:lnTo>
                <a:lnTo>
                  <a:pt x="2855486" y="847059"/>
                </a:lnTo>
                <a:close/>
              </a:path>
              <a:path w="5764402" h="928334">
                <a:moveTo>
                  <a:pt x="2826789" y="918240"/>
                </a:moveTo>
                <a:lnTo>
                  <a:pt x="2830553" y="919726"/>
                </a:lnTo>
                <a:lnTo>
                  <a:pt x="2834967" y="918992"/>
                </a:lnTo>
                <a:lnTo>
                  <a:pt x="2833307" y="852293"/>
                </a:lnTo>
                <a:lnTo>
                  <a:pt x="2832914" y="852555"/>
                </a:lnTo>
                <a:lnTo>
                  <a:pt x="2832769" y="849802"/>
                </a:lnTo>
                <a:lnTo>
                  <a:pt x="2826789" y="918240"/>
                </a:lnTo>
                <a:close/>
              </a:path>
              <a:path w="5764402" h="928334">
                <a:moveTo>
                  <a:pt x="2815953" y="904367"/>
                </a:moveTo>
                <a:lnTo>
                  <a:pt x="2818256" y="907597"/>
                </a:lnTo>
                <a:lnTo>
                  <a:pt x="2820753" y="911462"/>
                </a:lnTo>
                <a:lnTo>
                  <a:pt x="2823560" y="915248"/>
                </a:lnTo>
                <a:lnTo>
                  <a:pt x="2826789" y="918240"/>
                </a:lnTo>
                <a:lnTo>
                  <a:pt x="2832769" y="849802"/>
                </a:lnTo>
                <a:lnTo>
                  <a:pt x="2825613" y="852732"/>
                </a:lnTo>
                <a:lnTo>
                  <a:pt x="2824937" y="863930"/>
                </a:lnTo>
                <a:lnTo>
                  <a:pt x="2823084" y="865193"/>
                </a:lnTo>
                <a:lnTo>
                  <a:pt x="2818734" y="866564"/>
                </a:lnTo>
                <a:lnTo>
                  <a:pt x="2815953" y="904367"/>
                </a:lnTo>
                <a:close/>
              </a:path>
              <a:path w="5764402" h="928334">
                <a:moveTo>
                  <a:pt x="2806430" y="912058"/>
                </a:moveTo>
                <a:lnTo>
                  <a:pt x="2809085" y="905616"/>
                </a:lnTo>
                <a:lnTo>
                  <a:pt x="2811481" y="902662"/>
                </a:lnTo>
                <a:lnTo>
                  <a:pt x="2815953" y="904367"/>
                </a:lnTo>
                <a:lnTo>
                  <a:pt x="2818734" y="866564"/>
                </a:lnTo>
                <a:lnTo>
                  <a:pt x="2814243" y="867333"/>
                </a:lnTo>
                <a:lnTo>
                  <a:pt x="2811967" y="866790"/>
                </a:lnTo>
                <a:lnTo>
                  <a:pt x="2809473" y="856397"/>
                </a:lnTo>
                <a:lnTo>
                  <a:pt x="2806430" y="912058"/>
                </a:lnTo>
                <a:close/>
              </a:path>
              <a:path w="5764402" h="928334">
                <a:moveTo>
                  <a:pt x="2899752" y="887373"/>
                </a:moveTo>
                <a:lnTo>
                  <a:pt x="2903809" y="896729"/>
                </a:lnTo>
                <a:lnTo>
                  <a:pt x="2905580" y="859563"/>
                </a:lnTo>
                <a:lnTo>
                  <a:pt x="2906140" y="854876"/>
                </a:lnTo>
                <a:lnTo>
                  <a:pt x="2902115" y="850238"/>
                </a:lnTo>
                <a:lnTo>
                  <a:pt x="2900431" y="868778"/>
                </a:lnTo>
                <a:lnTo>
                  <a:pt x="2899752" y="887373"/>
                </a:lnTo>
                <a:close/>
              </a:path>
              <a:path w="5764402" h="928334">
                <a:moveTo>
                  <a:pt x="2898557" y="878052"/>
                </a:moveTo>
                <a:lnTo>
                  <a:pt x="2899752" y="887373"/>
                </a:lnTo>
                <a:lnTo>
                  <a:pt x="2900431" y="868778"/>
                </a:lnTo>
                <a:lnTo>
                  <a:pt x="2902115" y="850238"/>
                </a:lnTo>
                <a:lnTo>
                  <a:pt x="2898557" y="878052"/>
                </a:lnTo>
                <a:close/>
              </a:path>
              <a:path w="5764402" h="928334">
                <a:moveTo>
                  <a:pt x="2959757" y="914991"/>
                </a:moveTo>
                <a:lnTo>
                  <a:pt x="2961139" y="917597"/>
                </a:lnTo>
                <a:lnTo>
                  <a:pt x="2965375" y="919111"/>
                </a:lnTo>
                <a:lnTo>
                  <a:pt x="2971661" y="919637"/>
                </a:lnTo>
                <a:lnTo>
                  <a:pt x="2971435" y="856376"/>
                </a:lnTo>
                <a:lnTo>
                  <a:pt x="2962853" y="856306"/>
                </a:lnTo>
                <a:lnTo>
                  <a:pt x="2954939" y="855852"/>
                </a:lnTo>
                <a:lnTo>
                  <a:pt x="2948404" y="855022"/>
                </a:lnTo>
                <a:lnTo>
                  <a:pt x="2956272" y="906645"/>
                </a:lnTo>
                <a:lnTo>
                  <a:pt x="2964153" y="904809"/>
                </a:lnTo>
                <a:lnTo>
                  <a:pt x="2969409" y="905714"/>
                </a:lnTo>
                <a:lnTo>
                  <a:pt x="2968782" y="906101"/>
                </a:lnTo>
                <a:lnTo>
                  <a:pt x="2962037" y="911193"/>
                </a:lnTo>
                <a:lnTo>
                  <a:pt x="2959757" y="914991"/>
                </a:lnTo>
                <a:close/>
              </a:path>
              <a:path w="5764402" h="928334">
                <a:moveTo>
                  <a:pt x="2946764" y="910105"/>
                </a:moveTo>
                <a:lnTo>
                  <a:pt x="2956272" y="906645"/>
                </a:lnTo>
                <a:lnTo>
                  <a:pt x="2948404" y="855022"/>
                </a:lnTo>
                <a:lnTo>
                  <a:pt x="2943959" y="853819"/>
                </a:lnTo>
                <a:lnTo>
                  <a:pt x="2939615" y="840899"/>
                </a:lnTo>
                <a:lnTo>
                  <a:pt x="2936840" y="839605"/>
                </a:lnTo>
                <a:lnTo>
                  <a:pt x="2936630" y="914073"/>
                </a:lnTo>
                <a:lnTo>
                  <a:pt x="2946764" y="910105"/>
                </a:lnTo>
                <a:close/>
              </a:path>
              <a:path w="5764402" h="928334">
                <a:moveTo>
                  <a:pt x="2914211" y="850419"/>
                </a:moveTo>
                <a:lnTo>
                  <a:pt x="2907293" y="857748"/>
                </a:lnTo>
                <a:lnTo>
                  <a:pt x="2909055" y="875695"/>
                </a:lnTo>
                <a:lnTo>
                  <a:pt x="2909148" y="871025"/>
                </a:lnTo>
                <a:lnTo>
                  <a:pt x="2909376" y="879281"/>
                </a:lnTo>
                <a:lnTo>
                  <a:pt x="2912835" y="895597"/>
                </a:lnTo>
                <a:lnTo>
                  <a:pt x="2918481" y="919070"/>
                </a:lnTo>
                <a:lnTo>
                  <a:pt x="2926869" y="917433"/>
                </a:lnTo>
                <a:lnTo>
                  <a:pt x="2936630" y="914073"/>
                </a:lnTo>
                <a:lnTo>
                  <a:pt x="2936840" y="839605"/>
                </a:lnTo>
                <a:lnTo>
                  <a:pt x="2936619" y="835513"/>
                </a:lnTo>
                <a:lnTo>
                  <a:pt x="2926530" y="841356"/>
                </a:lnTo>
                <a:lnTo>
                  <a:pt x="2914927" y="888521"/>
                </a:lnTo>
                <a:lnTo>
                  <a:pt x="2909768" y="880347"/>
                </a:lnTo>
                <a:lnTo>
                  <a:pt x="2914211" y="850419"/>
                </a:lnTo>
                <a:lnTo>
                  <a:pt x="2909079" y="865707"/>
                </a:lnTo>
                <a:lnTo>
                  <a:pt x="2908269" y="860178"/>
                </a:lnTo>
                <a:lnTo>
                  <a:pt x="2914211" y="850419"/>
                </a:lnTo>
                <a:close/>
              </a:path>
              <a:path w="5764402" h="928334">
                <a:moveTo>
                  <a:pt x="2914211" y="850419"/>
                </a:moveTo>
                <a:lnTo>
                  <a:pt x="2909768" y="880347"/>
                </a:lnTo>
                <a:lnTo>
                  <a:pt x="2914927" y="888521"/>
                </a:lnTo>
                <a:lnTo>
                  <a:pt x="2926530" y="841356"/>
                </a:lnTo>
                <a:lnTo>
                  <a:pt x="2914211" y="850419"/>
                </a:lnTo>
                <a:close/>
              </a:path>
              <a:path w="5764402" h="928334">
                <a:moveTo>
                  <a:pt x="2939615" y="840899"/>
                </a:moveTo>
                <a:lnTo>
                  <a:pt x="2943959" y="853819"/>
                </a:lnTo>
                <a:lnTo>
                  <a:pt x="2944184" y="850319"/>
                </a:lnTo>
                <a:lnTo>
                  <a:pt x="2950276" y="848032"/>
                </a:lnTo>
                <a:lnTo>
                  <a:pt x="2955606" y="842409"/>
                </a:lnTo>
                <a:lnTo>
                  <a:pt x="2959937" y="837104"/>
                </a:lnTo>
                <a:lnTo>
                  <a:pt x="2958415" y="834954"/>
                </a:lnTo>
                <a:lnTo>
                  <a:pt x="2954345" y="836424"/>
                </a:lnTo>
                <a:lnTo>
                  <a:pt x="2949261" y="838466"/>
                </a:lnTo>
                <a:lnTo>
                  <a:pt x="2944053" y="840239"/>
                </a:lnTo>
                <a:lnTo>
                  <a:pt x="2939615" y="840899"/>
                </a:lnTo>
                <a:close/>
              </a:path>
              <a:path w="5764402" h="928334">
                <a:moveTo>
                  <a:pt x="2912835" y="895597"/>
                </a:moveTo>
                <a:lnTo>
                  <a:pt x="2909376" y="879281"/>
                </a:lnTo>
                <a:lnTo>
                  <a:pt x="2906650" y="900699"/>
                </a:lnTo>
                <a:lnTo>
                  <a:pt x="2910521" y="906108"/>
                </a:lnTo>
                <a:lnTo>
                  <a:pt x="2912465" y="917867"/>
                </a:lnTo>
                <a:lnTo>
                  <a:pt x="2918481" y="919070"/>
                </a:lnTo>
                <a:lnTo>
                  <a:pt x="2912835" y="895597"/>
                </a:lnTo>
                <a:close/>
              </a:path>
              <a:path w="5764402" h="928334">
                <a:moveTo>
                  <a:pt x="2909376" y="879281"/>
                </a:moveTo>
                <a:lnTo>
                  <a:pt x="2909148" y="871025"/>
                </a:lnTo>
                <a:lnTo>
                  <a:pt x="2909055" y="875695"/>
                </a:lnTo>
                <a:lnTo>
                  <a:pt x="2907293" y="857748"/>
                </a:lnTo>
                <a:lnTo>
                  <a:pt x="2906650" y="900699"/>
                </a:lnTo>
                <a:lnTo>
                  <a:pt x="2909376" y="879281"/>
                </a:lnTo>
                <a:close/>
              </a:path>
              <a:path w="5764402" h="928334">
                <a:moveTo>
                  <a:pt x="3410745" y="836037"/>
                </a:moveTo>
                <a:lnTo>
                  <a:pt x="3411653" y="839821"/>
                </a:lnTo>
                <a:lnTo>
                  <a:pt x="3415460" y="838598"/>
                </a:lnTo>
                <a:lnTo>
                  <a:pt x="3418653" y="835302"/>
                </a:lnTo>
                <a:lnTo>
                  <a:pt x="3417715" y="832864"/>
                </a:lnTo>
                <a:lnTo>
                  <a:pt x="3412848" y="834922"/>
                </a:lnTo>
                <a:lnTo>
                  <a:pt x="3410745" y="836037"/>
                </a:lnTo>
                <a:close/>
              </a:path>
              <a:path w="5764402" h="928334">
                <a:moveTo>
                  <a:pt x="3409178" y="834201"/>
                </a:moveTo>
                <a:lnTo>
                  <a:pt x="3408478" y="834922"/>
                </a:lnTo>
                <a:lnTo>
                  <a:pt x="3412848" y="834922"/>
                </a:lnTo>
                <a:lnTo>
                  <a:pt x="3417715" y="832864"/>
                </a:lnTo>
                <a:lnTo>
                  <a:pt x="3409178" y="834201"/>
                </a:lnTo>
                <a:close/>
              </a:path>
              <a:path w="5764402" h="928334">
                <a:moveTo>
                  <a:pt x="3291450" y="902796"/>
                </a:moveTo>
                <a:lnTo>
                  <a:pt x="3294558" y="906633"/>
                </a:lnTo>
                <a:lnTo>
                  <a:pt x="3295795" y="842116"/>
                </a:lnTo>
                <a:lnTo>
                  <a:pt x="3288302" y="853385"/>
                </a:lnTo>
                <a:lnTo>
                  <a:pt x="3287866" y="856432"/>
                </a:lnTo>
                <a:lnTo>
                  <a:pt x="3286779" y="860632"/>
                </a:lnTo>
                <a:lnTo>
                  <a:pt x="3285286" y="865185"/>
                </a:lnTo>
                <a:lnTo>
                  <a:pt x="3283630" y="869293"/>
                </a:lnTo>
                <a:lnTo>
                  <a:pt x="3282056" y="872155"/>
                </a:lnTo>
                <a:lnTo>
                  <a:pt x="3281051" y="905174"/>
                </a:lnTo>
                <a:lnTo>
                  <a:pt x="3291450" y="902796"/>
                </a:lnTo>
                <a:close/>
              </a:path>
              <a:path w="5764402" h="928334">
                <a:moveTo>
                  <a:pt x="3288006" y="843478"/>
                </a:moveTo>
                <a:lnTo>
                  <a:pt x="3283115" y="845148"/>
                </a:lnTo>
                <a:lnTo>
                  <a:pt x="3283264" y="859161"/>
                </a:lnTo>
                <a:lnTo>
                  <a:pt x="3286245" y="853950"/>
                </a:lnTo>
                <a:lnTo>
                  <a:pt x="3288302" y="853385"/>
                </a:lnTo>
                <a:lnTo>
                  <a:pt x="3295795" y="842116"/>
                </a:lnTo>
                <a:lnTo>
                  <a:pt x="3288006" y="843478"/>
                </a:lnTo>
                <a:close/>
              </a:path>
              <a:path w="5764402" h="928334">
                <a:moveTo>
                  <a:pt x="3281438" y="843767"/>
                </a:moveTo>
                <a:lnTo>
                  <a:pt x="3275133" y="838542"/>
                </a:lnTo>
                <a:lnTo>
                  <a:pt x="3275910" y="843161"/>
                </a:lnTo>
                <a:lnTo>
                  <a:pt x="3276699" y="846172"/>
                </a:lnTo>
                <a:lnTo>
                  <a:pt x="3280262" y="865271"/>
                </a:lnTo>
                <a:lnTo>
                  <a:pt x="3283264" y="859161"/>
                </a:lnTo>
                <a:lnTo>
                  <a:pt x="3283115" y="845148"/>
                </a:lnTo>
                <a:lnTo>
                  <a:pt x="3281438" y="843767"/>
                </a:lnTo>
                <a:close/>
              </a:path>
              <a:path w="5764402" h="928334">
                <a:moveTo>
                  <a:pt x="3259049" y="849867"/>
                </a:moveTo>
                <a:lnTo>
                  <a:pt x="3263457" y="904352"/>
                </a:lnTo>
                <a:lnTo>
                  <a:pt x="3269629" y="906308"/>
                </a:lnTo>
                <a:lnTo>
                  <a:pt x="3274285" y="907941"/>
                </a:lnTo>
                <a:lnTo>
                  <a:pt x="3281051" y="905174"/>
                </a:lnTo>
                <a:lnTo>
                  <a:pt x="3280127" y="870944"/>
                </a:lnTo>
                <a:lnTo>
                  <a:pt x="3280262" y="865271"/>
                </a:lnTo>
                <a:lnTo>
                  <a:pt x="3276699" y="846172"/>
                </a:lnTo>
                <a:lnTo>
                  <a:pt x="3276026" y="848750"/>
                </a:lnTo>
                <a:lnTo>
                  <a:pt x="3273273" y="850494"/>
                </a:lnTo>
                <a:lnTo>
                  <a:pt x="3267820" y="851000"/>
                </a:lnTo>
                <a:lnTo>
                  <a:pt x="3259049" y="849867"/>
                </a:lnTo>
                <a:close/>
              </a:path>
              <a:path w="5764402" h="928334">
                <a:moveTo>
                  <a:pt x="3275133" y="838542"/>
                </a:moveTo>
                <a:lnTo>
                  <a:pt x="3271697" y="835699"/>
                </a:lnTo>
                <a:lnTo>
                  <a:pt x="3272422" y="837451"/>
                </a:lnTo>
                <a:lnTo>
                  <a:pt x="3274278" y="840120"/>
                </a:lnTo>
                <a:lnTo>
                  <a:pt x="3275910" y="843161"/>
                </a:lnTo>
                <a:lnTo>
                  <a:pt x="3275133" y="838542"/>
                </a:lnTo>
                <a:close/>
              </a:path>
              <a:path w="5764402" h="928334">
                <a:moveTo>
                  <a:pt x="3233369" y="845831"/>
                </a:moveTo>
                <a:lnTo>
                  <a:pt x="3239588" y="844682"/>
                </a:lnTo>
                <a:lnTo>
                  <a:pt x="3241308" y="843444"/>
                </a:lnTo>
                <a:lnTo>
                  <a:pt x="3229714" y="843569"/>
                </a:lnTo>
                <a:lnTo>
                  <a:pt x="3228573" y="844912"/>
                </a:lnTo>
                <a:lnTo>
                  <a:pt x="3233369" y="845831"/>
                </a:lnTo>
                <a:close/>
              </a:path>
              <a:path w="5764402" h="928334">
                <a:moveTo>
                  <a:pt x="3060684" y="832706"/>
                </a:moveTo>
                <a:lnTo>
                  <a:pt x="3057541" y="832059"/>
                </a:lnTo>
                <a:lnTo>
                  <a:pt x="3053142" y="831812"/>
                </a:lnTo>
                <a:lnTo>
                  <a:pt x="3048474" y="831947"/>
                </a:lnTo>
                <a:lnTo>
                  <a:pt x="3044522" y="832445"/>
                </a:lnTo>
                <a:lnTo>
                  <a:pt x="3042716" y="834465"/>
                </a:lnTo>
                <a:lnTo>
                  <a:pt x="3046835" y="835950"/>
                </a:lnTo>
                <a:lnTo>
                  <a:pt x="3052707" y="837217"/>
                </a:lnTo>
                <a:lnTo>
                  <a:pt x="3059253" y="835267"/>
                </a:lnTo>
                <a:lnTo>
                  <a:pt x="3060684" y="832706"/>
                </a:lnTo>
                <a:close/>
              </a:path>
              <a:path w="5764402" h="928334">
                <a:moveTo>
                  <a:pt x="3258239" y="836834"/>
                </a:moveTo>
                <a:lnTo>
                  <a:pt x="3260811" y="835289"/>
                </a:lnTo>
                <a:lnTo>
                  <a:pt x="3260192" y="833953"/>
                </a:lnTo>
                <a:lnTo>
                  <a:pt x="3257303" y="832890"/>
                </a:lnTo>
                <a:lnTo>
                  <a:pt x="3253065" y="832163"/>
                </a:lnTo>
                <a:lnTo>
                  <a:pt x="3251555" y="838528"/>
                </a:lnTo>
                <a:lnTo>
                  <a:pt x="3258239" y="836834"/>
                </a:lnTo>
                <a:close/>
              </a:path>
              <a:path w="5764402" h="928334">
                <a:moveTo>
                  <a:pt x="3250888" y="838320"/>
                </a:moveTo>
                <a:lnTo>
                  <a:pt x="3251555" y="838528"/>
                </a:lnTo>
                <a:lnTo>
                  <a:pt x="3253065" y="832163"/>
                </a:lnTo>
                <a:lnTo>
                  <a:pt x="3248400" y="831832"/>
                </a:lnTo>
                <a:lnTo>
                  <a:pt x="3244227" y="831961"/>
                </a:lnTo>
                <a:lnTo>
                  <a:pt x="3243878" y="835729"/>
                </a:lnTo>
                <a:lnTo>
                  <a:pt x="3250888" y="838320"/>
                </a:lnTo>
                <a:close/>
              </a:path>
              <a:path w="5764402" h="928334">
                <a:moveTo>
                  <a:pt x="3241469" y="832612"/>
                </a:moveTo>
                <a:lnTo>
                  <a:pt x="3241045" y="833847"/>
                </a:lnTo>
                <a:lnTo>
                  <a:pt x="3243878" y="835729"/>
                </a:lnTo>
                <a:lnTo>
                  <a:pt x="3244227" y="831961"/>
                </a:lnTo>
                <a:lnTo>
                  <a:pt x="3241469" y="832612"/>
                </a:lnTo>
                <a:close/>
              </a:path>
              <a:path w="5764402" h="928334">
                <a:moveTo>
                  <a:pt x="3454009" y="839429"/>
                </a:moveTo>
                <a:lnTo>
                  <a:pt x="3457664" y="839700"/>
                </a:lnTo>
                <a:lnTo>
                  <a:pt x="3458224" y="834398"/>
                </a:lnTo>
                <a:lnTo>
                  <a:pt x="3450867" y="833643"/>
                </a:lnTo>
                <a:lnTo>
                  <a:pt x="3450603" y="836365"/>
                </a:lnTo>
                <a:lnTo>
                  <a:pt x="3454009" y="839429"/>
                </a:lnTo>
                <a:close/>
              </a:path>
              <a:path w="5764402" h="928334">
                <a:moveTo>
                  <a:pt x="3023563" y="848422"/>
                </a:moveTo>
                <a:lnTo>
                  <a:pt x="3020767" y="851858"/>
                </a:lnTo>
                <a:lnTo>
                  <a:pt x="3017601" y="855380"/>
                </a:lnTo>
                <a:lnTo>
                  <a:pt x="3014525" y="858480"/>
                </a:lnTo>
                <a:lnTo>
                  <a:pt x="3010414" y="860168"/>
                </a:lnTo>
                <a:lnTo>
                  <a:pt x="3009836" y="845296"/>
                </a:lnTo>
                <a:lnTo>
                  <a:pt x="3006826" y="846119"/>
                </a:lnTo>
                <a:lnTo>
                  <a:pt x="3002263" y="846763"/>
                </a:lnTo>
                <a:lnTo>
                  <a:pt x="3001188" y="913875"/>
                </a:lnTo>
                <a:lnTo>
                  <a:pt x="3005585" y="911010"/>
                </a:lnTo>
                <a:lnTo>
                  <a:pt x="3005375" y="904141"/>
                </a:lnTo>
                <a:lnTo>
                  <a:pt x="3007301" y="907698"/>
                </a:lnTo>
                <a:lnTo>
                  <a:pt x="3009295" y="918335"/>
                </a:lnTo>
                <a:lnTo>
                  <a:pt x="3012982" y="916162"/>
                </a:lnTo>
                <a:lnTo>
                  <a:pt x="3017600" y="913179"/>
                </a:lnTo>
                <a:lnTo>
                  <a:pt x="3022962" y="911864"/>
                </a:lnTo>
                <a:lnTo>
                  <a:pt x="3023563" y="848422"/>
                </a:lnTo>
                <a:close/>
              </a:path>
              <a:path w="5764402" h="928334">
                <a:moveTo>
                  <a:pt x="2994760" y="916292"/>
                </a:moveTo>
                <a:lnTo>
                  <a:pt x="3001188" y="913875"/>
                </a:lnTo>
                <a:lnTo>
                  <a:pt x="3002263" y="846763"/>
                </a:lnTo>
                <a:lnTo>
                  <a:pt x="2996588" y="847225"/>
                </a:lnTo>
                <a:lnTo>
                  <a:pt x="2996189" y="847242"/>
                </a:lnTo>
                <a:lnTo>
                  <a:pt x="2996231" y="847966"/>
                </a:lnTo>
                <a:lnTo>
                  <a:pt x="2997127" y="848451"/>
                </a:lnTo>
                <a:lnTo>
                  <a:pt x="2998218" y="852718"/>
                </a:lnTo>
                <a:lnTo>
                  <a:pt x="2994760" y="916292"/>
                </a:lnTo>
                <a:close/>
              </a:path>
              <a:path w="5764402" h="928334">
                <a:moveTo>
                  <a:pt x="3009295" y="918335"/>
                </a:moveTo>
                <a:lnTo>
                  <a:pt x="3007301" y="907698"/>
                </a:lnTo>
                <a:lnTo>
                  <a:pt x="3005636" y="910977"/>
                </a:lnTo>
                <a:lnTo>
                  <a:pt x="3007301" y="907698"/>
                </a:lnTo>
                <a:lnTo>
                  <a:pt x="3005375" y="904141"/>
                </a:lnTo>
                <a:lnTo>
                  <a:pt x="3005585" y="911010"/>
                </a:lnTo>
                <a:lnTo>
                  <a:pt x="3006727" y="917220"/>
                </a:lnTo>
                <a:lnTo>
                  <a:pt x="3009295" y="918335"/>
                </a:lnTo>
                <a:close/>
              </a:path>
              <a:path w="5764402" h="928334">
                <a:moveTo>
                  <a:pt x="3112119" y="839561"/>
                </a:moveTo>
                <a:lnTo>
                  <a:pt x="3116355" y="846211"/>
                </a:lnTo>
                <a:lnTo>
                  <a:pt x="3122498" y="910500"/>
                </a:lnTo>
                <a:lnTo>
                  <a:pt x="3125018" y="911903"/>
                </a:lnTo>
                <a:lnTo>
                  <a:pt x="3133264" y="912854"/>
                </a:lnTo>
                <a:lnTo>
                  <a:pt x="3130056" y="841444"/>
                </a:lnTo>
                <a:lnTo>
                  <a:pt x="3121735" y="839273"/>
                </a:lnTo>
                <a:lnTo>
                  <a:pt x="3112119" y="839561"/>
                </a:lnTo>
                <a:close/>
              </a:path>
              <a:path w="5764402" h="928334">
                <a:moveTo>
                  <a:pt x="3066961" y="848322"/>
                </a:moveTo>
                <a:lnTo>
                  <a:pt x="3069254" y="844427"/>
                </a:lnTo>
                <a:lnTo>
                  <a:pt x="3068395" y="845492"/>
                </a:lnTo>
                <a:lnTo>
                  <a:pt x="3062360" y="850003"/>
                </a:lnTo>
                <a:lnTo>
                  <a:pt x="3067982" y="918065"/>
                </a:lnTo>
                <a:lnTo>
                  <a:pt x="3068771" y="851724"/>
                </a:lnTo>
                <a:lnTo>
                  <a:pt x="3066961" y="848322"/>
                </a:lnTo>
                <a:close/>
              </a:path>
              <a:path w="5764402" h="928334">
                <a:moveTo>
                  <a:pt x="3016522" y="849867"/>
                </a:moveTo>
                <a:lnTo>
                  <a:pt x="3021892" y="845704"/>
                </a:lnTo>
                <a:lnTo>
                  <a:pt x="3025155" y="843713"/>
                </a:lnTo>
                <a:lnTo>
                  <a:pt x="3025532" y="845580"/>
                </a:lnTo>
                <a:lnTo>
                  <a:pt x="3023563" y="848422"/>
                </a:lnTo>
                <a:lnTo>
                  <a:pt x="3022962" y="911864"/>
                </a:lnTo>
                <a:lnTo>
                  <a:pt x="3028882" y="914695"/>
                </a:lnTo>
                <a:lnTo>
                  <a:pt x="3030081" y="845464"/>
                </a:lnTo>
                <a:lnTo>
                  <a:pt x="3021728" y="841845"/>
                </a:lnTo>
                <a:lnTo>
                  <a:pt x="3016522" y="849867"/>
                </a:lnTo>
                <a:close/>
              </a:path>
              <a:path w="5764402" h="928334">
                <a:moveTo>
                  <a:pt x="2971661" y="919637"/>
                </a:moveTo>
                <a:lnTo>
                  <a:pt x="2979191" y="919274"/>
                </a:lnTo>
                <a:lnTo>
                  <a:pt x="2987159" y="918125"/>
                </a:lnTo>
                <a:lnTo>
                  <a:pt x="2994760" y="916292"/>
                </a:lnTo>
                <a:lnTo>
                  <a:pt x="2998218" y="852718"/>
                </a:lnTo>
                <a:lnTo>
                  <a:pt x="2994076" y="854234"/>
                </a:lnTo>
                <a:lnTo>
                  <a:pt x="2987758" y="855345"/>
                </a:lnTo>
                <a:lnTo>
                  <a:pt x="2979974" y="856057"/>
                </a:lnTo>
                <a:lnTo>
                  <a:pt x="2971661" y="919637"/>
                </a:lnTo>
                <a:close/>
              </a:path>
              <a:path w="5764402" h="928334">
                <a:moveTo>
                  <a:pt x="2990246" y="847497"/>
                </a:moveTo>
                <a:lnTo>
                  <a:pt x="2996189" y="847242"/>
                </a:lnTo>
                <a:lnTo>
                  <a:pt x="2995797" y="840470"/>
                </a:lnTo>
                <a:lnTo>
                  <a:pt x="2995964" y="840116"/>
                </a:lnTo>
                <a:lnTo>
                  <a:pt x="2986051" y="838699"/>
                </a:lnTo>
                <a:lnTo>
                  <a:pt x="2983680" y="847574"/>
                </a:lnTo>
                <a:lnTo>
                  <a:pt x="2990246" y="847497"/>
                </a:lnTo>
                <a:close/>
              </a:path>
              <a:path w="5764402" h="928334">
                <a:moveTo>
                  <a:pt x="2964415" y="843641"/>
                </a:moveTo>
                <a:lnTo>
                  <a:pt x="2967073" y="846582"/>
                </a:lnTo>
                <a:lnTo>
                  <a:pt x="2971650" y="847122"/>
                </a:lnTo>
                <a:lnTo>
                  <a:pt x="2977333" y="847451"/>
                </a:lnTo>
                <a:lnTo>
                  <a:pt x="2983680" y="847574"/>
                </a:lnTo>
                <a:lnTo>
                  <a:pt x="2986051" y="838699"/>
                </a:lnTo>
                <a:lnTo>
                  <a:pt x="2982530" y="838265"/>
                </a:lnTo>
                <a:lnTo>
                  <a:pt x="2974880" y="832432"/>
                </a:lnTo>
                <a:lnTo>
                  <a:pt x="2969648" y="839772"/>
                </a:lnTo>
                <a:lnTo>
                  <a:pt x="2964415" y="843641"/>
                </a:lnTo>
                <a:close/>
              </a:path>
              <a:path w="5764402" h="928334">
                <a:moveTo>
                  <a:pt x="3329151" y="851837"/>
                </a:moveTo>
                <a:lnTo>
                  <a:pt x="3333975" y="851198"/>
                </a:lnTo>
                <a:lnTo>
                  <a:pt x="3338692" y="849273"/>
                </a:lnTo>
                <a:lnTo>
                  <a:pt x="3341702" y="846928"/>
                </a:lnTo>
                <a:lnTo>
                  <a:pt x="3341405" y="845026"/>
                </a:lnTo>
                <a:lnTo>
                  <a:pt x="3336201" y="844431"/>
                </a:lnTo>
                <a:lnTo>
                  <a:pt x="3329151" y="851837"/>
                </a:lnTo>
                <a:close/>
              </a:path>
              <a:path w="5764402" h="928334">
                <a:moveTo>
                  <a:pt x="3336201" y="844431"/>
                </a:moveTo>
                <a:lnTo>
                  <a:pt x="3325580" y="845803"/>
                </a:lnTo>
                <a:lnTo>
                  <a:pt x="3325819" y="850327"/>
                </a:lnTo>
                <a:lnTo>
                  <a:pt x="3329151" y="851837"/>
                </a:lnTo>
                <a:lnTo>
                  <a:pt x="3336201" y="844431"/>
                </a:lnTo>
                <a:close/>
              </a:path>
              <a:path w="5764402" h="928334">
                <a:moveTo>
                  <a:pt x="3224943" y="842395"/>
                </a:moveTo>
                <a:lnTo>
                  <a:pt x="3224718" y="838646"/>
                </a:lnTo>
                <a:lnTo>
                  <a:pt x="3218900" y="835126"/>
                </a:lnTo>
                <a:lnTo>
                  <a:pt x="3213603" y="841281"/>
                </a:lnTo>
                <a:lnTo>
                  <a:pt x="3210121" y="843459"/>
                </a:lnTo>
                <a:lnTo>
                  <a:pt x="3203889" y="844900"/>
                </a:lnTo>
                <a:lnTo>
                  <a:pt x="3203461" y="841867"/>
                </a:lnTo>
                <a:lnTo>
                  <a:pt x="3206371" y="918373"/>
                </a:lnTo>
                <a:lnTo>
                  <a:pt x="3220224" y="919020"/>
                </a:lnTo>
                <a:lnTo>
                  <a:pt x="3218544" y="856785"/>
                </a:lnTo>
                <a:lnTo>
                  <a:pt x="3220172" y="851687"/>
                </a:lnTo>
                <a:lnTo>
                  <a:pt x="3224943" y="842395"/>
                </a:lnTo>
                <a:close/>
              </a:path>
              <a:path w="5764402" h="928334">
                <a:moveTo>
                  <a:pt x="3208543" y="833620"/>
                </a:moveTo>
                <a:lnTo>
                  <a:pt x="3195840" y="833826"/>
                </a:lnTo>
                <a:lnTo>
                  <a:pt x="3197796" y="850848"/>
                </a:lnTo>
                <a:lnTo>
                  <a:pt x="3203461" y="841867"/>
                </a:lnTo>
                <a:lnTo>
                  <a:pt x="3207233" y="839086"/>
                </a:lnTo>
                <a:lnTo>
                  <a:pt x="3213603" y="841281"/>
                </a:lnTo>
                <a:lnTo>
                  <a:pt x="3218900" y="835126"/>
                </a:lnTo>
                <a:lnTo>
                  <a:pt x="3208543" y="833620"/>
                </a:lnTo>
                <a:close/>
              </a:path>
              <a:path w="5764402" h="928334">
                <a:moveTo>
                  <a:pt x="3198702" y="854554"/>
                </a:moveTo>
                <a:lnTo>
                  <a:pt x="3196947" y="857083"/>
                </a:lnTo>
                <a:lnTo>
                  <a:pt x="3197673" y="916431"/>
                </a:lnTo>
                <a:lnTo>
                  <a:pt x="3206371" y="918373"/>
                </a:lnTo>
                <a:lnTo>
                  <a:pt x="3203461" y="841867"/>
                </a:lnTo>
                <a:lnTo>
                  <a:pt x="3197796" y="850848"/>
                </a:lnTo>
                <a:lnTo>
                  <a:pt x="3198702" y="854554"/>
                </a:lnTo>
                <a:close/>
              </a:path>
              <a:path w="5764402" h="928334">
                <a:moveTo>
                  <a:pt x="3179568" y="851519"/>
                </a:moveTo>
                <a:lnTo>
                  <a:pt x="3180639" y="846651"/>
                </a:lnTo>
                <a:lnTo>
                  <a:pt x="3185315" y="840494"/>
                </a:lnTo>
                <a:lnTo>
                  <a:pt x="3193331" y="845981"/>
                </a:lnTo>
                <a:lnTo>
                  <a:pt x="3197796" y="850848"/>
                </a:lnTo>
                <a:lnTo>
                  <a:pt x="3195840" y="833826"/>
                </a:lnTo>
                <a:lnTo>
                  <a:pt x="3182984" y="835442"/>
                </a:lnTo>
                <a:lnTo>
                  <a:pt x="3179568" y="851519"/>
                </a:lnTo>
                <a:close/>
              </a:path>
              <a:path w="5764402" h="928334">
                <a:moveTo>
                  <a:pt x="3172799" y="895685"/>
                </a:moveTo>
                <a:lnTo>
                  <a:pt x="3174002" y="896419"/>
                </a:lnTo>
                <a:lnTo>
                  <a:pt x="3176225" y="900895"/>
                </a:lnTo>
                <a:lnTo>
                  <a:pt x="3171811" y="904761"/>
                </a:lnTo>
                <a:lnTo>
                  <a:pt x="3163448" y="907011"/>
                </a:lnTo>
                <a:lnTo>
                  <a:pt x="3153823" y="906636"/>
                </a:lnTo>
                <a:lnTo>
                  <a:pt x="3163796" y="913318"/>
                </a:lnTo>
                <a:lnTo>
                  <a:pt x="3184467" y="913121"/>
                </a:lnTo>
                <a:lnTo>
                  <a:pt x="3179568" y="851519"/>
                </a:lnTo>
                <a:lnTo>
                  <a:pt x="3172799" y="895685"/>
                </a:lnTo>
                <a:close/>
              </a:path>
              <a:path w="5764402" h="928334">
                <a:moveTo>
                  <a:pt x="3172169" y="838167"/>
                </a:moveTo>
                <a:lnTo>
                  <a:pt x="3165588" y="841700"/>
                </a:lnTo>
                <a:lnTo>
                  <a:pt x="3172799" y="895685"/>
                </a:lnTo>
                <a:lnTo>
                  <a:pt x="3179568" y="851519"/>
                </a:lnTo>
                <a:lnTo>
                  <a:pt x="3182984" y="835442"/>
                </a:lnTo>
                <a:lnTo>
                  <a:pt x="3172169" y="838167"/>
                </a:lnTo>
                <a:close/>
              </a:path>
              <a:path w="5764402" h="928334">
                <a:moveTo>
                  <a:pt x="3165588" y="841700"/>
                </a:moveTo>
                <a:lnTo>
                  <a:pt x="3165436" y="845737"/>
                </a:lnTo>
                <a:lnTo>
                  <a:pt x="3165264" y="849043"/>
                </a:lnTo>
                <a:lnTo>
                  <a:pt x="3162156" y="851109"/>
                </a:lnTo>
                <a:lnTo>
                  <a:pt x="3156806" y="851492"/>
                </a:lnTo>
                <a:lnTo>
                  <a:pt x="3164436" y="890472"/>
                </a:lnTo>
                <a:lnTo>
                  <a:pt x="3172799" y="895685"/>
                </a:lnTo>
                <a:lnTo>
                  <a:pt x="3165588" y="841700"/>
                </a:lnTo>
                <a:close/>
              </a:path>
              <a:path w="5764402" h="928334">
                <a:moveTo>
                  <a:pt x="3137395" y="887588"/>
                </a:moveTo>
                <a:lnTo>
                  <a:pt x="3138988" y="884032"/>
                </a:lnTo>
                <a:lnTo>
                  <a:pt x="3145428" y="883855"/>
                </a:lnTo>
                <a:lnTo>
                  <a:pt x="3154611" y="886265"/>
                </a:lnTo>
                <a:lnTo>
                  <a:pt x="3164436" y="890472"/>
                </a:lnTo>
                <a:lnTo>
                  <a:pt x="3156806" y="851492"/>
                </a:lnTo>
                <a:lnTo>
                  <a:pt x="3150168" y="850520"/>
                </a:lnTo>
                <a:lnTo>
                  <a:pt x="3143196" y="848520"/>
                </a:lnTo>
                <a:lnTo>
                  <a:pt x="3137395" y="887588"/>
                </a:lnTo>
                <a:close/>
              </a:path>
              <a:path w="5764402" h="928334">
                <a:moveTo>
                  <a:pt x="3137395" y="887588"/>
                </a:moveTo>
                <a:lnTo>
                  <a:pt x="3143196" y="848520"/>
                </a:lnTo>
                <a:lnTo>
                  <a:pt x="3136843" y="845820"/>
                </a:lnTo>
                <a:lnTo>
                  <a:pt x="3133264" y="912854"/>
                </a:lnTo>
                <a:lnTo>
                  <a:pt x="3146459" y="913277"/>
                </a:lnTo>
                <a:lnTo>
                  <a:pt x="3141532" y="893981"/>
                </a:lnTo>
                <a:lnTo>
                  <a:pt x="3137395" y="887588"/>
                </a:lnTo>
                <a:close/>
              </a:path>
              <a:path w="5764402" h="928334">
                <a:moveTo>
                  <a:pt x="3264752" y="913553"/>
                </a:moveTo>
                <a:lnTo>
                  <a:pt x="3250998" y="907360"/>
                </a:lnTo>
                <a:lnTo>
                  <a:pt x="3253595" y="917935"/>
                </a:lnTo>
                <a:lnTo>
                  <a:pt x="3262797" y="917628"/>
                </a:lnTo>
                <a:lnTo>
                  <a:pt x="3265118" y="913712"/>
                </a:lnTo>
                <a:lnTo>
                  <a:pt x="3264752" y="913553"/>
                </a:lnTo>
                <a:close/>
              </a:path>
              <a:path w="5764402" h="928334">
                <a:moveTo>
                  <a:pt x="3242311" y="903003"/>
                </a:moveTo>
                <a:lnTo>
                  <a:pt x="3237977" y="900247"/>
                </a:lnTo>
                <a:lnTo>
                  <a:pt x="3238540" y="902306"/>
                </a:lnTo>
                <a:lnTo>
                  <a:pt x="3241175" y="916538"/>
                </a:lnTo>
                <a:lnTo>
                  <a:pt x="3253595" y="917935"/>
                </a:lnTo>
                <a:lnTo>
                  <a:pt x="3250998" y="907360"/>
                </a:lnTo>
                <a:lnTo>
                  <a:pt x="3242311" y="903003"/>
                </a:lnTo>
                <a:close/>
              </a:path>
              <a:path w="5764402" h="928334">
                <a:moveTo>
                  <a:pt x="3249109" y="860109"/>
                </a:moveTo>
                <a:lnTo>
                  <a:pt x="3249911" y="900600"/>
                </a:lnTo>
                <a:lnTo>
                  <a:pt x="3256647" y="902372"/>
                </a:lnTo>
                <a:lnTo>
                  <a:pt x="3258133" y="849025"/>
                </a:lnTo>
                <a:lnTo>
                  <a:pt x="3252775" y="846746"/>
                </a:lnTo>
                <a:lnTo>
                  <a:pt x="3246525" y="847103"/>
                </a:lnTo>
                <a:lnTo>
                  <a:pt x="3239888" y="849242"/>
                </a:lnTo>
                <a:lnTo>
                  <a:pt x="3233368" y="852309"/>
                </a:lnTo>
                <a:lnTo>
                  <a:pt x="3233350" y="899648"/>
                </a:lnTo>
                <a:lnTo>
                  <a:pt x="3238540" y="902306"/>
                </a:lnTo>
                <a:lnTo>
                  <a:pt x="3237977" y="900247"/>
                </a:lnTo>
                <a:lnTo>
                  <a:pt x="3238044" y="861156"/>
                </a:lnTo>
                <a:lnTo>
                  <a:pt x="3241460" y="857045"/>
                </a:lnTo>
                <a:lnTo>
                  <a:pt x="3249493" y="850392"/>
                </a:lnTo>
                <a:lnTo>
                  <a:pt x="3253383" y="852072"/>
                </a:lnTo>
                <a:lnTo>
                  <a:pt x="3254484" y="854648"/>
                </a:lnTo>
                <a:lnTo>
                  <a:pt x="3252702" y="857459"/>
                </a:lnTo>
                <a:lnTo>
                  <a:pt x="3249109" y="860109"/>
                </a:lnTo>
                <a:close/>
              </a:path>
              <a:path w="5764402" h="928334">
                <a:moveTo>
                  <a:pt x="3229204" y="915337"/>
                </a:moveTo>
                <a:lnTo>
                  <a:pt x="3241175" y="916538"/>
                </a:lnTo>
                <a:lnTo>
                  <a:pt x="3233350" y="899648"/>
                </a:lnTo>
                <a:lnTo>
                  <a:pt x="3233368" y="852309"/>
                </a:lnTo>
                <a:lnTo>
                  <a:pt x="3227470" y="855451"/>
                </a:lnTo>
                <a:lnTo>
                  <a:pt x="3222697" y="857813"/>
                </a:lnTo>
                <a:lnTo>
                  <a:pt x="3221346" y="916235"/>
                </a:lnTo>
                <a:lnTo>
                  <a:pt x="3229204" y="915337"/>
                </a:lnTo>
                <a:close/>
              </a:path>
              <a:path w="5764402" h="928334">
                <a:moveTo>
                  <a:pt x="3220224" y="919020"/>
                </a:moveTo>
                <a:lnTo>
                  <a:pt x="3221346" y="916235"/>
                </a:lnTo>
                <a:lnTo>
                  <a:pt x="3222697" y="857813"/>
                </a:lnTo>
                <a:lnTo>
                  <a:pt x="3219553" y="858542"/>
                </a:lnTo>
                <a:lnTo>
                  <a:pt x="3218544" y="856785"/>
                </a:lnTo>
                <a:lnTo>
                  <a:pt x="3220224" y="919020"/>
                </a:lnTo>
                <a:close/>
              </a:path>
              <a:path w="5764402" h="928334">
                <a:moveTo>
                  <a:pt x="3193424" y="858420"/>
                </a:moveTo>
                <a:lnTo>
                  <a:pt x="3189029" y="858548"/>
                </a:lnTo>
                <a:lnTo>
                  <a:pt x="3189551" y="908390"/>
                </a:lnTo>
                <a:lnTo>
                  <a:pt x="3191504" y="906718"/>
                </a:lnTo>
                <a:lnTo>
                  <a:pt x="3192983" y="913745"/>
                </a:lnTo>
                <a:lnTo>
                  <a:pt x="3197673" y="916431"/>
                </a:lnTo>
                <a:lnTo>
                  <a:pt x="3196947" y="857083"/>
                </a:lnTo>
                <a:lnTo>
                  <a:pt x="3193424" y="858420"/>
                </a:lnTo>
                <a:close/>
              </a:path>
              <a:path w="5764402" h="928334">
                <a:moveTo>
                  <a:pt x="3189551" y="908390"/>
                </a:moveTo>
                <a:lnTo>
                  <a:pt x="3189029" y="858548"/>
                </a:lnTo>
                <a:lnTo>
                  <a:pt x="3184658" y="857452"/>
                </a:lnTo>
                <a:lnTo>
                  <a:pt x="3181206" y="855114"/>
                </a:lnTo>
                <a:lnTo>
                  <a:pt x="3179568" y="851519"/>
                </a:lnTo>
                <a:lnTo>
                  <a:pt x="3184467" y="913121"/>
                </a:lnTo>
                <a:lnTo>
                  <a:pt x="3184846" y="912782"/>
                </a:lnTo>
                <a:lnTo>
                  <a:pt x="3189551" y="908390"/>
                </a:lnTo>
                <a:close/>
              </a:path>
              <a:path w="5764402" h="928334">
                <a:moveTo>
                  <a:pt x="3146459" y="913277"/>
                </a:moveTo>
                <a:lnTo>
                  <a:pt x="3163796" y="913318"/>
                </a:lnTo>
                <a:lnTo>
                  <a:pt x="3153823" y="906636"/>
                </a:lnTo>
                <a:lnTo>
                  <a:pt x="3145622" y="902629"/>
                </a:lnTo>
                <a:lnTo>
                  <a:pt x="3141532" y="893981"/>
                </a:lnTo>
                <a:lnTo>
                  <a:pt x="3146459" y="913277"/>
                </a:lnTo>
                <a:close/>
              </a:path>
              <a:path w="5764402" h="928334">
                <a:moveTo>
                  <a:pt x="3133264" y="912854"/>
                </a:moveTo>
                <a:lnTo>
                  <a:pt x="3136843" y="845820"/>
                </a:lnTo>
                <a:lnTo>
                  <a:pt x="3132063" y="842747"/>
                </a:lnTo>
                <a:lnTo>
                  <a:pt x="3131033" y="841322"/>
                </a:lnTo>
                <a:lnTo>
                  <a:pt x="3130056" y="841444"/>
                </a:lnTo>
                <a:lnTo>
                  <a:pt x="3133264" y="912854"/>
                </a:lnTo>
                <a:close/>
              </a:path>
              <a:path w="5764402" h="928334">
                <a:moveTo>
                  <a:pt x="3116355" y="846211"/>
                </a:moveTo>
                <a:lnTo>
                  <a:pt x="3116099" y="851246"/>
                </a:lnTo>
                <a:lnTo>
                  <a:pt x="3112308" y="854789"/>
                </a:lnTo>
                <a:lnTo>
                  <a:pt x="3105935" y="856967"/>
                </a:lnTo>
                <a:lnTo>
                  <a:pt x="3097936" y="857903"/>
                </a:lnTo>
                <a:lnTo>
                  <a:pt x="3089265" y="857722"/>
                </a:lnTo>
                <a:lnTo>
                  <a:pt x="3080878" y="856549"/>
                </a:lnTo>
                <a:lnTo>
                  <a:pt x="3073728" y="854508"/>
                </a:lnTo>
                <a:lnTo>
                  <a:pt x="3068771" y="851724"/>
                </a:lnTo>
                <a:lnTo>
                  <a:pt x="3076724" y="913712"/>
                </a:lnTo>
                <a:lnTo>
                  <a:pt x="3081137" y="916342"/>
                </a:lnTo>
                <a:lnTo>
                  <a:pt x="3091912" y="919559"/>
                </a:lnTo>
                <a:lnTo>
                  <a:pt x="3100647" y="917745"/>
                </a:lnTo>
                <a:lnTo>
                  <a:pt x="3109967" y="913769"/>
                </a:lnTo>
                <a:lnTo>
                  <a:pt x="3122498" y="910500"/>
                </a:lnTo>
                <a:lnTo>
                  <a:pt x="3116355" y="846211"/>
                </a:lnTo>
                <a:close/>
              </a:path>
              <a:path w="5764402" h="928334">
                <a:moveTo>
                  <a:pt x="3050233" y="915956"/>
                </a:moveTo>
                <a:lnTo>
                  <a:pt x="3054921" y="918601"/>
                </a:lnTo>
                <a:lnTo>
                  <a:pt x="3060775" y="919499"/>
                </a:lnTo>
                <a:lnTo>
                  <a:pt x="3067982" y="918065"/>
                </a:lnTo>
                <a:lnTo>
                  <a:pt x="3062360" y="850003"/>
                </a:lnTo>
                <a:lnTo>
                  <a:pt x="3055161" y="851623"/>
                </a:lnTo>
                <a:lnTo>
                  <a:pt x="3050233" y="915956"/>
                </a:lnTo>
                <a:close/>
              </a:path>
              <a:path w="5764402" h="928334">
                <a:moveTo>
                  <a:pt x="3047148" y="850985"/>
                </a:moveTo>
                <a:lnTo>
                  <a:pt x="3038671" y="848721"/>
                </a:lnTo>
                <a:lnTo>
                  <a:pt x="3039454" y="899647"/>
                </a:lnTo>
                <a:lnTo>
                  <a:pt x="3041322" y="903411"/>
                </a:lnTo>
                <a:lnTo>
                  <a:pt x="3043619" y="907775"/>
                </a:lnTo>
                <a:lnTo>
                  <a:pt x="3046527" y="912152"/>
                </a:lnTo>
                <a:lnTo>
                  <a:pt x="3050233" y="915956"/>
                </a:lnTo>
                <a:lnTo>
                  <a:pt x="3055161" y="851623"/>
                </a:lnTo>
                <a:lnTo>
                  <a:pt x="3047148" y="850985"/>
                </a:lnTo>
                <a:close/>
              </a:path>
              <a:path w="5764402" h="928334">
                <a:moveTo>
                  <a:pt x="3038671" y="848721"/>
                </a:moveTo>
                <a:lnTo>
                  <a:pt x="3030081" y="845464"/>
                </a:lnTo>
                <a:lnTo>
                  <a:pt x="3032563" y="902325"/>
                </a:lnTo>
                <a:lnTo>
                  <a:pt x="3034568" y="897823"/>
                </a:lnTo>
                <a:lnTo>
                  <a:pt x="3037829" y="897071"/>
                </a:lnTo>
                <a:lnTo>
                  <a:pt x="3039454" y="899647"/>
                </a:lnTo>
                <a:lnTo>
                  <a:pt x="3038671" y="848721"/>
                </a:lnTo>
                <a:close/>
              </a:path>
              <a:path w="5764402" h="928334">
                <a:moveTo>
                  <a:pt x="3030081" y="845464"/>
                </a:moveTo>
                <a:lnTo>
                  <a:pt x="3028882" y="914695"/>
                </a:lnTo>
                <a:lnTo>
                  <a:pt x="3030062" y="910360"/>
                </a:lnTo>
                <a:lnTo>
                  <a:pt x="3032563" y="902325"/>
                </a:lnTo>
                <a:lnTo>
                  <a:pt x="3030081" y="845464"/>
                </a:lnTo>
                <a:close/>
              </a:path>
              <a:path w="5764402" h="928334">
                <a:moveTo>
                  <a:pt x="3013964" y="838498"/>
                </a:moveTo>
                <a:lnTo>
                  <a:pt x="3007138" y="836054"/>
                </a:lnTo>
                <a:lnTo>
                  <a:pt x="3009419" y="843137"/>
                </a:lnTo>
                <a:lnTo>
                  <a:pt x="3009836" y="845296"/>
                </a:lnTo>
                <a:lnTo>
                  <a:pt x="3010414" y="860168"/>
                </a:lnTo>
                <a:lnTo>
                  <a:pt x="3012278" y="856499"/>
                </a:lnTo>
                <a:lnTo>
                  <a:pt x="3016522" y="849867"/>
                </a:lnTo>
                <a:lnTo>
                  <a:pt x="3021728" y="841845"/>
                </a:lnTo>
                <a:lnTo>
                  <a:pt x="3013964" y="838498"/>
                </a:lnTo>
                <a:close/>
              </a:path>
              <a:path w="5764402" h="928334">
                <a:moveTo>
                  <a:pt x="3005106" y="841812"/>
                </a:moveTo>
                <a:lnTo>
                  <a:pt x="3009419" y="843137"/>
                </a:lnTo>
                <a:lnTo>
                  <a:pt x="3007138" y="836054"/>
                </a:lnTo>
                <a:lnTo>
                  <a:pt x="3001601" y="835147"/>
                </a:lnTo>
                <a:lnTo>
                  <a:pt x="2997704" y="836408"/>
                </a:lnTo>
                <a:lnTo>
                  <a:pt x="2997464" y="840331"/>
                </a:lnTo>
                <a:lnTo>
                  <a:pt x="3005106" y="841812"/>
                </a:lnTo>
                <a:close/>
              </a:path>
              <a:path w="5764402" h="928334">
                <a:moveTo>
                  <a:pt x="3241175" y="916538"/>
                </a:moveTo>
                <a:lnTo>
                  <a:pt x="3238540" y="902306"/>
                </a:lnTo>
                <a:lnTo>
                  <a:pt x="3238127" y="903692"/>
                </a:lnTo>
                <a:lnTo>
                  <a:pt x="3234970" y="903138"/>
                </a:lnTo>
                <a:lnTo>
                  <a:pt x="3233350" y="899648"/>
                </a:lnTo>
                <a:lnTo>
                  <a:pt x="3241175" y="916538"/>
                </a:lnTo>
                <a:close/>
              </a:path>
              <a:path w="5764402" h="928334">
                <a:moveTo>
                  <a:pt x="3258133" y="849025"/>
                </a:moveTo>
                <a:lnTo>
                  <a:pt x="3256647" y="902372"/>
                </a:lnTo>
                <a:lnTo>
                  <a:pt x="3263457" y="904352"/>
                </a:lnTo>
                <a:lnTo>
                  <a:pt x="3259049" y="849867"/>
                </a:lnTo>
                <a:lnTo>
                  <a:pt x="3258133" y="849025"/>
                </a:lnTo>
                <a:close/>
              </a:path>
              <a:path w="5764402" h="928334">
                <a:moveTo>
                  <a:pt x="3238171" y="863121"/>
                </a:moveTo>
                <a:lnTo>
                  <a:pt x="3239516" y="898613"/>
                </a:lnTo>
                <a:lnTo>
                  <a:pt x="3243963" y="899270"/>
                </a:lnTo>
                <a:lnTo>
                  <a:pt x="3249911" y="900600"/>
                </a:lnTo>
                <a:lnTo>
                  <a:pt x="3249109" y="860109"/>
                </a:lnTo>
                <a:lnTo>
                  <a:pt x="3244775" y="862200"/>
                </a:lnTo>
                <a:lnTo>
                  <a:pt x="3240772" y="863336"/>
                </a:lnTo>
                <a:lnTo>
                  <a:pt x="3238171" y="863121"/>
                </a:lnTo>
                <a:close/>
              </a:path>
              <a:path w="5764402" h="928334">
                <a:moveTo>
                  <a:pt x="3238044" y="861156"/>
                </a:moveTo>
                <a:lnTo>
                  <a:pt x="3237977" y="900247"/>
                </a:lnTo>
                <a:lnTo>
                  <a:pt x="3239516" y="898613"/>
                </a:lnTo>
                <a:lnTo>
                  <a:pt x="3238171" y="863121"/>
                </a:lnTo>
                <a:lnTo>
                  <a:pt x="3238044" y="861156"/>
                </a:lnTo>
                <a:close/>
              </a:path>
              <a:path w="5764402" h="928334">
                <a:moveTo>
                  <a:pt x="3359185" y="902047"/>
                </a:moveTo>
                <a:lnTo>
                  <a:pt x="3355234" y="830441"/>
                </a:lnTo>
                <a:lnTo>
                  <a:pt x="3350862" y="841543"/>
                </a:lnTo>
                <a:lnTo>
                  <a:pt x="3348462" y="851000"/>
                </a:lnTo>
                <a:lnTo>
                  <a:pt x="3342519" y="854856"/>
                </a:lnTo>
                <a:lnTo>
                  <a:pt x="3334418" y="854401"/>
                </a:lnTo>
                <a:lnTo>
                  <a:pt x="3325549" y="850910"/>
                </a:lnTo>
                <a:lnTo>
                  <a:pt x="3317298" y="845655"/>
                </a:lnTo>
                <a:lnTo>
                  <a:pt x="3327258" y="915589"/>
                </a:lnTo>
                <a:lnTo>
                  <a:pt x="3337854" y="914184"/>
                </a:lnTo>
                <a:lnTo>
                  <a:pt x="3347282" y="914845"/>
                </a:lnTo>
                <a:lnTo>
                  <a:pt x="3350352" y="905609"/>
                </a:lnTo>
                <a:lnTo>
                  <a:pt x="3352039" y="901126"/>
                </a:lnTo>
                <a:lnTo>
                  <a:pt x="3359185" y="902047"/>
                </a:lnTo>
                <a:close/>
              </a:path>
              <a:path w="5764402" h="928334">
                <a:moveTo>
                  <a:pt x="3143916" y="843081"/>
                </a:moveTo>
                <a:lnTo>
                  <a:pt x="3146987" y="845680"/>
                </a:lnTo>
                <a:lnTo>
                  <a:pt x="3151750" y="846989"/>
                </a:lnTo>
                <a:lnTo>
                  <a:pt x="3156644" y="847676"/>
                </a:lnTo>
                <a:lnTo>
                  <a:pt x="3160153" y="847272"/>
                </a:lnTo>
                <a:lnTo>
                  <a:pt x="3159554" y="843641"/>
                </a:lnTo>
                <a:lnTo>
                  <a:pt x="3148639" y="842731"/>
                </a:lnTo>
                <a:lnTo>
                  <a:pt x="3143916" y="843081"/>
                </a:lnTo>
                <a:close/>
              </a:path>
              <a:path w="5764402" h="928334">
                <a:moveTo>
                  <a:pt x="3092534" y="841026"/>
                </a:moveTo>
                <a:lnTo>
                  <a:pt x="3083736" y="842348"/>
                </a:lnTo>
                <a:lnTo>
                  <a:pt x="3086896" y="848095"/>
                </a:lnTo>
                <a:lnTo>
                  <a:pt x="3091450" y="846154"/>
                </a:lnTo>
                <a:lnTo>
                  <a:pt x="3094901" y="843769"/>
                </a:lnTo>
                <a:lnTo>
                  <a:pt x="3095759" y="841780"/>
                </a:lnTo>
                <a:lnTo>
                  <a:pt x="3092534" y="841026"/>
                </a:lnTo>
                <a:close/>
              </a:path>
              <a:path w="5764402" h="928334">
                <a:moveTo>
                  <a:pt x="3082730" y="848752"/>
                </a:moveTo>
                <a:lnTo>
                  <a:pt x="3086896" y="848095"/>
                </a:lnTo>
                <a:lnTo>
                  <a:pt x="3083736" y="842348"/>
                </a:lnTo>
                <a:lnTo>
                  <a:pt x="3081521" y="842853"/>
                </a:lnTo>
                <a:lnTo>
                  <a:pt x="3080441" y="847284"/>
                </a:lnTo>
                <a:lnTo>
                  <a:pt x="3082730" y="848752"/>
                </a:lnTo>
                <a:close/>
              </a:path>
              <a:path w="5764402" h="928334">
                <a:moveTo>
                  <a:pt x="3319626" y="834629"/>
                </a:moveTo>
                <a:lnTo>
                  <a:pt x="3310131" y="832038"/>
                </a:lnTo>
                <a:lnTo>
                  <a:pt x="3311053" y="839909"/>
                </a:lnTo>
                <a:lnTo>
                  <a:pt x="3313371" y="839712"/>
                </a:lnTo>
                <a:lnTo>
                  <a:pt x="3319811" y="838366"/>
                </a:lnTo>
                <a:lnTo>
                  <a:pt x="3322454" y="836722"/>
                </a:lnTo>
                <a:lnTo>
                  <a:pt x="3319626" y="834629"/>
                </a:lnTo>
                <a:close/>
              </a:path>
              <a:path w="5764402" h="928334">
                <a:moveTo>
                  <a:pt x="3385323" y="854811"/>
                </a:moveTo>
                <a:lnTo>
                  <a:pt x="3391937" y="906567"/>
                </a:lnTo>
                <a:lnTo>
                  <a:pt x="3393887" y="918728"/>
                </a:lnTo>
                <a:lnTo>
                  <a:pt x="3401278" y="919480"/>
                </a:lnTo>
                <a:lnTo>
                  <a:pt x="3408697" y="920031"/>
                </a:lnTo>
                <a:lnTo>
                  <a:pt x="3415824" y="920352"/>
                </a:lnTo>
                <a:lnTo>
                  <a:pt x="3422339" y="920414"/>
                </a:lnTo>
                <a:lnTo>
                  <a:pt x="3427922" y="920188"/>
                </a:lnTo>
                <a:lnTo>
                  <a:pt x="3423542" y="856448"/>
                </a:lnTo>
                <a:lnTo>
                  <a:pt x="3415701" y="856670"/>
                </a:lnTo>
                <a:lnTo>
                  <a:pt x="3407545" y="856613"/>
                </a:lnTo>
                <a:lnTo>
                  <a:pt x="3399489" y="856282"/>
                </a:lnTo>
                <a:lnTo>
                  <a:pt x="3391944" y="855680"/>
                </a:lnTo>
                <a:lnTo>
                  <a:pt x="3385323" y="854811"/>
                </a:lnTo>
                <a:close/>
              </a:path>
              <a:path w="5764402" h="928334">
                <a:moveTo>
                  <a:pt x="3385323" y="854811"/>
                </a:moveTo>
                <a:lnTo>
                  <a:pt x="3380038" y="853680"/>
                </a:lnTo>
                <a:lnTo>
                  <a:pt x="3376503" y="852291"/>
                </a:lnTo>
                <a:lnTo>
                  <a:pt x="3376428" y="850781"/>
                </a:lnTo>
                <a:lnTo>
                  <a:pt x="3376044" y="850803"/>
                </a:lnTo>
                <a:lnTo>
                  <a:pt x="3376088" y="903034"/>
                </a:lnTo>
                <a:lnTo>
                  <a:pt x="3391937" y="906567"/>
                </a:lnTo>
                <a:lnTo>
                  <a:pt x="3385323" y="854811"/>
                </a:lnTo>
                <a:close/>
              </a:path>
              <a:path w="5764402" h="928334">
                <a:moveTo>
                  <a:pt x="3366906" y="847080"/>
                </a:moveTo>
                <a:lnTo>
                  <a:pt x="3367350" y="904494"/>
                </a:lnTo>
                <a:lnTo>
                  <a:pt x="3376088" y="903034"/>
                </a:lnTo>
                <a:lnTo>
                  <a:pt x="3376044" y="850803"/>
                </a:lnTo>
                <a:lnTo>
                  <a:pt x="3371750" y="850322"/>
                </a:lnTo>
                <a:lnTo>
                  <a:pt x="3368466" y="849084"/>
                </a:lnTo>
                <a:lnTo>
                  <a:pt x="3366906" y="847080"/>
                </a:lnTo>
                <a:close/>
              </a:path>
              <a:path w="5764402" h="928334">
                <a:moveTo>
                  <a:pt x="3334179" y="832374"/>
                </a:moveTo>
                <a:lnTo>
                  <a:pt x="3336094" y="835926"/>
                </a:lnTo>
                <a:lnTo>
                  <a:pt x="3341658" y="838460"/>
                </a:lnTo>
                <a:lnTo>
                  <a:pt x="3350862" y="841543"/>
                </a:lnTo>
                <a:lnTo>
                  <a:pt x="3355234" y="830441"/>
                </a:lnTo>
                <a:lnTo>
                  <a:pt x="3347928" y="830359"/>
                </a:lnTo>
                <a:lnTo>
                  <a:pt x="3341698" y="830632"/>
                </a:lnTo>
                <a:lnTo>
                  <a:pt x="3336973" y="831293"/>
                </a:lnTo>
                <a:lnTo>
                  <a:pt x="3334179" y="832374"/>
                </a:lnTo>
                <a:close/>
              </a:path>
              <a:path w="5764402" h="928334">
                <a:moveTo>
                  <a:pt x="3454224" y="869619"/>
                </a:moveTo>
                <a:lnTo>
                  <a:pt x="3454085" y="863986"/>
                </a:lnTo>
                <a:lnTo>
                  <a:pt x="3449038" y="841685"/>
                </a:lnTo>
                <a:lnTo>
                  <a:pt x="3443044" y="839568"/>
                </a:lnTo>
                <a:lnTo>
                  <a:pt x="3439892" y="837626"/>
                </a:lnTo>
                <a:lnTo>
                  <a:pt x="3440458" y="834236"/>
                </a:lnTo>
                <a:lnTo>
                  <a:pt x="3437966" y="837010"/>
                </a:lnTo>
                <a:lnTo>
                  <a:pt x="3440908" y="849044"/>
                </a:lnTo>
                <a:lnTo>
                  <a:pt x="3443610" y="851021"/>
                </a:lnTo>
                <a:lnTo>
                  <a:pt x="3451355" y="914864"/>
                </a:lnTo>
                <a:lnTo>
                  <a:pt x="3454224" y="869619"/>
                </a:lnTo>
                <a:close/>
              </a:path>
              <a:path w="5764402" h="928334">
                <a:moveTo>
                  <a:pt x="3435005" y="846760"/>
                </a:moveTo>
                <a:lnTo>
                  <a:pt x="3440908" y="849044"/>
                </a:lnTo>
                <a:lnTo>
                  <a:pt x="3437966" y="837010"/>
                </a:lnTo>
                <a:lnTo>
                  <a:pt x="3433357" y="839974"/>
                </a:lnTo>
                <a:lnTo>
                  <a:pt x="3425489" y="844165"/>
                </a:lnTo>
                <a:lnTo>
                  <a:pt x="3435005" y="846760"/>
                </a:lnTo>
                <a:close/>
              </a:path>
              <a:path w="5764402" h="928334">
                <a:moveTo>
                  <a:pt x="3454583" y="870515"/>
                </a:moveTo>
                <a:lnTo>
                  <a:pt x="3460045" y="917341"/>
                </a:lnTo>
                <a:lnTo>
                  <a:pt x="3467448" y="918969"/>
                </a:lnTo>
                <a:lnTo>
                  <a:pt x="3472189" y="918792"/>
                </a:lnTo>
                <a:lnTo>
                  <a:pt x="3471813" y="914324"/>
                </a:lnTo>
                <a:lnTo>
                  <a:pt x="3475437" y="877382"/>
                </a:lnTo>
                <a:lnTo>
                  <a:pt x="3462360" y="876615"/>
                </a:lnTo>
                <a:lnTo>
                  <a:pt x="3468182" y="909189"/>
                </a:lnTo>
                <a:lnTo>
                  <a:pt x="3470934" y="913443"/>
                </a:lnTo>
                <a:lnTo>
                  <a:pt x="3468182" y="909189"/>
                </a:lnTo>
                <a:lnTo>
                  <a:pt x="3462360" y="876615"/>
                </a:lnTo>
                <a:lnTo>
                  <a:pt x="3454583" y="870515"/>
                </a:lnTo>
                <a:close/>
              </a:path>
              <a:path w="5764402" h="928334">
                <a:moveTo>
                  <a:pt x="3597335" y="922813"/>
                </a:moveTo>
                <a:lnTo>
                  <a:pt x="3602245" y="922376"/>
                </a:lnTo>
                <a:lnTo>
                  <a:pt x="3606431" y="919451"/>
                </a:lnTo>
                <a:lnTo>
                  <a:pt x="3609306" y="914856"/>
                </a:lnTo>
                <a:lnTo>
                  <a:pt x="3610285" y="909410"/>
                </a:lnTo>
                <a:lnTo>
                  <a:pt x="3608781" y="903930"/>
                </a:lnTo>
                <a:lnTo>
                  <a:pt x="3604208" y="899236"/>
                </a:lnTo>
                <a:lnTo>
                  <a:pt x="3597335" y="922813"/>
                </a:lnTo>
                <a:close/>
              </a:path>
              <a:path w="5764402" h="928334">
                <a:moveTo>
                  <a:pt x="3597335" y="922813"/>
                </a:moveTo>
                <a:lnTo>
                  <a:pt x="3604208" y="899236"/>
                </a:lnTo>
                <a:lnTo>
                  <a:pt x="3595979" y="896145"/>
                </a:lnTo>
                <a:lnTo>
                  <a:pt x="3595352" y="893420"/>
                </a:lnTo>
                <a:lnTo>
                  <a:pt x="3593374" y="884444"/>
                </a:lnTo>
                <a:lnTo>
                  <a:pt x="3592287" y="919944"/>
                </a:lnTo>
                <a:lnTo>
                  <a:pt x="3597335" y="922813"/>
                </a:lnTo>
                <a:close/>
              </a:path>
              <a:path w="5764402" h="928334">
                <a:moveTo>
                  <a:pt x="3564459" y="912637"/>
                </a:moveTo>
                <a:lnTo>
                  <a:pt x="3563923" y="909236"/>
                </a:lnTo>
                <a:lnTo>
                  <a:pt x="3563156" y="918689"/>
                </a:lnTo>
                <a:lnTo>
                  <a:pt x="3565753" y="919336"/>
                </a:lnTo>
                <a:lnTo>
                  <a:pt x="3565527" y="915797"/>
                </a:lnTo>
                <a:lnTo>
                  <a:pt x="3564459" y="912637"/>
                </a:lnTo>
                <a:close/>
              </a:path>
              <a:path w="5764402" h="928334">
                <a:moveTo>
                  <a:pt x="3557316" y="853402"/>
                </a:moveTo>
                <a:lnTo>
                  <a:pt x="3557262" y="856819"/>
                </a:lnTo>
                <a:lnTo>
                  <a:pt x="3555505" y="856799"/>
                </a:lnTo>
                <a:lnTo>
                  <a:pt x="3552776" y="854422"/>
                </a:lnTo>
                <a:lnTo>
                  <a:pt x="3549801" y="850765"/>
                </a:lnTo>
                <a:lnTo>
                  <a:pt x="3555032" y="914236"/>
                </a:lnTo>
                <a:lnTo>
                  <a:pt x="3557584" y="915745"/>
                </a:lnTo>
                <a:lnTo>
                  <a:pt x="3557316" y="853402"/>
                </a:lnTo>
                <a:close/>
              </a:path>
              <a:path w="5764402" h="928334">
                <a:moveTo>
                  <a:pt x="3555032" y="914236"/>
                </a:moveTo>
                <a:lnTo>
                  <a:pt x="3549801" y="850765"/>
                </a:lnTo>
                <a:lnTo>
                  <a:pt x="3547311" y="846907"/>
                </a:lnTo>
                <a:lnTo>
                  <a:pt x="3546033" y="843928"/>
                </a:lnTo>
                <a:lnTo>
                  <a:pt x="3541755" y="913380"/>
                </a:lnTo>
                <a:lnTo>
                  <a:pt x="3555032" y="914236"/>
                </a:lnTo>
                <a:close/>
              </a:path>
              <a:path w="5764402" h="928334">
                <a:moveTo>
                  <a:pt x="3487696" y="856043"/>
                </a:moveTo>
                <a:lnTo>
                  <a:pt x="3480417" y="856608"/>
                </a:lnTo>
                <a:lnTo>
                  <a:pt x="3482815" y="871252"/>
                </a:lnTo>
                <a:lnTo>
                  <a:pt x="3482960" y="875002"/>
                </a:lnTo>
                <a:lnTo>
                  <a:pt x="3485513" y="911525"/>
                </a:lnTo>
                <a:lnTo>
                  <a:pt x="3491271" y="913605"/>
                </a:lnTo>
                <a:lnTo>
                  <a:pt x="3490769" y="851647"/>
                </a:lnTo>
                <a:lnTo>
                  <a:pt x="3487696" y="856043"/>
                </a:lnTo>
                <a:close/>
              </a:path>
              <a:path w="5764402" h="928334">
                <a:moveTo>
                  <a:pt x="3482815" y="871252"/>
                </a:moveTo>
                <a:lnTo>
                  <a:pt x="3480417" y="856608"/>
                </a:lnTo>
                <a:lnTo>
                  <a:pt x="3472046" y="854293"/>
                </a:lnTo>
                <a:lnTo>
                  <a:pt x="3465699" y="850047"/>
                </a:lnTo>
                <a:lnTo>
                  <a:pt x="3464492" y="844821"/>
                </a:lnTo>
                <a:lnTo>
                  <a:pt x="3458638" y="843846"/>
                </a:lnTo>
                <a:lnTo>
                  <a:pt x="3464615" y="861858"/>
                </a:lnTo>
                <a:lnTo>
                  <a:pt x="3472002" y="863996"/>
                </a:lnTo>
                <a:lnTo>
                  <a:pt x="3478616" y="867355"/>
                </a:lnTo>
                <a:lnTo>
                  <a:pt x="3482815" y="871252"/>
                </a:lnTo>
                <a:close/>
              </a:path>
              <a:path w="5764402" h="928334">
                <a:moveTo>
                  <a:pt x="3458638" y="843846"/>
                </a:moveTo>
                <a:lnTo>
                  <a:pt x="3449038" y="841685"/>
                </a:lnTo>
                <a:lnTo>
                  <a:pt x="3454085" y="863986"/>
                </a:lnTo>
                <a:lnTo>
                  <a:pt x="3458096" y="861627"/>
                </a:lnTo>
                <a:lnTo>
                  <a:pt x="3464615" y="861858"/>
                </a:lnTo>
                <a:lnTo>
                  <a:pt x="3458638" y="843846"/>
                </a:lnTo>
                <a:close/>
              </a:path>
              <a:path w="5764402" h="928334">
                <a:moveTo>
                  <a:pt x="3442751" y="912497"/>
                </a:moveTo>
                <a:lnTo>
                  <a:pt x="3451355" y="914864"/>
                </a:lnTo>
                <a:lnTo>
                  <a:pt x="3443610" y="851021"/>
                </a:lnTo>
                <a:lnTo>
                  <a:pt x="3441061" y="854072"/>
                </a:lnTo>
                <a:lnTo>
                  <a:pt x="3436635" y="855153"/>
                </a:lnTo>
                <a:lnTo>
                  <a:pt x="3435610" y="911198"/>
                </a:lnTo>
                <a:lnTo>
                  <a:pt x="3442751" y="912497"/>
                </a:lnTo>
                <a:close/>
              </a:path>
              <a:path w="5764402" h="928334">
                <a:moveTo>
                  <a:pt x="3435610" y="911198"/>
                </a:moveTo>
                <a:lnTo>
                  <a:pt x="3436635" y="855153"/>
                </a:lnTo>
                <a:lnTo>
                  <a:pt x="3430658" y="855944"/>
                </a:lnTo>
                <a:lnTo>
                  <a:pt x="3427922" y="920188"/>
                </a:lnTo>
                <a:lnTo>
                  <a:pt x="3432253" y="919644"/>
                </a:lnTo>
                <a:lnTo>
                  <a:pt x="3430658" y="913712"/>
                </a:lnTo>
                <a:lnTo>
                  <a:pt x="3431307" y="911923"/>
                </a:lnTo>
                <a:lnTo>
                  <a:pt x="3435610" y="911198"/>
                </a:lnTo>
                <a:close/>
              </a:path>
              <a:path w="5764402" h="928334">
                <a:moveTo>
                  <a:pt x="3375085" y="915557"/>
                </a:moveTo>
                <a:lnTo>
                  <a:pt x="3380471" y="916737"/>
                </a:lnTo>
                <a:lnTo>
                  <a:pt x="3386845" y="917804"/>
                </a:lnTo>
                <a:lnTo>
                  <a:pt x="3393887" y="918728"/>
                </a:lnTo>
                <a:lnTo>
                  <a:pt x="3391937" y="906567"/>
                </a:lnTo>
                <a:lnTo>
                  <a:pt x="3381444" y="907725"/>
                </a:lnTo>
                <a:lnTo>
                  <a:pt x="3375085" y="915557"/>
                </a:lnTo>
                <a:close/>
              </a:path>
              <a:path w="5764402" h="928334">
                <a:moveTo>
                  <a:pt x="3374180" y="908974"/>
                </a:moveTo>
                <a:lnTo>
                  <a:pt x="3369824" y="910285"/>
                </a:lnTo>
                <a:lnTo>
                  <a:pt x="3371007" y="914293"/>
                </a:lnTo>
                <a:lnTo>
                  <a:pt x="3375085" y="915557"/>
                </a:lnTo>
                <a:lnTo>
                  <a:pt x="3381444" y="907725"/>
                </a:lnTo>
                <a:lnTo>
                  <a:pt x="3374180" y="908974"/>
                </a:lnTo>
                <a:close/>
              </a:path>
              <a:path w="5764402" h="928334">
                <a:moveTo>
                  <a:pt x="3482960" y="875002"/>
                </a:moveTo>
                <a:lnTo>
                  <a:pt x="3477408" y="877922"/>
                </a:lnTo>
                <a:lnTo>
                  <a:pt x="3479088" y="914831"/>
                </a:lnTo>
                <a:lnTo>
                  <a:pt x="3481701" y="912490"/>
                </a:lnTo>
                <a:lnTo>
                  <a:pt x="3485513" y="911525"/>
                </a:lnTo>
                <a:lnTo>
                  <a:pt x="3482960" y="875002"/>
                </a:lnTo>
                <a:close/>
              </a:path>
              <a:path w="5764402" h="928334">
                <a:moveTo>
                  <a:pt x="3475437" y="877382"/>
                </a:moveTo>
                <a:lnTo>
                  <a:pt x="3471813" y="914324"/>
                </a:lnTo>
                <a:lnTo>
                  <a:pt x="3474454" y="916976"/>
                </a:lnTo>
                <a:lnTo>
                  <a:pt x="3479088" y="914831"/>
                </a:lnTo>
                <a:lnTo>
                  <a:pt x="3477408" y="877922"/>
                </a:lnTo>
                <a:lnTo>
                  <a:pt x="3475437" y="877382"/>
                </a:lnTo>
                <a:close/>
              </a:path>
              <a:path w="5764402" h="928334">
                <a:moveTo>
                  <a:pt x="3454224" y="869619"/>
                </a:moveTo>
                <a:lnTo>
                  <a:pt x="3451355" y="914864"/>
                </a:lnTo>
                <a:lnTo>
                  <a:pt x="3460045" y="917341"/>
                </a:lnTo>
                <a:lnTo>
                  <a:pt x="3454583" y="870515"/>
                </a:lnTo>
                <a:lnTo>
                  <a:pt x="3454224" y="869619"/>
                </a:lnTo>
                <a:close/>
              </a:path>
              <a:path w="5764402" h="928334">
                <a:moveTo>
                  <a:pt x="3434534" y="915817"/>
                </a:moveTo>
                <a:lnTo>
                  <a:pt x="3430658" y="913712"/>
                </a:lnTo>
                <a:lnTo>
                  <a:pt x="3432253" y="919644"/>
                </a:lnTo>
                <a:lnTo>
                  <a:pt x="3435012" y="918754"/>
                </a:lnTo>
                <a:lnTo>
                  <a:pt x="3434534" y="915817"/>
                </a:lnTo>
                <a:close/>
              </a:path>
              <a:path w="5764402" h="928334">
                <a:moveTo>
                  <a:pt x="3355054" y="918759"/>
                </a:moveTo>
                <a:lnTo>
                  <a:pt x="3356608" y="918143"/>
                </a:lnTo>
                <a:lnTo>
                  <a:pt x="3360330" y="914118"/>
                </a:lnTo>
                <a:lnTo>
                  <a:pt x="3363004" y="908878"/>
                </a:lnTo>
                <a:lnTo>
                  <a:pt x="3361027" y="904049"/>
                </a:lnTo>
                <a:lnTo>
                  <a:pt x="3358040" y="906014"/>
                </a:lnTo>
                <a:lnTo>
                  <a:pt x="3355054" y="918759"/>
                </a:lnTo>
                <a:close/>
              </a:path>
              <a:path w="5764402" h="928334">
                <a:moveTo>
                  <a:pt x="3355054" y="918759"/>
                </a:moveTo>
                <a:lnTo>
                  <a:pt x="3358040" y="906014"/>
                </a:lnTo>
                <a:lnTo>
                  <a:pt x="3353417" y="906886"/>
                </a:lnTo>
                <a:lnTo>
                  <a:pt x="3350352" y="905609"/>
                </a:lnTo>
                <a:lnTo>
                  <a:pt x="3347282" y="914845"/>
                </a:lnTo>
                <a:lnTo>
                  <a:pt x="3355054" y="918759"/>
                </a:lnTo>
                <a:close/>
              </a:path>
              <a:path w="5764402" h="928334">
                <a:moveTo>
                  <a:pt x="3315984" y="917874"/>
                </a:moveTo>
                <a:lnTo>
                  <a:pt x="3327258" y="915589"/>
                </a:lnTo>
                <a:lnTo>
                  <a:pt x="3317298" y="845655"/>
                </a:lnTo>
                <a:lnTo>
                  <a:pt x="3311173" y="840020"/>
                </a:lnTo>
                <a:lnTo>
                  <a:pt x="3304808" y="840911"/>
                </a:lnTo>
                <a:lnTo>
                  <a:pt x="3304518" y="919853"/>
                </a:lnTo>
                <a:lnTo>
                  <a:pt x="3315984" y="917874"/>
                </a:lnTo>
                <a:close/>
              </a:path>
              <a:path w="5764402" h="928334">
                <a:moveTo>
                  <a:pt x="3304808" y="840911"/>
                </a:moveTo>
                <a:lnTo>
                  <a:pt x="3295795" y="842116"/>
                </a:lnTo>
                <a:lnTo>
                  <a:pt x="3294558" y="906633"/>
                </a:lnTo>
                <a:lnTo>
                  <a:pt x="3292225" y="911549"/>
                </a:lnTo>
                <a:lnTo>
                  <a:pt x="3281923" y="912466"/>
                </a:lnTo>
                <a:lnTo>
                  <a:pt x="3278419" y="915808"/>
                </a:lnTo>
                <a:lnTo>
                  <a:pt x="3282965" y="918149"/>
                </a:lnTo>
                <a:lnTo>
                  <a:pt x="3293349" y="920340"/>
                </a:lnTo>
                <a:lnTo>
                  <a:pt x="3304518" y="919853"/>
                </a:lnTo>
                <a:lnTo>
                  <a:pt x="3304808" y="840911"/>
                </a:lnTo>
                <a:close/>
              </a:path>
              <a:path w="5764402" h="928334">
                <a:moveTo>
                  <a:pt x="2210669" y="854844"/>
                </a:moveTo>
                <a:lnTo>
                  <a:pt x="2211593" y="857931"/>
                </a:lnTo>
                <a:lnTo>
                  <a:pt x="2212487" y="865257"/>
                </a:lnTo>
                <a:lnTo>
                  <a:pt x="2211437" y="870745"/>
                </a:lnTo>
                <a:lnTo>
                  <a:pt x="2210669" y="854844"/>
                </a:lnTo>
                <a:lnTo>
                  <a:pt x="2208412" y="857120"/>
                </a:lnTo>
                <a:lnTo>
                  <a:pt x="2207779" y="875104"/>
                </a:lnTo>
                <a:lnTo>
                  <a:pt x="2208412" y="857120"/>
                </a:lnTo>
                <a:lnTo>
                  <a:pt x="2205669" y="842134"/>
                </a:lnTo>
                <a:lnTo>
                  <a:pt x="2201490" y="835846"/>
                </a:lnTo>
                <a:lnTo>
                  <a:pt x="2203481" y="862869"/>
                </a:lnTo>
                <a:lnTo>
                  <a:pt x="2205980" y="872840"/>
                </a:lnTo>
                <a:lnTo>
                  <a:pt x="2207998" y="877130"/>
                </a:lnTo>
                <a:lnTo>
                  <a:pt x="2208994" y="875426"/>
                </a:lnTo>
                <a:lnTo>
                  <a:pt x="2210104" y="872416"/>
                </a:lnTo>
                <a:lnTo>
                  <a:pt x="2213777" y="919442"/>
                </a:lnTo>
                <a:lnTo>
                  <a:pt x="2214519" y="850962"/>
                </a:lnTo>
                <a:lnTo>
                  <a:pt x="2210669" y="854844"/>
                </a:lnTo>
                <a:close/>
              </a:path>
              <a:path w="5764402" h="928334">
                <a:moveTo>
                  <a:pt x="2141112" y="912799"/>
                </a:moveTo>
                <a:lnTo>
                  <a:pt x="2147413" y="919868"/>
                </a:lnTo>
                <a:lnTo>
                  <a:pt x="2154734" y="922509"/>
                </a:lnTo>
                <a:lnTo>
                  <a:pt x="2162734" y="921481"/>
                </a:lnTo>
                <a:lnTo>
                  <a:pt x="2171071" y="917545"/>
                </a:lnTo>
                <a:lnTo>
                  <a:pt x="2179402" y="911461"/>
                </a:lnTo>
                <a:lnTo>
                  <a:pt x="2187386" y="903989"/>
                </a:lnTo>
                <a:lnTo>
                  <a:pt x="2194679" y="895890"/>
                </a:lnTo>
                <a:lnTo>
                  <a:pt x="2200939" y="887922"/>
                </a:lnTo>
                <a:lnTo>
                  <a:pt x="2199927" y="870712"/>
                </a:lnTo>
                <a:lnTo>
                  <a:pt x="2200422" y="867602"/>
                </a:lnTo>
                <a:lnTo>
                  <a:pt x="2202381" y="871226"/>
                </a:lnTo>
                <a:lnTo>
                  <a:pt x="2205825" y="880848"/>
                </a:lnTo>
                <a:lnTo>
                  <a:pt x="2207998" y="877130"/>
                </a:lnTo>
                <a:lnTo>
                  <a:pt x="2205980" y="872840"/>
                </a:lnTo>
                <a:lnTo>
                  <a:pt x="2203481" y="862869"/>
                </a:lnTo>
                <a:lnTo>
                  <a:pt x="2201490" y="835846"/>
                </a:lnTo>
                <a:lnTo>
                  <a:pt x="2197066" y="832089"/>
                </a:lnTo>
                <a:lnTo>
                  <a:pt x="2194708" y="851500"/>
                </a:lnTo>
                <a:lnTo>
                  <a:pt x="2191711" y="852834"/>
                </a:lnTo>
                <a:lnTo>
                  <a:pt x="2186025" y="854344"/>
                </a:lnTo>
                <a:lnTo>
                  <a:pt x="2178264" y="855944"/>
                </a:lnTo>
                <a:lnTo>
                  <a:pt x="2169046" y="857546"/>
                </a:lnTo>
                <a:lnTo>
                  <a:pt x="2158988" y="859065"/>
                </a:lnTo>
                <a:lnTo>
                  <a:pt x="2148705" y="860413"/>
                </a:lnTo>
                <a:lnTo>
                  <a:pt x="2141112" y="912799"/>
                </a:lnTo>
                <a:close/>
              </a:path>
              <a:path w="5764402" h="928334">
                <a:moveTo>
                  <a:pt x="2202381" y="871226"/>
                </a:moveTo>
                <a:lnTo>
                  <a:pt x="2200422" y="867602"/>
                </a:lnTo>
                <a:lnTo>
                  <a:pt x="2199927" y="870712"/>
                </a:lnTo>
                <a:lnTo>
                  <a:pt x="2200939" y="887922"/>
                </a:lnTo>
                <a:lnTo>
                  <a:pt x="2205825" y="880848"/>
                </a:lnTo>
                <a:lnTo>
                  <a:pt x="2202381" y="871226"/>
                </a:lnTo>
                <a:close/>
              </a:path>
              <a:path w="5764402" h="928334">
                <a:moveTo>
                  <a:pt x="2115403" y="901200"/>
                </a:moveTo>
                <a:lnTo>
                  <a:pt x="2117297" y="916661"/>
                </a:lnTo>
                <a:lnTo>
                  <a:pt x="2120104" y="915540"/>
                </a:lnTo>
                <a:lnTo>
                  <a:pt x="2129476" y="908636"/>
                </a:lnTo>
                <a:lnTo>
                  <a:pt x="2138745" y="908074"/>
                </a:lnTo>
                <a:lnTo>
                  <a:pt x="2141112" y="912799"/>
                </a:lnTo>
                <a:lnTo>
                  <a:pt x="2148705" y="860413"/>
                </a:lnTo>
                <a:lnTo>
                  <a:pt x="2138813" y="861503"/>
                </a:lnTo>
                <a:lnTo>
                  <a:pt x="2129931" y="862248"/>
                </a:lnTo>
                <a:lnTo>
                  <a:pt x="2122673" y="862562"/>
                </a:lnTo>
                <a:lnTo>
                  <a:pt x="2118769" y="897643"/>
                </a:lnTo>
                <a:lnTo>
                  <a:pt x="2115403" y="901200"/>
                </a:lnTo>
                <a:close/>
              </a:path>
              <a:path w="5764402" h="928334">
                <a:moveTo>
                  <a:pt x="2122673" y="862562"/>
                </a:moveTo>
                <a:lnTo>
                  <a:pt x="2117656" y="862358"/>
                </a:lnTo>
                <a:lnTo>
                  <a:pt x="2116812" y="860048"/>
                </a:lnTo>
                <a:lnTo>
                  <a:pt x="2114529" y="857104"/>
                </a:lnTo>
                <a:lnTo>
                  <a:pt x="2110056" y="857037"/>
                </a:lnTo>
                <a:lnTo>
                  <a:pt x="2105463" y="856677"/>
                </a:lnTo>
                <a:lnTo>
                  <a:pt x="2111829" y="893929"/>
                </a:lnTo>
                <a:lnTo>
                  <a:pt x="2116251" y="894883"/>
                </a:lnTo>
                <a:lnTo>
                  <a:pt x="2118769" y="897643"/>
                </a:lnTo>
                <a:lnTo>
                  <a:pt x="2122673" y="862562"/>
                </a:lnTo>
                <a:close/>
              </a:path>
              <a:path w="5764402" h="928334">
                <a:moveTo>
                  <a:pt x="2208994" y="875426"/>
                </a:moveTo>
                <a:lnTo>
                  <a:pt x="2207998" y="877130"/>
                </a:lnTo>
                <a:lnTo>
                  <a:pt x="2208083" y="877920"/>
                </a:lnTo>
                <a:lnTo>
                  <a:pt x="2213777" y="919442"/>
                </a:lnTo>
                <a:lnTo>
                  <a:pt x="2210104" y="872416"/>
                </a:lnTo>
                <a:lnTo>
                  <a:pt x="2208994" y="875426"/>
                </a:lnTo>
                <a:close/>
              </a:path>
              <a:path w="5764402" h="928334">
                <a:moveTo>
                  <a:pt x="2209178" y="849859"/>
                </a:moveTo>
                <a:lnTo>
                  <a:pt x="2205669" y="842134"/>
                </a:lnTo>
                <a:lnTo>
                  <a:pt x="2208412" y="857120"/>
                </a:lnTo>
                <a:lnTo>
                  <a:pt x="2210669" y="854844"/>
                </a:lnTo>
                <a:lnTo>
                  <a:pt x="2209178" y="849859"/>
                </a:lnTo>
                <a:close/>
              </a:path>
              <a:path w="5764402" h="928334">
                <a:moveTo>
                  <a:pt x="2230467" y="849409"/>
                </a:moveTo>
                <a:lnTo>
                  <a:pt x="2231887" y="847437"/>
                </a:lnTo>
                <a:lnTo>
                  <a:pt x="2236986" y="839448"/>
                </a:lnTo>
                <a:lnTo>
                  <a:pt x="2238401" y="835302"/>
                </a:lnTo>
                <a:lnTo>
                  <a:pt x="2236827" y="834393"/>
                </a:lnTo>
                <a:lnTo>
                  <a:pt x="2232957" y="836111"/>
                </a:lnTo>
                <a:lnTo>
                  <a:pt x="2230467" y="849409"/>
                </a:lnTo>
                <a:close/>
              </a:path>
              <a:path w="5764402" h="928334">
                <a:moveTo>
                  <a:pt x="2227486" y="839850"/>
                </a:moveTo>
                <a:lnTo>
                  <a:pt x="2221109" y="845003"/>
                </a:lnTo>
                <a:lnTo>
                  <a:pt x="2224958" y="919537"/>
                </a:lnTo>
                <a:lnTo>
                  <a:pt x="2225374" y="914003"/>
                </a:lnTo>
                <a:lnTo>
                  <a:pt x="2225744" y="913322"/>
                </a:lnTo>
                <a:lnTo>
                  <a:pt x="2228334" y="911251"/>
                </a:lnTo>
                <a:lnTo>
                  <a:pt x="2230467" y="849409"/>
                </a:lnTo>
                <a:lnTo>
                  <a:pt x="2232957" y="836111"/>
                </a:lnTo>
                <a:lnTo>
                  <a:pt x="2227486" y="839850"/>
                </a:lnTo>
                <a:close/>
              </a:path>
              <a:path w="5764402" h="928334">
                <a:moveTo>
                  <a:pt x="2214519" y="850962"/>
                </a:moveTo>
                <a:lnTo>
                  <a:pt x="2213777" y="919442"/>
                </a:lnTo>
                <a:lnTo>
                  <a:pt x="2224958" y="919537"/>
                </a:lnTo>
                <a:lnTo>
                  <a:pt x="2221109" y="845003"/>
                </a:lnTo>
                <a:lnTo>
                  <a:pt x="2214519" y="850962"/>
                </a:lnTo>
                <a:close/>
              </a:path>
              <a:path w="5764402" h="928334">
                <a:moveTo>
                  <a:pt x="2239191" y="918693"/>
                </a:moveTo>
                <a:lnTo>
                  <a:pt x="2258718" y="917432"/>
                </a:lnTo>
                <a:lnTo>
                  <a:pt x="2240003" y="847606"/>
                </a:lnTo>
                <a:lnTo>
                  <a:pt x="2238668" y="904158"/>
                </a:lnTo>
                <a:lnTo>
                  <a:pt x="2236940" y="906159"/>
                </a:lnTo>
                <a:lnTo>
                  <a:pt x="2230264" y="911417"/>
                </a:lnTo>
                <a:lnTo>
                  <a:pt x="2228299" y="912548"/>
                </a:lnTo>
                <a:lnTo>
                  <a:pt x="2225374" y="914003"/>
                </a:lnTo>
                <a:lnTo>
                  <a:pt x="2224958" y="919537"/>
                </a:lnTo>
                <a:lnTo>
                  <a:pt x="2239191" y="918693"/>
                </a:lnTo>
                <a:close/>
              </a:path>
              <a:path w="5764402" h="928334">
                <a:moveTo>
                  <a:pt x="2208083" y="877920"/>
                </a:moveTo>
                <a:lnTo>
                  <a:pt x="2207193" y="881186"/>
                </a:lnTo>
                <a:lnTo>
                  <a:pt x="2205413" y="884805"/>
                </a:lnTo>
                <a:lnTo>
                  <a:pt x="2203046" y="888677"/>
                </a:lnTo>
                <a:lnTo>
                  <a:pt x="2200395" y="892702"/>
                </a:lnTo>
                <a:lnTo>
                  <a:pt x="2205342" y="918507"/>
                </a:lnTo>
                <a:lnTo>
                  <a:pt x="2213777" y="919442"/>
                </a:lnTo>
                <a:lnTo>
                  <a:pt x="2208083" y="877920"/>
                </a:lnTo>
                <a:close/>
              </a:path>
              <a:path w="5764402" h="928334">
                <a:moveTo>
                  <a:pt x="2205342" y="918507"/>
                </a:moveTo>
                <a:lnTo>
                  <a:pt x="2200395" y="892702"/>
                </a:lnTo>
                <a:lnTo>
                  <a:pt x="2197763" y="896782"/>
                </a:lnTo>
                <a:lnTo>
                  <a:pt x="2195454" y="900816"/>
                </a:lnTo>
                <a:lnTo>
                  <a:pt x="2193770" y="904706"/>
                </a:lnTo>
                <a:lnTo>
                  <a:pt x="2195503" y="914513"/>
                </a:lnTo>
                <a:lnTo>
                  <a:pt x="2199352" y="916831"/>
                </a:lnTo>
                <a:lnTo>
                  <a:pt x="2205342" y="918507"/>
                </a:lnTo>
                <a:close/>
              </a:path>
              <a:path w="5764402" h="928334">
                <a:moveTo>
                  <a:pt x="2193770" y="904706"/>
                </a:moveTo>
                <a:lnTo>
                  <a:pt x="2193015" y="908351"/>
                </a:lnTo>
                <a:lnTo>
                  <a:pt x="2193491" y="911654"/>
                </a:lnTo>
                <a:lnTo>
                  <a:pt x="2195503" y="914513"/>
                </a:lnTo>
                <a:lnTo>
                  <a:pt x="2193770" y="904706"/>
                </a:lnTo>
                <a:close/>
              </a:path>
              <a:path w="5764402" h="928334">
                <a:moveTo>
                  <a:pt x="2211593" y="857931"/>
                </a:moveTo>
                <a:lnTo>
                  <a:pt x="2210669" y="854844"/>
                </a:lnTo>
                <a:lnTo>
                  <a:pt x="2211437" y="870745"/>
                </a:lnTo>
                <a:lnTo>
                  <a:pt x="2212487" y="865257"/>
                </a:lnTo>
                <a:lnTo>
                  <a:pt x="2211593" y="857931"/>
                </a:lnTo>
                <a:close/>
              </a:path>
              <a:path w="5764402" h="928334">
                <a:moveTo>
                  <a:pt x="2706340" y="845701"/>
                </a:moveTo>
                <a:lnTo>
                  <a:pt x="2706239" y="844978"/>
                </a:lnTo>
                <a:lnTo>
                  <a:pt x="2702058" y="843762"/>
                </a:lnTo>
                <a:lnTo>
                  <a:pt x="2697540" y="842853"/>
                </a:lnTo>
                <a:lnTo>
                  <a:pt x="2691088" y="843619"/>
                </a:lnTo>
                <a:lnTo>
                  <a:pt x="2690880" y="845070"/>
                </a:lnTo>
                <a:lnTo>
                  <a:pt x="2694631" y="845617"/>
                </a:lnTo>
                <a:lnTo>
                  <a:pt x="2699289" y="845951"/>
                </a:lnTo>
                <a:lnTo>
                  <a:pt x="2703608" y="846002"/>
                </a:lnTo>
                <a:lnTo>
                  <a:pt x="2706340" y="845701"/>
                </a:lnTo>
                <a:close/>
              </a:path>
              <a:path w="5764402" h="928334">
                <a:moveTo>
                  <a:pt x="2702264" y="836697"/>
                </a:moveTo>
                <a:lnTo>
                  <a:pt x="2706459" y="834568"/>
                </a:lnTo>
                <a:lnTo>
                  <a:pt x="2706608" y="831289"/>
                </a:lnTo>
                <a:lnTo>
                  <a:pt x="2701181" y="834528"/>
                </a:lnTo>
                <a:lnTo>
                  <a:pt x="2699154" y="835053"/>
                </a:lnTo>
                <a:lnTo>
                  <a:pt x="2698206" y="838042"/>
                </a:lnTo>
                <a:lnTo>
                  <a:pt x="2702264" y="836697"/>
                </a:lnTo>
                <a:close/>
              </a:path>
              <a:path w="5764402" h="928334">
                <a:moveTo>
                  <a:pt x="2698235" y="831803"/>
                </a:moveTo>
                <a:lnTo>
                  <a:pt x="2697493" y="832038"/>
                </a:lnTo>
                <a:lnTo>
                  <a:pt x="2701181" y="834528"/>
                </a:lnTo>
                <a:lnTo>
                  <a:pt x="2706608" y="831289"/>
                </a:lnTo>
                <a:lnTo>
                  <a:pt x="2698235" y="831803"/>
                </a:lnTo>
                <a:close/>
              </a:path>
              <a:path w="5764402" h="928334">
                <a:moveTo>
                  <a:pt x="2583419" y="833149"/>
                </a:moveTo>
                <a:lnTo>
                  <a:pt x="2579441" y="834070"/>
                </a:lnTo>
                <a:lnTo>
                  <a:pt x="2583721" y="836776"/>
                </a:lnTo>
                <a:lnTo>
                  <a:pt x="2587356" y="834341"/>
                </a:lnTo>
                <a:lnTo>
                  <a:pt x="2583419" y="833149"/>
                </a:lnTo>
                <a:close/>
              </a:path>
              <a:path w="5764402" h="928334">
                <a:moveTo>
                  <a:pt x="2557649" y="855350"/>
                </a:moveTo>
                <a:lnTo>
                  <a:pt x="2561334" y="854416"/>
                </a:lnTo>
                <a:lnTo>
                  <a:pt x="2561999" y="853362"/>
                </a:lnTo>
                <a:lnTo>
                  <a:pt x="2557574" y="852467"/>
                </a:lnTo>
                <a:lnTo>
                  <a:pt x="2554119" y="852227"/>
                </a:lnTo>
                <a:lnTo>
                  <a:pt x="2553015" y="855879"/>
                </a:lnTo>
                <a:lnTo>
                  <a:pt x="2557649" y="855350"/>
                </a:lnTo>
                <a:close/>
              </a:path>
              <a:path w="5764402" h="928334">
                <a:moveTo>
                  <a:pt x="2554119" y="852227"/>
                </a:moveTo>
                <a:lnTo>
                  <a:pt x="2549179" y="854600"/>
                </a:lnTo>
                <a:lnTo>
                  <a:pt x="2549502" y="855723"/>
                </a:lnTo>
                <a:lnTo>
                  <a:pt x="2553015" y="855879"/>
                </a:lnTo>
                <a:lnTo>
                  <a:pt x="2554119" y="852227"/>
                </a:lnTo>
                <a:close/>
              </a:path>
              <a:path w="5764402" h="928334">
                <a:moveTo>
                  <a:pt x="2475106" y="838396"/>
                </a:moveTo>
                <a:lnTo>
                  <a:pt x="2478187" y="837089"/>
                </a:lnTo>
                <a:lnTo>
                  <a:pt x="2476949" y="834639"/>
                </a:lnTo>
                <a:lnTo>
                  <a:pt x="2473200" y="832131"/>
                </a:lnTo>
                <a:lnTo>
                  <a:pt x="2468750" y="830649"/>
                </a:lnTo>
                <a:lnTo>
                  <a:pt x="2465896" y="837479"/>
                </a:lnTo>
                <a:lnTo>
                  <a:pt x="2475106" y="838396"/>
                </a:lnTo>
                <a:close/>
              </a:path>
              <a:path w="5764402" h="928334">
                <a:moveTo>
                  <a:pt x="2465406" y="831276"/>
                </a:moveTo>
                <a:lnTo>
                  <a:pt x="2464980" y="835097"/>
                </a:lnTo>
                <a:lnTo>
                  <a:pt x="2465896" y="837479"/>
                </a:lnTo>
                <a:lnTo>
                  <a:pt x="2468750" y="830649"/>
                </a:lnTo>
                <a:lnTo>
                  <a:pt x="2465406" y="831276"/>
                </a:lnTo>
                <a:close/>
              </a:path>
              <a:path w="5764402" h="928334">
                <a:moveTo>
                  <a:pt x="2476009" y="845824"/>
                </a:moveTo>
                <a:lnTo>
                  <a:pt x="2473927" y="848491"/>
                </a:lnTo>
                <a:lnTo>
                  <a:pt x="2480915" y="849796"/>
                </a:lnTo>
                <a:lnTo>
                  <a:pt x="2480269" y="846461"/>
                </a:lnTo>
                <a:lnTo>
                  <a:pt x="2476009" y="845824"/>
                </a:lnTo>
                <a:close/>
              </a:path>
              <a:path w="5764402" h="928334">
                <a:moveTo>
                  <a:pt x="2403096" y="846876"/>
                </a:moveTo>
                <a:lnTo>
                  <a:pt x="2404018" y="849140"/>
                </a:lnTo>
                <a:lnTo>
                  <a:pt x="2410370" y="850342"/>
                </a:lnTo>
                <a:lnTo>
                  <a:pt x="2414787" y="850850"/>
                </a:lnTo>
                <a:lnTo>
                  <a:pt x="2419985" y="848356"/>
                </a:lnTo>
                <a:lnTo>
                  <a:pt x="2419369" y="845691"/>
                </a:lnTo>
                <a:lnTo>
                  <a:pt x="2415626" y="845322"/>
                </a:lnTo>
                <a:lnTo>
                  <a:pt x="2410976" y="845462"/>
                </a:lnTo>
                <a:lnTo>
                  <a:pt x="2406454" y="846014"/>
                </a:lnTo>
                <a:lnTo>
                  <a:pt x="2403096" y="846876"/>
                </a:lnTo>
                <a:close/>
              </a:path>
              <a:path w="5764402" h="928334">
                <a:moveTo>
                  <a:pt x="2838608" y="835427"/>
                </a:moveTo>
                <a:lnTo>
                  <a:pt x="2834487" y="833415"/>
                </a:lnTo>
                <a:lnTo>
                  <a:pt x="2836628" y="835840"/>
                </a:lnTo>
                <a:lnTo>
                  <a:pt x="2838362" y="846407"/>
                </a:lnTo>
                <a:lnTo>
                  <a:pt x="2841676" y="842747"/>
                </a:lnTo>
                <a:lnTo>
                  <a:pt x="2841996" y="839020"/>
                </a:lnTo>
                <a:lnTo>
                  <a:pt x="2838608" y="835427"/>
                </a:lnTo>
                <a:close/>
              </a:path>
              <a:path w="5764402" h="928334">
                <a:moveTo>
                  <a:pt x="2813375" y="845493"/>
                </a:moveTo>
                <a:lnTo>
                  <a:pt x="2810325" y="846262"/>
                </a:lnTo>
                <a:lnTo>
                  <a:pt x="2812944" y="847945"/>
                </a:lnTo>
                <a:lnTo>
                  <a:pt x="2817100" y="845849"/>
                </a:lnTo>
                <a:lnTo>
                  <a:pt x="2813375" y="845493"/>
                </a:lnTo>
                <a:close/>
              </a:path>
              <a:path w="5764402" h="928334">
                <a:moveTo>
                  <a:pt x="2432462" y="860202"/>
                </a:moveTo>
                <a:lnTo>
                  <a:pt x="2433150" y="907211"/>
                </a:lnTo>
                <a:lnTo>
                  <a:pt x="2435654" y="911089"/>
                </a:lnTo>
                <a:lnTo>
                  <a:pt x="2446400" y="915759"/>
                </a:lnTo>
                <a:lnTo>
                  <a:pt x="2442655" y="848627"/>
                </a:lnTo>
                <a:lnTo>
                  <a:pt x="2442552" y="844982"/>
                </a:lnTo>
                <a:lnTo>
                  <a:pt x="2441444" y="843604"/>
                </a:lnTo>
                <a:lnTo>
                  <a:pt x="2439075" y="848099"/>
                </a:lnTo>
                <a:lnTo>
                  <a:pt x="2434586" y="857537"/>
                </a:lnTo>
                <a:lnTo>
                  <a:pt x="2432462" y="860202"/>
                </a:lnTo>
                <a:close/>
              </a:path>
              <a:path w="5764402" h="928334">
                <a:moveTo>
                  <a:pt x="2428499" y="864474"/>
                </a:moveTo>
                <a:lnTo>
                  <a:pt x="2426070" y="865520"/>
                </a:lnTo>
                <a:lnTo>
                  <a:pt x="2426198" y="910819"/>
                </a:lnTo>
                <a:lnTo>
                  <a:pt x="2428170" y="908256"/>
                </a:lnTo>
                <a:lnTo>
                  <a:pt x="2433150" y="907211"/>
                </a:lnTo>
                <a:lnTo>
                  <a:pt x="2432462" y="860202"/>
                </a:lnTo>
                <a:lnTo>
                  <a:pt x="2428499" y="864474"/>
                </a:lnTo>
                <a:close/>
              </a:path>
              <a:path w="5764402" h="928334">
                <a:moveTo>
                  <a:pt x="2598184" y="16674"/>
                </a:moveTo>
                <a:lnTo>
                  <a:pt x="2596170" y="23080"/>
                </a:lnTo>
                <a:lnTo>
                  <a:pt x="2600587" y="21773"/>
                </a:lnTo>
                <a:lnTo>
                  <a:pt x="2605136" y="11146"/>
                </a:lnTo>
                <a:lnTo>
                  <a:pt x="2598184" y="16674"/>
                </a:lnTo>
                <a:close/>
              </a:path>
              <a:path w="5764402" h="928334">
                <a:moveTo>
                  <a:pt x="2591437" y="91782"/>
                </a:moveTo>
                <a:lnTo>
                  <a:pt x="2593487" y="93939"/>
                </a:lnTo>
                <a:lnTo>
                  <a:pt x="2601074" y="96340"/>
                </a:lnTo>
                <a:lnTo>
                  <a:pt x="2604801" y="93415"/>
                </a:lnTo>
                <a:lnTo>
                  <a:pt x="2604948" y="88425"/>
                </a:lnTo>
                <a:lnTo>
                  <a:pt x="2602081" y="88723"/>
                </a:lnTo>
                <a:lnTo>
                  <a:pt x="2594851" y="90095"/>
                </a:lnTo>
                <a:lnTo>
                  <a:pt x="2591437" y="91782"/>
                </a:lnTo>
                <a:close/>
              </a:path>
              <a:path w="5764402" h="928334">
                <a:moveTo>
                  <a:pt x="2778433" y="916919"/>
                </a:moveTo>
                <a:lnTo>
                  <a:pt x="2783220" y="900770"/>
                </a:lnTo>
                <a:lnTo>
                  <a:pt x="2780645" y="852899"/>
                </a:lnTo>
                <a:lnTo>
                  <a:pt x="2776207" y="857799"/>
                </a:lnTo>
                <a:lnTo>
                  <a:pt x="2770896" y="859478"/>
                </a:lnTo>
                <a:lnTo>
                  <a:pt x="2765961" y="860446"/>
                </a:lnTo>
                <a:lnTo>
                  <a:pt x="2764893" y="847585"/>
                </a:lnTo>
                <a:lnTo>
                  <a:pt x="2758658" y="851464"/>
                </a:lnTo>
                <a:lnTo>
                  <a:pt x="2762731" y="870573"/>
                </a:lnTo>
                <a:lnTo>
                  <a:pt x="2768529" y="870522"/>
                </a:lnTo>
                <a:lnTo>
                  <a:pt x="2773390" y="870726"/>
                </a:lnTo>
                <a:lnTo>
                  <a:pt x="2776924" y="871209"/>
                </a:lnTo>
                <a:lnTo>
                  <a:pt x="2778455" y="873103"/>
                </a:lnTo>
                <a:lnTo>
                  <a:pt x="2778433" y="916919"/>
                </a:lnTo>
                <a:close/>
              </a:path>
              <a:path w="5764402" h="928334">
                <a:moveTo>
                  <a:pt x="2765823" y="858007"/>
                </a:moveTo>
                <a:lnTo>
                  <a:pt x="2768880" y="855633"/>
                </a:lnTo>
                <a:lnTo>
                  <a:pt x="2771292" y="844000"/>
                </a:lnTo>
                <a:lnTo>
                  <a:pt x="2764893" y="847585"/>
                </a:lnTo>
                <a:lnTo>
                  <a:pt x="2765961" y="860446"/>
                </a:lnTo>
                <a:lnTo>
                  <a:pt x="2765823" y="858007"/>
                </a:lnTo>
                <a:close/>
              </a:path>
              <a:path w="5764402" h="928334">
                <a:moveTo>
                  <a:pt x="2762731" y="870573"/>
                </a:moveTo>
                <a:lnTo>
                  <a:pt x="2758658" y="851464"/>
                </a:lnTo>
                <a:lnTo>
                  <a:pt x="2752895" y="855061"/>
                </a:lnTo>
                <a:lnTo>
                  <a:pt x="2747912" y="857797"/>
                </a:lnTo>
                <a:lnTo>
                  <a:pt x="2744015" y="859094"/>
                </a:lnTo>
                <a:lnTo>
                  <a:pt x="2749880" y="871346"/>
                </a:lnTo>
                <a:lnTo>
                  <a:pt x="2756385" y="870855"/>
                </a:lnTo>
                <a:lnTo>
                  <a:pt x="2762731" y="870573"/>
                </a:lnTo>
                <a:close/>
              </a:path>
              <a:path w="5764402" h="928334">
                <a:moveTo>
                  <a:pt x="2743607" y="872021"/>
                </a:moveTo>
                <a:lnTo>
                  <a:pt x="2749880" y="871346"/>
                </a:lnTo>
                <a:lnTo>
                  <a:pt x="2744015" y="859094"/>
                </a:lnTo>
                <a:lnTo>
                  <a:pt x="2741512" y="858373"/>
                </a:lnTo>
                <a:lnTo>
                  <a:pt x="2740711" y="855058"/>
                </a:lnTo>
                <a:lnTo>
                  <a:pt x="2737953" y="872858"/>
                </a:lnTo>
                <a:lnTo>
                  <a:pt x="2743607" y="872021"/>
                </a:lnTo>
                <a:close/>
              </a:path>
              <a:path w="5764402" h="928334">
                <a:moveTo>
                  <a:pt x="2740517" y="833767"/>
                </a:moveTo>
                <a:lnTo>
                  <a:pt x="2732486" y="832136"/>
                </a:lnTo>
                <a:lnTo>
                  <a:pt x="2732797" y="845296"/>
                </a:lnTo>
                <a:lnTo>
                  <a:pt x="2736843" y="844010"/>
                </a:lnTo>
                <a:lnTo>
                  <a:pt x="2739685" y="844465"/>
                </a:lnTo>
                <a:lnTo>
                  <a:pt x="2740182" y="847346"/>
                </a:lnTo>
                <a:lnTo>
                  <a:pt x="2740711" y="855058"/>
                </a:lnTo>
                <a:lnTo>
                  <a:pt x="2741918" y="848570"/>
                </a:lnTo>
                <a:lnTo>
                  <a:pt x="2745442" y="838331"/>
                </a:lnTo>
                <a:lnTo>
                  <a:pt x="2740517" y="833767"/>
                </a:lnTo>
                <a:close/>
              </a:path>
              <a:path w="5764402" h="928334">
                <a:moveTo>
                  <a:pt x="2737953" y="872858"/>
                </a:moveTo>
                <a:lnTo>
                  <a:pt x="2740711" y="855058"/>
                </a:lnTo>
                <a:lnTo>
                  <a:pt x="2740182" y="847346"/>
                </a:lnTo>
                <a:lnTo>
                  <a:pt x="2737191" y="853341"/>
                </a:lnTo>
                <a:lnTo>
                  <a:pt x="2734434" y="853793"/>
                </a:lnTo>
                <a:lnTo>
                  <a:pt x="2733309" y="873833"/>
                </a:lnTo>
                <a:lnTo>
                  <a:pt x="2737953" y="872858"/>
                </a:lnTo>
                <a:close/>
              </a:path>
              <a:path w="5764402" h="928334">
                <a:moveTo>
                  <a:pt x="2725239" y="899876"/>
                </a:moveTo>
                <a:lnTo>
                  <a:pt x="2730427" y="895882"/>
                </a:lnTo>
                <a:lnTo>
                  <a:pt x="2729331" y="877350"/>
                </a:lnTo>
                <a:lnTo>
                  <a:pt x="2730065" y="874922"/>
                </a:lnTo>
                <a:lnTo>
                  <a:pt x="2733309" y="873833"/>
                </a:lnTo>
                <a:lnTo>
                  <a:pt x="2734434" y="853793"/>
                </a:lnTo>
                <a:lnTo>
                  <a:pt x="2727387" y="854106"/>
                </a:lnTo>
                <a:lnTo>
                  <a:pt x="2725239" y="899876"/>
                </a:lnTo>
                <a:close/>
              </a:path>
              <a:path w="5764402" h="928334">
                <a:moveTo>
                  <a:pt x="2811967" y="866790"/>
                </a:moveTo>
                <a:lnTo>
                  <a:pt x="2814260" y="864222"/>
                </a:lnTo>
                <a:lnTo>
                  <a:pt x="2821937" y="863485"/>
                </a:lnTo>
                <a:lnTo>
                  <a:pt x="2824937" y="863930"/>
                </a:lnTo>
                <a:lnTo>
                  <a:pt x="2825613" y="852732"/>
                </a:lnTo>
                <a:lnTo>
                  <a:pt x="2817610" y="854996"/>
                </a:lnTo>
                <a:lnTo>
                  <a:pt x="2811967" y="866790"/>
                </a:lnTo>
                <a:close/>
              </a:path>
              <a:path w="5764402" h="928334">
                <a:moveTo>
                  <a:pt x="2806430" y="912058"/>
                </a:moveTo>
                <a:lnTo>
                  <a:pt x="2809473" y="856397"/>
                </a:lnTo>
                <a:lnTo>
                  <a:pt x="2801920" y="856733"/>
                </a:lnTo>
                <a:lnTo>
                  <a:pt x="2797845" y="913160"/>
                </a:lnTo>
                <a:lnTo>
                  <a:pt x="2794479" y="913685"/>
                </a:lnTo>
                <a:lnTo>
                  <a:pt x="2801672" y="919897"/>
                </a:lnTo>
                <a:lnTo>
                  <a:pt x="2805453" y="915153"/>
                </a:lnTo>
                <a:lnTo>
                  <a:pt x="2806430" y="912058"/>
                </a:lnTo>
                <a:close/>
              </a:path>
              <a:path w="5764402" h="928334">
                <a:moveTo>
                  <a:pt x="2791840" y="843444"/>
                </a:moveTo>
                <a:lnTo>
                  <a:pt x="2788402" y="840797"/>
                </a:lnTo>
                <a:lnTo>
                  <a:pt x="2791192" y="898569"/>
                </a:lnTo>
                <a:lnTo>
                  <a:pt x="2792799" y="901309"/>
                </a:lnTo>
                <a:lnTo>
                  <a:pt x="2796697" y="908963"/>
                </a:lnTo>
                <a:lnTo>
                  <a:pt x="2797845" y="913160"/>
                </a:lnTo>
                <a:lnTo>
                  <a:pt x="2801920" y="856733"/>
                </a:lnTo>
                <a:lnTo>
                  <a:pt x="2795665" y="855805"/>
                </a:lnTo>
                <a:lnTo>
                  <a:pt x="2791423" y="853414"/>
                </a:lnTo>
                <a:lnTo>
                  <a:pt x="2789909" y="849360"/>
                </a:lnTo>
                <a:lnTo>
                  <a:pt x="2791840" y="843444"/>
                </a:lnTo>
                <a:close/>
              </a:path>
              <a:path w="5764402" h="928334">
                <a:moveTo>
                  <a:pt x="2780645" y="852899"/>
                </a:moveTo>
                <a:lnTo>
                  <a:pt x="2783220" y="900770"/>
                </a:lnTo>
                <a:lnTo>
                  <a:pt x="2785677" y="897339"/>
                </a:lnTo>
                <a:lnTo>
                  <a:pt x="2791192" y="898569"/>
                </a:lnTo>
                <a:lnTo>
                  <a:pt x="2788402" y="840797"/>
                </a:lnTo>
                <a:lnTo>
                  <a:pt x="2783354" y="840028"/>
                </a:lnTo>
                <a:lnTo>
                  <a:pt x="2780645" y="852899"/>
                </a:lnTo>
                <a:close/>
              </a:path>
              <a:path w="5764402" h="928334">
                <a:moveTo>
                  <a:pt x="2772861" y="853179"/>
                </a:moveTo>
                <a:lnTo>
                  <a:pt x="2776898" y="851161"/>
                </a:lnTo>
                <a:lnTo>
                  <a:pt x="2780121" y="850098"/>
                </a:lnTo>
                <a:lnTo>
                  <a:pt x="2780645" y="852899"/>
                </a:lnTo>
                <a:lnTo>
                  <a:pt x="2783354" y="840028"/>
                </a:lnTo>
                <a:lnTo>
                  <a:pt x="2777548" y="841289"/>
                </a:lnTo>
                <a:lnTo>
                  <a:pt x="2772861" y="853179"/>
                </a:lnTo>
                <a:close/>
              </a:path>
              <a:path w="5764402" h="928334">
                <a:moveTo>
                  <a:pt x="2771292" y="844000"/>
                </a:moveTo>
                <a:lnTo>
                  <a:pt x="2768880" y="855633"/>
                </a:lnTo>
                <a:lnTo>
                  <a:pt x="2772861" y="853179"/>
                </a:lnTo>
                <a:lnTo>
                  <a:pt x="2777548" y="841289"/>
                </a:lnTo>
                <a:lnTo>
                  <a:pt x="2771292" y="844000"/>
                </a:lnTo>
                <a:close/>
              </a:path>
              <a:path w="5764402" h="928334">
                <a:moveTo>
                  <a:pt x="2791260" y="911263"/>
                </a:moveTo>
                <a:lnTo>
                  <a:pt x="2787879" y="907886"/>
                </a:lnTo>
                <a:lnTo>
                  <a:pt x="2789885" y="919638"/>
                </a:lnTo>
                <a:lnTo>
                  <a:pt x="2801672" y="919897"/>
                </a:lnTo>
                <a:lnTo>
                  <a:pt x="2794479" y="913685"/>
                </a:lnTo>
                <a:lnTo>
                  <a:pt x="2791260" y="911263"/>
                </a:lnTo>
                <a:close/>
              </a:path>
              <a:path w="5764402" h="928334">
                <a:moveTo>
                  <a:pt x="2789885" y="919638"/>
                </a:moveTo>
                <a:lnTo>
                  <a:pt x="2787879" y="907886"/>
                </a:lnTo>
                <a:lnTo>
                  <a:pt x="2784983" y="904180"/>
                </a:lnTo>
                <a:lnTo>
                  <a:pt x="2783220" y="900770"/>
                </a:lnTo>
                <a:lnTo>
                  <a:pt x="2778433" y="916919"/>
                </a:lnTo>
                <a:lnTo>
                  <a:pt x="2789885" y="919638"/>
                </a:lnTo>
                <a:close/>
              </a:path>
              <a:path w="5764402" h="928334">
                <a:moveTo>
                  <a:pt x="2730427" y="895882"/>
                </a:moveTo>
                <a:lnTo>
                  <a:pt x="2731589" y="898526"/>
                </a:lnTo>
                <a:lnTo>
                  <a:pt x="2736470" y="905151"/>
                </a:lnTo>
                <a:lnTo>
                  <a:pt x="2744259" y="912766"/>
                </a:lnTo>
                <a:lnTo>
                  <a:pt x="2753976" y="918665"/>
                </a:lnTo>
                <a:lnTo>
                  <a:pt x="2764642" y="920144"/>
                </a:lnTo>
                <a:lnTo>
                  <a:pt x="2775275" y="914498"/>
                </a:lnTo>
                <a:lnTo>
                  <a:pt x="2778433" y="916919"/>
                </a:lnTo>
                <a:lnTo>
                  <a:pt x="2778455" y="873103"/>
                </a:lnTo>
                <a:lnTo>
                  <a:pt x="2775672" y="874562"/>
                </a:lnTo>
                <a:lnTo>
                  <a:pt x="2770005" y="876392"/>
                </a:lnTo>
                <a:lnTo>
                  <a:pt x="2761064" y="878619"/>
                </a:lnTo>
                <a:lnTo>
                  <a:pt x="2748459" y="881264"/>
                </a:lnTo>
                <a:lnTo>
                  <a:pt x="2738867" y="879954"/>
                </a:lnTo>
                <a:lnTo>
                  <a:pt x="2732620" y="878642"/>
                </a:lnTo>
                <a:lnTo>
                  <a:pt x="2730427" y="895882"/>
                </a:lnTo>
                <a:close/>
              </a:path>
              <a:path w="5764402" h="928334">
                <a:moveTo>
                  <a:pt x="2728686" y="847634"/>
                </a:moveTo>
                <a:lnTo>
                  <a:pt x="2732486" y="832136"/>
                </a:lnTo>
                <a:lnTo>
                  <a:pt x="2724247" y="834312"/>
                </a:lnTo>
                <a:lnTo>
                  <a:pt x="2725239" y="899876"/>
                </a:lnTo>
                <a:lnTo>
                  <a:pt x="2727387" y="854106"/>
                </a:lnTo>
                <a:lnTo>
                  <a:pt x="2724840" y="852726"/>
                </a:lnTo>
                <a:lnTo>
                  <a:pt x="2725654" y="850340"/>
                </a:lnTo>
                <a:lnTo>
                  <a:pt x="2728686" y="847634"/>
                </a:lnTo>
                <a:close/>
              </a:path>
              <a:path w="5764402" h="928334">
                <a:moveTo>
                  <a:pt x="2717329" y="838793"/>
                </a:moveTo>
                <a:lnTo>
                  <a:pt x="2713262" y="844078"/>
                </a:lnTo>
                <a:lnTo>
                  <a:pt x="2713576" y="848663"/>
                </a:lnTo>
                <a:lnTo>
                  <a:pt x="2719800" y="851047"/>
                </a:lnTo>
                <a:lnTo>
                  <a:pt x="2717329" y="838793"/>
                </a:lnTo>
                <a:close/>
              </a:path>
              <a:path w="5764402" h="928334">
                <a:moveTo>
                  <a:pt x="2669193" y="842001"/>
                </a:moveTo>
                <a:lnTo>
                  <a:pt x="2661993" y="842620"/>
                </a:lnTo>
                <a:lnTo>
                  <a:pt x="2665264" y="844232"/>
                </a:lnTo>
                <a:lnTo>
                  <a:pt x="2669915" y="844556"/>
                </a:lnTo>
                <a:lnTo>
                  <a:pt x="2672696" y="844113"/>
                </a:lnTo>
                <a:lnTo>
                  <a:pt x="2669193" y="842001"/>
                </a:lnTo>
                <a:close/>
              </a:path>
              <a:path w="5764402" h="928334">
                <a:moveTo>
                  <a:pt x="2877562" y="837020"/>
                </a:moveTo>
                <a:lnTo>
                  <a:pt x="2870444" y="837632"/>
                </a:lnTo>
                <a:lnTo>
                  <a:pt x="2873694" y="839234"/>
                </a:lnTo>
                <a:lnTo>
                  <a:pt x="2878344" y="839573"/>
                </a:lnTo>
                <a:lnTo>
                  <a:pt x="2881198" y="839171"/>
                </a:lnTo>
                <a:lnTo>
                  <a:pt x="2877562" y="837020"/>
                </a:lnTo>
                <a:close/>
              </a:path>
              <a:path w="5764402" h="928334">
                <a:moveTo>
                  <a:pt x="2578622" y="840050"/>
                </a:moveTo>
                <a:lnTo>
                  <a:pt x="2572538" y="837675"/>
                </a:lnTo>
                <a:lnTo>
                  <a:pt x="2574324" y="888775"/>
                </a:lnTo>
                <a:lnTo>
                  <a:pt x="2574394" y="890024"/>
                </a:lnTo>
                <a:lnTo>
                  <a:pt x="2575535" y="918759"/>
                </a:lnTo>
                <a:lnTo>
                  <a:pt x="2579449" y="915113"/>
                </a:lnTo>
                <a:lnTo>
                  <a:pt x="2579494" y="848403"/>
                </a:lnTo>
                <a:lnTo>
                  <a:pt x="2583714" y="843313"/>
                </a:lnTo>
                <a:lnTo>
                  <a:pt x="2578622" y="840050"/>
                </a:lnTo>
                <a:close/>
              </a:path>
              <a:path w="5764402" h="928334">
                <a:moveTo>
                  <a:pt x="2566044" y="842747"/>
                </a:moveTo>
                <a:lnTo>
                  <a:pt x="2569320" y="845563"/>
                </a:lnTo>
                <a:lnTo>
                  <a:pt x="2569932" y="850789"/>
                </a:lnTo>
                <a:lnTo>
                  <a:pt x="2570526" y="886244"/>
                </a:lnTo>
                <a:lnTo>
                  <a:pt x="2574324" y="888775"/>
                </a:lnTo>
                <a:lnTo>
                  <a:pt x="2572538" y="837675"/>
                </a:lnTo>
                <a:lnTo>
                  <a:pt x="2569458" y="838580"/>
                </a:lnTo>
                <a:lnTo>
                  <a:pt x="2566044" y="842747"/>
                </a:lnTo>
                <a:close/>
              </a:path>
              <a:path w="5764402" h="928334">
                <a:moveTo>
                  <a:pt x="2610043" y="837020"/>
                </a:moveTo>
                <a:lnTo>
                  <a:pt x="2610380" y="836321"/>
                </a:lnTo>
                <a:lnTo>
                  <a:pt x="2610989" y="832935"/>
                </a:lnTo>
                <a:lnTo>
                  <a:pt x="2608612" y="832652"/>
                </a:lnTo>
                <a:lnTo>
                  <a:pt x="2609136" y="849763"/>
                </a:lnTo>
                <a:lnTo>
                  <a:pt x="2610429" y="853473"/>
                </a:lnTo>
                <a:lnTo>
                  <a:pt x="2621506" y="843223"/>
                </a:lnTo>
                <a:lnTo>
                  <a:pt x="2610043" y="837020"/>
                </a:lnTo>
                <a:close/>
              </a:path>
              <a:path w="5764402" h="928334">
                <a:moveTo>
                  <a:pt x="2595905" y="914106"/>
                </a:moveTo>
                <a:lnTo>
                  <a:pt x="2599649" y="916228"/>
                </a:lnTo>
                <a:lnTo>
                  <a:pt x="2600835" y="852983"/>
                </a:lnTo>
                <a:lnTo>
                  <a:pt x="2604719" y="850430"/>
                </a:lnTo>
                <a:lnTo>
                  <a:pt x="2609136" y="849763"/>
                </a:lnTo>
                <a:lnTo>
                  <a:pt x="2608612" y="832652"/>
                </a:lnTo>
                <a:lnTo>
                  <a:pt x="2604096" y="834647"/>
                </a:lnTo>
                <a:lnTo>
                  <a:pt x="2598287" y="838099"/>
                </a:lnTo>
                <a:lnTo>
                  <a:pt x="2595905" y="914106"/>
                </a:lnTo>
                <a:close/>
              </a:path>
              <a:path w="5764402" h="928334">
                <a:moveTo>
                  <a:pt x="2587005" y="909219"/>
                </a:moveTo>
                <a:lnTo>
                  <a:pt x="2591565" y="907414"/>
                </a:lnTo>
                <a:lnTo>
                  <a:pt x="2593993" y="908455"/>
                </a:lnTo>
                <a:lnTo>
                  <a:pt x="2595151" y="911100"/>
                </a:lnTo>
                <a:lnTo>
                  <a:pt x="2595905" y="914106"/>
                </a:lnTo>
                <a:lnTo>
                  <a:pt x="2598287" y="838099"/>
                </a:lnTo>
                <a:lnTo>
                  <a:pt x="2592032" y="842184"/>
                </a:lnTo>
                <a:lnTo>
                  <a:pt x="2587005" y="909219"/>
                </a:lnTo>
                <a:close/>
              </a:path>
              <a:path w="5764402" h="928334">
                <a:moveTo>
                  <a:pt x="2587005" y="909219"/>
                </a:moveTo>
                <a:lnTo>
                  <a:pt x="2592032" y="842184"/>
                </a:lnTo>
                <a:lnTo>
                  <a:pt x="2586179" y="846080"/>
                </a:lnTo>
                <a:lnTo>
                  <a:pt x="2581573" y="848964"/>
                </a:lnTo>
                <a:lnTo>
                  <a:pt x="2579494" y="848403"/>
                </a:lnTo>
                <a:lnTo>
                  <a:pt x="2579449" y="915113"/>
                </a:lnTo>
                <a:lnTo>
                  <a:pt x="2587005" y="909219"/>
                </a:lnTo>
                <a:close/>
              </a:path>
              <a:path w="5764402" h="928334">
                <a:moveTo>
                  <a:pt x="2660013" y="863756"/>
                </a:moveTo>
                <a:lnTo>
                  <a:pt x="2664110" y="853571"/>
                </a:lnTo>
                <a:lnTo>
                  <a:pt x="2657929" y="852293"/>
                </a:lnTo>
                <a:lnTo>
                  <a:pt x="2657789" y="851844"/>
                </a:lnTo>
                <a:lnTo>
                  <a:pt x="2655826" y="846067"/>
                </a:lnTo>
                <a:lnTo>
                  <a:pt x="2655623" y="865477"/>
                </a:lnTo>
                <a:lnTo>
                  <a:pt x="2660013" y="863756"/>
                </a:lnTo>
                <a:close/>
              </a:path>
              <a:path w="5764402" h="928334">
                <a:moveTo>
                  <a:pt x="2654402" y="846848"/>
                </a:moveTo>
                <a:lnTo>
                  <a:pt x="2650830" y="851139"/>
                </a:lnTo>
                <a:lnTo>
                  <a:pt x="2651838" y="867503"/>
                </a:lnTo>
                <a:lnTo>
                  <a:pt x="2655623" y="865477"/>
                </a:lnTo>
                <a:lnTo>
                  <a:pt x="2655826" y="846067"/>
                </a:lnTo>
                <a:lnTo>
                  <a:pt x="2654402" y="846848"/>
                </a:lnTo>
                <a:close/>
              </a:path>
              <a:path w="5764402" h="928334">
                <a:moveTo>
                  <a:pt x="2642424" y="855893"/>
                </a:moveTo>
                <a:lnTo>
                  <a:pt x="2626499" y="858060"/>
                </a:lnTo>
                <a:lnTo>
                  <a:pt x="2627819" y="922574"/>
                </a:lnTo>
                <a:lnTo>
                  <a:pt x="2633323" y="919902"/>
                </a:lnTo>
                <a:lnTo>
                  <a:pt x="2641707" y="911744"/>
                </a:lnTo>
                <a:lnTo>
                  <a:pt x="2642107" y="918430"/>
                </a:lnTo>
                <a:lnTo>
                  <a:pt x="2647624" y="914507"/>
                </a:lnTo>
                <a:lnTo>
                  <a:pt x="2650830" y="851139"/>
                </a:lnTo>
                <a:lnTo>
                  <a:pt x="2642424" y="855893"/>
                </a:lnTo>
                <a:close/>
              </a:path>
              <a:path w="5764402" h="928334">
                <a:moveTo>
                  <a:pt x="2624207" y="856176"/>
                </a:moveTo>
                <a:lnTo>
                  <a:pt x="2624123" y="850428"/>
                </a:lnTo>
                <a:lnTo>
                  <a:pt x="2624158" y="921426"/>
                </a:lnTo>
                <a:lnTo>
                  <a:pt x="2627819" y="922574"/>
                </a:lnTo>
                <a:lnTo>
                  <a:pt x="2626499" y="858060"/>
                </a:lnTo>
                <a:lnTo>
                  <a:pt x="2624207" y="856176"/>
                </a:lnTo>
                <a:close/>
              </a:path>
              <a:path w="5764402" h="928334">
                <a:moveTo>
                  <a:pt x="2621506" y="843223"/>
                </a:moveTo>
                <a:lnTo>
                  <a:pt x="2610429" y="853473"/>
                </a:lnTo>
                <a:lnTo>
                  <a:pt x="2613832" y="911708"/>
                </a:lnTo>
                <a:lnTo>
                  <a:pt x="2618203" y="914329"/>
                </a:lnTo>
                <a:lnTo>
                  <a:pt x="2621299" y="918123"/>
                </a:lnTo>
                <a:lnTo>
                  <a:pt x="2624158" y="921426"/>
                </a:lnTo>
                <a:lnTo>
                  <a:pt x="2624123" y="850428"/>
                </a:lnTo>
                <a:lnTo>
                  <a:pt x="2621506" y="843223"/>
                </a:lnTo>
                <a:close/>
              </a:path>
              <a:path w="5764402" h="928334">
                <a:moveTo>
                  <a:pt x="2641423" y="912420"/>
                </a:moveTo>
                <a:lnTo>
                  <a:pt x="2638761" y="919192"/>
                </a:lnTo>
                <a:lnTo>
                  <a:pt x="2639071" y="920594"/>
                </a:lnTo>
                <a:lnTo>
                  <a:pt x="2642107" y="918430"/>
                </a:lnTo>
                <a:lnTo>
                  <a:pt x="2641707" y="911744"/>
                </a:lnTo>
                <a:lnTo>
                  <a:pt x="2641423" y="912420"/>
                </a:lnTo>
                <a:close/>
              </a:path>
              <a:path w="5764402" h="928334">
                <a:moveTo>
                  <a:pt x="2609288" y="853784"/>
                </a:moveTo>
                <a:lnTo>
                  <a:pt x="2601139" y="854931"/>
                </a:lnTo>
                <a:lnTo>
                  <a:pt x="2604366" y="912859"/>
                </a:lnTo>
                <a:lnTo>
                  <a:pt x="2607146" y="911926"/>
                </a:lnTo>
                <a:lnTo>
                  <a:pt x="2613832" y="911708"/>
                </a:lnTo>
                <a:lnTo>
                  <a:pt x="2610429" y="853473"/>
                </a:lnTo>
                <a:lnTo>
                  <a:pt x="2609288" y="853784"/>
                </a:lnTo>
                <a:close/>
              </a:path>
              <a:path w="5764402" h="928334">
                <a:moveTo>
                  <a:pt x="2600835" y="852983"/>
                </a:moveTo>
                <a:lnTo>
                  <a:pt x="2599649" y="916228"/>
                </a:lnTo>
                <a:lnTo>
                  <a:pt x="2604366" y="912859"/>
                </a:lnTo>
                <a:lnTo>
                  <a:pt x="2601139" y="854931"/>
                </a:lnTo>
                <a:lnTo>
                  <a:pt x="2600835" y="852983"/>
                </a:lnTo>
                <a:close/>
              </a:path>
              <a:path w="5764402" h="928334">
                <a:moveTo>
                  <a:pt x="2568764" y="915480"/>
                </a:moveTo>
                <a:lnTo>
                  <a:pt x="2570805" y="912999"/>
                </a:lnTo>
                <a:lnTo>
                  <a:pt x="2573475" y="913650"/>
                </a:lnTo>
                <a:lnTo>
                  <a:pt x="2575535" y="918759"/>
                </a:lnTo>
                <a:lnTo>
                  <a:pt x="2574394" y="890024"/>
                </a:lnTo>
                <a:lnTo>
                  <a:pt x="2571808" y="890255"/>
                </a:lnTo>
                <a:lnTo>
                  <a:pt x="2568764" y="915480"/>
                </a:lnTo>
                <a:close/>
              </a:path>
              <a:path w="5764402" h="928334">
                <a:moveTo>
                  <a:pt x="2567638" y="889735"/>
                </a:moveTo>
                <a:lnTo>
                  <a:pt x="2562958" y="888727"/>
                </a:lnTo>
                <a:lnTo>
                  <a:pt x="2564988" y="918213"/>
                </a:lnTo>
                <a:lnTo>
                  <a:pt x="2568764" y="915480"/>
                </a:lnTo>
                <a:lnTo>
                  <a:pt x="2571808" y="890255"/>
                </a:lnTo>
                <a:lnTo>
                  <a:pt x="2567638" y="889735"/>
                </a:lnTo>
                <a:close/>
              </a:path>
              <a:path w="5764402" h="928334">
                <a:moveTo>
                  <a:pt x="2556357" y="866626"/>
                </a:moveTo>
                <a:lnTo>
                  <a:pt x="2549792" y="869690"/>
                </a:lnTo>
                <a:lnTo>
                  <a:pt x="2558781" y="920540"/>
                </a:lnTo>
                <a:lnTo>
                  <a:pt x="2564988" y="918213"/>
                </a:lnTo>
                <a:lnTo>
                  <a:pt x="2562958" y="888727"/>
                </a:lnTo>
                <a:lnTo>
                  <a:pt x="2558838" y="887497"/>
                </a:lnTo>
                <a:lnTo>
                  <a:pt x="2556571" y="885431"/>
                </a:lnTo>
                <a:lnTo>
                  <a:pt x="2556357" y="866626"/>
                </a:lnTo>
                <a:close/>
              </a:path>
              <a:path w="5764402" h="928334">
                <a:moveTo>
                  <a:pt x="2549446" y="921803"/>
                </a:moveTo>
                <a:lnTo>
                  <a:pt x="2558781" y="920540"/>
                </a:lnTo>
                <a:lnTo>
                  <a:pt x="2549792" y="869690"/>
                </a:lnTo>
                <a:lnTo>
                  <a:pt x="2543756" y="870514"/>
                </a:lnTo>
                <a:lnTo>
                  <a:pt x="2539178" y="868415"/>
                </a:lnTo>
                <a:lnTo>
                  <a:pt x="2536988" y="862715"/>
                </a:lnTo>
                <a:lnTo>
                  <a:pt x="2536287" y="921345"/>
                </a:lnTo>
                <a:lnTo>
                  <a:pt x="2549446" y="921803"/>
                </a:lnTo>
                <a:close/>
              </a:path>
              <a:path w="5764402" h="928334">
                <a:moveTo>
                  <a:pt x="2536287" y="921345"/>
                </a:moveTo>
                <a:lnTo>
                  <a:pt x="2536988" y="862715"/>
                </a:lnTo>
                <a:lnTo>
                  <a:pt x="2533438" y="860868"/>
                </a:lnTo>
                <a:lnTo>
                  <a:pt x="2532196" y="857782"/>
                </a:lnTo>
                <a:lnTo>
                  <a:pt x="2531905" y="901781"/>
                </a:lnTo>
                <a:lnTo>
                  <a:pt x="2526320" y="903218"/>
                </a:lnTo>
                <a:lnTo>
                  <a:pt x="2522671" y="912754"/>
                </a:lnTo>
                <a:lnTo>
                  <a:pt x="2521939" y="916410"/>
                </a:lnTo>
                <a:lnTo>
                  <a:pt x="2518609" y="918506"/>
                </a:lnTo>
                <a:lnTo>
                  <a:pt x="2536287" y="921345"/>
                </a:lnTo>
                <a:close/>
              </a:path>
              <a:path w="5764402" h="928334">
                <a:moveTo>
                  <a:pt x="2569413" y="885657"/>
                </a:moveTo>
                <a:lnTo>
                  <a:pt x="2570526" y="886244"/>
                </a:lnTo>
                <a:lnTo>
                  <a:pt x="2569932" y="850789"/>
                </a:lnTo>
                <a:lnTo>
                  <a:pt x="2567356" y="856494"/>
                </a:lnTo>
                <a:lnTo>
                  <a:pt x="2562521" y="862000"/>
                </a:lnTo>
                <a:lnTo>
                  <a:pt x="2560567" y="885125"/>
                </a:lnTo>
                <a:lnTo>
                  <a:pt x="2569413" y="885657"/>
                </a:lnTo>
                <a:close/>
              </a:path>
              <a:path w="5764402" h="928334">
                <a:moveTo>
                  <a:pt x="2562521" y="862000"/>
                </a:moveTo>
                <a:lnTo>
                  <a:pt x="2556357" y="866626"/>
                </a:lnTo>
                <a:lnTo>
                  <a:pt x="2556571" y="885431"/>
                </a:lnTo>
                <a:lnTo>
                  <a:pt x="2560567" y="885125"/>
                </a:lnTo>
                <a:lnTo>
                  <a:pt x="2562521" y="862000"/>
                </a:lnTo>
                <a:close/>
              </a:path>
              <a:path w="5764402" h="928334">
                <a:moveTo>
                  <a:pt x="2489074" y="920252"/>
                </a:moveTo>
                <a:lnTo>
                  <a:pt x="2495351" y="920910"/>
                </a:lnTo>
                <a:lnTo>
                  <a:pt x="2492238" y="912164"/>
                </a:lnTo>
                <a:lnTo>
                  <a:pt x="2492375" y="876382"/>
                </a:lnTo>
                <a:lnTo>
                  <a:pt x="2492632" y="871892"/>
                </a:lnTo>
                <a:lnTo>
                  <a:pt x="2488578" y="872023"/>
                </a:lnTo>
                <a:lnTo>
                  <a:pt x="2487804" y="871040"/>
                </a:lnTo>
                <a:lnTo>
                  <a:pt x="2486067" y="849437"/>
                </a:lnTo>
                <a:lnTo>
                  <a:pt x="2480412" y="918962"/>
                </a:lnTo>
                <a:lnTo>
                  <a:pt x="2489074" y="920252"/>
                </a:lnTo>
                <a:close/>
              </a:path>
              <a:path w="5764402" h="928334">
                <a:moveTo>
                  <a:pt x="2458446" y="916269"/>
                </a:moveTo>
                <a:lnTo>
                  <a:pt x="2469993" y="917485"/>
                </a:lnTo>
                <a:lnTo>
                  <a:pt x="2480412" y="918962"/>
                </a:lnTo>
                <a:lnTo>
                  <a:pt x="2486067" y="849437"/>
                </a:lnTo>
                <a:lnTo>
                  <a:pt x="2479808" y="852930"/>
                </a:lnTo>
                <a:lnTo>
                  <a:pt x="2470480" y="855387"/>
                </a:lnTo>
                <a:lnTo>
                  <a:pt x="2458446" y="916269"/>
                </a:lnTo>
                <a:close/>
              </a:path>
              <a:path w="5764402" h="928334">
                <a:moveTo>
                  <a:pt x="2458446" y="916269"/>
                </a:moveTo>
                <a:lnTo>
                  <a:pt x="2470480" y="855387"/>
                </a:lnTo>
                <a:lnTo>
                  <a:pt x="2457432" y="856357"/>
                </a:lnTo>
                <a:lnTo>
                  <a:pt x="2455973" y="856916"/>
                </a:lnTo>
                <a:lnTo>
                  <a:pt x="2449344" y="858016"/>
                </a:lnTo>
                <a:lnTo>
                  <a:pt x="2446400" y="915759"/>
                </a:lnTo>
                <a:lnTo>
                  <a:pt x="2458446" y="916269"/>
                </a:lnTo>
                <a:close/>
              </a:path>
              <a:path w="5764402" h="928334">
                <a:moveTo>
                  <a:pt x="2446400" y="915759"/>
                </a:moveTo>
                <a:lnTo>
                  <a:pt x="2449344" y="858016"/>
                </a:lnTo>
                <a:lnTo>
                  <a:pt x="2445369" y="856259"/>
                </a:lnTo>
                <a:lnTo>
                  <a:pt x="2443367" y="852757"/>
                </a:lnTo>
                <a:lnTo>
                  <a:pt x="2442655" y="848627"/>
                </a:lnTo>
                <a:lnTo>
                  <a:pt x="2446400" y="915759"/>
                </a:lnTo>
                <a:close/>
              </a:path>
              <a:path w="5764402" h="928334">
                <a:moveTo>
                  <a:pt x="2434484" y="916402"/>
                </a:moveTo>
                <a:lnTo>
                  <a:pt x="2446400" y="915759"/>
                </a:lnTo>
                <a:lnTo>
                  <a:pt x="2435654" y="911089"/>
                </a:lnTo>
                <a:lnTo>
                  <a:pt x="2432719" y="911500"/>
                </a:lnTo>
                <a:lnTo>
                  <a:pt x="2426198" y="910819"/>
                </a:lnTo>
                <a:lnTo>
                  <a:pt x="2424049" y="918431"/>
                </a:lnTo>
                <a:lnTo>
                  <a:pt x="2434484" y="916402"/>
                </a:lnTo>
                <a:close/>
              </a:path>
              <a:path w="5764402" h="928334">
                <a:moveTo>
                  <a:pt x="2424049" y="918431"/>
                </a:moveTo>
                <a:lnTo>
                  <a:pt x="2426198" y="910819"/>
                </a:lnTo>
                <a:lnTo>
                  <a:pt x="2426070" y="865520"/>
                </a:lnTo>
                <a:lnTo>
                  <a:pt x="2421594" y="861779"/>
                </a:lnTo>
                <a:lnTo>
                  <a:pt x="2417433" y="858919"/>
                </a:lnTo>
                <a:lnTo>
                  <a:pt x="2417430" y="912943"/>
                </a:lnTo>
                <a:lnTo>
                  <a:pt x="2424049" y="918431"/>
                </a:lnTo>
                <a:close/>
              </a:path>
              <a:path w="5764402" h="928334">
                <a:moveTo>
                  <a:pt x="2404124" y="867751"/>
                </a:moveTo>
                <a:lnTo>
                  <a:pt x="2408504" y="868626"/>
                </a:lnTo>
                <a:lnTo>
                  <a:pt x="2412271" y="869654"/>
                </a:lnTo>
                <a:lnTo>
                  <a:pt x="2415112" y="870789"/>
                </a:lnTo>
                <a:lnTo>
                  <a:pt x="2414934" y="874377"/>
                </a:lnTo>
                <a:lnTo>
                  <a:pt x="2410926" y="875479"/>
                </a:lnTo>
                <a:lnTo>
                  <a:pt x="2417430" y="912943"/>
                </a:lnTo>
                <a:lnTo>
                  <a:pt x="2417433" y="858919"/>
                </a:lnTo>
                <a:lnTo>
                  <a:pt x="2410581" y="856682"/>
                </a:lnTo>
                <a:lnTo>
                  <a:pt x="2404124" y="867751"/>
                </a:lnTo>
                <a:close/>
              </a:path>
              <a:path w="5764402" h="928334">
                <a:moveTo>
                  <a:pt x="2399983" y="856031"/>
                </a:moveTo>
                <a:lnTo>
                  <a:pt x="2384583" y="857929"/>
                </a:lnTo>
                <a:lnTo>
                  <a:pt x="2386774" y="866706"/>
                </a:lnTo>
                <a:lnTo>
                  <a:pt x="2390458" y="866506"/>
                </a:lnTo>
                <a:lnTo>
                  <a:pt x="2394787" y="866645"/>
                </a:lnTo>
                <a:lnTo>
                  <a:pt x="2399448" y="867075"/>
                </a:lnTo>
                <a:lnTo>
                  <a:pt x="2404124" y="867751"/>
                </a:lnTo>
                <a:lnTo>
                  <a:pt x="2410581" y="856682"/>
                </a:lnTo>
                <a:lnTo>
                  <a:pt x="2399983" y="856031"/>
                </a:lnTo>
                <a:close/>
              </a:path>
              <a:path w="5764402" h="928334">
                <a:moveTo>
                  <a:pt x="2384050" y="867289"/>
                </a:moveTo>
                <a:lnTo>
                  <a:pt x="2386774" y="866706"/>
                </a:lnTo>
                <a:lnTo>
                  <a:pt x="2384583" y="857929"/>
                </a:lnTo>
                <a:lnTo>
                  <a:pt x="2381896" y="845036"/>
                </a:lnTo>
                <a:lnTo>
                  <a:pt x="2382125" y="911877"/>
                </a:lnTo>
                <a:lnTo>
                  <a:pt x="2382475" y="906111"/>
                </a:lnTo>
                <a:lnTo>
                  <a:pt x="2387744" y="901625"/>
                </a:lnTo>
                <a:lnTo>
                  <a:pt x="2384780" y="871805"/>
                </a:lnTo>
                <a:lnTo>
                  <a:pt x="2384050" y="867289"/>
                </a:lnTo>
                <a:close/>
              </a:path>
              <a:path w="5764402" h="928334">
                <a:moveTo>
                  <a:pt x="2493725" y="93061"/>
                </a:moveTo>
                <a:lnTo>
                  <a:pt x="2496227" y="95503"/>
                </a:lnTo>
                <a:lnTo>
                  <a:pt x="2499336" y="93455"/>
                </a:lnTo>
                <a:lnTo>
                  <a:pt x="2502152" y="92340"/>
                </a:lnTo>
                <a:lnTo>
                  <a:pt x="2504013" y="88921"/>
                </a:lnTo>
                <a:lnTo>
                  <a:pt x="2501723" y="88723"/>
                </a:lnTo>
                <a:lnTo>
                  <a:pt x="2497541" y="90513"/>
                </a:lnTo>
                <a:lnTo>
                  <a:pt x="2493725" y="93061"/>
                </a:lnTo>
                <a:close/>
              </a:path>
              <a:path w="5764402" h="928334">
                <a:moveTo>
                  <a:pt x="2499336" y="93455"/>
                </a:moveTo>
                <a:lnTo>
                  <a:pt x="2496227" y="95503"/>
                </a:lnTo>
                <a:lnTo>
                  <a:pt x="2502582" y="94177"/>
                </a:lnTo>
                <a:lnTo>
                  <a:pt x="2503738" y="93455"/>
                </a:lnTo>
                <a:lnTo>
                  <a:pt x="2499336" y="93455"/>
                </a:lnTo>
                <a:close/>
              </a:path>
              <a:path w="5764402" h="928334">
                <a:moveTo>
                  <a:pt x="2495351" y="920910"/>
                </a:moveTo>
                <a:lnTo>
                  <a:pt x="2498613" y="920489"/>
                </a:lnTo>
                <a:lnTo>
                  <a:pt x="2498232" y="918544"/>
                </a:lnTo>
                <a:lnTo>
                  <a:pt x="2493579" y="914629"/>
                </a:lnTo>
                <a:lnTo>
                  <a:pt x="2492238" y="912164"/>
                </a:lnTo>
                <a:lnTo>
                  <a:pt x="2495351" y="920910"/>
                </a:lnTo>
                <a:close/>
              </a:path>
              <a:path w="5764402" h="928334">
                <a:moveTo>
                  <a:pt x="2391106" y="837835"/>
                </a:moveTo>
                <a:lnTo>
                  <a:pt x="2396568" y="836430"/>
                </a:lnTo>
                <a:lnTo>
                  <a:pt x="2393457" y="835840"/>
                </a:lnTo>
                <a:lnTo>
                  <a:pt x="2393538" y="832625"/>
                </a:lnTo>
                <a:lnTo>
                  <a:pt x="2390165" y="833269"/>
                </a:lnTo>
                <a:lnTo>
                  <a:pt x="2386517" y="835720"/>
                </a:lnTo>
                <a:lnTo>
                  <a:pt x="2385771" y="837926"/>
                </a:lnTo>
                <a:lnTo>
                  <a:pt x="2391106" y="837835"/>
                </a:lnTo>
                <a:close/>
              </a:path>
              <a:path w="5764402" h="928334">
                <a:moveTo>
                  <a:pt x="2292580" y="855023"/>
                </a:moveTo>
                <a:lnTo>
                  <a:pt x="2288093" y="846262"/>
                </a:lnTo>
                <a:lnTo>
                  <a:pt x="2285174" y="853323"/>
                </a:lnTo>
                <a:lnTo>
                  <a:pt x="2282643" y="856004"/>
                </a:lnTo>
                <a:lnTo>
                  <a:pt x="2277753" y="856552"/>
                </a:lnTo>
                <a:lnTo>
                  <a:pt x="2273801" y="904260"/>
                </a:lnTo>
                <a:lnTo>
                  <a:pt x="2277083" y="903782"/>
                </a:lnTo>
                <a:lnTo>
                  <a:pt x="2279923" y="907550"/>
                </a:lnTo>
                <a:lnTo>
                  <a:pt x="2284559" y="918018"/>
                </a:lnTo>
                <a:lnTo>
                  <a:pt x="2293279" y="917445"/>
                </a:lnTo>
                <a:lnTo>
                  <a:pt x="2292580" y="855023"/>
                </a:lnTo>
                <a:close/>
              </a:path>
              <a:path w="5764402" h="928334">
                <a:moveTo>
                  <a:pt x="2271136" y="855547"/>
                </a:moveTo>
                <a:lnTo>
                  <a:pt x="2263422" y="853570"/>
                </a:lnTo>
                <a:lnTo>
                  <a:pt x="2268598" y="908824"/>
                </a:lnTo>
                <a:lnTo>
                  <a:pt x="2269972" y="906554"/>
                </a:lnTo>
                <a:lnTo>
                  <a:pt x="2273801" y="904260"/>
                </a:lnTo>
                <a:lnTo>
                  <a:pt x="2277753" y="856552"/>
                </a:lnTo>
                <a:lnTo>
                  <a:pt x="2271136" y="855547"/>
                </a:lnTo>
                <a:close/>
              </a:path>
              <a:path w="5764402" h="928334">
                <a:moveTo>
                  <a:pt x="2908188" y="843405"/>
                </a:moveTo>
                <a:lnTo>
                  <a:pt x="2904874" y="844230"/>
                </a:lnTo>
                <a:lnTo>
                  <a:pt x="2909508" y="846953"/>
                </a:lnTo>
                <a:lnTo>
                  <a:pt x="2912810" y="844416"/>
                </a:lnTo>
                <a:lnTo>
                  <a:pt x="2908188" y="843405"/>
                </a:lnTo>
                <a:close/>
              </a:path>
              <a:path w="5764402" h="928334">
                <a:moveTo>
                  <a:pt x="2595456" y="76866"/>
                </a:moveTo>
                <a:lnTo>
                  <a:pt x="2592249" y="76571"/>
                </a:lnTo>
                <a:lnTo>
                  <a:pt x="2593266" y="82676"/>
                </a:lnTo>
                <a:lnTo>
                  <a:pt x="2593893" y="82574"/>
                </a:lnTo>
                <a:lnTo>
                  <a:pt x="2596354" y="78725"/>
                </a:lnTo>
                <a:lnTo>
                  <a:pt x="2595456" y="76866"/>
                </a:lnTo>
                <a:close/>
              </a:path>
              <a:path w="5764402" h="928334">
                <a:moveTo>
                  <a:pt x="2587780" y="77417"/>
                </a:moveTo>
                <a:lnTo>
                  <a:pt x="2583100" y="78980"/>
                </a:lnTo>
                <a:lnTo>
                  <a:pt x="2583259" y="83900"/>
                </a:lnTo>
                <a:lnTo>
                  <a:pt x="2593266" y="82676"/>
                </a:lnTo>
                <a:lnTo>
                  <a:pt x="2592249" y="76571"/>
                </a:lnTo>
                <a:lnTo>
                  <a:pt x="2587780" y="77417"/>
                </a:lnTo>
                <a:close/>
              </a:path>
              <a:path w="5764402" h="928334">
                <a:moveTo>
                  <a:pt x="2579259" y="80834"/>
                </a:moveTo>
                <a:lnTo>
                  <a:pt x="2578289" y="83719"/>
                </a:lnTo>
                <a:lnTo>
                  <a:pt x="2583259" y="83900"/>
                </a:lnTo>
                <a:lnTo>
                  <a:pt x="2583100" y="78980"/>
                </a:lnTo>
                <a:lnTo>
                  <a:pt x="2579259" y="80834"/>
                </a:lnTo>
                <a:close/>
              </a:path>
              <a:path w="5764402" h="928334">
                <a:moveTo>
                  <a:pt x="2571512" y="924571"/>
                </a:moveTo>
                <a:lnTo>
                  <a:pt x="2566776" y="925576"/>
                </a:lnTo>
                <a:lnTo>
                  <a:pt x="2570994" y="928334"/>
                </a:lnTo>
                <a:lnTo>
                  <a:pt x="2574832" y="925992"/>
                </a:lnTo>
                <a:lnTo>
                  <a:pt x="2571512" y="924571"/>
                </a:lnTo>
                <a:close/>
              </a:path>
              <a:path w="5764402" h="928334">
                <a:moveTo>
                  <a:pt x="2520932" y="903291"/>
                </a:moveTo>
                <a:lnTo>
                  <a:pt x="2521625" y="901059"/>
                </a:lnTo>
                <a:lnTo>
                  <a:pt x="2524789" y="866779"/>
                </a:lnTo>
                <a:lnTo>
                  <a:pt x="2519714" y="868906"/>
                </a:lnTo>
                <a:lnTo>
                  <a:pt x="2517830" y="910775"/>
                </a:lnTo>
                <a:lnTo>
                  <a:pt x="2522671" y="912754"/>
                </a:lnTo>
                <a:lnTo>
                  <a:pt x="2526320" y="903218"/>
                </a:lnTo>
                <a:lnTo>
                  <a:pt x="2520932" y="903291"/>
                </a:lnTo>
                <a:close/>
              </a:path>
              <a:path w="5764402" h="928334">
                <a:moveTo>
                  <a:pt x="2530099" y="836092"/>
                </a:moveTo>
                <a:lnTo>
                  <a:pt x="2521161" y="837625"/>
                </a:lnTo>
                <a:lnTo>
                  <a:pt x="2524978" y="863793"/>
                </a:lnTo>
                <a:lnTo>
                  <a:pt x="2528224" y="862085"/>
                </a:lnTo>
                <a:lnTo>
                  <a:pt x="2528837" y="862629"/>
                </a:lnTo>
                <a:lnTo>
                  <a:pt x="2531905" y="901781"/>
                </a:lnTo>
                <a:lnTo>
                  <a:pt x="2532196" y="857782"/>
                </a:lnTo>
                <a:lnTo>
                  <a:pt x="2535281" y="836491"/>
                </a:lnTo>
                <a:lnTo>
                  <a:pt x="2530099" y="836092"/>
                </a:lnTo>
                <a:close/>
              </a:path>
              <a:path w="5764402" h="928334">
                <a:moveTo>
                  <a:pt x="2498309" y="863629"/>
                </a:moveTo>
                <a:lnTo>
                  <a:pt x="2499049" y="865717"/>
                </a:lnTo>
                <a:lnTo>
                  <a:pt x="2504069" y="908115"/>
                </a:lnTo>
                <a:lnTo>
                  <a:pt x="2511207" y="909122"/>
                </a:lnTo>
                <a:lnTo>
                  <a:pt x="2517830" y="910775"/>
                </a:lnTo>
                <a:lnTo>
                  <a:pt x="2519714" y="868906"/>
                </a:lnTo>
                <a:lnTo>
                  <a:pt x="2521127" y="866402"/>
                </a:lnTo>
                <a:lnTo>
                  <a:pt x="2524978" y="863793"/>
                </a:lnTo>
                <a:lnTo>
                  <a:pt x="2521161" y="837625"/>
                </a:lnTo>
                <a:lnTo>
                  <a:pt x="2513759" y="848491"/>
                </a:lnTo>
                <a:lnTo>
                  <a:pt x="2513398" y="848981"/>
                </a:lnTo>
                <a:lnTo>
                  <a:pt x="2506721" y="855761"/>
                </a:lnTo>
                <a:lnTo>
                  <a:pt x="2501413" y="857619"/>
                </a:lnTo>
                <a:lnTo>
                  <a:pt x="2498309" y="863629"/>
                </a:lnTo>
                <a:close/>
              </a:path>
              <a:path w="5764402" h="928334">
                <a:moveTo>
                  <a:pt x="2494873" y="864864"/>
                </a:moveTo>
                <a:lnTo>
                  <a:pt x="2496008" y="852503"/>
                </a:lnTo>
                <a:lnTo>
                  <a:pt x="2496462" y="848496"/>
                </a:lnTo>
                <a:lnTo>
                  <a:pt x="2499388" y="845503"/>
                </a:lnTo>
                <a:lnTo>
                  <a:pt x="2505062" y="845006"/>
                </a:lnTo>
                <a:lnTo>
                  <a:pt x="2513759" y="848491"/>
                </a:lnTo>
                <a:lnTo>
                  <a:pt x="2521161" y="837625"/>
                </a:lnTo>
                <a:lnTo>
                  <a:pt x="2507669" y="841477"/>
                </a:lnTo>
                <a:lnTo>
                  <a:pt x="2503956" y="838084"/>
                </a:lnTo>
                <a:lnTo>
                  <a:pt x="2498761" y="833695"/>
                </a:lnTo>
                <a:lnTo>
                  <a:pt x="2495716" y="831864"/>
                </a:lnTo>
                <a:lnTo>
                  <a:pt x="2494873" y="864864"/>
                </a:lnTo>
                <a:close/>
              </a:path>
              <a:path w="5764402" h="928334">
                <a:moveTo>
                  <a:pt x="2532787" y="853918"/>
                </a:moveTo>
                <a:lnTo>
                  <a:pt x="2534411" y="849665"/>
                </a:lnTo>
                <a:lnTo>
                  <a:pt x="2536271" y="845409"/>
                </a:lnTo>
                <a:lnTo>
                  <a:pt x="2537568" y="841536"/>
                </a:lnTo>
                <a:lnTo>
                  <a:pt x="2537504" y="838435"/>
                </a:lnTo>
                <a:lnTo>
                  <a:pt x="2535281" y="836491"/>
                </a:lnTo>
                <a:lnTo>
                  <a:pt x="2532787" y="853918"/>
                </a:lnTo>
                <a:close/>
              </a:path>
              <a:path w="5764402" h="928334">
                <a:moveTo>
                  <a:pt x="2528837" y="862629"/>
                </a:moveTo>
                <a:lnTo>
                  <a:pt x="2524789" y="866779"/>
                </a:lnTo>
                <a:lnTo>
                  <a:pt x="2525247" y="898595"/>
                </a:lnTo>
                <a:lnTo>
                  <a:pt x="2528649" y="897971"/>
                </a:lnTo>
                <a:lnTo>
                  <a:pt x="2528681" y="901257"/>
                </a:lnTo>
                <a:lnTo>
                  <a:pt x="2531905" y="901781"/>
                </a:lnTo>
                <a:lnTo>
                  <a:pt x="2528837" y="862629"/>
                </a:lnTo>
                <a:close/>
              </a:path>
              <a:path w="5764402" h="928334">
                <a:moveTo>
                  <a:pt x="2541856" y="77791"/>
                </a:moveTo>
                <a:lnTo>
                  <a:pt x="2537074" y="78719"/>
                </a:lnTo>
                <a:lnTo>
                  <a:pt x="2539110" y="81765"/>
                </a:lnTo>
                <a:lnTo>
                  <a:pt x="2544642" y="79624"/>
                </a:lnTo>
                <a:lnTo>
                  <a:pt x="2545793" y="77617"/>
                </a:lnTo>
                <a:lnTo>
                  <a:pt x="2541856" y="77791"/>
                </a:lnTo>
                <a:close/>
              </a:path>
              <a:path w="5764402" h="928334">
                <a:moveTo>
                  <a:pt x="2532895" y="80358"/>
                </a:moveTo>
                <a:lnTo>
                  <a:pt x="2530014" y="82698"/>
                </a:lnTo>
                <a:lnTo>
                  <a:pt x="2530019" y="84148"/>
                </a:lnTo>
                <a:lnTo>
                  <a:pt x="2539110" y="81765"/>
                </a:lnTo>
                <a:lnTo>
                  <a:pt x="2537074" y="78719"/>
                </a:lnTo>
                <a:lnTo>
                  <a:pt x="2532895" y="80358"/>
                </a:lnTo>
                <a:close/>
              </a:path>
              <a:path w="5764402" h="928334">
                <a:moveTo>
                  <a:pt x="2532885" y="8733"/>
                </a:moveTo>
                <a:lnTo>
                  <a:pt x="2533294" y="72698"/>
                </a:lnTo>
                <a:lnTo>
                  <a:pt x="2539394" y="73566"/>
                </a:lnTo>
                <a:lnTo>
                  <a:pt x="2543990" y="74697"/>
                </a:lnTo>
                <a:lnTo>
                  <a:pt x="2549656" y="8025"/>
                </a:lnTo>
                <a:lnTo>
                  <a:pt x="2543221" y="7963"/>
                </a:lnTo>
                <a:lnTo>
                  <a:pt x="2537531" y="8190"/>
                </a:lnTo>
                <a:lnTo>
                  <a:pt x="2532885" y="8733"/>
                </a:lnTo>
                <a:close/>
              </a:path>
              <a:path w="5764402" h="928334">
                <a:moveTo>
                  <a:pt x="2546671" y="76087"/>
                </a:moveTo>
                <a:lnTo>
                  <a:pt x="2545793" y="77617"/>
                </a:lnTo>
                <a:lnTo>
                  <a:pt x="2546543" y="77584"/>
                </a:lnTo>
                <a:lnTo>
                  <a:pt x="2550438" y="78107"/>
                </a:lnTo>
                <a:lnTo>
                  <a:pt x="2546671" y="76087"/>
                </a:lnTo>
                <a:close/>
              </a:path>
              <a:path w="5764402" h="928334">
                <a:moveTo>
                  <a:pt x="2353423" y="838161"/>
                </a:moveTo>
                <a:lnTo>
                  <a:pt x="2359331" y="840494"/>
                </a:lnTo>
                <a:lnTo>
                  <a:pt x="2362275" y="842798"/>
                </a:lnTo>
                <a:lnTo>
                  <a:pt x="2360799" y="847160"/>
                </a:lnTo>
                <a:lnTo>
                  <a:pt x="2357146" y="849137"/>
                </a:lnTo>
                <a:lnTo>
                  <a:pt x="2353985" y="858982"/>
                </a:lnTo>
                <a:lnTo>
                  <a:pt x="2355963" y="856769"/>
                </a:lnTo>
                <a:lnTo>
                  <a:pt x="2359529" y="854025"/>
                </a:lnTo>
                <a:lnTo>
                  <a:pt x="2363321" y="851275"/>
                </a:lnTo>
                <a:lnTo>
                  <a:pt x="2362423" y="829951"/>
                </a:lnTo>
                <a:lnTo>
                  <a:pt x="2353423" y="838161"/>
                </a:lnTo>
                <a:close/>
              </a:path>
              <a:path w="5764402" h="928334">
                <a:moveTo>
                  <a:pt x="2352895" y="831948"/>
                </a:moveTo>
                <a:lnTo>
                  <a:pt x="2344166" y="835840"/>
                </a:lnTo>
                <a:lnTo>
                  <a:pt x="2353423" y="838161"/>
                </a:lnTo>
                <a:lnTo>
                  <a:pt x="2362423" y="829951"/>
                </a:lnTo>
                <a:lnTo>
                  <a:pt x="2352895" y="831948"/>
                </a:lnTo>
                <a:close/>
              </a:path>
              <a:path w="5764402" h="928334">
                <a:moveTo>
                  <a:pt x="2381896" y="845036"/>
                </a:moveTo>
                <a:lnTo>
                  <a:pt x="2376469" y="846124"/>
                </a:lnTo>
                <a:lnTo>
                  <a:pt x="2371381" y="846744"/>
                </a:lnTo>
                <a:lnTo>
                  <a:pt x="2367195" y="846471"/>
                </a:lnTo>
                <a:lnTo>
                  <a:pt x="2364472" y="844879"/>
                </a:lnTo>
                <a:lnTo>
                  <a:pt x="2363772" y="841543"/>
                </a:lnTo>
                <a:lnTo>
                  <a:pt x="2365658" y="836037"/>
                </a:lnTo>
                <a:lnTo>
                  <a:pt x="2371925" y="833603"/>
                </a:lnTo>
                <a:lnTo>
                  <a:pt x="2374325" y="830950"/>
                </a:lnTo>
                <a:lnTo>
                  <a:pt x="2370362" y="829675"/>
                </a:lnTo>
                <a:lnTo>
                  <a:pt x="2362423" y="829951"/>
                </a:lnTo>
                <a:lnTo>
                  <a:pt x="2363321" y="851275"/>
                </a:lnTo>
                <a:lnTo>
                  <a:pt x="2366219" y="849332"/>
                </a:lnTo>
                <a:lnTo>
                  <a:pt x="2370357" y="918427"/>
                </a:lnTo>
                <a:lnTo>
                  <a:pt x="2382125" y="911877"/>
                </a:lnTo>
                <a:lnTo>
                  <a:pt x="2381896" y="845036"/>
                </a:lnTo>
                <a:close/>
              </a:path>
              <a:path w="5764402" h="928334">
                <a:moveTo>
                  <a:pt x="2364857" y="851125"/>
                </a:moveTo>
                <a:lnTo>
                  <a:pt x="2358360" y="856488"/>
                </a:lnTo>
                <a:lnTo>
                  <a:pt x="2357811" y="856824"/>
                </a:lnTo>
                <a:lnTo>
                  <a:pt x="2353985" y="858982"/>
                </a:lnTo>
                <a:lnTo>
                  <a:pt x="2357146" y="849137"/>
                </a:lnTo>
                <a:lnTo>
                  <a:pt x="2352058" y="850924"/>
                </a:lnTo>
                <a:lnTo>
                  <a:pt x="2355072" y="920284"/>
                </a:lnTo>
                <a:lnTo>
                  <a:pt x="2361549" y="920849"/>
                </a:lnTo>
                <a:lnTo>
                  <a:pt x="2364857" y="851125"/>
                </a:lnTo>
                <a:close/>
              </a:path>
              <a:path w="5764402" h="928334">
                <a:moveTo>
                  <a:pt x="2381896" y="845036"/>
                </a:moveTo>
                <a:lnTo>
                  <a:pt x="2384583" y="857929"/>
                </a:lnTo>
                <a:lnTo>
                  <a:pt x="2390163" y="852512"/>
                </a:lnTo>
                <a:lnTo>
                  <a:pt x="2394485" y="847471"/>
                </a:lnTo>
                <a:lnTo>
                  <a:pt x="2395778" y="844516"/>
                </a:lnTo>
                <a:lnTo>
                  <a:pt x="2394604" y="843220"/>
                </a:lnTo>
                <a:lnTo>
                  <a:pt x="2391525" y="843158"/>
                </a:lnTo>
                <a:lnTo>
                  <a:pt x="2387102" y="843905"/>
                </a:lnTo>
                <a:lnTo>
                  <a:pt x="2381896" y="845036"/>
                </a:lnTo>
                <a:close/>
              </a:path>
              <a:path w="5764402" h="928334">
                <a:moveTo>
                  <a:pt x="2364857" y="851125"/>
                </a:moveTo>
                <a:lnTo>
                  <a:pt x="2361549" y="920849"/>
                </a:lnTo>
                <a:lnTo>
                  <a:pt x="2370357" y="918427"/>
                </a:lnTo>
                <a:lnTo>
                  <a:pt x="2366219" y="849332"/>
                </a:lnTo>
                <a:lnTo>
                  <a:pt x="2364857" y="851125"/>
                </a:lnTo>
                <a:close/>
              </a:path>
              <a:path w="5764402" h="928334">
                <a:moveTo>
                  <a:pt x="2339946" y="910960"/>
                </a:moveTo>
                <a:lnTo>
                  <a:pt x="2343365" y="912070"/>
                </a:lnTo>
                <a:lnTo>
                  <a:pt x="2346607" y="914754"/>
                </a:lnTo>
                <a:lnTo>
                  <a:pt x="2350301" y="917872"/>
                </a:lnTo>
                <a:lnTo>
                  <a:pt x="2355072" y="920284"/>
                </a:lnTo>
                <a:lnTo>
                  <a:pt x="2352058" y="850924"/>
                </a:lnTo>
                <a:lnTo>
                  <a:pt x="2345921" y="852481"/>
                </a:lnTo>
                <a:lnTo>
                  <a:pt x="2339946" y="910960"/>
                </a:lnTo>
                <a:close/>
              </a:path>
              <a:path w="5764402" h="928334">
                <a:moveTo>
                  <a:pt x="2312874" y="855401"/>
                </a:moveTo>
                <a:lnTo>
                  <a:pt x="2314660" y="912193"/>
                </a:lnTo>
                <a:lnTo>
                  <a:pt x="2320593" y="918899"/>
                </a:lnTo>
                <a:lnTo>
                  <a:pt x="2330627" y="917382"/>
                </a:lnTo>
                <a:lnTo>
                  <a:pt x="2335725" y="912566"/>
                </a:lnTo>
                <a:lnTo>
                  <a:pt x="2339946" y="910960"/>
                </a:lnTo>
                <a:lnTo>
                  <a:pt x="2345921" y="852481"/>
                </a:lnTo>
                <a:lnTo>
                  <a:pt x="2339115" y="853767"/>
                </a:lnTo>
                <a:lnTo>
                  <a:pt x="2332025" y="854743"/>
                </a:lnTo>
                <a:lnTo>
                  <a:pt x="2325033" y="855367"/>
                </a:lnTo>
                <a:lnTo>
                  <a:pt x="2318521" y="855600"/>
                </a:lnTo>
                <a:lnTo>
                  <a:pt x="2312874" y="855401"/>
                </a:lnTo>
                <a:close/>
              </a:path>
              <a:path w="5764402" h="928334">
                <a:moveTo>
                  <a:pt x="2308473" y="854730"/>
                </a:moveTo>
                <a:lnTo>
                  <a:pt x="2307130" y="854157"/>
                </a:lnTo>
                <a:lnTo>
                  <a:pt x="2308201" y="908533"/>
                </a:lnTo>
                <a:lnTo>
                  <a:pt x="2314660" y="912193"/>
                </a:lnTo>
                <a:lnTo>
                  <a:pt x="2312874" y="855401"/>
                </a:lnTo>
                <a:lnTo>
                  <a:pt x="2308473" y="854730"/>
                </a:lnTo>
                <a:close/>
              </a:path>
              <a:path w="5764402" h="928334">
                <a:moveTo>
                  <a:pt x="2307130" y="854157"/>
                </a:moveTo>
                <a:lnTo>
                  <a:pt x="2305993" y="857346"/>
                </a:lnTo>
                <a:lnTo>
                  <a:pt x="2303639" y="860228"/>
                </a:lnTo>
                <a:lnTo>
                  <a:pt x="2300513" y="861283"/>
                </a:lnTo>
                <a:lnTo>
                  <a:pt x="2296773" y="859790"/>
                </a:lnTo>
                <a:lnTo>
                  <a:pt x="2300768" y="914685"/>
                </a:lnTo>
                <a:lnTo>
                  <a:pt x="2308201" y="908533"/>
                </a:lnTo>
                <a:lnTo>
                  <a:pt x="2307130" y="854157"/>
                </a:lnTo>
                <a:close/>
              </a:path>
              <a:path w="5764402" h="928334">
                <a:moveTo>
                  <a:pt x="2296773" y="859790"/>
                </a:moveTo>
                <a:lnTo>
                  <a:pt x="2292580" y="855023"/>
                </a:lnTo>
                <a:lnTo>
                  <a:pt x="2293279" y="917445"/>
                </a:lnTo>
                <a:lnTo>
                  <a:pt x="2300768" y="914685"/>
                </a:lnTo>
                <a:lnTo>
                  <a:pt x="2296773" y="859790"/>
                </a:lnTo>
                <a:close/>
              </a:path>
              <a:path w="5764402" h="928334">
                <a:moveTo>
                  <a:pt x="2273431" y="917612"/>
                </a:moveTo>
                <a:lnTo>
                  <a:pt x="2284559" y="918018"/>
                </a:lnTo>
                <a:lnTo>
                  <a:pt x="2279923" y="907550"/>
                </a:lnTo>
                <a:lnTo>
                  <a:pt x="2272676" y="909229"/>
                </a:lnTo>
                <a:lnTo>
                  <a:pt x="2268598" y="908824"/>
                </a:lnTo>
                <a:lnTo>
                  <a:pt x="2258718" y="917432"/>
                </a:lnTo>
                <a:lnTo>
                  <a:pt x="2273431" y="917612"/>
                </a:lnTo>
                <a:close/>
              </a:path>
              <a:path w="5764402" h="928334">
                <a:moveTo>
                  <a:pt x="2258718" y="917432"/>
                </a:moveTo>
                <a:lnTo>
                  <a:pt x="2268598" y="908824"/>
                </a:lnTo>
                <a:lnTo>
                  <a:pt x="2263422" y="853570"/>
                </a:lnTo>
                <a:lnTo>
                  <a:pt x="2255241" y="851200"/>
                </a:lnTo>
                <a:lnTo>
                  <a:pt x="2247224" y="849019"/>
                </a:lnTo>
                <a:lnTo>
                  <a:pt x="2240003" y="847606"/>
                </a:lnTo>
                <a:lnTo>
                  <a:pt x="2258718" y="917432"/>
                </a:lnTo>
                <a:close/>
              </a:path>
              <a:path w="5764402" h="928334">
                <a:moveTo>
                  <a:pt x="2238668" y="904158"/>
                </a:moveTo>
                <a:lnTo>
                  <a:pt x="2240003" y="847606"/>
                </a:lnTo>
                <a:lnTo>
                  <a:pt x="2234207" y="847543"/>
                </a:lnTo>
                <a:lnTo>
                  <a:pt x="2230467" y="849409"/>
                </a:lnTo>
                <a:lnTo>
                  <a:pt x="2228334" y="911251"/>
                </a:lnTo>
                <a:lnTo>
                  <a:pt x="2232069" y="908536"/>
                </a:lnTo>
                <a:lnTo>
                  <a:pt x="2235872" y="905923"/>
                </a:lnTo>
                <a:lnTo>
                  <a:pt x="2238668" y="904158"/>
                </a:lnTo>
                <a:close/>
              </a:path>
              <a:path w="5764402" h="928334">
                <a:moveTo>
                  <a:pt x="2417430" y="912943"/>
                </a:moveTo>
                <a:lnTo>
                  <a:pt x="2410926" y="875479"/>
                </a:lnTo>
                <a:lnTo>
                  <a:pt x="2404421" y="876458"/>
                </a:lnTo>
                <a:lnTo>
                  <a:pt x="2395103" y="877266"/>
                </a:lnTo>
                <a:lnTo>
                  <a:pt x="2389038" y="874385"/>
                </a:lnTo>
                <a:lnTo>
                  <a:pt x="2396907" y="902577"/>
                </a:lnTo>
                <a:lnTo>
                  <a:pt x="2407593" y="907004"/>
                </a:lnTo>
                <a:lnTo>
                  <a:pt x="2417430" y="912943"/>
                </a:lnTo>
                <a:close/>
              </a:path>
              <a:path w="5764402" h="928334">
                <a:moveTo>
                  <a:pt x="2389038" y="874385"/>
                </a:moveTo>
                <a:lnTo>
                  <a:pt x="2384780" y="871805"/>
                </a:lnTo>
                <a:lnTo>
                  <a:pt x="2387744" y="901625"/>
                </a:lnTo>
                <a:lnTo>
                  <a:pt x="2396907" y="902577"/>
                </a:lnTo>
                <a:lnTo>
                  <a:pt x="2389038" y="874385"/>
                </a:lnTo>
                <a:close/>
              </a:path>
              <a:path w="5764402" h="928334">
                <a:moveTo>
                  <a:pt x="2852789" y="839167"/>
                </a:moveTo>
                <a:lnTo>
                  <a:pt x="2848265" y="838306"/>
                </a:lnTo>
                <a:lnTo>
                  <a:pt x="2848967" y="841836"/>
                </a:lnTo>
                <a:lnTo>
                  <a:pt x="2850558" y="842329"/>
                </a:lnTo>
                <a:lnTo>
                  <a:pt x="2855629" y="841403"/>
                </a:lnTo>
                <a:lnTo>
                  <a:pt x="2855808" y="840274"/>
                </a:lnTo>
                <a:lnTo>
                  <a:pt x="2852789" y="839167"/>
                </a:lnTo>
                <a:close/>
              </a:path>
              <a:path w="5764402" h="928334">
                <a:moveTo>
                  <a:pt x="2843928" y="837918"/>
                </a:moveTo>
                <a:lnTo>
                  <a:pt x="2842586" y="839458"/>
                </a:lnTo>
                <a:lnTo>
                  <a:pt x="2848967" y="841836"/>
                </a:lnTo>
                <a:lnTo>
                  <a:pt x="2848265" y="838306"/>
                </a:lnTo>
                <a:lnTo>
                  <a:pt x="2843928" y="837918"/>
                </a:lnTo>
                <a:close/>
              </a:path>
              <a:path w="5764402" h="928334">
                <a:moveTo>
                  <a:pt x="2419985" y="838425"/>
                </a:moveTo>
                <a:lnTo>
                  <a:pt x="2424676" y="839451"/>
                </a:lnTo>
                <a:lnTo>
                  <a:pt x="2428776" y="839724"/>
                </a:lnTo>
                <a:lnTo>
                  <a:pt x="2431419" y="838965"/>
                </a:lnTo>
                <a:lnTo>
                  <a:pt x="2431743" y="836892"/>
                </a:lnTo>
                <a:lnTo>
                  <a:pt x="2428885" y="833226"/>
                </a:lnTo>
                <a:lnTo>
                  <a:pt x="2427733" y="832169"/>
                </a:lnTo>
                <a:lnTo>
                  <a:pt x="2419985" y="838425"/>
                </a:lnTo>
                <a:close/>
              </a:path>
              <a:path w="5764402" h="928334">
                <a:moveTo>
                  <a:pt x="2417852" y="831822"/>
                </a:moveTo>
                <a:lnTo>
                  <a:pt x="2412557" y="832405"/>
                </a:lnTo>
                <a:lnTo>
                  <a:pt x="2415563" y="836928"/>
                </a:lnTo>
                <a:lnTo>
                  <a:pt x="2419985" y="838425"/>
                </a:lnTo>
                <a:lnTo>
                  <a:pt x="2427733" y="832169"/>
                </a:lnTo>
                <a:lnTo>
                  <a:pt x="2417852" y="831822"/>
                </a:lnTo>
                <a:close/>
              </a:path>
              <a:path w="5764402" h="928334">
                <a:moveTo>
                  <a:pt x="2498309" y="863629"/>
                </a:moveTo>
                <a:lnTo>
                  <a:pt x="2501413" y="857619"/>
                </a:lnTo>
                <a:lnTo>
                  <a:pt x="2497750" y="856038"/>
                </a:lnTo>
                <a:lnTo>
                  <a:pt x="2496008" y="852503"/>
                </a:lnTo>
                <a:lnTo>
                  <a:pt x="2494873" y="864864"/>
                </a:lnTo>
                <a:lnTo>
                  <a:pt x="2498309" y="863629"/>
                </a:lnTo>
                <a:close/>
              </a:path>
              <a:path w="5764402" h="928334">
                <a:moveTo>
                  <a:pt x="2494873" y="864864"/>
                </a:moveTo>
                <a:lnTo>
                  <a:pt x="2495716" y="831864"/>
                </a:lnTo>
                <a:lnTo>
                  <a:pt x="2493466" y="834079"/>
                </a:lnTo>
                <a:lnTo>
                  <a:pt x="2492957" y="837227"/>
                </a:lnTo>
                <a:lnTo>
                  <a:pt x="2491989" y="841135"/>
                </a:lnTo>
                <a:lnTo>
                  <a:pt x="2489910" y="845355"/>
                </a:lnTo>
                <a:lnTo>
                  <a:pt x="2487804" y="871040"/>
                </a:lnTo>
                <a:lnTo>
                  <a:pt x="2494873" y="864864"/>
                </a:lnTo>
                <a:close/>
              </a:path>
              <a:path w="5764402" h="928334">
                <a:moveTo>
                  <a:pt x="2497958" y="869584"/>
                </a:moveTo>
                <a:lnTo>
                  <a:pt x="2495905" y="873681"/>
                </a:lnTo>
                <a:lnTo>
                  <a:pt x="2497684" y="908074"/>
                </a:lnTo>
                <a:lnTo>
                  <a:pt x="2504069" y="908115"/>
                </a:lnTo>
                <a:lnTo>
                  <a:pt x="2499049" y="865717"/>
                </a:lnTo>
                <a:lnTo>
                  <a:pt x="2497958" y="869584"/>
                </a:lnTo>
                <a:close/>
              </a:path>
              <a:path w="5764402" h="928334">
                <a:moveTo>
                  <a:pt x="2493755" y="876462"/>
                </a:moveTo>
                <a:lnTo>
                  <a:pt x="2492375" y="876382"/>
                </a:lnTo>
                <a:lnTo>
                  <a:pt x="2493317" y="909317"/>
                </a:lnTo>
                <a:lnTo>
                  <a:pt x="2497684" y="908074"/>
                </a:lnTo>
                <a:lnTo>
                  <a:pt x="2495905" y="873681"/>
                </a:lnTo>
                <a:lnTo>
                  <a:pt x="2493755" y="876462"/>
                </a:lnTo>
                <a:close/>
              </a:path>
              <a:path w="5764402" h="928334">
                <a:moveTo>
                  <a:pt x="2642560" y="833747"/>
                </a:moveTo>
                <a:lnTo>
                  <a:pt x="2641973" y="837782"/>
                </a:lnTo>
                <a:lnTo>
                  <a:pt x="2644367" y="839380"/>
                </a:lnTo>
                <a:lnTo>
                  <a:pt x="2647097" y="835250"/>
                </a:lnTo>
                <a:lnTo>
                  <a:pt x="2642560" y="833747"/>
                </a:lnTo>
                <a:close/>
              </a:path>
              <a:path w="5764402" h="928334">
                <a:moveTo>
                  <a:pt x="2078826" y="847888"/>
                </a:moveTo>
                <a:lnTo>
                  <a:pt x="2078058" y="851488"/>
                </a:lnTo>
                <a:lnTo>
                  <a:pt x="2083500" y="851483"/>
                </a:lnTo>
                <a:lnTo>
                  <a:pt x="2085721" y="849932"/>
                </a:lnTo>
                <a:lnTo>
                  <a:pt x="2078826" y="847888"/>
                </a:lnTo>
                <a:close/>
              </a:path>
              <a:path w="5764402" h="928334">
                <a:moveTo>
                  <a:pt x="2211032" y="834930"/>
                </a:moveTo>
                <a:lnTo>
                  <a:pt x="2210429" y="838487"/>
                </a:lnTo>
                <a:lnTo>
                  <a:pt x="2215617" y="838693"/>
                </a:lnTo>
                <a:lnTo>
                  <a:pt x="2218004" y="836954"/>
                </a:lnTo>
                <a:lnTo>
                  <a:pt x="2211032" y="834930"/>
                </a:lnTo>
                <a:close/>
              </a:path>
              <a:path w="5764402" h="928334">
                <a:moveTo>
                  <a:pt x="2049997" y="840126"/>
                </a:moveTo>
                <a:lnTo>
                  <a:pt x="2048768" y="842685"/>
                </a:lnTo>
                <a:lnTo>
                  <a:pt x="2049997" y="840126"/>
                </a:lnTo>
                <a:close/>
              </a:path>
              <a:path w="5764402" h="928334">
                <a:moveTo>
                  <a:pt x="2027752" y="839993"/>
                </a:moveTo>
                <a:lnTo>
                  <a:pt x="2025614" y="843180"/>
                </a:lnTo>
                <a:lnTo>
                  <a:pt x="2027596" y="846473"/>
                </a:lnTo>
                <a:lnTo>
                  <a:pt x="2032623" y="844851"/>
                </a:lnTo>
                <a:lnTo>
                  <a:pt x="2035084" y="841936"/>
                </a:lnTo>
                <a:lnTo>
                  <a:pt x="2027752" y="839993"/>
                </a:lnTo>
                <a:close/>
              </a:path>
              <a:path w="5764402" h="928334">
                <a:moveTo>
                  <a:pt x="1687979" y="852232"/>
                </a:moveTo>
                <a:lnTo>
                  <a:pt x="1683523" y="852338"/>
                </a:lnTo>
                <a:lnTo>
                  <a:pt x="1683752" y="855308"/>
                </a:lnTo>
                <a:lnTo>
                  <a:pt x="1692207" y="854622"/>
                </a:lnTo>
                <a:lnTo>
                  <a:pt x="1692245" y="853295"/>
                </a:lnTo>
                <a:lnTo>
                  <a:pt x="1687979" y="852232"/>
                </a:lnTo>
                <a:close/>
              </a:path>
              <a:path w="5764402" h="928334">
                <a:moveTo>
                  <a:pt x="1751789" y="832496"/>
                </a:moveTo>
                <a:lnTo>
                  <a:pt x="1744791" y="833390"/>
                </a:lnTo>
                <a:lnTo>
                  <a:pt x="1746305" y="834607"/>
                </a:lnTo>
                <a:lnTo>
                  <a:pt x="1750974" y="835188"/>
                </a:lnTo>
                <a:lnTo>
                  <a:pt x="1751789" y="832496"/>
                </a:lnTo>
                <a:close/>
              </a:path>
              <a:path w="5764402" h="928334">
                <a:moveTo>
                  <a:pt x="1718400" y="923478"/>
                </a:moveTo>
                <a:lnTo>
                  <a:pt x="1711193" y="924317"/>
                </a:lnTo>
                <a:lnTo>
                  <a:pt x="1712286" y="925483"/>
                </a:lnTo>
                <a:lnTo>
                  <a:pt x="1716872" y="926166"/>
                </a:lnTo>
                <a:lnTo>
                  <a:pt x="1720145" y="925557"/>
                </a:lnTo>
                <a:lnTo>
                  <a:pt x="1718400" y="923478"/>
                </a:lnTo>
                <a:close/>
              </a:path>
              <a:path w="5764402" h="928334">
                <a:moveTo>
                  <a:pt x="1600793" y="830355"/>
                </a:moveTo>
                <a:lnTo>
                  <a:pt x="1599597" y="833392"/>
                </a:lnTo>
                <a:lnTo>
                  <a:pt x="1603927" y="834999"/>
                </a:lnTo>
                <a:lnTo>
                  <a:pt x="1609532" y="831776"/>
                </a:lnTo>
                <a:lnTo>
                  <a:pt x="1600793" y="830355"/>
                </a:lnTo>
                <a:close/>
              </a:path>
              <a:path w="5764402" h="928334">
                <a:moveTo>
                  <a:pt x="1903385" y="843752"/>
                </a:moveTo>
                <a:lnTo>
                  <a:pt x="1904029" y="849440"/>
                </a:lnTo>
                <a:lnTo>
                  <a:pt x="1908688" y="904207"/>
                </a:lnTo>
                <a:lnTo>
                  <a:pt x="1909984" y="855701"/>
                </a:lnTo>
                <a:lnTo>
                  <a:pt x="1914278" y="848688"/>
                </a:lnTo>
                <a:lnTo>
                  <a:pt x="1912395" y="835373"/>
                </a:lnTo>
                <a:lnTo>
                  <a:pt x="1909262" y="841508"/>
                </a:lnTo>
                <a:lnTo>
                  <a:pt x="1909632" y="846551"/>
                </a:lnTo>
                <a:lnTo>
                  <a:pt x="1909645" y="846720"/>
                </a:lnTo>
                <a:lnTo>
                  <a:pt x="1909632" y="846551"/>
                </a:lnTo>
                <a:lnTo>
                  <a:pt x="1908131" y="845861"/>
                </a:lnTo>
                <a:lnTo>
                  <a:pt x="1903385" y="843752"/>
                </a:lnTo>
                <a:close/>
              </a:path>
              <a:path w="5764402" h="928334">
                <a:moveTo>
                  <a:pt x="1918816" y="880764"/>
                </a:moveTo>
                <a:lnTo>
                  <a:pt x="1914402" y="879531"/>
                </a:lnTo>
                <a:lnTo>
                  <a:pt x="1913957" y="902207"/>
                </a:lnTo>
                <a:lnTo>
                  <a:pt x="1908688" y="904207"/>
                </a:lnTo>
                <a:lnTo>
                  <a:pt x="1902108" y="906745"/>
                </a:lnTo>
                <a:lnTo>
                  <a:pt x="1902752" y="853958"/>
                </a:lnTo>
                <a:lnTo>
                  <a:pt x="1899474" y="855889"/>
                </a:lnTo>
                <a:lnTo>
                  <a:pt x="1900755" y="907287"/>
                </a:lnTo>
                <a:lnTo>
                  <a:pt x="1904188" y="905977"/>
                </a:lnTo>
                <a:lnTo>
                  <a:pt x="1912553" y="902768"/>
                </a:lnTo>
                <a:lnTo>
                  <a:pt x="1914716" y="915741"/>
                </a:lnTo>
                <a:lnTo>
                  <a:pt x="1918816" y="880764"/>
                </a:lnTo>
                <a:close/>
              </a:path>
              <a:path w="5764402" h="928334">
                <a:moveTo>
                  <a:pt x="1966803" y="848981"/>
                </a:moveTo>
                <a:lnTo>
                  <a:pt x="1967075" y="845017"/>
                </a:lnTo>
                <a:lnTo>
                  <a:pt x="1960276" y="844624"/>
                </a:lnTo>
                <a:lnTo>
                  <a:pt x="1955654" y="849945"/>
                </a:lnTo>
                <a:lnTo>
                  <a:pt x="1955645" y="852337"/>
                </a:lnTo>
                <a:lnTo>
                  <a:pt x="1958600" y="852503"/>
                </a:lnTo>
                <a:lnTo>
                  <a:pt x="1962869" y="851150"/>
                </a:lnTo>
                <a:lnTo>
                  <a:pt x="1966803" y="848981"/>
                </a:lnTo>
                <a:close/>
              </a:path>
              <a:path w="5764402" h="928334">
                <a:moveTo>
                  <a:pt x="1951701" y="838373"/>
                </a:moveTo>
                <a:lnTo>
                  <a:pt x="1952246" y="849633"/>
                </a:lnTo>
                <a:lnTo>
                  <a:pt x="1956364" y="843102"/>
                </a:lnTo>
                <a:lnTo>
                  <a:pt x="1958694" y="838670"/>
                </a:lnTo>
                <a:lnTo>
                  <a:pt x="1959469" y="836062"/>
                </a:lnTo>
                <a:lnTo>
                  <a:pt x="1958924" y="835003"/>
                </a:lnTo>
                <a:lnTo>
                  <a:pt x="1954806" y="836433"/>
                </a:lnTo>
                <a:lnTo>
                  <a:pt x="1951701" y="838373"/>
                </a:lnTo>
                <a:close/>
              </a:path>
              <a:path w="5764402" h="928334">
                <a:moveTo>
                  <a:pt x="1943657" y="864256"/>
                </a:moveTo>
                <a:lnTo>
                  <a:pt x="1950578" y="917873"/>
                </a:lnTo>
                <a:lnTo>
                  <a:pt x="1948195" y="855570"/>
                </a:lnTo>
                <a:lnTo>
                  <a:pt x="1952246" y="849633"/>
                </a:lnTo>
                <a:lnTo>
                  <a:pt x="1951701" y="838373"/>
                </a:lnTo>
                <a:lnTo>
                  <a:pt x="1948211" y="840762"/>
                </a:lnTo>
                <a:lnTo>
                  <a:pt x="1945342" y="860560"/>
                </a:lnTo>
                <a:lnTo>
                  <a:pt x="1943657" y="864256"/>
                </a:lnTo>
                <a:close/>
              </a:path>
              <a:path w="5764402" h="928334">
                <a:moveTo>
                  <a:pt x="1933151" y="849833"/>
                </a:moveTo>
                <a:lnTo>
                  <a:pt x="1939770" y="914871"/>
                </a:lnTo>
                <a:lnTo>
                  <a:pt x="1938202" y="867668"/>
                </a:lnTo>
                <a:lnTo>
                  <a:pt x="1938193" y="861993"/>
                </a:lnTo>
                <a:lnTo>
                  <a:pt x="1943827" y="859130"/>
                </a:lnTo>
                <a:lnTo>
                  <a:pt x="1945342" y="860560"/>
                </a:lnTo>
                <a:lnTo>
                  <a:pt x="1948211" y="840762"/>
                </a:lnTo>
                <a:lnTo>
                  <a:pt x="1944568" y="843326"/>
                </a:lnTo>
                <a:lnTo>
                  <a:pt x="1941007" y="845790"/>
                </a:lnTo>
                <a:lnTo>
                  <a:pt x="1937761" y="847879"/>
                </a:lnTo>
                <a:lnTo>
                  <a:pt x="1935065" y="849318"/>
                </a:lnTo>
                <a:lnTo>
                  <a:pt x="1933151" y="849833"/>
                </a:lnTo>
                <a:close/>
              </a:path>
              <a:path w="5764402" h="928334">
                <a:moveTo>
                  <a:pt x="2049613" y="845752"/>
                </a:moveTo>
                <a:lnTo>
                  <a:pt x="2048783" y="842740"/>
                </a:lnTo>
                <a:lnTo>
                  <a:pt x="2044981" y="844582"/>
                </a:lnTo>
                <a:lnTo>
                  <a:pt x="2038179" y="846706"/>
                </a:lnTo>
                <a:lnTo>
                  <a:pt x="2027790" y="848895"/>
                </a:lnTo>
                <a:lnTo>
                  <a:pt x="2013128" y="850981"/>
                </a:lnTo>
                <a:lnTo>
                  <a:pt x="2010692" y="849777"/>
                </a:lnTo>
                <a:lnTo>
                  <a:pt x="2010460" y="833340"/>
                </a:lnTo>
                <a:lnTo>
                  <a:pt x="2005619" y="834801"/>
                </a:lnTo>
                <a:lnTo>
                  <a:pt x="2012019" y="916510"/>
                </a:lnTo>
                <a:lnTo>
                  <a:pt x="2025183" y="910500"/>
                </a:lnTo>
                <a:lnTo>
                  <a:pt x="2031763" y="917712"/>
                </a:lnTo>
                <a:lnTo>
                  <a:pt x="2041467" y="915353"/>
                </a:lnTo>
                <a:lnTo>
                  <a:pt x="2049858" y="912557"/>
                </a:lnTo>
                <a:lnTo>
                  <a:pt x="2049613" y="845752"/>
                </a:lnTo>
                <a:close/>
              </a:path>
              <a:path w="5764402" h="928334">
                <a:moveTo>
                  <a:pt x="2002426" y="836802"/>
                </a:moveTo>
                <a:lnTo>
                  <a:pt x="2000522" y="839218"/>
                </a:lnTo>
                <a:lnTo>
                  <a:pt x="2001766" y="916511"/>
                </a:lnTo>
                <a:lnTo>
                  <a:pt x="2012019" y="916510"/>
                </a:lnTo>
                <a:lnTo>
                  <a:pt x="2005619" y="834801"/>
                </a:lnTo>
                <a:lnTo>
                  <a:pt x="2002426" y="836802"/>
                </a:lnTo>
                <a:close/>
              </a:path>
              <a:path w="5764402" h="928334">
                <a:moveTo>
                  <a:pt x="2001766" y="916511"/>
                </a:moveTo>
                <a:lnTo>
                  <a:pt x="2000522" y="839218"/>
                </a:lnTo>
                <a:lnTo>
                  <a:pt x="1999550" y="841926"/>
                </a:lnTo>
                <a:lnTo>
                  <a:pt x="1999154" y="844802"/>
                </a:lnTo>
                <a:lnTo>
                  <a:pt x="1998975" y="847723"/>
                </a:lnTo>
                <a:lnTo>
                  <a:pt x="1998656" y="850564"/>
                </a:lnTo>
                <a:lnTo>
                  <a:pt x="1997840" y="853201"/>
                </a:lnTo>
                <a:lnTo>
                  <a:pt x="1996170" y="855511"/>
                </a:lnTo>
                <a:lnTo>
                  <a:pt x="1993289" y="857371"/>
                </a:lnTo>
                <a:lnTo>
                  <a:pt x="1993134" y="912832"/>
                </a:lnTo>
                <a:lnTo>
                  <a:pt x="2001766" y="916511"/>
                </a:lnTo>
                <a:close/>
              </a:path>
              <a:path w="5764402" h="928334">
                <a:moveTo>
                  <a:pt x="1974009" y="903355"/>
                </a:moveTo>
                <a:lnTo>
                  <a:pt x="1975578" y="903740"/>
                </a:lnTo>
                <a:lnTo>
                  <a:pt x="1984834" y="907799"/>
                </a:lnTo>
                <a:lnTo>
                  <a:pt x="1993134" y="912832"/>
                </a:lnTo>
                <a:lnTo>
                  <a:pt x="1993289" y="857371"/>
                </a:lnTo>
                <a:lnTo>
                  <a:pt x="1988838" y="858655"/>
                </a:lnTo>
                <a:lnTo>
                  <a:pt x="1982460" y="859241"/>
                </a:lnTo>
                <a:lnTo>
                  <a:pt x="1974009" y="903355"/>
                </a:lnTo>
                <a:close/>
              </a:path>
              <a:path w="5764402" h="928334">
                <a:moveTo>
                  <a:pt x="1973799" y="859005"/>
                </a:moveTo>
                <a:lnTo>
                  <a:pt x="1962496" y="857822"/>
                </a:lnTo>
                <a:lnTo>
                  <a:pt x="1963133" y="916453"/>
                </a:lnTo>
                <a:lnTo>
                  <a:pt x="1964311" y="913677"/>
                </a:lnTo>
                <a:lnTo>
                  <a:pt x="1965793" y="910334"/>
                </a:lnTo>
                <a:lnTo>
                  <a:pt x="1968664" y="906776"/>
                </a:lnTo>
                <a:lnTo>
                  <a:pt x="1974009" y="903355"/>
                </a:lnTo>
                <a:lnTo>
                  <a:pt x="1982460" y="859241"/>
                </a:lnTo>
                <a:lnTo>
                  <a:pt x="1973799" y="859005"/>
                </a:lnTo>
                <a:close/>
              </a:path>
              <a:path w="5764402" h="928334">
                <a:moveTo>
                  <a:pt x="1962496" y="857822"/>
                </a:moveTo>
                <a:lnTo>
                  <a:pt x="1948195" y="855570"/>
                </a:lnTo>
                <a:lnTo>
                  <a:pt x="1950578" y="917873"/>
                </a:lnTo>
                <a:lnTo>
                  <a:pt x="1957352" y="918903"/>
                </a:lnTo>
                <a:lnTo>
                  <a:pt x="1961175" y="918312"/>
                </a:lnTo>
                <a:lnTo>
                  <a:pt x="1963133" y="916453"/>
                </a:lnTo>
                <a:lnTo>
                  <a:pt x="1962496" y="857822"/>
                </a:lnTo>
                <a:close/>
              </a:path>
              <a:path w="5764402" h="928334">
                <a:moveTo>
                  <a:pt x="1940650" y="867524"/>
                </a:moveTo>
                <a:lnTo>
                  <a:pt x="1938202" y="867668"/>
                </a:lnTo>
                <a:lnTo>
                  <a:pt x="1939770" y="914871"/>
                </a:lnTo>
                <a:lnTo>
                  <a:pt x="1950578" y="917873"/>
                </a:lnTo>
                <a:lnTo>
                  <a:pt x="1943657" y="864256"/>
                </a:lnTo>
                <a:lnTo>
                  <a:pt x="1940650" y="867524"/>
                </a:lnTo>
                <a:close/>
              </a:path>
              <a:path w="5764402" h="928334">
                <a:moveTo>
                  <a:pt x="1933151" y="849833"/>
                </a:moveTo>
                <a:lnTo>
                  <a:pt x="1932608" y="846990"/>
                </a:lnTo>
                <a:lnTo>
                  <a:pt x="1926264" y="829619"/>
                </a:lnTo>
                <a:lnTo>
                  <a:pt x="1921121" y="880456"/>
                </a:lnTo>
                <a:lnTo>
                  <a:pt x="1918816" y="880764"/>
                </a:lnTo>
                <a:lnTo>
                  <a:pt x="1923756" y="909517"/>
                </a:lnTo>
                <a:lnTo>
                  <a:pt x="1939770" y="914871"/>
                </a:lnTo>
                <a:lnTo>
                  <a:pt x="1933151" y="849833"/>
                </a:lnTo>
                <a:close/>
              </a:path>
              <a:path w="5764402" h="928334">
                <a:moveTo>
                  <a:pt x="1909984" y="855701"/>
                </a:moveTo>
                <a:lnTo>
                  <a:pt x="1914118" y="854746"/>
                </a:lnTo>
                <a:lnTo>
                  <a:pt x="1916598" y="856192"/>
                </a:lnTo>
                <a:lnTo>
                  <a:pt x="1918356" y="877529"/>
                </a:lnTo>
                <a:lnTo>
                  <a:pt x="1921121" y="880456"/>
                </a:lnTo>
                <a:lnTo>
                  <a:pt x="1926264" y="829619"/>
                </a:lnTo>
                <a:lnTo>
                  <a:pt x="1918307" y="830637"/>
                </a:lnTo>
                <a:lnTo>
                  <a:pt x="1914278" y="848688"/>
                </a:lnTo>
                <a:lnTo>
                  <a:pt x="1909984" y="855701"/>
                </a:lnTo>
                <a:close/>
              </a:path>
              <a:path w="5764402" h="928334">
                <a:moveTo>
                  <a:pt x="1916598" y="856192"/>
                </a:moveTo>
                <a:lnTo>
                  <a:pt x="1909984" y="855701"/>
                </a:lnTo>
                <a:lnTo>
                  <a:pt x="1910865" y="877852"/>
                </a:lnTo>
                <a:lnTo>
                  <a:pt x="1911188" y="876820"/>
                </a:lnTo>
                <a:lnTo>
                  <a:pt x="1918356" y="877529"/>
                </a:lnTo>
                <a:lnTo>
                  <a:pt x="1916598" y="856192"/>
                </a:lnTo>
                <a:close/>
              </a:path>
              <a:path w="5764402" h="928334">
                <a:moveTo>
                  <a:pt x="2010692" y="849777"/>
                </a:moveTo>
                <a:lnTo>
                  <a:pt x="2013782" y="845364"/>
                </a:lnTo>
                <a:lnTo>
                  <a:pt x="2020051" y="839632"/>
                </a:lnTo>
                <a:lnTo>
                  <a:pt x="2024322" y="834637"/>
                </a:lnTo>
                <a:lnTo>
                  <a:pt x="2021420" y="832432"/>
                </a:lnTo>
                <a:lnTo>
                  <a:pt x="2017306" y="832543"/>
                </a:lnTo>
                <a:lnTo>
                  <a:pt x="2010692" y="849777"/>
                </a:lnTo>
                <a:close/>
              </a:path>
              <a:path w="5764402" h="928334">
                <a:moveTo>
                  <a:pt x="1625823" y="841819"/>
                </a:moveTo>
                <a:lnTo>
                  <a:pt x="1629092" y="838587"/>
                </a:lnTo>
                <a:lnTo>
                  <a:pt x="1634075" y="835871"/>
                </a:lnTo>
                <a:lnTo>
                  <a:pt x="1638535" y="836233"/>
                </a:lnTo>
                <a:lnTo>
                  <a:pt x="1640851" y="844104"/>
                </a:lnTo>
                <a:lnTo>
                  <a:pt x="1648370" y="842526"/>
                </a:lnTo>
                <a:lnTo>
                  <a:pt x="1646647" y="840630"/>
                </a:lnTo>
                <a:lnTo>
                  <a:pt x="1637364" y="833255"/>
                </a:lnTo>
                <a:lnTo>
                  <a:pt x="1629992" y="832162"/>
                </a:lnTo>
                <a:lnTo>
                  <a:pt x="1625823" y="841819"/>
                </a:lnTo>
                <a:close/>
              </a:path>
              <a:path w="5764402" h="928334">
                <a:moveTo>
                  <a:pt x="1623770" y="835519"/>
                </a:moveTo>
                <a:lnTo>
                  <a:pt x="1617937" y="841494"/>
                </a:lnTo>
                <a:lnTo>
                  <a:pt x="1619164" y="887959"/>
                </a:lnTo>
                <a:lnTo>
                  <a:pt x="1634905" y="888409"/>
                </a:lnTo>
                <a:lnTo>
                  <a:pt x="1625823" y="841819"/>
                </a:lnTo>
                <a:lnTo>
                  <a:pt x="1629992" y="832162"/>
                </a:lnTo>
                <a:lnTo>
                  <a:pt x="1623770" y="835519"/>
                </a:lnTo>
                <a:close/>
              </a:path>
              <a:path w="5764402" h="928334">
                <a:moveTo>
                  <a:pt x="1626502" y="843008"/>
                </a:moveTo>
                <a:lnTo>
                  <a:pt x="1634905" y="888409"/>
                </a:lnTo>
                <a:lnTo>
                  <a:pt x="1635251" y="848361"/>
                </a:lnTo>
                <a:lnTo>
                  <a:pt x="1636439" y="845594"/>
                </a:lnTo>
                <a:lnTo>
                  <a:pt x="1640851" y="844104"/>
                </a:lnTo>
                <a:lnTo>
                  <a:pt x="1638535" y="836233"/>
                </a:lnTo>
                <a:lnTo>
                  <a:pt x="1633364" y="839593"/>
                </a:lnTo>
                <a:lnTo>
                  <a:pt x="1626502" y="843008"/>
                </a:lnTo>
                <a:close/>
              </a:path>
              <a:path w="5764402" h="928334">
                <a:moveTo>
                  <a:pt x="1601153" y="892507"/>
                </a:moveTo>
                <a:lnTo>
                  <a:pt x="1603032" y="890235"/>
                </a:lnTo>
                <a:lnTo>
                  <a:pt x="1608788" y="888643"/>
                </a:lnTo>
                <a:lnTo>
                  <a:pt x="1619164" y="887959"/>
                </a:lnTo>
                <a:lnTo>
                  <a:pt x="1617937" y="841494"/>
                </a:lnTo>
                <a:lnTo>
                  <a:pt x="1611731" y="848256"/>
                </a:lnTo>
                <a:lnTo>
                  <a:pt x="1604390" y="853974"/>
                </a:lnTo>
                <a:lnTo>
                  <a:pt x="1601153" y="892507"/>
                </a:lnTo>
                <a:close/>
              </a:path>
              <a:path w="5764402" h="928334">
                <a:moveTo>
                  <a:pt x="1597335" y="905748"/>
                </a:moveTo>
                <a:lnTo>
                  <a:pt x="1603446" y="904615"/>
                </a:lnTo>
                <a:lnTo>
                  <a:pt x="1601153" y="892507"/>
                </a:lnTo>
                <a:lnTo>
                  <a:pt x="1604390" y="853974"/>
                </a:lnTo>
                <a:lnTo>
                  <a:pt x="1595153" y="856816"/>
                </a:lnTo>
                <a:lnTo>
                  <a:pt x="1592607" y="856351"/>
                </a:lnTo>
                <a:lnTo>
                  <a:pt x="1590876" y="851940"/>
                </a:lnTo>
                <a:lnTo>
                  <a:pt x="1587540" y="908208"/>
                </a:lnTo>
                <a:lnTo>
                  <a:pt x="1597335" y="905748"/>
                </a:lnTo>
                <a:close/>
              </a:path>
              <a:path w="5764402" h="928334">
                <a:moveTo>
                  <a:pt x="1666004" y="88852"/>
                </a:moveTo>
                <a:lnTo>
                  <a:pt x="1670177" y="89173"/>
                </a:lnTo>
                <a:lnTo>
                  <a:pt x="1671632" y="92895"/>
                </a:lnTo>
                <a:lnTo>
                  <a:pt x="1669263" y="95664"/>
                </a:lnTo>
                <a:lnTo>
                  <a:pt x="1661964" y="93128"/>
                </a:lnTo>
                <a:lnTo>
                  <a:pt x="1662164" y="78707"/>
                </a:lnTo>
                <a:lnTo>
                  <a:pt x="1648129" y="78949"/>
                </a:lnTo>
                <a:lnTo>
                  <a:pt x="1651552" y="99558"/>
                </a:lnTo>
                <a:lnTo>
                  <a:pt x="1663646" y="98761"/>
                </a:lnTo>
                <a:lnTo>
                  <a:pt x="1682833" y="91817"/>
                </a:lnTo>
                <a:lnTo>
                  <a:pt x="1682011" y="77855"/>
                </a:lnTo>
                <a:lnTo>
                  <a:pt x="1666004" y="88852"/>
                </a:lnTo>
                <a:close/>
              </a:path>
              <a:path w="5764402" h="928334">
                <a:moveTo>
                  <a:pt x="1662164" y="78707"/>
                </a:moveTo>
                <a:lnTo>
                  <a:pt x="1661964" y="93128"/>
                </a:lnTo>
                <a:lnTo>
                  <a:pt x="1666004" y="88852"/>
                </a:lnTo>
                <a:lnTo>
                  <a:pt x="1682011" y="77855"/>
                </a:lnTo>
                <a:lnTo>
                  <a:pt x="1662164" y="78707"/>
                </a:lnTo>
                <a:close/>
              </a:path>
              <a:path w="5764402" h="928334">
                <a:moveTo>
                  <a:pt x="1651552" y="99558"/>
                </a:moveTo>
                <a:lnTo>
                  <a:pt x="1648129" y="78949"/>
                </a:lnTo>
                <a:lnTo>
                  <a:pt x="1642903" y="81460"/>
                </a:lnTo>
                <a:lnTo>
                  <a:pt x="1642785" y="81839"/>
                </a:lnTo>
                <a:lnTo>
                  <a:pt x="1639286" y="78667"/>
                </a:lnTo>
                <a:lnTo>
                  <a:pt x="1635015" y="77947"/>
                </a:lnTo>
                <a:lnTo>
                  <a:pt x="1634695" y="76877"/>
                </a:lnTo>
                <a:lnTo>
                  <a:pt x="1636169" y="96425"/>
                </a:lnTo>
                <a:lnTo>
                  <a:pt x="1639960" y="91848"/>
                </a:lnTo>
                <a:lnTo>
                  <a:pt x="1642769" y="81933"/>
                </a:lnTo>
                <a:lnTo>
                  <a:pt x="1644985" y="96236"/>
                </a:lnTo>
                <a:lnTo>
                  <a:pt x="1651552" y="99558"/>
                </a:lnTo>
                <a:close/>
              </a:path>
              <a:path w="5764402" h="928334">
                <a:moveTo>
                  <a:pt x="1639286" y="78667"/>
                </a:moveTo>
                <a:lnTo>
                  <a:pt x="1642785" y="81839"/>
                </a:lnTo>
                <a:lnTo>
                  <a:pt x="1642903" y="81460"/>
                </a:lnTo>
                <a:lnTo>
                  <a:pt x="1648129" y="78949"/>
                </a:lnTo>
                <a:lnTo>
                  <a:pt x="1639286" y="78667"/>
                </a:lnTo>
                <a:close/>
              </a:path>
              <a:path w="5764402" h="928334">
                <a:moveTo>
                  <a:pt x="1636169" y="96425"/>
                </a:moveTo>
                <a:lnTo>
                  <a:pt x="1634695" y="76877"/>
                </a:lnTo>
                <a:lnTo>
                  <a:pt x="1635263" y="49039"/>
                </a:lnTo>
                <a:lnTo>
                  <a:pt x="1635292" y="33855"/>
                </a:lnTo>
                <a:lnTo>
                  <a:pt x="1629845" y="40516"/>
                </a:lnTo>
                <a:lnTo>
                  <a:pt x="1631420" y="57893"/>
                </a:lnTo>
                <a:lnTo>
                  <a:pt x="1631922" y="96286"/>
                </a:lnTo>
                <a:lnTo>
                  <a:pt x="1636169" y="96425"/>
                </a:lnTo>
                <a:close/>
              </a:path>
              <a:path w="5764402" h="928334">
                <a:moveTo>
                  <a:pt x="1712270" y="66019"/>
                </a:moveTo>
                <a:lnTo>
                  <a:pt x="1713137" y="68330"/>
                </a:lnTo>
                <a:lnTo>
                  <a:pt x="1715598" y="71272"/>
                </a:lnTo>
                <a:lnTo>
                  <a:pt x="1720083" y="71344"/>
                </a:lnTo>
                <a:lnTo>
                  <a:pt x="1724670" y="71705"/>
                </a:lnTo>
                <a:lnTo>
                  <a:pt x="1728157" y="72289"/>
                </a:lnTo>
                <a:lnTo>
                  <a:pt x="1726354" y="35066"/>
                </a:lnTo>
                <a:lnTo>
                  <a:pt x="1719224" y="34477"/>
                </a:lnTo>
                <a:lnTo>
                  <a:pt x="1714737" y="33532"/>
                </a:lnTo>
                <a:lnTo>
                  <a:pt x="1712270" y="66019"/>
                </a:lnTo>
                <a:close/>
              </a:path>
              <a:path w="5764402" h="928334">
                <a:moveTo>
                  <a:pt x="1714737" y="33532"/>
                </a:moveTo>
                <a:lnTo>
                  <a:pt x="1712151" y="30781"/>
                </a:lnTo>
                <a:lnTo>
                  <a:pt x="1711282" y="12864"/>
                </a:lnTo>
                <a:lnTo>
                  <a:pt x="1701800" y="19758"/>
                </a:lnTo>
                <a:lnTo>
                  <a:pt x="1692594" y="20303"/>
                </a:lnTo>
                <a:lnTo>
                  <a:pt x="1690246" y="15304"/>
                </a:lnTo>
                <a:lnTo>
                  <a:pt x="1684194" y="8386"/>
                </a:lnTo>
                <a:lnTo>
                  <a:pt x="1690954" y="66875"/>
                </a:lnTo>
                <a:lnTo>
                  <a:pt x="1699900" y="66129"/>
                </a:lnTo>
                <a:lnTo>
                  <a:pt x="1707212" y="65815"/>
                </a:lnTo>
                <a:lnTo>
                  <a:pt x="1712270" y="66019"/>
                </a:lnTo>
                <a:lnTo>
                  <a:pt x="1714737" y="33532"/>
                </a:lnTo>
                <a:close/>
              </a:path>
              <a:path w="5764402" h="928334">
                <a:moveTo>
                  <a:pt x="1690954" y="66875"/>
                </a:moveTo>
                <a:lnTo>
                  <a:pt x="1684194" y="8386"/>
                </a:lnTo>
                <a:lnTo>
                  <a:pt x="1676984" y="5854"/>
                </a:lnTo>
                <a:lnTo>
                  <a:pt x="1668981" y="6952"/>
                </a:lnTo>
                <a:lnTo>
                  <a:pt x="1660551" y="10928"/>
                </a:lnTo>
                <a:lnTo>
                  <a:pt x="1670640" y="69313"/>
                </a:lnTo>
                <a:lnTo>
                  <a:pt x="1680993" y="67965"/>
                </a:lnTo>
                <a:lnTo>
                  <a:pt x="1690954" y="66875"/>
                </a:lnTo>
                <a:close/>
              </a:path>
              <a:path w="5764402" h="928334">
                <a:moveTo>
                  <a:pt x="1637706" y="75544"/>
                </a:moveTo>
                <a:lnTo>
                  <a:pt x="1643426" y="74034"/>
                </a:lnTo>
                <a:lnTo>
                  <a:pt x="1651235" y="72434"/>
                </a:lnTo>
                <a:lnTo>
                  <a:pt x="1660514" y="70831"/>
                </a:lnTo>
                <a:lnTo>
                  <a:pt x="1670640" y="69313"/>
                </a:lnTo>
                <a:lnTo>
                  <a:pt x="1660551" y="10928"/>
                </a:lnTo>
                <a:lnTo>
                  <a:pt x="1652057" y="17026"/>
                </a:lnTo>
                <a:lnTo>
                  <a:pt x="1643865" y="24493"/>
                </a:lnTo>
                <a:lnTo>
                  <a:pt x="1637706" y="75544"/>
                </a:lnTo>
                <a:close/>
              </a:path>
              <a:path w="5764402" h="928334">
                <a:moveTo>
                  <a:pt x="1636346" y="40143"/>
                </a:moveTo>
                <a:lnTo>
                  <a:pt x="1637706" y="75544"/>
                </a:lnTo>
                <a:lnTo>
                  <a:pt x="1643865" y="24493"/>
                </a:lnTo>
                <a:lnTo>
                  <a:pt x="1636339" y="32574"/>
                </a:lnTo>
                <a:lnTo>
                  <a:pt x="1635292" y="33855"/>
                </a:lnTo>
                <a:lnTo>
                  <a:pt x="1635263" y="49039"/>
                </a:lnTo>
                <a:lnTo>
                  <a:pt x="1637706" y="75544"/>
                </a:lnTo>
                <a:lnTo>
                  <a:pt x="1636346" y="40143"/>
                </a:lnTo>
                <a:close/>
              </a:path>
              <a:path w="5764402" h="928334">
                <a:moveTo>
                  <a:pt x="1717588" y="86883"/>
                </a:moveTo>
                <a:lnTo>
                  <a:pt x="1721516" y="96807"/>
                </a:lnTo>
                <a:lnTo>
                  <a:pt x="1726486" y="94643"/>
                </a:lnTo>
                <a:lnTo>
                  <a:pt x="1729370" y="91603"/>
                </a:lnTo>
                <a:lnTo>
                  <a:pt x="1735412" y="35249"/>
                </a:lnTo>
                <a:lnTo>
                  <a:pt x="1726354" y="35066"/>
                </a:lnTo>
                <a:lnTo>
                  <a:pt x="1728157" y="72289"/>
                </a:lnTo>
                <a:lnTo>
                  <a:pt x="1727038" y="73858"/>
                </a:lnTo>
                <a:lnTo>
                  <a:pt x="1722256" y="85327"/>
                </a:lnTo>
                <a:lnTo>
                  <a:pt x="1717588" y="86883"/>
                </a:lnTo>
                <a:close/>
              </a:path>
              <a:path w="5764402" h="928334">
                <a:moveTo>
                  <a:pt x="1715855" y="85005"/>
                </a:moveTo>
                <a:lnTo>
                  <a:pt x="1718305" y="81350"/>
                </a:lnTo>
                <a:lnTo>
                  <a:pt x="1721564" y="80073"/>
                </a:lnTo>
                <a:lnTo>
                  <a:pt x="1722256" y="85327"/>
                </a:lnTo>
                <a:lnTo>
                  <a:pt x="1727038" y="73858"/>
                </a:lnTo>
                <a:lnTo>
                  <a:pt x="1720034" y="74709"/>
                </a:lnTo>
                <a:lnTo>
                  <a:pt x="1715855" y="85005"/>
                </a:lnTo>
                <a:close/>
              </a:path>
              <a:path w="5764402" h="928334">
                <a:moveTo>
                  <a:pt x="1714735" y="73469"/>
                </a:moveTo>
                <a:lnTo>
                  <a:pt x="1711724" y="72268"/>
                </a:lnTo>
                <a:lnTo>
                  <a:pt x="1714272" y="90438"/>
                </a:lnTo>
                <a:lnTo>
                  <a:pt x="1715284" y="97716"/>
                </a:lnTo>
                <a:lnTo>
                  <a:pt x="1715855" y="85005"/>
                </a:lnTo>
                <a:lnTo>
                  <a:pt x="1720034" y="74709"/>
                </a:lnTo>
                <a:lnTo>
                  <a:pt x="1714735" y="73469"/>
                </a:lnTo>
                <a:close/>
              </a:path>
              <a:path w="5764402" h="928334">
                <a:moveTo>
                  <a:pt x="1688680" y="82925"/>
                </a:moveTo>
                <a:lnTo>
                  <a:pt x="1696674" y="77789"/>
                </a:lnTo>
                <a:lnTo>
                  <a:pt x="1704149" y="78588"/>
                </a:lnTo>
                <a:lnTo>
                  <a:pt x="1710288" y="83433"/>
                </a:lnTo>
                <a:lnTo>
                  <a:pt x="1714272" y="90438"/>
                </a:lnTo>
                <a:lnTo>
                  <a:pt x="1711724" y="72268"/>
                </a:lnTo>
                <a:lnTo>
                  <a:pt x="1707706" y="70610"/>
                </a:lnTo>
                <a:lnTo>
                  <a:pt x="1697537" y="73756"/>
                </a:lnTo>
                <a:lnTo>
                  <a:pt x="1688680" y="82925"/>
                </a:lnTo>
                <a:close/>
              </a:path>
              <a:path w="5764402" h="928334">
                <a:moveTo>
                  <a:pt x="1715855" y="85005"/>
                </a:moveTo>
                <a:lnTo>
                  <a:pt x="1715284" y="97716"/>
                </a:lnTo>
                <a:lnTo>
                  <a:pt x="1721516" y="96807"/>
                </a:lnTo>
                <a:lnTo>
                  <a:pt x="1717588" y="86883"/>
                </a:lnTo>
                <a:lnTo>
                  <a:pt x="1715855" y="85005"/>
                </a:lnTo>
                <a:close/>
              </a:path>
              <a:path w="5764402" h="928334">
                <a:moveTo>
                  <a:pt x="1718484" y="25270"/>
                </a:moveTo>
                <a:lnTo>
                  <a:pt x="1721780" y="23269"/>
                </a:lnTo>
                <a:lnTo>
                  <a:pt x="1725028" y="21273"/>
                </a:lnTo>
                <a:lnTo>
                  <a:pt x="1727845" y="19331"/>
                </a:lnTo>
                <a:lnTo>
                  <a:pt x="1729844" y="17496"/>
                </a:lnTo>
                <a:lnTo>
                  <a:pt x="1729858" y="14351"/>
                </a:lnTo>
                <a:lnTo>
                  <a:pt x="1727102" y="13144"/>
                </a:lnTo>
                <a:lnTo>
                  <a:pt x="1721993" y="12249"/>
                </a:lnTo>
                <a:lnTo>
                  <a:pt x="1718484" y="25270"/>
                </a:lnTo>
                <a:close/>
              </a:path>
              <a:path w="5764402" h="928334">
                <a:moveTo>
                  <a:pt x="1711282" y="12864"/>
                </a:moveTo>
                <a:lnTo>
                  <a:pt x="1712151" y="30781"/>
                </a:lnTo>
                <a:lnTo>
                  <a:pt x="1715524" y="27223"/>
                </a:lnTo>
                <a:lnTo>
                  <a:pt x="1718484" y="25270"/>
                </a:lnTo>
                <a:lnTo>
                  <a:pt x="1721993" y="12249"/>
                </a:lnTo>
                <a:lnTo>
                  <a:pt x="1714146" y="11717"/>
                </a:lnTo>
                <a:lnTo>
                  <a:pt x="1711282" y="12864"/>
                </a:lnTo>
                <a:close/>
              </a:path>
              <a:path w="5764402" h="928334">
                <a:moveTo>
                  <a:pt x="1642769" y="81933"/>
                </a:moveTo>
                <a:lnTo>
                  <a:pt x="1642168" y="85350"/>
                </a:lnTo>
                <a:lnTo>
                  <a:pt x="1642379" y="90824"/>
                </a:lnTo>
                <a:lnTo>
                  <a:pt x="1644985" y="96236"/>
                </a:lnTo>
                <a:lnTo>
                  <a:pt x="1642769" y="81933"/>
                </a:lnTo>
                <a:close/>
              </a:path>
              <a:path w="5764402" h="928334">
                <a:moveTo>
                  <a:pt x="1631420" y="57893"/>
                </a:moveTo>
                <a:lnTo>
                  <a:pt x="1629845" y="40516"/>
                </a:lnTo>
                <a:lnTo>
                  <a:pt x="1624747" y="47564"/>
                </a:lnTo>
                <a:lnTo>
                  <a:pt x="1624635" y="66696"/>
                </a:lnTo>
                <a:lnTo>
                  <a:pt x="1627610" y="92522"/>
                </a:lnTo>
                <a:lnTo>
                  <a:pt x="1631922" y="96286"/>
                </a:lnTo>
                <a:lnTo>
                  <a:pt x="1631420" y="57893"/>
                </a:lnTo>
                <a:close/>
              </a:path>
              <a:path w="5764402" h="928334">
                <a:moveTo>
                  <a:pt x="1624635" y="66696"/>
                </a:moveTo>
                <a:lnTo>
                  <a:pt x="1618629" y="71995"/>
                </a:lnTo>
                <a:lnTo>
                  <a:pt x="1620362" y="78498"/>
                </a:lnTo>
                <a:lnTo>
                  <a:pt x="1623626" y="86229"/>
                </a:lnTo>
                <a:lnTo>
                  <a:pt x="1627610" y="92522"/>
                </a:lnTo>
                <a:lnTo>
                  <a:pt x="1624635" y="66696"/>
                </a:lnTo>
                <a:close/>
              </a:path>
              <a:path w="5764402" h="928334">
                <a:moveTo>
                  <a:pt x="1674346" y="897150"/>
                </a:moveTo>
                <a:lnTo>
                  <a:pt x="1670496" y="894769"/>
                </a:lnTo>
                <a:lnTo>
                  <a:pt x="1668053" y="891321"/>
                </a:lnTo>
                <a:lnTo>
                  <a:pt x="1660674" y="864878"/>
                </a:lnTo>
                <a:lnTo>
                  <a:pt x="1657189" y="854577"/>
                </a:lnTo>
                <a:lnTo>
                  <a:pt x="1651639" y="853366"/>
                </a:lnTo>
                <a:lnTo>
                  <a:pt x="1649505" y="903092"/>
                </a:lnTo>
                <a:lnTo>
                  <a:pt x="1651245" y="903783"/>
                </a:lnTo>
                <a:lnTo>
                  <a:pt x="1652834" y="916926"/>
                </a:lnTo>
                <a:lnTo>
                  <a:pt x="1657902" y="917335"/>
                </a:lnTo>
                <a:lnTo>
                  <a:pt x="1665094" y="917153"/>
                </a:lnTo>
                <a:lnTo>
                  <a:pt x="1674896" y="916202"/>
                </a:lnTo>
                <a:lnTo>
                  <a:pt x="1674346" y="897150"/>
                </a:lnTo>
                <a:close/>
              </a:path>
              <a:path w="5764402" h="928334">
                <a:moveTo>
                  <a:pt x="1649505" y="903092"/>
                </a:moveTo>
                <a:lnTo>
                  <a:pt x="1651639" y="853366"/>
                </a:lnTo>
                <a:lnTo>
                  <a:pt x="1646249" y="852151"/>
                </a:lnTo>
                <a:lnTo>
                  <a:pt x="1641440" y="850919"/>
                </a:lnTo>
                <a:lnTo>
                  <a:pt x="1637634" y="849660"/>
                </a:lnTo>
                <a:lnTo>
                  <a:pt x="1642219" y="901833"/>
                </a:lnTo>
                <a:lnTo>
                  <a:pt x="1646341" y="902461"/>
                </a:lnTo>
                <a:lnTo>
                  <a:pt x="1649505" y="903092"/>
                </a:lnTo>
                <a:close/>
              </a:path>
              <a:path w="5764402" h="928334">
                <a:moveTo>
                  <a:pt x="1637605" y="901152"/>
                </a:moveTo>
                <a:lnTo>
                  <a:pt x="1642219" y="901833"/>
                </a:lnTo>
                <a:lnTo>
                  <a:pt x="1637634" y="849660"/>
                </a:lnTo>
                <a:lnTo>
                  <a:pt x="1635251" y="848361"/>
                </a:lnTo>
                <a:lnTo>
                  <a:pt x="1634905" y="888409"/>
                </a:lnTo>
                <a:lnTo>
                  <a:pt x="1632962" y="900361"/>
                </a:lnTo>
                <a:lnTo>
                  <a:pt x="1637605" y="901152"/>
                </a:lnTo>
                <a:close/>
              </a:path>
              <a:path w="5764402" h="928334">
                <a:moveTo>
                  <a:pt x="1623413" y="894980"/>
                </a:moveTo>
                <a:lnTo>
                  <a:pt x="1625454" y="898227"/>
                </a:lnTo>
                <a:lnTo>
                  <a:pt x="1628757" y="899405"/>
                </a:lnTo>
                <a:lnTo>
                  <a:pt x="1632962" y="900361"/>
                </a:lnTo>
                <a:lnTo>
                  <a:pt x="1634905" y="888409"/>
                </a:lnTo>
                <a:lnTo>
                  <a:pt x="1630561" y="890170"/>
                </a:lnTo>
                <a:lnTo>
                  <a:pt x="1625606" y="892799"/>
                </a:lnTo>
                <a:lnTo>
                  <a:pt x="1623413" y="894980"/>
                </a:lnTo>
                <a:close/>
              </a:path>
              <a:path w="5764402" h="928334">
                <a:moveTo>
                  <a:pt x="1657189" y="854577"/>
                </a:moveTo>
                <a:lnTo>
                  <a:pt x="1660674" y="864878"/>
                </a:lnTo>
                <a:lnTo>
                  <a:pt x="1665198" y="863936"/>
                </a:lnTo>
                <a:lnTo>
                  <a:pt x="1670305" y="862421"/>
                </a:lnTo>
                <a:lnTo>
                  <a:pt x="1672627" y="860986"/>
                </a:lnTo>
                <a:lnTo>
                  <a:pt x="1670598" y="858304"/>
                </a:lnTo>
                <a:lnTo>
                  <a:pt x="1667090" y="857034"/>
                </a:lnTo>
                <a:lnTo>
                  <a:pt x="1662480" y="855796"/>
                </a:lnTo>
                <a:lnTo>
                  <a:pt x="1657189" y="854577"/>
                </a:lnTo>
                <a:close/>
              </a:path>
              <a:path w="5764402" h="928334">
                <a:moveTo>
                  <a:pt x="1639785" y="912109"/>
                </a:moveTo>
                <a:lnTo>
                  <a:pt x="1642325" y="912297"/>
                </a:lnTo>
                <a:lnTo>
                  <a:pt x="1645508" y="913948"/>
                </a:lnTo>
                <a:lnTo>
                  <a:pt x="1649403" y="916105"/>
                </a:lnTo>
                <a:lnTo>
                  <a:pt x="1652834" y="916926"/>
                </a:lnTo>
                <a:lnTo>
                  <a:pt x="1651245" y="903783"/>
                </a:lnTo>
                <a:lnTo>
                  <a:pt x="1648598" y="905570"/>
                </a:lnTo>
                <a:lnTo>
                  <a:pt x="1643280" y="906778"/>
                </a:lnTo>
                <a:lnTo>
                  <a:pt x="1639785" y="912109"/>
                </a:lnTo>
                <a:close/>
              </a:path>
              <a:path w="5764402" h="928334">
                <a:moveTo>
                  <a:pt x="1635964" y="912586"/>
                </a:moveTo>
                <a:lnTo>
                  <a:pt x="1639785" y="912109"/>
                </a:lnTo>
                <a:lnTo>
                  <a:pt x="1643280" y="906778"/>
                </a:lnTo>
                <a:lnTo>
                  <a:pt x="1634679" y="908271"/>
                </a:lnTo>
                <a:lnTo>
                  <a:pt x="1633910" y="908278"/>
                </a:lnTo>
                <a:lnTo>
                  <a:pt x="1630376" y="913906"/>
                </a:lnTo>
                <a:lnTo>
                  <a:pt x="1635964" y="912586"/>
                </a:lnTo>
                <a:close/>
              </a:path>
              <a:path w="5764402" h="928334">
                <a:moveTo>
                  <a:pt x="1606566" y="904594"/>
                </a:moveTo>
                <a:lnTo>
                  <a:pt x="1607386" y="905472"/>
                </a:lnTo>
                <a:lnTo>
                  <a:pt x="1614198" y="919020"/>
                </a:lnTo>
                <a:lnTo>
                  <a:pt x="1622535" y="916249"/>
                </a:lnTo>
                <a:lnTo>
                  <a:pt x="1630376" y="913906"/>
                </a:lnTo>
                <a:lnTo>
                  <a:pt x="1633910" y="908278"/>
                </a:lnTo>
                <a:lnTo>
                  <a:pt x="1629527" y="907635"/>
                </a:lnTo>
                <a:lnTo>
                  <a:pt x="1623803" y="906076"/>
                </a:lnTo>
                <a:lnTo>
                  <a:pt x="1617484" y="903827"/>
                </a:lnTo>
                <a:lnTo>
                  <a:pt x="1611314" y="901118"/>
                </a:lnTo>
                <a:lnTo>
                  <a:pt x="1606566" y="904594"/>
                </a:lnTo>
                <a:close/>
              </a:path>
              <a:path w="5764402" h="928334">
                <a:moveTo>
                  <a:pt x="1601512" y="913660"/>
                </a:moveTo>
                <a:lnTo>
                  <a:pt x="1602767" y="917553"/>
                </a:lnTo>
                <a:lnTo>
                  <a:pt x="1606865" y="918698"/>
                </a:lnTo>
                <a:lnTo>
                  <a:pt x="1614198" y="919020"/>
                </a:lnTo>
                <a:lnTo>
                  <a:pt x="1607386" y="905472"/>
                </a:lnTo>
                <a:lnTo>
                  <a:pt x="1604896" y="909060"/>
                </a:lnTo>
                <a:lnTo>
                  <a:pt x="1601512" y="913660"/>
                </a:lnTo>
                <a:close/>
              </a:path>
              <a:path w="5764402" h="928334">
                <a:moveTo>
                  <a:pt x="1697928" y="860494"/>
                </a:moveTo>
                <a:lnTo>
                  <a:pt x="1695704" y="862510"/>
                </a:lnTo>
                <a:lnTo>
                  <a:pt x="1691591" y="865396"/>
                </a:lnTo>
                <a:lnTo>
                  <a:pt x="1687985" y="866144"/>
                </a:lnTo>
                <a:lnTo>
                  <a:pt x="1682202" y="866348"/>
                </a:lnTo>
                <a:lnTo>
                  <a:pt x="1673384" y="865946"/>
                </a:lnTo>
                <a:lnTo>
                  <a:pt x="1668053" y="891321"/>
                </a:lnTo>
                <a:lnTo>
                  <a:pt x="1669493" y="889568"/>
                </a:lnTo>
                <a:lnTo>
                  <a:pt x="1677296" y="892277"/>
                </a:lnTo>
                <a:lnTo>
                  <a:pt x="1687793" y="914301"/>
                </a:lnTo>
                <a:lnTo>
                  <a:pt x="1691049" y="920544"/>
                </a:lnTo>
                <a:lnTo>
                  <a:pt x="1697421" y="921015"/>
                </a:lnTo>
                <a:lnTo>
                  <a:pt x="1697928" y="860494"/>
                </a:lnTo>
                <a:close/>
              </a:path>
              <a:path w="5764402" h="928334">
                <a:moveTo>
                  <a:pt x="1677122" y="895699"/>
                </a:moveTo>
                <a:lnTo>
                  <a:pt x="1674346" y="897150"/>
                </a:lnTo>
                <a:lnTo>
                  <a:pt x="1674896" y="916202"/>
                </a:lnTo>
                <a:lnTo>
                  <a:pt x="1687793" y="914301"/>
                </a:lnTo>
                <a:lnTo>
                  <a:pt x="1677296" y="892277"/>
                </a:lnTo>
                <a:lnTo>
                  <a:pt x="1677122" y="895699"/>
                </a:lnTo>
                <a:close/>
              </a:path>
              <a:path w="5764402" h="928334">
                <a:moveTo>
                  <a:pt x="1742772" y="912329"/>
                </a:moveTo>
                <a:lnTo>
                  <a:pt x="1742489" y="908273"/>
                </a:lnTo>
                <a:lnTo>
                  <a:pt x="1736064" y="906633"/>
                </a:lnTo>
                <a:lnTo>
                  <a:pt x="1734672" y="839608"/>
                </a:lnTo>
                <a:lnTo>
                  <a:pt x="1730300" y="843231"/>
                </a:lnTo>
                <a:lnTo>
                  <a:pt x="1731330" y="916521"/>
                </a:lnTo>
                <a:lnTo>
                  <a:pt x="1738140" y="914475"/>
                </a:lnTo>
                <a:lnTo>
                  <a:pt x="1742772" y="912329"/>
                </a:lnTo>
                <a:close/>
              </a:path>
              <a:path w="5764402" h="928334">
                <a:moveTo>
                  <a:pt x="1725962" y="848210"/>
                </a:moveTo>
                <a:lnTo>
                  <a:pt x="1722137" y="853342"/>
                </a:lnTo>
                <a:lnTo>
                  <a:pt x="1723099" y="918332"/>
                </a:lnTo>
                <a:lnTo>
                  <a:pt x="1731330" y="916521"/>
                </a:lnTo>
                <a:lnTo>
                  <a:pt x="1730300" y="843231"/>
                </a:lnTo>
                <a:lnTo>
                  <a:pt x="1725962" y="848210"/>
                </a:lnTo>
                <a:close/>
              </a:path>
              <a:path w="5764402" h="928334">
                <a:moveTo>
                  <a:pt x="1723099" y="918332"/>
                </a:moveTo>
                <a:lnTo>
                  <a:pt x="1722137" y="853342"/>
                </a:lnTo>
                <a:lnTo>
                  <a:pt x="1719309" y="857426"/>
                </a:lnTo>
                <a:lnTo>
                  <a:pt x="1718567" y="857644"/>
                </a:lnTo>
                <a:lnTo>
                  <a:pt x="1715564" y="852881"/>
                </a:lnTo>
                <a:lnTo>
                  <a:pt x="1714200" y="919774"/>
                </a:lnTo>
                <a:lnTo>
                  <a:pt x="1723099" y="918332"/>
                </a:lnTo>
                <a:close/>
              </a:path>
              <a:path w="5764402" h="928334">
                <a:moveTo>
                  <a:pt x="1707000" y="855618"/>
                </a:moveTo>
                <a:lnTo>
                  <a:pt x="1701407" y="858176"/>
                </a:lnTo>
                <a:lnTo>
                  <a:pt x="1705389" y="920713"/>
                </a:lnTo>
                <a:lnTo>
                  <a:pt x="1714200" y="919774"/>
                </a:lnTo>
                <a:lnTo>
                  <a:pt x="1715564" y="852881"/>
                </a:lnTo>
                <a:lnTo>
                  <a:pt x="1707000" y="855618"/>
                </a:lnTo>
                <a:close/>
              </a:path>
              <a:path w="5764402" h="928334">
                <a:moveTo>
                  <a:pt x="1697928" y="860494"/>
                </a:moveTo>
                <a:lnTo>
                  <a:pt x="1697421" y="921015"/>
                </a:lnTo>
                <a:lnTo>
                  <a:pt x="1705389" y="920713"/>
                </a:lnTo>
                <a:lnTo>
                  <a:pt x="1701407" y="858176"/>
                </a:lnTo>
                <a:lnTo>
                  <a:pt x="1697928" y="860494"/>
                </a:lnTo>
                <a:close/>
              </a:path>
              <a:path w="5764402" h="928334">
                <a:moveTo>
                  <a:pt x="1779704" y="842949"/>
                </a:moveTo>
                <a:lnTo>
                  <a:pt x="1778343" y="840282"/>
                </a:lnTo>
                <a:lnTo>
                  <a:pt x="1773909" y="838493"/>
                </a:lnTo>
                <a:lnTo>
                  <a:pt x="1767456" y="837613"/>
                </a:lnTo>
                <a:lnTo>
                  <a:pt x="1760033" y="837676"/>
                </a:lnTo>
                <a:lnTo>
                  <a:pt x="1769002" y="850790"/>
                </a:lnTo>
                <a:lnTo>
                  <a:pt x="1776941" y="846463"/>
                </a:lnTo>
                <a:lnTo>
                  <a:pt x="1779704" y="842949"/>
                </a:lnTo>
                <a:close/>
              </a:path>
              <a:path w="5764402" h="928334">
                <a:moveTo>
                  <a:pt x="1769002" y="850790"/>
                </a:moveTo>
                <a:lnTo>
                  <a:pt x="1760033" y="837676"/>
                </a:lnTo>
                <a:lnTo>
                  <a:pt x="1752693" y="838713"/>
                </a:lnTo>
                <a:lnTo>
                  <a:pt x="1746489" y="840756"/>
                </a:lnTo>
                <a:lnTo>
                  <a:pt x="1742471" y="843836"/>
                </a:lnTo>
                <a:lnTo>
                  <a:pt x="1741590" y="841231"/>
                </a:lnTo>
                <a:lnTo>
                  <a:pt x="1745747" y="905423"/>
                </a:lnTo>
                <a:lnTo>
                  <a:pt x="1758208" y="908374"/>
                </a:lnTo>
                <a:lnTo>
                  <a:pt x="1759299" y="854456"/>
                </a:lnTo>
                <a:lnTo>
                  <a:pt x="1769002" y="850790"/>
                </a:lnTo>
                <a:close/>
              </a:path>
              <a:path w="5764402" h="928334">
                <a:moveTo>
                  <a:pt x="1738596" y="838540"/>
                </a:moveTo>
                <a:lnTo>
                  <a:pt x="1734672" y="839608"/>
                </a:lnTo>
                <a:lnTo>
                  <a:pt x="1736064" y="906633"/>
                </a:lnTo>
                <a:lnTo>
                  <a:pt x="1736318" y="906479"/>
                </a:lnTo>
                <a:lnTo>
                  <a:pt x="1745747" y="905423"/>
                </a:lnTo>
                <a:lnTo>
                  <a:pt x="1741590" y="841231"/>
                </a:lnTo>
                <a:lnTo>
                  <a:pt x="1738596" y="838540"/>
                </a:lnTo>
                <a:close/>
              </a:path>
              <a:path w="5764402" h="928334">
                <a:moveTo>
                  <a:pt x="1807293" y="9724"/>
                </a:moveTo>
                <a:lnTo>
                  <a:pt x="1799140" y="10653"/>
                </a:lnTo>
                <a:lnTo>
                  <a:pt x="1805560" y="17878"/>
                </a:lnTo>
                <a:lnTo>
                  <a:pt x="1807733" y="16100"/>
                </a:lnTo>
                <a:lnTo>
                  <a:pt x="1811097" y="11211"/>
                </a:lnTo>
                <a:lnTo>
                  <a:pt x="1807293" y="9724"/>
                </a:lnTo>
                <a:close/>
              </a:path>
              <a:path w="5764402" h="928334">
                <a:moveTo>
                  <a:pt x="1781068" y="15815"/>
                </a:moveTo>
                <a:lnTo>
                  <a:pt x="1776787" y="18075"/>
                </a:lnTo>
                <a:lnTo>
                  <a:pt x="1778085" y="78385"/>
                </a:lnTo>
                <a:lnTo>
                  <a:pt x="1780695" y="82784"/>
                </a:lnTo>
                <a:lnTo>
                  <a:pt x="1781418" y="85623"/>
                </a:lnTo>
                <a:lnTo>
                  <a:pt x="1789458" y="13012"/>
                </a:lnTo>
                <a:lnTo>
                  <a:pt x="1781068" y="15815"/>
                </a:lnTo>
                <a:close/>
              </a:path>
              <a:path w="5764402" h="928334">
                <a:moveTo>
                  <a:pt x="1773197" y="72677"/>
                </a:moveTo>
                <a:lnTo>
                  <a:pt x="1778085" y="78385"/>
                </a:lnTo>
                <a:lnTo>
                  <a:pt x="1776787" y="18075"/>
                </a:lnTo>
                <a:lnTo>
                  <a:pt x="1771193" y="13965"/>
                </a:lnTo>
                <a:lnTo>
                  <a:pt x="1760784" y="9521"/>
                </a:lnTo>
                <a:lnTo>
                  <a:pt x="1758247" y="71649"/>
                </a:lnTo>
                <a:lnTo>
                  <a:pt x="1773197" y="72677"/>
                </a:lnTo>
                <a:close/>
              </a:path>
              <a:path w="5764402" h="928334">
                <a:moveTo>
                  <a:pt x="1760784" y="9521"/>
                </a:moveTo>
                <a:lnTo>
                  <a:pt x="1753644" y="11006"/>
                </a:lnTo>
                <a:lnTo>
                  <a:pt x="1748655" y="16370"/>
                </a:lnTo>
                <a:lnTo>
                  <a:pt x="1744699" y="23565"/>
                </a:lnTo>
                <a:lnTo>
                  <a:pt x="1740657" y="30541"/>
                </a:lnTo>
                <a:lnTo>
                  <a:pt x="1747600" y="72206"/>
                </a:lnTo>
                <a:lnTo>
                  <a:pt x="1758247" y="71649"/>
                </a:lnTo>
                <a:lnTo>
                  <a:pt x="1760784" y="9521"/>
                </a:lnTo>
                <a:close/>
              </a:path>
              <a:path w="5764402" h="928334">
                <a:moveTo>
                  <a:pt x="1732076" y="84128"/>
                </a:moveTo>
                <a:lnTo>
                  <a:pt x="1733495" y="80308"/>
                </a:lnTo>
                <a:lnTo>
                  <a:pt x="1736023" y="76843"/>
                </a:lnTo>
                <a:lnTo>
                  <a:pt x="1740459" y="74039"/>
                </a:lnTo>
                <a:lnTo>
                  <a:pt x="1747600" y="72206"/>
                </a:lnTo>
                <a:lnTo>
                  <a:pt x="1740657" y="30541"/>
                </a:lnTo>
                <a:lnTo>
                  <a:pt x="1735412" y="35249"/>
                </a:lnTo>
                <a:lnTo>
                  <a:pt x="1732076" y="84128"/>
                </a:lnTo>
                <a:close/>
              </a:path>
              <a:path w="5764402" h="928334">
                <a:moveTo>
                  <a:pt x="1735412" y="35249"/>
                </a:moveTo>
                <a:lnTo>
                  <a:pt x="1729370" y="91603"/>
                </a:lnTo>
                <a:lnTo>
                  <a:pt x="1730967" y="87996"/>
                </a:lnTo>
                <a:lnTo>
                  <a:pt x="1732076" y="84128"/>
                </a:lnTo>
                <a:lnTo>
                  <a:pt x="1735412" y="35249"/>
                </a:lnTo>
                <a:close/>
              </a:path>
              <a:path w="5764402" h="928334">
                <a:moveTo>
                  <a:pt x="1713137" y="68330"/>
                </a:moveTo>
                <a:lnTo>
                  <a:pt x="1707706" y="70610"/>
                </a:lnTo>
                <a:lnTo>
                  <a:pt x="1711724" y="72268"/>
                </a:lnTo>
                <a:lnTo>
                  <a:pt x="1712411" y="71558"/>
                </a:lnTo>
                <a:lnTo>
                  <a:pt x="1715598" y="71272"/>
                </a:lnTo>
                <a:lnTo>
                  <a:pt x="1713137" y="68330"/>
                </a:lnTo>
                <a:close/>
              </a:path>
              <a:path w="5764402" h="928334">
                <a:moveTo>
                  <a:pt x="1682011" y="77855"/>
                </a:moveTo>
                <a:lnTo>
                  <a:pt x="1682833" y="91817"/>
                </a:lnTo>
                <a:lnTo>
                  <a:pt x="1688680" y="82925"/>
                </a:lnTo>
                <a:lnTo>
                  <a:pt x="1697537" y="73756"/>
                </a:lnTo>
                <a:lnTo>
                  <a:pt x="1682011" y="77855"/>
                </a:lnTo>
                <a:close/>
              </a:path>
              <a:path w="5764402" h="928334">
                <a:moveTo>
                  <a:pt x="1896430" y="85280"/>
                </a:moveTo>
                <a:lnTo>
                  <a:pt x="1892940" y="91227"/>
                </a:lnTo>
                <a:lnTo>
                  <a:pt x="1895515" y="93772"/>
                </a:lnTo>
                <a:lnTo>
                  <a:pt x="1904934" y="98764"/>
                </a:lnTo>
                <a:lnTo>
                  <a:pt x="1898207" y="81369"/>
                </a:lnTo>
                <a:lnTo>
                  <a:pt x="1896430" y="85280"/>
                </a:lnTo>
                <a:close/>
              </a:path>
              <a:path w="5764402" h="928334">
                <a:moveTo>
                  <a:pt x="1892880" y="80532"/>
                </a:moveTo>
                <a:lnTo>
                  <a:pt x="1892437" y="66384"/>
                </a:lnTo>
                <a:lnTo>
                  <a:pt x="1886881" y="69236"/>
                </a:lnTo>
                <a:lnTo>
                  <a:pt x="1885268" y="67862"/>
                </a:lnTo>
                <a:lnTo>
                  <a:pt x="1882469" y="72808"/>
                </a:lnTo>
                <a:lnTo>
                  <a:pt x="1886035" y="85115"/>
                </a:lnTo>
                <a:lnTo>
                  <a:pt x="1889611" y="82638"/>
                </a:lnTo>
                <a:lnTo>
                  <a:pt x="1892880" y="80532"/>
                </a:lnTo>
                <a:close/>
              </a:path>
              <a:path w="5764402" h="928334">
                <a:moveTo>
                  <a:pt x="1874500" y="85007"/>
                </a:moveTo>
                <a:lnTo>
                  <a:pt x="1875811" y="91999"/>
                </a:lnTo>
                <a:lnTo>
                  <a:pt x="1878901" y="90072"/>
                </a:lnTo>
                <a:lnTo>
                  <a:pt x="1882387" y="87685"/>
                </a:lnTo>
                <a:lnTo>
                  <a:pt x="1886035" y="85115"/>
                </a:lnTo>
                <a:lnTo>
                  <a:pt x="1882469" y="72808"/>
                </a:lnTo>
                <a:lnTo>
                  <a:pt x="1878705" y="78343"/>
                </a:lnTo>
                <a:lnTo>
                  <a:pt x="1874500" y="85007"/>
                </a:lnTo>
                <a:close/>
              </a:path>
              <a:path w="5764402" h="928334">
                <a:moveTo>
                  <a:pt x="1872096" y="89546"/>
                </a:moveTo>
                <a:lnTo>
                  <a:pt x="1871259" y="92238"/>
                </a:lnTo>
                <a:lnTo>
                  <a:pt x="1871756" y="93359"/>
                </a:lnTo>
                <a:lnTo>
                  <a:pt x="1875811" y="91999"/>
                </a:lnTo>
                <a:lnTo>
                  <a:pt x="1874500" y="85007"/>
                </a:lnTo>
                <a:lnTo>
                  <a:pt x="1872096" y="89546"/>
                </a:lnTo>
                <a:close/>
              </a:path>
              <a:path w="5764402" h="928334">
                <a:moveTo>
                  <a:pt x="1805986" y="93764"/>
                </a:moveTo>
                <a:lnTo>
                  <a:pt x="1808925" y="95946"/>
                </a:lnTo>
                <a:lnTo>
                  <a:pt x="1813620" y="95804"/>
                </a:lnTo>
                <a:lnTo>
                  <a:pt x="1820348" y="94962"/>
                </a:lnTo>
                <a:lnTo>
                  <a:pt x="1819728" y="78674"/>
                </a:lnTo>
                <a:lnTo>
                  <a:pt x="1816506" y="83111"/>
                </a:lnTo>
                <a:lnTo>
                  <a:pt x="1810219" y="88813"/>
                </a:lnTo>
                <a:lnTo>
                  <a:pt x="1805986" y="93764"/>
                </a:lnTo>
                <a:close/>
              </a:path>
              <a:path w="5764402" h="928334">
                <a:moveTo>
                  <a:pt x="1781353" y="85655"/>
                </a:moveTo>
                <a:lnTo>
                  <a:pt x="1780166" y="88259"/>
                </a:lnTo>
                <a:lnTo>
                  <a:pt x="1781459" y="85784"/>
                </a:lnTo>
                <a:lnTo>
                  <a:pt x="1781418" y="85623"/>
                </a:lnTo>
                <a:close/>
              </a:path>
              <a:path w="5764402" h="928334">
                <a:moveTo>
                  <a:pt x="1819874" y="853953"/>
                </a:moveTo>
                <a:lnTo>
                  <a:pt x="1821391" y="851207"/>
                </a:lnTo>
                <a:lnTo>
                  <a:pt x="1823387" y="847233"/>
                </a:lnTo>
                <a:lnTo>
                  <a:pt x="1825130" y="842663"/>
                </a:lnTo>
                <a:lnTo>
                  <a:pt x="1825886" y="838128"/>
                </a:lnTo>
                <a:lnTo>
                  <a:pt x="1824921" y="834261"/>
                </a:lnTo>
                <a:lnTo>
                  <a:pt x="1821503" y="831693"/>
                </a:lnTo>
                <a:lnTo>
                  <a:pt x="1819874" y="853953"/>
                </a:lnTo>
                <a:close/>
              </a:path>
              <a:path w="5764402" h="928334">
                <a:moveTo>
                  <a:pt x="1821503" y="831693"/>
                </a:moveTo>
                <a:lnTo>
                  <a:pt x="1814897" y="831055"/>
                </a:lnTo>
                <a:lnTo>
                  <a:pt x="1818188" y="906042"/>
                </a:lnTo>
                <a:lnTo>
                  <a:pt x="1814921" y="908289"/>
                </a:lnTo>
                <a:lnTo>
                  <a:pt x="1806999" y="912689"/>
                </a:lnTo>
                <a:lnTo>
                  <a:pt x="1805569" y="911891"/>
                </a:lnTo>
                <a:lnTo>
                  <a:pt x="1808446" y="920143"/>
                </a:lnTo>
                <a:lnTo>
                  <a:pt x="1821723" y="919801"/>
                </a:lnTo>
                <a:lnTo>
                  <a:pt x="1819874" y="853953"/>
                </a:lnTo>
                <a:lnTo>
                  <a:pt x="1821503" y="831693"/>
                </a:lnTo>
                <a:close/>
              </a:path>
              <a:path w="5764402" h="928334">
                <a:moveTo>
                  <a:pt x="1818188" y="906042"/>
                </a:moveTo>
                <a:lnTo>
                  <a:pt x="1814897" y="831055"/>
                </a:lnTo>
                <a:lnTo>
                  <a:pt x="1812982" y="832099"/>
                </a:lnTo>
                <a:lnTo>
                  <a:pt x="1807693" y="860552"/>
                </a:lnTo>
                <a:lnTo>
                  <a:pt x="1807140" y="860805"/>
                </a:lnTo>
                <a:lnTo>
                  <a:pt x="1808427" y="908667"/>
                </a:lnTo>
                <a:lnTo>
                  <a:pt x="1813369" y="905793"/>
                </a:lnTo>
                <a:lnTo>
                  <a:pt x="1818188" y="906042"/>
                </a:lnTo>
                <a:close/>
              </a:path>
              <a:path w="5764402" h="928334">
                <a:moveTo>
                  <a:pt x="1807693" y="860552"/>
                </a:moveTo>
                <a:lnTo>
                  <a:pt x="1812982" y="832099"/>
                </a:lnTo>
                <a:lnTo>
                  <a:pt x="1807013" y="836428"/>
                </a:lnTo>
                <a:lnTo>
                  <a:pt x="1803541" y="840662"/>
                </a:lnTo>
                <a:lnTo>
                  <a:pt x="1801679" y="844664"/>
                </a:lnTo>
                <a:lnTo>
                  <a:pt x="1800541" y="848293"/>
                </a:lnTo>
                <a:lnTo>
                  <a:pt x="1799242" y="851411"/>
                </a:lnTo>
                <a:lnTo>
                  <a:pt x="1798730" y="862134"/>
                </a:lnTo>
                <a:lnTo>
                  <a:pt x="1807693" y="860552"/>
                </a:lnTo>
                <a:close/>
              </a:path>
              <a:path w="5764402" h="928334">
                <a:moveTo>
                  <a:pt x="1784063" y="869374"/>
                </a:moveTo>
                <a:lnTo>
                  <a:pt x="1785398" y="867000"/>
                </a:lnTo>
                <a:lnTo>
                  <a:pt x="1790792" y="864435"/>
                </a:lnTo>
                <a:lnTo>
                  <a:pt x="1798730" y="862134"/>
                </a:lnTo>
                <a:lnTo>
                  <a:pt x="1799242" y="851411"/>
                </a:lnTo>
                <a:lnTo>
                  <a:pt x="1796895" y="853879"/>
                </a:lnTo>
                <a:lnTo>
                  <a:pt x="1792613" y="855556"/>
                </a:lnTo>
                <a:lnTo>
                  <a:pt x="1785510" y="856304"/>
                </a:lnTo>
                <a:lnTo>
                  <a:pt x="1784063" y="869374"/>
                </a:lnTo>
                <a:close/>
              </a:path>
              <a:path w="5764402" h="928334">
                <a:moveTo>
                  <a:pt x="1774701" y="855984"/>
                </a:moveTo>
                <a:lnTo>
                  <a:pt x="1759299" y="854456"/>
                </a:lnTo>
                <a:lnTo>
                  <a:pt x="1771345" y="912136"/>
                </a:lnTo>
                <a:lnTo>
                  <a:pt x="1782805" y="913515"/>
                </a:lnTo>
                <a:lnTo>
                  <a:pt x="1784063" y="869374"/>
                </a:lnTo>
                <a:lnTo>
                  <a:pt x="1785510" y="856304"/>
                </a:lnTo>
                <a:lnTo>
                  <a:pt x="1774701" y="855984"/>
                </a:lnTo>
                <a:close/>
              </a:path>
              <a:path w="5764402" h="928334">
                <a:moveTo>
                  <a:pt x="1805569" y="911891"/>
                </a:moveTo>
                <a:lnTo>
                  <a:pt x="1808427" y="908667"/>
                </a:lnTo>
                <a:lnTo>
                  <a:pt x="1807140" y="860805"/>
                </a:lnTo>
                <a:lnTo>
                  <a:pt x="1804710" y="871629"/>
                </a:lnTo>
                <a:lnTo>
                  <a:pt x="1799640" y="871726"/>
                </a:lnTo>
                <a:lnTo>
                  <a:pt x="1790759" y="916270"/>
                </a:lnTo>
                <a:lnTo>
                  <a:pt x="1808446" y="920143"/>
                </a:lnTo>
                <a:lnTo>
                  <a:pt x="1805569" y="911891"/>
                </a:lnTo>
                <a:close/>
              </a:path>
              <a:path w="5764402" h="928334">
                <a:moveTo>
                  <a:pt x="1830415" y="836809"/>
                </a:moveTo>
                <a:lnTo>
                  <a:pt x="1831768" y="837645"/>
                </a:lnTo>
                <a:lnTo>
                  <a:pt x="1839570" y="833254"/>
                </a:lnTo>
                <a:lnTo>
                  <a:pt x="1842820" y="830989"/>
                </a:lnTo>
                <a:lnTo>
                  <a:pt x="1838163" y="830677"/>
                </a:lnTo>
                <a:lnTo>
                  <a:pt x="1833287" y="833552"/>
                </a:lnTo>
                <a:lnTo>
                  <a:pt x="1830415" y="836809"/>
                </a:lnTo>
                <a:close/>
              </a:path>
              <a:path w="5764402" h="928334">
                <a:moveTo>
                  <a:pt x="2136221" y="915808"/>
                </a:moveTo>
                <a:lnTo>
                  <a:pt x="2129010" y="914561"/>
                </a:lnTo>
                <a:lnTo>
                  <a:pt x="2129520" y="917920"/>
                </a:lnTo>
                <a:lnTo>
                  <a:pt x="2135772" y="916220"/>
                </a:lnTo>
                <a:lnTo>
                  <a:pt x="2136221" y="915808"/>
                </a:lnTo>
                <a:close/>
              </a:path>
              <a:path w="5764402" h="928334">
                <a:moveTo>
                  <a:pt x="1632840" y="10986"/>
                </a:moveTo>
                <a:lnTo>
                  <a:pt x="1628484" y="9299"/>
                </a:lnTo>
                <a:lnTo>
                  <a:pt x="1630955" y="22269"/>
                </a:lnTo>
                <a:lnTo>
                  <a:pt x="1633468" y="15957"/>
                </a:lnTo>
                <a:lnTo>
                  <a:pt x="1632840" y="10986"/>
                </a:lnTo>
                <a:close/>
              </a:path>
              <a:path w="5764402" h="928334">
                <a:moveTo>
                  <a:pt x="1621336" y="10101"/>
                </a:moveTo>
                <a:lnTo>
                  <a:pt x="1620200" y="55961"/>
                </a:lnTo>
                <a:lnTo>
                  <a:pt x="1621411" y="52963"/>
                </a:lnTo>
                <a:lnTo>
                  <a:pt x="1628484" y="9299"/>
                </a:lnTo>
                <a:lnTo>
                  <a:pt x="1621336" y="10101"/>
                </a:lnTo>
                <a:close/>
              </a:path>
              <a:path w="5764402" h="928334">
                <a:moveTo>
                  <a:pt x="1592502" y="19491"/>
                </a:moveTo>
                <a:lnTo>
                  <a:pt x="1601516" y="84107"/>
                </a:lnTo>
                <a:lnTo>
                  <a:pt x="1614728" y="75437"/>
                </a:lnTo>
                <a:lnTo>
                  <a:pt x="1621336" y="10101"/>
                </a:lnTo>
                <a:lnTo>
                  <a:pt x="1612332" y="12597"/>
                </a:lnTo>
                <a:lnTo>
                  <a:pt x="1602408" y="15992"/>
                </a:lnTo>
                <a:lnTo>
                  <a:pt x="1592502" y="19491"/>
                </a:lnTo>
                <a:close/>
              </a:path>
              <a:path w="5764402" h="928334">
                <a:moveTo>
                  <a:pt x="1628253" y="921808"/>
                </a:moveTo>
                <a:lnTo>
                  <a:pt x="1629927" y="921643"/>
                </a:lnTo>
                <a:lnTo>
                  <a:pt x="1628089" y="919916"/>
                </a:lnTo>
                <a:lnTo>
                  <a:pt x="1622859" y="920614"/>
                </a:lnTo>
                <a:lnTo>
                  <a:pt x="1620745" y="921868"/>
                </a:lnTo>
                <a:lnTo>
                  <a:pt x="1628253" y="921808"/>
                </a:lnTo>
                <a:close/>
              </a:path>
              <a:path w="5764402" h="928334">
                <a:moveTo>
                  <a:pt x="2143630" y="76114"/>
                </a:moveTo>
                <a:lnTo>
                  <a:pt x="2148132" y="76099"/>
                </a:lnTo>
                <a:lnTo>
                  <a:pt x="2147933" y="73069"/>
                </a:lnTo>
                <a:lnTo>
                  <a:pt x="2139543" y="73737"/>
                </a:lnTo>
                <a:lnTo>
                  <a:pt x="2139437" y="75039"/>
                </a:lnTo>
                <a:lnTo>
                  <a:pt x="2143630" y="76114"/>
                </a:lnTo>
                <a:close/>
              </a:path>
              <a:path w="5764402" h="928334">
                <a:moveTo>
                  <a:pt x="2126366" y="844758"/>
                </a:moveTo>
                <a:lnTo>
                  <a:pt x="2126994" y="847977"/>
                </a:lnTo>
                <a:lnTo>
                  <a:pt x="2129394" y="847975"/>
                </a:lnTo>
                <a:lnTo>
                  <a:pt x="2133776" y="842901"/>
                </a:lnTo>
                <a:lnTo>
                  <a:pt x="2137422" y="836693"/>
                </a:lnTo>
                <a:lnTo>
                  <a:pt x="2133040" y="834287"/>
                </a:lnTo>
                <a:lnTo>
                  <a:pt x="2129598" y="836063"/>
                </a:lnTo>
                <a:lnTo>
                  <a:pt x="2127304" y="840170"/>
                </a:lnTo>
                <a:lnTo>
                  <a:pt x="2126366" y="844758"/>
                </a:lnTo>
                <a:close/>
              </a:path>
              <a:path w="5764402" h="928334">
                <a:moveTo>
                  <a:pt x="1579111" y="853483"/>
                </a:moveTo>
                <a:lnTo>
                  <a:pt x="1576329" y="856652"/>
                </a:lnTo>
                <a:lnTo>
                  <a:pt x="1571961" y="857985"/>
                </a:lnTo>
                <a:lnTo>
                  <a:pt x="1566979" y="857833"/>
                </a:lnTo>
                <a:lnTo>
                  <a:pt x="1562351" y="856547"/>
                </a:lnTo>
                <a:lnTo>
                  <a:pt x="1559050" y="854475"/>
                </a:lnTo>
                <a:lnTo>
                  <a:pt x="1564908" y="912238"/>
                </a:lnTo>
                <a:lnTo>
                  <a:pt x="1569518" y="909184"/>
                </a:lnTo>
                <a:lnTo>
                  <a:pt x="1584906" y="908926"/>
                </a:lnTo>
                <a:lnTo>
                  <a:pt x="1579111" y="853483"/>
                </a:lnTo>
                <a:close/>
              </a:path>
              <a:path w="5764402" h="928334">
                <a:moveTo>
                  <a:pt x="1559050" y="854475"/>
                </a:moveTo>
                <a:lnTo>
                  <a:pt x="1558045" y="851969"/>
                </a:lnTo>
                <a:lnTo>
                  <a:pt x="1557605" y="909616"/>
                </a:lnTo>
                <a:lnTo>
                  <a:pt x="1556005" y="911307"/>
                </a:lnTo>
                <a:lnTo>
                  <a:pt x="1553439" y="918820"/>
                </a:lnTo>
                <a:lnTo>
                  <a:pt x="1572870" y="918759"/>
                </a:lnTo>
                <a:lnTo>
                  <a:pt x="1571172" y="918595"/>
                </a:lnTo>
                <a:lnTo>
                  <a:pt x="1566864" y="916053"/>
                </a:lnTo>
                <a:lnTo>
                  <a:pt x="1564908" y="912238"/>
                </a:lnTo>
                <a:lnTo>
                  <a:pt x="1559050" y="854475"/>
                </a:lnTo>
                <a:close/>
              </a:path>
              <a:path w="5764402" h="928334">
                <a:moveTo>
                  <a:pt x="1553439" y="918820"/>
                </a:moveTo>
                <a:lnTo>
                  <a:pt x="1556005" y="911307"/>
                </a:lnTo>
                <a:lnTo>
                  <a:pt x="1552028" y="912690"/>
                </a:lnTo>
                <a:lnTo>
                  <a:pt x="1547536" y="913365"/>
                </a:lnTo>
                <a:lnTo>
                  <a:pt x="1544388" y="912934"/>
                </a:lnTo>
                <a:lnTo>
                  <a:pt x="1540734" y="916243"/>
                </a:lnTo>
                <a:lnTo>
                  <a:pt x="1553439" y="918820"/>
                </a:lnTo>
                <a:close/>
              </a:path>
              <a:path w="5764402" h="928334">
                <a:moveTo>
                  <a:pt x="1557605" y="909616"/>
                </a:moveTo>
                <a:lnTo>
                  <a:pt x="1558045" y="851969"/>
                </a:lnTo>
                <a:lnTo>
                  <a:pt x="1552460" y="844067"/>
                </a:lnTo>
                <a:lnTo>
                  <a:pt x="1548563" y="851703"/>
                </a:lnTo>
                <a:lnTo>
                  <a:pt x="1541314" y="854438"/>
                </a:lnTo>
                <a:lnTo>
                  <a:pt x="1540734" y="916243"/>
                </a:lnTo>
                <a:lnTo>
                  <a:pt x="1544388" y="912934"/>
                </a:lnTo>
                <a:lnTo>
                  <a:pt x="1544445" y="910997"/>
                </a:lnTo>
                <a:lnTo>
                  <a:pt x="1549568" y="907157"/>
                </a:lnTo>
                <a:lnTo>
                  <a:pt x="1554968" y="908015"/>
                </a:lnTo>
                <a:lnTo>
                  <a:pt x="1557605" y="909616"/>
                </a:lnTo>
                <a:close/>
              </a:path>
              <a:path w="5764402" h="928334">
                <a:moveTo>
                  <a:pt x="1541314" y="854438"/>
                </a:moveTo>
                <a:lnTo>
                  <a:pt x="1537403" y="852596"/>
                </a:lnTo>
                <a:lnTo>
                  <a:pt x="1534702" y="843506"/>
                </a:lnTo>
                <a:lnTo>
                  <a:pt x="1531420" y="844759"/>
                </a:lnTo>
                <a:lnTo>
                  <a:pt x="1530467" y="843552"/>
                </a:lnTo>
                <a:lnTo>
                  <a:pt x="1531914" y="913309"/>
                </a:lnTo>
                <a:lnTo>
                  <a:pt x="1540734" y="916243"/>
                </a:lnTo>
                <a:lnTo>
                  <a:pt x="1541314" y="854438"/>
                </a:lnTo>
                <a:close/>
              </a:path>
              <a:path w="5764402" h="928334">
                <a:moveTo>
                  <a:pt x="1496783" y="912597"/>
                </a:moveTo>
                <a:lnTo>
                  <a:pt x="1496895" y="913687"/>
                </a:lnTo>
                <a:lnTo>
                  <a:pt x="1503141" y="919225"/>
                </a:lnTo>
                <a:lnTo>
                  <a:pt x="1514355" y="916483"/>
                </a:lnTo>
                <a:lnTo>
                  <a:pt x="1512402" y="859727"/>
                </a:lnTo>
                <a:lnTo>
                  <a:pt x="1508309" y="869554"/>
                </a:lnTo>
                <a:lnTo>
                  <a:pt x="1501450" y="879478"/>
                </a:lnTo>
                <a:lnTo>
                  <a:pt x="1496783" y="912597"/>
                </a:lnTo>
                <a:close/>
              </a:path>
              <a:path w="5764402" h="928334">
                <a:moveTo>
                  <a:pt x="1581511" y="840320"/>
                </a:moveTo>
                <a:lnTo>
                  <a:pt x="1563475" y="841879"/>
                </a:lnTo>
                <a:lnTo>
                  <a:pt x="1566806" y="847054"/>
                </a:lnTo>
                <a:lnTo>
                  <a:pt x="1578512" y="845345"/>
                </a:lnTo>
                <a:lnTo>
                  <a:pt x="1579337" y="848129"/>
                </a:lnTo>
                <a:lnTo>
                  <a:pt x="1584906" y="908926"/>
                </a:lnTo>
                <a:lnTo>
                  <a:pt x="1590876" y="851940"/>
                </a:lnTo>
                <a:lnTo>
                  <a:pt x="1597750" y="845773"/>
                </a:lnTo>
                <a:lnTo>
                  <a:pt x="1604155" y="840690"/>
                </a:lnTo>
                <a:lnTo>
                  <a:pt x="1581511" y="840320"/>
                </a:lnTo>
                <a:close/>
              </a:path>
              <a:path w="5764402" h="928334">
                <a:moveTo>
                  <a:pt x="1563475" y="841879"/>
                </a:moveTo>
                <a:lnTo>
                  <a:pt x="1552460" y="844067"/>
                </a:lnTo>
                <a:lnTo>
                  <a:pt x="1558045" y="851969"/>
                </a:lnTo>
                <a:lnTo>
                  <a:pt x="1560307" y="849379"/>
                </a:lnTo>
                <a:lnTo>
                  <a:pt x="1566806" y="847054"/>
                </a:lnTo>
                <a:lnTo>
                  <a:pt x="1563475" y="841879"/>
                </a:lnTo>
                <a:close/>
              </a:path>
              <a:path w="5764402" h="928334">
                <a:moveTo>
                  <a:pt x="1534702" y="843506"/>
                </a:moveTo>
                <a:lnTo>
                  <a:pt x="1537403" y="852596"/>
                </a:lnTo>
                <a:lnTo>
                  <a:pt x="1540074" y="849653"/>
                </a:lnTo>
                <a:lnTo>
                  <a:pt x="1548563" y="851703"/>
                </a:lnTo>
                <a:lnTo>
                  <a:pt x="1552460" y="844067"/>
                </a:lnTo>
                <a:lnTo>
                  <a:pt x="1546487" y="845304"/>
                </a:lnTo>
                <a:lnTo>
                  <a:pt x="1543575" y="844006"/>
                </a:lnTo>
                <a:lnTo>
                  <a:pt x="1541581" y="838715"/>
                </a:lnTo>
                <a:lnTo>
                  <a:pt x="1534702" y="843506"/>
                </a:lnTo>
                <a:close/>
              </a:path>
              <a:path w="5764402" h="928334">
                <a:moveTo>
                  <a:pt x="1606038" y="898176"/>
                </a:moveTo>
                <a:lnTo>
                  <a:pt x="1602403" y="895230"/>
                </a:lnTo>
                <a:lnTo>
                  <a:pt x="1603446" y="904615"/>
                </a:lnTo>
                <a:lnTo>
                  <a:pt x="1606566" y="904594"/>
                </a:lnTo>
                <a:lnTo>
                  <a:pt x="1611314" y="901118"/>
                </a:lnTo>
                <a:lnTo>
                  <a:pt x="1606038" y="898176"/>
                </a:lnTo>
                <a:close/>
              </a:path>
              <a:path w="5764402" h="928334">
                <a:moveTo>
                  <a:pt x="1848791" y="881282"/>
                </a:moveTo>
                <a:lnTo>
                  <a:pt x="1851091" y="882829"/>
                </a:lnTo>
                <a:lnTo>
                  <a:pt x="1855842" y="883957"/>
                </a:lnTo>
                <a:lnTo>
                  <a:pt x="1860534" y="883959"/>
                </a:lnTo>
                <a:lnTo>
                  <a:pt x="1861579" y="879757"/>
                </a:lnTo>
                <a:lnTo>
                  <a:pt x="1851450" y="880022"/>
                </a:lnTo>
                <a:lnTo>
                  <a:pt x="1848791" y="881282"/>
                </a:lnTo>
                <a:close/>
              </a:path>
              <a:path w="5764402" h="928334">
                <a:moveTo>
                  <a:pt x="1831166" y="916179"/>
                </a:moveTo>
                <a:lnTo>
                  <a:pt x="1837353" y="910211"/>
                </a:lnTo>
                <a:lnTo>
                  <a:pt x="1835319" y="856553"/>
                </a:lnTo>
                <a:lnTo>
                  <a:pt x="1840809" y="854790"/>
                </a:lnTo>
                <a:lnTo>
                  <a:pt x="1846516" y="855427"/>
                </a:lnTo>
                <a:lnTo>
                  <a:pt x="1846320" y="856865"/>
                </a:lnTo>
                <a:lnTo>
                  <a:pt x="1835319" y="856553"/>
                </a:lnTo>
                <a:lnTo>
                  <a:pt x="1837353" y="910211"/>
                </a:lnTo>
                <a:lnTo>
                  <a:pt x="1839649" y="877922"/>
                </a:lnTo>
                <a:lnTo>
                  <a:pt x="1849278" y="876518"/>
                </a:lnTo>
                <a:lnTo>
                  <a:pt x="1846521" y="837807"/>
                </a:lnTo>
                <a:lnTo>
                  <a:pt x="1840577" y="839135"/>
                </a:lnTo>
                <a:lnTo>
                  <a:pt x="1831343" y="842133"/>
                </a:lnTo>
                <a:lnTo>
                  <a:pt x="1831166" y="916179"/>
                </a:lnTo>
                <a:close/>
              </a:path>
              <a:path w="5764402" h="928334">
                <a:moveTo>
                  <a:pt x="1849528" y="842959"/>
                </a:moveTo>
                <a:lnTo>
                  <a:pt x="1850144" y="841504"/>
                </a:lnTo>
                <a:lnTo>
                  <a:pt x="1849814" y="837765"/>
                </a:lnTo>
                <a:lnTo>
                  <a:pt x="1846521" y="837807"/>
                </a:lnTo>
                <a:lnTo>
                  <a:pt x="1849278" y="876518"/>
                </a:lnTo>
                <a:lnTo>
                  <a:pt x="1861924" y="876195"/>
                </a:lnTo>
                <a:lnTo>
                  <a:pt x="1852083" y="841140"/>
                </a:lnTo>
                <a:lnTo>
                  <a:pt x="1849528" y="842959"/>
                </a:lnTo>
                <a:close/>
              </a:path>
              <a:path w="5764402" h="928334">
                <a:moveTo>
                  <a:pt x="1825533" y="848511"/>
                </a:moveTo>
                <a:lnTo>
                  <a:pt x="1821212" y="853237"/>
                </a:lnTo>
                <a:lnTo>
                  <a:pt x="1821723" y="919801"/>
                </a:lnTo>
                <a:lnTo>
                  <a:pt x="1831166" y="916179"/>
                </a:lnTo>
                <a:lnTo>
                  <a:pt x="1831343" y="842133"/>
                </a:lnTo>
                <a:lnTo>
                  <a:pt x="1825533" y="848511"/>
                </a:lnTo>
                <a:close/>
              </a:path>
              <a:path w="5764402" h="928334">
                <a:moveTo>
                  <a:pt x="1790759" y="916270"/>
                </a:moveTo>
                <a:lnTo>
                  <a:pt x="1799640" y="871726"/>
                </a:lnTo>
                <a:lnTo>
                  <a:pt x="1788305" y="871101"/>
                </a:lnTo>
                <a:lnTo>
                  <a:pt x="1784063" y="869374"/>
                </a:lnTo>
                <a:lnTo>
                  <a:pt x="1782805" y="913515"/>
                </a:lnTo>
                <a:lnTo>
                  <a:pt x="1790759" y="916270"/>
                </a:lnTo>
                <a:close/>
              </a:path>
              <a:path w="5764402" h="928334">
                <a:moveTo>
                  <a:pt x="1877442" y="849946"/>
                </a:moveTo>
                <a:lnTo>
                  <a:pt x="1876958" y="846553"/>
                </a:lnTo>
                <a:lnTo>
                  <a:pt x="1874039" y="844987"/>
                </a:lnTo>
                <a:lnTo>
                  <a:pt x="1869941" y="882110"/>
                </a:lnTo>
                <a:lnTo>
                  <a:pt x="1868677" y="886749"/>
                </a:lnTo>
                <a:lnTo>
                  <a:pt x="1866141" y="891441"/>
                </a:lnTo>
                <a:lnTo>
                  <a:pt x="1864017" y="895386"/>
                </a:lnTo>
                <a:lnTo>
                  <a:pt x="1868044" y="913166"/>
                </a:lnTo>
                <a:lnTo>
                  <a:pt x="1874954" y="909725"/>
                </a:lnTo>
                <a:lnTo>
                  <a:pt x="1872787" y="858192"/>
                </a:lnTo>
                <a:lnTo>
                  <a:pt x="1874436" y="855910"/>
                </a:lnTo>
                <a:lnTo>
                  <a:pt x="1877442" y="849946"/>
                </a:lnTo>
                <a:close/>
              </a:path>
              <a:path w="5764402" h="928334">
                <a:moveTo>
                  <a:pt x="1861220" y="843799"/>
                </a:moveTo>
                <a:lnTo>
                  <a:pt x="1861924" y="876195"/>
                </a:lnTo>
                <a:lnTo>
                  <a:pt x="1868251" y="878325"/>
                </a:lnTo>
                <a:lnTo>
                  <a:pt x="1869941" y="882110"/>
                </a:lnTo>
                <a:lnTo>
                  <a:pt x="1874039" y="844987"/>
                </a:lnTo>
                <a:lnTo>
                  <a:pt x="1869740" y="844502"/>
                </a:lnTo>
                <a:lnTo>
                  <a:pt x="1865115" y="844355"/>
                </a:lnTo>
                <a:lnTo>
                  <a:pt x="1861220" y="843799"/>
                </a:lnTo>
                <a:close/>
              </a:path>
              <a:path w="5764402" h="928334">
                <a:moveTo>
                  <a:pt x="1859109" y="842090"/>
                </a:moveTo>
                <a:lnTo>
                  <a:pt x="1859837" y="838484"/>
                </a:lnTo>
                <a:lnTo>
                  <a:pt x="1857080" y="837528"/>
                </a:lnTo>
                <a:lnTo>
                  <a:pt x="1861924" y="876195"/>
                </a:lnTo>
                <a:lnTo>
                  <a:pt x="1861220" y="843799"/>
                </a:lnTo>
                <a:lnTo>
                  <a:pt x="1859109" y="842090"/>
                </a:lnTo>
                <a:close/>
              </a:path>
              <a:path w="5764402" h="928334">
                <a:moveTo>
                  <a:pt x="1841084" y="881589"/>
                </a:moveTo>
                <a:lnTo>
                  <a:pt x="1839649" y="877922"/>
                </a:lnTo>
                <a:lnTo>
                  <a:pt x="1840862" y="902833"/>
                </a:lnTo>
                <a:lnTo>
                  <a:pt x="1842268" y="894980"/>
                </a:lnTo>
                <a:lnTo>
                  <a:pt x="1842150" y="887587"/>
                </a:lnTo>
                <a:lnTo>
                  <a:pt x="1841084" y="881589"/>
                </a:lnTo>
                <a:close/>
              </a:path>
              <a:path w="5764402" h="928334">
                <a:moveTo>
                  <a:pt x="1910865" y="877852"/>
                </a:moveTo>
                <a:lnTo>
                  <a:pt x="1909984" y="855701"/>
                </a:lnTo>
                <a:lnTo>
                  <a:pt x="1908688" y="904207"/>
                </a:lnTo>
                <a:lnTo>
                  <a:pt x="1913957" y="902207"/>
                </a:lnTo>
                <a:lnTo>
                  <a:pt x="1914402" y="879531"/>
                </a:lnTo>
                <a:lnTo>
                  <a:pt x="1910865" y="877852"/>
                </a:lnTo>
                <a:close/>
              </a:path>
              <a:path w="5764402" h="928334">
                <a:moveTo>
                  <a:pt x="1902752" y="853958"/>
                </a:moveTo>
                <a:lnTo>
                  <a:pt x="1902108" y="906745"/>
                </a:lnTo>
                <a:lnTo>
                  <a:pt x="1908688" y="904207"/>
                </a:lnTo>
                <a:lnTo>
                  <a:pt x="1904029" y="849440"/>
                </a:lnTo>
                <a:lnTo>
                  <a:pt x="1902752" y="853958"/>
                </a:lnTo>
                <a:close/>
              </a:path>
              <a:path w="5764402" h="928334">
                <a:moveTo>
                  <a:pt x="1935532" y="834642"/>
                </a:moveTo>
                <a:lnTo>
                  <a:pt x="1926264" y="829619"/>
                </a:lnTo>
                <a:lnTo>
                  <a:pt x="1932608" y="846990"/>
                </a:lnTo>
                <a:lnTo>
                  <a:pt x="1934446" y="843083"/>
                </a:lnTo>
                <a:lnTo>
                  <a:pt x="1938001" y="837151"/>
                </a:lnTo>
                <a:lnTo>
                  <a:pt x="1935532" y="834642"/>
                </a:lnTo>
                <a:close/>
              </a:path>
              <a:path w="5764402" h="928334">
                <a:moveTo>
                  <a:pt x="1914716" y="915741"/>
                </a:moveTo>
                <a:lnTo>
                  <a:pt x="1912553" y="902768"/>
                </a:lnTo>
                <a:lnTo>
                  <a:pt x="1904188" y="905977"/>
                </a:lnTo>
                <a:lnTo>
                  <a:pt x="1900755" y="907287"/>
                </a:lnTo>
                <a:lnTo>
                  <a:pt x="1899474" y="855889"/>
                </a:lnTo>
                <a:lnTo>
                  <a:pt x="1893736" y="857360"/>
                </a:lnTo>
                <a:lnTo>
                  <a:pt x="1897029" y="917666"/>
                </a:lnTo>
                <a:lnTo>
                  <a:pt x="1901753" y="919071"/>
                </a:lnTo>
                <a:lnTo>
                  <a:pt x="1907515" y="918677"/>
                </a:lnTo>
                <a:lnTo>
                  <a:pt x="1914716" y="915741"/>
                </a:lnTo>
                <a:close/>
              </a:path>
              <a:path w="5764402" h="928334">
                <a:moveTo>
                  <a:pt x="1893736" y="857360"/>
                </a:moveTo>
                <a:lnTo>
                  <a:pt x="1885015" y="858188"/>
                </a:lnTo>
                <a:lnTo>
                  <a:pt x="1885078" y="910106"/>
                </a:lnTo>
                <a:lnTo>
                  <a:pt x="1889092" y="912439"/>
                </a:lnTo>
                <a:lnTo>
                  <a:pt x="1892942" y="915207"/>
                </a:lnTo>
                <a:lnTo>
                  <a:pt x="1897029" y="917666"/>
                </a:lnTo>
                <a:lnTo>
                  <a:pt x="1893736" y="857360"/>
                </a:lnTo>
                <a:close/>
              </a:path>
              <a:path w="5764402" h="928334">
                <a:moveTo>
                  <a:pt x="1885015" y="858188"/>
                </a:moveTo>
                <a:lnTo>
                  <a:pt x="1872787" y="858192"/>
                </a:lnTo>
                <a:lnTo>
                  <a:pt x="1874954" y="909725"/>
                </a:lnTo>
                <a:lnTo>
                  <a:pt x="1880499" y="908953"/>
                </a:lnTo>
                <a:lnTo>
                  <a:pt x="1885078" y="910106"/>
                </a:lnTo>
                <a:lnTo>
                  <a:pt x="1885015" y="858188"/>
                </a:lnTo>
                <a:close/>
              </a:path>
              <a:path w="5764402" h="928334">
                <a:moveTo>
                  <a:pt x="1846160" y="896504"/>
                </a:moveTo>
                <a:lnTo>
                  <a:pt x="1846757" y="904312"/>
                </a:lnTo>
                <a:lnTo>
                  <a:pt x="1849293" y="912109"/>
                </a:lnTo>
                <a:lnTo>
                  <a:pt x="1853532" y="918011"/>
                </a:lnTo>
                <a:lnTo>
                  <a:pt x="1859241" y="920135"/>
                </a:lnTo>
                <a:lnTo>
                  <a:pt x="1868044" y="913166"/>
                </a:lnTo>
                <a:lnTo>
                  <a:pt x="1864017" y="895386"/>
                </a:lnTo>
                <a:lnTo>
                  <a:pt x="1863987" y="897783"/>
                </a:lnTo>
                <a:lnTo>
                  <a:pt x="1858354" y="891863"/>
                </a:lnTo>
                <a:lnTo>
                  <a:pt x="1851724" y="888396"/>
                </a:lnTo>
                <a:lnTo>
                  <a:pt x="1847738" y="890571"/>
                </a:lnTo>
                <a:lnTo>
                  <a:pt x="1846160" y="896504"/>
                </a:lnTo>
                <a:close/>
              </a:path>
              <a:path w="5764402" h="928334">
                <a:moveTo>
                  <a:pt x="2146609" y="836560"/>
                </a:moveTo>
                <a:lnTo>
                  <a:pt x="2141158" y="845275"/>
                </a:lnTo>
                <a:lnTo>
                  <a:pt x="2133304" y="850558"/>
                </a:lnTo>
                <a:lnTo>
                  <a:pt x="2125820" y="849828"/>
                </a:lnTo>
                <a:lnTo>
                  <a:pt x="2119576" y="844995"/>
                </a:lnTo>
                <a:lnTo>
                  <a:pt x="2115443" y="837969"/>
                </a:lnTo>
                <a:lnTo>
                  <a:pt x="2114289" y="830661"/>
                </a:lnTo>
                <a:lnTo>
                  <a:pt x="2111955" y="841519"/>
                </a:lnTo>
                <a:lnTo>
                  <a:pt x="2113967" y="843255"/>
                </a:lnTo>
                <a:lnTo>
                  <a:pt x="2115180" y="854879"/>
                </a:lnTo>
                <a:lnTo>
                  <a:pt x="2118296" y="856092"/>
                </a:lnTo>
                <a:lnTo>
                  <a:pt x="2122218" y="857767"/>
                </a:lnTo>
                <a:lnTo>
                  <a:pt x="2132330" y="854621"/>
                </a:lnTo>
                <a:lnTo>
                  <a:pt x="2147766" y="850523"/>
                </a:lnTo>
                <a:lnTo>
                  <a:pt x="2146609" y="836560"/>
                </a:lnTo>
                <a:close/>
              </a:path>
              <a:path w="5764402" h="928334">
                <a:moveTo>
                  <a:pt x="2115180" y="854879"/>
                </a:moveTo>
                <a:lnTo>
                  <a:pt x="2111647" y="846955"/>
                </a:lnTo>
                <a:lnTo>
                  <a:pt x="2108387" y="848319"/>
                </a:lnTo>
                <a:lnTo>
                  <a:pt x="2107579" y="843050"/>
                </a:lnTo>
                <a:lnTo>
                  <a:pt x="2111955" y="841519"/>
                </a:lnTo>
                <a:lnTo>
                  <a:pt x="2114289" y="830661"/>
                </a:lnTo>
                <a:lnTo>
                  <a:pt x="2108154" y="831562"/>
                </a:lnTo>
                <a:lnTo>
                  <a:pt x="2103249" y="833723"/>
                </a:lnTo>
                <a:lnTo>
                  <a:pt x="2109982" y="853669"/>
                </a:lnTo>
                <a:lnTo>
                  <a:pt x="2115180" y="854879"/>
                </a:lnTo>
                <a:close/>
              </a:path>
              <a:path w="5764402" h="928334">
                <a:moveTo>
                  <a:pt x="2098910" y="840368"/>
                </a:moveTo>
                <a:lnTo>
                  <a:pt x="2104791" y="893327"/>
                </a:lnTo>
                <a:lnTo>
                  <a:pt x="2101955" y="856094"/>
                </a:lnTo>
                <a:lnTo>
                  <a:pt x="2103009" y="854522"/>
                </a:lnTo>
                <a:lnTo>
                  <a:pt x="2109982" y="853669"/>
                </a:lnTo>
                <a:lnTo>
                  <a:pt x="2103249" y="833723"/>
                </a:lnTo>
                <a:lnTo>
                  <a:pt x="2100435" y="836761"/>
                </a:lnTo>
                <a:lnTo>
                  <a:pt x="2098910" y="840368"/>
                </a:lnTo>
                <a:close/>
              </a:path>
              <a:path w="5764402" h="928334">
                <a:moveTo>
                  <a:pt x="2184301" y="832421"/>
                </a:moveTo>
                <a:lnTo>
                  <a:pt x="2181394" y="849429"/>
                </a:lnTo>
                <a:lnTo>
                  <a:pt x="2190166" y="849711"/>
                </a:lnTo>
                <a:lnTo>
                  <a:pt x="2186650" y="846628"/>
                </a:lnTo>
                <a:lnTo>
                  <a:pt x="2186900" y="838006"/>
                </a:lnTo>
                <a:lnTo>
                  <a:pt x="2184301" y="832421"/>
                </a:lnTo>
                <a:lnTo>
                  <a:pt x="2186577" y="846917"/>
                </a:lnTo>
                <a:lnTo>
                  <a:pt x="2186634" y="846728"/>
                </a:lnTo>
                <a:lnTo>
                  <a:pt x="2186577" y="846917"/>
                </a:lnTo>
                <a:lnTo>
                  <a:pt x="2184301" y="832421"/>
                </a:lnTo>
                <a:close/>
              </a:path>
              <a:path w="5764402" h="928334">
                <a:moveTo>
                  <a:pt x="2194708" y="851500"/>
                </a:moveTo>
                <a:lnTo>
                  <a:pt x="2197066" y="832089"/>
                </a:lnTo>
                <a:lnTo>
                  <a:pt x="2192823" y="831954"/>
                </a:lnTo>
                <a:lnTo>
                  <a:pt x="2189185" y="836533"/>
                </a:lnTo>
                <a:lnTo>
                  <a:pt x="2186650" y="846628"/>
                </a:lnTo>
                <a:lnTo>
                  <a:pt x="2190166" y="849711"/>
                </a:lnTo>
                <a:lnTo>
                  <a:pt x="2194398" y="850431"/>
                </a:lnTo>
                <a:lnTo>
                  <a:pt x="2194708" y="851500"/>
                </a:lnTo>
                <a:close/>
              </a:path>
              <a:path w="5764402" h="928334">
                <a:moveTo>
                  <a:pt x="2177773" y="828886"/>
                </a:moveTo>
                <a:lnTo>
                  <a:pt x="2165736" y="829549"/>
                </a:lnTo>
                <a:lnTo>
                  <a:pt x="2167292" y="835250"/>
                </a:lnTo>
                <a:lnTo>
                  <a:pt x="2167466" y="849670"/>
                </a:lnTo>
                <a:lnTo>
                  <a:pt x="2181394" y="849429"/>
                </a:lnTo>
                <a:lnTo>
                  <a:pt x="2184301" y="832421"/>
                </a:lnTo>
                <a:lnTo>
                  <a:pt x="2177773" y="828886"/>
                </a:lnTo>
                <a:close/>
              </a:path>
              <a:path w="5764402" h="928334">
                <a:moveTo>
                  <a:pt x="2167292" y="835250"/>
                </a:moveTo>
                <a:lnTo>
                  <a:pt x="2163350" y="839551"/>
                </a:lnTo>
                <a:lnTo>
                  <a:pt x="2159230" y="839185"/>
                </a:lnTo>
                <a:lnTo>
                  <a:pt x="2157714" y="835464"/>
                </a:lnTo>
                <a:lnTo>
                  <a:pt x="2160002" y="832712"/>
                </a:lnTo>
                <a:lnTo>
                  <a:pt x="2167292" y="835250"/>
                </a:lnTo>
                <a:lnTo>
                  <a:pt x="2165736" y="829549"/>
                </a:lnTo>
                <a:lnTo>
                  <a:pt x="2146609" y="836560"/>
                </a:lnTo>
                <a:lnTo>
                  <a:pt x="2147766" y="850523"/>
                </a:lnTo>
                <a:lnTo>
                  <a:pt x="2167466" y="849670"/>
                </a:lnTo>
                <a:lnTo>
                  <a:pt x="2167292" y="835250"/>
                </a:lnTo>
                <a:close/>
              </a:path>
              <a:path w="5764402" h="928334">
                <a:moveTo>
                  <a:pt x="2117677" y="856812"/>
                </a:moveTo>
                <a:lnTo>
                  <a:pt x="2114529" y="857104"/>
                </a:lnTo>
                <a:lnTo>
                  <a:pt x="2116812" y="860048"/>
                </a:lnTo>
                <a:lnTo>
                  <a:pt x="2122218" y="857767"/>
                </a:lnTo>
                <a:lnTo>
                  <a:pt x="2118296" y="856092"/>
                </a:lnTo>
                <a:lnTo>
                  <a:pt x="2117677" y="856812"/>
                </a:lnTo>
                <a:close/>
              </a:path>
              <a:path w="5764402" h="928334">
                <a:moveTo>
                  <a:pt x="2105463" y="856677"/>
                </a:moveTo>
                <a:lnTo>
                  <a:pt x="2101955" y="856094"/>
                </a:lnTo>
                <a:lnTo>
                  <a:pt x="2104791" y="893327"/>
                </a:lnTo>
                <a:lnTo>
                  <a:pt x="2111829" y="893929"/>
                </a:lnTo>
                <a:lnTo>
                  <a:pt x="2105463" y="856677"/>
                </a:lnTo>
                <a:close/>
              </a:path>
              <a:path w="5764402" h="928334">
                <a:moveTo>
                  <a:pt x="2077786" y="917222"/>
                </a:moveTo>
                <a:lnTo>
                  <a:pt x="2082589" y="911813"/>
                </a:lnTo>
                <a:lnTo>
                  <a:pt x="2086367" y="904668"/>
                </a:lnTo>
                <a:lnTo>
                  <a:pt x="2090252" y="897777"/>
                </a:lnTo>
                <a:lnTo>
                  <a:pt x="2095378" y="893129"/>
                </a:lnTo>
                <a:lnTo>
                  <a:pt x="2104791" y="893327"/>
                </a:lnTo>
                <a:lnTo>
                  <a:pt x="2098910" y="840368"/>
                </a:lnTo>
                <a:lnTo>
                  <a:pt x="2097873" y="844237"/>
                </a:lnTo>
                <a:lnTo>
                  <a:pt x="2096524" y="848060"/>
                </a:lnTo>
                <a:lnTo>
                  <a:pt x="2094061" y="851528"/>
                </a:lnTo>
                <a:lnTo>
                  <a:pt x="2089684" y="854334"/>
                </a:lnTo>
                <a:lnTo>
                  <a:pt x="2082591" y="856170"/>
                </a:lnTo>
                <a:lnTo>
                  <a:pt x="2077786" y="917222"/>
                </a:lnTo>
                <a:close/>
              </a:path>
              <a:path w="5764402" h="928334">
                <a:moveTo>
                  <a:pt x="2071982" y="856728"/>
                </a:moveTo>
                <a:lnTo>
                  <a:pt x="2057056" y="855701"/>
                </a:lnTo>
                <a:lnTo>
                  <a:pt x="2060572" y="914873"/>
                </a:lnTo>
                <a:lnTo>
                  <a:pt x="2070825" y="918905"/>
                </a:lnTo>
                <a:lnTo>
                  <a:pt x="2077786" y="917222"/>
                </a:lnTo>
                <a:lnTo>
                  <a:pt x="2082591" y="856170"/>
                </a:lnTo>
                <a:lnTo>
                  <a:pt x="2071982" y="856728"/>
                </a:lnTo>
                <a:close/>
              </a:path>
              <a:path w="5764402" h="928334">
                <a:moveTo>
                  <a:pt x="2049613" y="845752"/>
                </a:moveTo>
                <a:lnTo>
                  <a:pt x="2049858" y="912557"/>
                </a:lnTo>
                <a:lnTo>
                  <a:pt x="2054124" y="910303"/>
                </a:lnTo>
                <a:lnTo>
                  <a:pt x="2060572" y="914873"/>
                </a:lnTo>
                <a:lnTo>
                  <a:pt x="2057056" y="855701"/>
                </a:lnTo>
                <a:lnTo>
                  <a:pt x="2052345" y="850236"/>
                </a:lnTo>
                <a:lnTo>
                  <a:pt x="2049613" y="845752"/>
                </a:lnTo>
                <a:close/>
              </a:path>
              <a:path w="5764402" h="928334">
                <a:moveTo>
                  <a:pt x="2023560" y="918654"/>
                </a:moveTo>
                <a:lnTo>
                  <a:pt x="2031763" y="917712"/>
                </a:lnTo>
                <a:lnTo>
                  <a:pt x="2025183" y="910500"/>
                </a:lnTo>
                <a:lnTo>
                  <a:pt x="2022906" y="912369"/>
                </a:lnTo>
                <a:lnTo>
                  <a:pt x="2019670" y="917200"/>
                </a:lnTo>
                <a:lnTo>
                  <a:pt x="2023560" y="918654"/>
                </a:lnTo>
                <a:close/>
              </a:path>
              <a:path w="5764402" h="928334">
                <a:moveTo>
                  <a:pt x="2112468" y="903150"/>
                </a:moveTo>
                <a:lnTo>
                  <a:pt x="2109209" y="905146"/>
                </a:lnTo>
                <a:lnTo>
                  <a:pt x="2109398" y="916131"/>
                </a:lnTo>
                <a:lnTo>
                  <a:pt x="2117297" y="916661"/>
                </a:lnTo>
                <a:lnTo>
                  <a:pt x="2115403" y="901200"/>
                </a:lnTo>
                <a:lnTo>
                  <a:pt x="2112468" y="903150"/>
                </a:lnTo>
                <a:close/>
              </a:path>
              <a:path w="5764402" h="928334">
                <a:moveTo>
                  <a:pt x="2101303" y="910903"/>
                </a:moveTo>
                <a:lnTo>
                  <a:pt x="2101415" y="914036"/>
                </a:lnTo>
                <a:lnTo>
                  <a:pt x="2104231" y="915239"/>
                </a:lnTo>
                <a:lnTo>
                  <a:pt x="2109398" y="916131"/>
                </a:lnTo>
                <a:lnTo>
                  <a:pt x="2109209" y="905146"/>
                </a:lnTo>
                <a:lnTo>
                  <a:pt x="2106007" y="907138"/>
                </a:lnTo>
                <a:lnTo>
                  <a:pt x="2103244" y="909074"/>
                </a:lnTo>
                <a:lnTo>
                  <a:pt x="2101303" y="910903"/>
                </a:lnTo>
                <a:close/>
              </a:path>
              <a:path w="5764402" h="928334">
                <a:moveTo>
                  <a:pt x="1489578" y="831628"/>
                </a:moveTo>
                <a:lnTo>
                  <a:pt x="1484385" y="834136"/>
                </a:lnTo>
                <a:lnTo>
                  <a:pt x="1488442" y="835659"/>
                </a:lnTo>
                <a:lnTo>
                  <a:pt x="1491883" y="832617"/>
                </a:lnTo>
                <a:lnTo>
                  <a:pt x="1489578" y="831628"/>
                </a:lnTo>
                <a:close/>
              </a:path>
              <a:path w="5764402" h="928334">
                <a:moveTo>
                  <a:pt x="1336966" y="838167"/>
                </a:moveTo>
                <a:lnTo>
                  <a:pt x="1341082" y="835760"/>
                </a:lnTo>
                <a:lnTo>
                  <a:pt x="1341058" y="832737"/>
                </a:lnTo>
                <a:lnTo>
                  <a:pt x="1336166" y="834922"/>
                </a:lnTo>
                <a:lnTo>
                  <a:pt x="1333233" y="836037"/>
                </a:lnTo>
                <a:lnTo>
                  <a:pt x="1332889" y="839734"/>
                </a:lnTo>
                <a:lnTo>
                  <a:pt x="1336966" y="838167"/>
                </a:lnTo>
                <a:close/>
              </a:path>
              <a:path w="5764402" h="928334">
                <a:moveTo>
                  <a:pt x="1333034" y="834201"/>
                </a:moveTo>
                <a:lnTo>
                  <a:pt x="1331797" y="834922"/>
                </a:lnTo>
                <a:lnTo>
                  <a:pt x="1336166" y="834922"/>
                </a:lnTo>
                <a:lnTo>
                  <a:pt x="1341058" y="832737"/>
                </a:lnTo>
                <a:lnTo>
                  <a:pt x="1333034" y="834201"/>
                </a:lnTo>
                <a:close/>
              </a:path>
              <a:path w="5764402" h="928334">
                <a:moveTo>
                  <a:pt x="1149336" y="845834"/>
                </a:moveTo>
                <a:lnTo>
                  <a:pt x="1156841" y="844193"/>
                </a:lnTo>
                <a:lnTo>
                  <a:pt x="1158288" y="843444"/>
                </a:lnTo>
                <a:lnTo>
                  <a:pt x="1146353" y="843611"/>
                </a:lnTo>
                <a:lnTo>
                  <a:pt x="1144604" y="845024"/>
                </a:lnTo>
                <a:lnTo>
                  <a:pt x="1149336" y="845834"/>
                </a:lnTo>
                <a:close/>
              </a:path>
              <a:path w="5764402" h="928334">
                <a:moveTo>
                  <a:pt x="982243" y="835289"/>
                </a:moveTo>
                <a:lnTo>
                  <a:pt x="985719" y="833802"/>
                </a:lnTo>
                <a:lnTo>
                  <a:pt x="983173" y="832083"/>
                </a:lnTo>
                <a:lnTo>
                  <a:pt x="979074" y="831816"/>
                </a:lnTo>
                <a:lnTo>
                  <a:pt x="974372" y="831923"/>
                </a:lnTo>
                <a:lnTo>
                  <a:pt x="974318" y="837217"/>
                </a:lnTo>
                <a:lnTo>
                  <a:pt x="982243" y="835289"/>
                </a:lnTo>
                <a:close/>
              </a:path>
              <a:path w="5764402" h="928334">
                <a:moveTo>
                  <a:pt x="970029" y="832386"/>
                </a:moveTo>
                <a:lnTo>
                  <a:pt x="967006" y="833188"/>
                </a:lnTo>
                <a:lnTo>
                  <a:pt x="968770" y="835742"/>
                </a:lnTo>
                <a:lnTo>
                  <a:pt x="974318" y="837217"/>
                </a:lnTo>
                <a:lnTo>
                  <a:pt x="974372" y="831923"/>
                </a:lnTo>
                <a:lnTo>
                  <a:pt x="970029" y="832386"/>
                </a:lnTo>
                <a:close/>
              </a:path>
              <a:path w="5764402" h="928334">
                <a:moveTo>
                  <a:pt x="1181473" y="832711"/>
                </a:moveTo>
                <a:lnTo>
                  <a:pt x="1177332" y="832037"/>
                </a:lnTo>
                <a:lnTo>
                  <a:pt x="1180423" y="836750"/>
                </a:lnTo>
                <a:lnTo>
                  <a:pt x="1184036" y="835140"/>
                </a:lnTo>
                <a:lnTo>
                  <a:pt x="1184047" y="833769"/>
                </a:lnTo>
                <a:lnTo>
                  <a:pt x="1181473" y="832711"/>
                </a:lnTo>
                <a:close/>
              </a:path>
              <a:path w="5764402" h="928334">
                <a:moveTo>
                  <a:pt x="1172640" y="831820"/>
                </a:moveTo>
                <a:lnTo>
                  <a:pt x="1168415" y="832133"/>
                </a:lnTo>
                <a:lnTo>
                  <a:pt x="1168707" y="836973"/>
                </a:lnTo>
                <a:lnTo>
                  <a:pt x="1172191" y="838528"/>
                </a:lnTo>
                <a:lnTo>
                  <a:pt x="1180423" y="836750"/>
                </a:lnTo>
                <a:lnTo>
                  <a:pt x="1177332" y="832037"/>
                </a:lnTo>
                <a:lnTo>
                  <a:pt x="1172640" y="831820"/>
                </a:lnTo>
                <a:close/>
              </a:path>
              <a:path w="5764402" h="928334">
                <a:moveTo>
                  <a:pt x="1165672" y="833047"/>
                </a:moveTo>
                <a:lnTo>
                  <a:pt x="1165431" y="834636"/>
                </a:lnTo>
                <a:lnTo>
                  <a:pt x="1168707" y="836973"/>
                </a:lnTo>
                <a:lnTo>
                  <a:pt x="1168415" y="832133"/>
                </a:lnTo>
                <a:lnTo>
                  <a:pt x="1165672" y="833047"/>
                </a:lnTo>
                <a:close/>
              </a:path>
              <a:path w="5764402" h="928334">
                <a:moveTo>
                  <a:pt x="1375780" y="840128"/>
                </a:moveTo>
                <a:lnTo>
                  <a:pt x="1381032" y="835959"/>
                </a:lnTo>
                <a:lnTo>
                  <a:pt x="1381932" y="834398"/>
                </a:lnTo>
                <a:lnTo>
                  <a:pt x="1374371" y="833998"/>
                </a:lnTo>
                <a:lnTo>
                  <a:pt x="1372940" y="837692"/>
                </a:lnTo>
                <a:lnTo>
                  <a:pt x="1375780" y="840128"/>
                </a:lnTo>
                <a:close/>
              </a:path>
              <a:path w="5764402" h="928334">
                <a:moveTo>
                  <a:pt x="1197590" y="852551"/>
                </a:moveTo>
                <a:lnTo>
                  <a:pt x="1198435" y="852397"/>
                </a:lnTo>
                <a:lnTo>
                  <a:pt x="1201808" y="914207"/>
                </a:lnTo>
                <a:lnTo>
                  <a:pt x="1211008" y="914806"/>
                </a:lnTo>
                <a:lnTo>
                  <a:pt x="1216005" y="918759"/>
                </a:lnTo>
                <a:lnTo>
                  <a:pt x="1221349" y="905067"/>
                </a:lnTo>
                <a:lnTo>
                  <a:pt x="1226108" y="901126"/>
                </a:lnTo>
                <a:lnTo>
                  <a:pt x="1224321" y="840834"/>
                </a:lnTo>
                <a:lnTo>
                  <a:pt x="1214182" y="842061"/>
                </a:lnTo>
                <a:lnTo>
                  <a:pt x="1205129" y="843445"/>
                </a:lnTo>
                <a:lnTo>
                  <a:pt x="1198827" y="845148"/>
                </a:lnTo>
                <a:lnTo>
                  <a:pt x="1197590" y="852551"/>
                </a:lnTo>
                <a:close/>
              </a:path>
              <a:path w="5764402" h="928334">
                <a:moveTo>
                  <a:pt x="1196635" y="840452"/>
                </a:moveTo>
                <a:lnTo>
                  <a:pt x="1194435" y="835695"/>
                </a:lnTo>
                <a:lnTo>
                  <a:pt x="1194922" y="854295"/>
                </a:lnTo>
                <a:lnTo>
                  <a:pt x="1197590" y="852551"/>
                </a:lnTo>
                <a:lnTo>
                  <a:pt x="1198827" y="845148"/>
                </a:lnTo>
                <a:lnTo>
                  <a:pt x="1196635" y="840452"/>
                </a:lnTo>
                <a:close/>
              </a:path>
              <a:path w="5764402" h="928334">
                <a:moveTo>
                  <a:pt x="1194922" y="854295"/>
                </a:moveTo>
                <a:lnTo>
                  <a:pt x="1194435" y="835695"/>
                </a:lnTo>
                <a:lnTo>
                  <a:pt x="1193855" y="837127"/>
                </a:lnTo>
                <a:lnTo>
                  <a:pt x="1193614" y="840973"/>
                </a:lnTo>
                <a:lnTo>
                  <a:pt x="1192163" y="845341"/>
                </a:lnTo>
                <a:lnTo>
                  <a:pt x="1190115" y="857928"/>
                </a:lnTo>
                <a:lnTo>
                  <a:pt x="1194922" y="854295"/>
                </a:lnTo>
                <a:close/>
              </a:path>
              <a:path w="5764402" h="928334">
                <a:moveTo>
                  <a:pt x="1177471" y="869764"/>
                </a:moveTo>
                <a:lnTo>
                  <a:pt x="1181002" y="865271"/>
                </a:lnTo>
                <a:lnTo>
                  <a:pt x="1182856" y="863752"/>
                </a:lnTo>
                <a:lnTo>
                  <a:pt x="1190115" y="857928"/>
                </a:lnTo>
                <a:lnTo>
                  <a:pt x="1192163" y="845341"/>
                </a:lnTo>
                <a:lnTo>
                  <a:pt x="1188573" y="849061"/>
                </a:lnTo>
                <a:lnTo>
                  <a:pt x="1181912" y="850961"/>
                </a:lnTo>
                <a:lnTo>
                  <a:pt x="1177471" y="869764"/>
                </a:lnTo>
                <a:close/>
              </a:path>
              <a:path w="5764402" h="928334">
                <a:moveTo>
                  <a:pt x="1161728" y="850534"/>
                </a:moveTo>
                <a:lnTo>
                  <a:pt x="1163425" y="854306"/>
                </a:lnTo>
                <a:lnTo>
                  <a:pt x="1166101" y="902959"/>
                </a:lnTo>
                <a:lnTo>
                  <a:pt x="1176596" y="918049"/>
                </a:lnTo>
                <a:lnTo>
                  <a:pt x="1175961" y="873012"/>
                </a:lnTo>
                <a:lnTo>
                  <a:pt x="1177471" y="869764"/>
                </a:lnTo>
                <a:lnTo>
                  <a:pt x="1181912" y="850961"/>
                </a:lnTo>
                <a:lnTo>
                  <a:pt x="1171249" y="849867"/>
                </a:lnTo>
                <a:lnTo>
                  <a:pt x="1168682" y="847090"/>
                </a:lnTo>
                <a:lnTo>
                  <a:pt x="1164400" y="846644"/>
                </a:lnTo>
                <a:lnTo>
                  <a:pt x="1161728" y="850534"/>
                </a:lnTo>
                <a:close/>
              </a:path>
              <a:path w="5764402" h="928334">
                <a:moveTo>
                  <a:pt x="1230673" y="840002"/>
                </a:moveTo>
                <a:lnTo>
                  <a:pt x="1233879" y="839602"/>
                </a:lnTo>
                <a:lnTo>
                  <a:pt x="1241192" y="838204"/>
                </a:lnTo>
                <a:lnTo>
                  <a:pt x="1244593" y="836477"/>
                </a:lnTo>
                <a:lnTo>
                  <a:pt x="1242418" y="834260"/>
                </a:lnTo>
                <a:lnTo>
                  <a:pt x="1235596" y="832038"/>
                </a:lnTo>
                <a:lnTo>
                  <a:pt x="1231483" y="834981"/>
                </a:lnTo>
                <a:lnTo>
                  <a:pt x="1230673" y="840002"/>
                </a:lnTo>
                <a:close/>
              </a:path>
              <a:path w="5764402" h="928334">
                <a:moveTo>
                  <a:pt x="1275590" y="920352"/>
                </a:moveTo>
                <a:lnTo>
                  <a:pt x="1282059" y="920414"/>
                </a:lnTo>
                <a:lnTo>
                  <a:pt x="1277697" y="830353"/>
                </a:lnTo>
                <a:lnTo>
                  <a:pt x="1275537" y="843050"/>
                </a:lnTo>
                <a:lnTo>
                  <a:pt x="1273728" y="852079"/>
                </a:lnTo>
                <a:lnTo>
                  <a:pt x="1270376" y="856613"/>
                </a:lnTo>
                <a:lnTo>
                  <a:pt x="1269603" y="854090"/>
                </a:lnTo>
                <a:lnTo>
                  <a:pt x="1268702" y="920031"/>
                </a:lnTo>
                <a:lnTo>
                  <a:pt x="1275590" y="920352"/>
                </a:lnTo>
                <a:close/>
              </a:path>
              <a:path w="5764402" h="928334">
                <a:moveTo>
                  <a:pt x="1254862" y="918728"/>
                </a:moveTo>
                <a:lnTo>
                  <a:pt x="1261693" y="919480"/>
                </a:lnTo>
                <a:lnTo>
                  <a:pt x="1268702" y="920031"/>
                </a:lnTo>
                <a:lnTo>
                  <a:pt x="1269603" y="854090"/>
                </a:lnTo>
                <a:lnTo>
                  <a:pt x="1275537" y="843050"/>
                </a:lnTo>
                <a:lnTo>
                  <a:pt x="1277697" y="830353"/>
                </a:lnTo>
                <a:lnTo>
                  <a:pt x="1270472" y="830487"/>
                </a:lnTo>
                <a:lnTo>
                  <a:pt x="1269256" y="841543"/>
                </a:lnTo>
                <a:lnTo>
                  <a:pt x="1261959" y="906567"/>
                </a:lnTo>
                <a:lnTo>
                  <a:pt x="1254862" y="918728"/>
                </a:lnTo>
                <a:close/>
              </a:path>
              <a:path w="5764402" h="928334">
                <a:moveTo>
                  <a:pt x="1269256" y="841543"/>
                </a:moveTo>
                <a:lnTo>
                  <a:pt x="1260356" y="850616"/>
                </a:lnTo>
                <a:lnTo>
                  <a:pt x="1251427" y="854776"/>
                </a:lnTo>
                <a:lnTo>
                  <a:pt x="1243543" y="854489"/>
                </a:lnTo>
                <a:lnTo>
                  <a:pt x="1237155" y="851061"/>
                </a:lnTo>
                <a:lnTo>
                  <a:pt x="1247082" y="902985"/>
                </a:lnTo>
                <a:lnTo>
                  <a:pt x="1261959" y="906567"/>
                </a:lnTo>
                <a:lnTo>
                  <a:pt x="1269256" y="841543"/>
                </a:lnTo>
                <a:close/>
              </a:path>
              <a:path w="5764402" h="928334">
                <a:moveTo>
                  <a:pt x="1237155" y="851061"/>
                </a:moveTo>
                <a:lnTo>
                  <a:pt x="1232714" y="845797"/>
                </a:lnTo>
                <a:lnTo>
                  <a:pt x="1232879" y="902190"/>
                </a:lnTo>
                <a:lnTo>
                  <a:pt x="1233160" y="903840"/>
                </a:lnTo>
                <a:lnTo>
                  <a:pt x="1236460" y="905592"/>
                </a:lnTo>
                <a:lnTo>
                  <a:pt x="1247082" y="902985"/>
                </a:lnTo>
                <a:lnTo>
                  <a:pt x="1237155" y="851061"/>
                </a:lnTo>
                <a:close/>
              </a:path>
              <a:path w="5764402" h="928334">
                <a:moveTo>
                  <a:pt x="1230678" y="840015"/>
                </a:moveTo>
                <a:lnTo>
                  <a:pt x="1224321" y="840834"/>
                </a:lnTo>
                <a:lnTo>
                  <a:pt x="1226108" y="901126"/>
                </a:lnTo>
                <a:lnTo>
                  <a:pt x="1226927" y="901165"/>
                </a:lnTo>
                <a:lnTo>
                  <a:pt x="1232879" y="902190"/>
                </a:lnTo>
                <a:lnTo>
                  <a:pt x="1232714" y="845797"/>
                </a:lnTo>
                <a:lnTo>
                  <a:pt x="1230678" y="840015"/>
                </a:lnTo>
                <a:close/>
              </a:path>
              <a:path w="5764402" h="928334">
                <a:moveTo>
                  <a:pt x="1229959" y="905533"/>
                </a:moveTo>
                <a:lnTo>
                  <a:pt x="1225463" y="906690"/>
                </a:lnTo>
                <a:lnTo>
                  <a:pt x="1221864" y="906728"/>
                </a:lnTo>
                <a:lnTo>
                  <a:pt x="1221349" y="905067"/>
                </a:lnTo>
                <a:lnTo>
                  <a:pt x="1216005" y="918759"/>
                </a:lnTo>
                <a:lnTo>
                  <a:pt x="1220811" y="916802"/>
                </a:lnTo>
                <a:lnTo>
                  <a:pt x="1228301" y="911245"/>
                </a:lnTo>
                <a:lnTo>
                  <a:pt x="1229959" y="905533"/>
                </a:lnTo>
                <a:close/>
              </a:path>
              <a:path w="5764402" h="928334">
                <a:moveTo>
                  <a:pt x="1201808" y="914207"/>
                </a:moveTo>
                <a:lnTo>
                  <a:pt x="1198435" y="852397"/>
                </a:lnTo>
                <a:lnTo>
                  <a:pt x="1195915" y="855657"/>
                </a:lnTo>
                <a:lnTo>
                  <a:pt x="1193181" y="858470"/>
                </a:lnTo>
                <a:lnTo>
                  <a:pt x="1189882" y="861672"/>
                </a:lnTo>
                <a:lnTo>
                  <a:pt x="1189854" y="915706"/>
                </a:lnTo>
                <a:lnTo>
                  <a:pt x="1201808" y="914207"/>
                </a:lnTo>
                <a:close/>
              </a:path>
              <a:path w="5764402" h="928334">
                <a:moveTo>
                  <a:pt x="1189854" y="915706"/>
                </a:moveTo>
                <a:lnTo>
                  <a:pt x="1189882" y="861672"/>
                </a:lnTo>
                <a:lnTo>
                  <a:pt x="1186336" y="864964"/>
                </a:lnTo>
                <a:lnTo>
                  <a:pt x="1182855" y="868043"/>
                </a:lnTo>
                <a:lnTo>
                  <a:pt x="1179756" y="870611"/>
                </a:lnTo>
                <a:lnTo>
                  <a:pt x="1176596" y="918049"/>
                </a:lnTo>
                <a:lnTo>
                  <a:pt x="1189854" y="915706"/>
                </a:lnTo>
                <a:close/>
              </a:path>
              <a:path w="5764402" h="928334">
                <a:moveTo>
                  <a:pt x="1141564" y="915808"/>
                </a:moveTo>
                <a:lnTo>
                  <a:pt x="1143491" y="917595"/>
                </a:lnTo>
                <a:lnTo>
                  <a:pt x="1151965" y="920248"/>
                </a:lnTo>
                <a:lnTo>
                  <a:pt x="1163483" y="919981"/>
                </a:lnTo>
                <a:lnTo>
                  <a:pt x="1176596" y="918049"/>
                </a:lnTo>
                <a:lnTo>
                  <a:pt x="1166101" y="902959"/>
                </a:lnTo>
                <a:lnTo>
                  <a:pt x="1164530" y="906633"/>
                </a:lnTo>
                <a:lnTo>
                  <a:pt x="1158540" y="911549"/>
                </a:lnTo>
                <a:lnTo>
                  <a:pt x="1147554" y="912466"/>
                </a:lnTo>
                <a:lnTo>
                  <a:pt x="1141564" y="915808"/>
                </a:lnTo>
                <a:close/>
              </a:path>
              <a:path w="5764402" h="928334">
                <a:moveTo>
                  <a:pt x="1250604" y="907725"/>
                </a:moveTo>
                <a:lnTo>
                  <a:pt x="1242410" y="908974"/>
                </a:lnTo>
                <a:lnTo>
                  <a:pt x="1242926" y="916737"/>
                </a:lnTo>
                <a:lnTo>
                  <a:pt x="1248507" y="917804"/>
                </a:lnTo>
                <a:lnTo>
                  <a:pt x="1254862" y="918728"/>
                </a:lnTo>
                <a:lnTo>
                  <a:pt x="1261959" y="906567"/>
                </a:lnTo>
                <a:lnTo>
                  <a:pt x="1250604" y="907725"/>
                </a:lnTo>
                <a:close/>
              </a:path>
              <a:path w="5764402" h="928334">
                <a:moveTo>
                  <a:pt x="1234313" y="911628"/>
                </a:moveTo>
                <a:lnTo>
                  <a:pt x="1235281" y="914293"/>
                </a:lnTo>
                <a:lnTo>
                  <a:pt x="1238418" y="915557"/>
                </a:lnTo>
                <a:lnTo>
                  <a:pt x="1242926" y="916737"/>
                </a:lnTo>
                <a:lnTo>
                  <a:pt x="1242410" y="908974"/>
                </a:lnTo>
                <a:lnTo>
                  <a:pt x="1237080" y="910285"/>
                </a:lnTo>
                <a:lnTo>
                  <a:pt x="1234313" y="911628"/>
                </a:lnTo>
                <a:close/>
              </a:path>
              <a:path w="5764402" h="928334">
                <a:moveTo>
                  <a:pt x="1229959" y="905533"/>
                </a:moveTo>
                <a:lnTo>
                  <a:pt x="1228301" y="911245"/>
                </a:lnTo>
                <a:lnTo>
                  <a:pt x="1236460" y="905592"/>
                </a:lnTo>
                <a:lnTo>
                  <a:pt x="1233160" y="903840"/>
                </a:lnTo>
                <a:lnTo>
                  <a:pt x="1229959" y="905533"/>
                </a:lnTo>
                <a:close/>
              </a:path>
              <a:path w="5764402" h="928334">
                <a:moveTo>
                  <a:pt x="907136" y="838780"/>
                </a:moveTo>
                <a:lnTo>
                  <a:pt x="903363" y="838265"/>
                </a:lnTo>
                <a:lnTo>
                  <a:pt x="904072" y="847500"/>
                </a:lnTo>
                <a:lnTo>
                  <a:pt x="910345" y="847244"/>
                </a:lnTo>
                <a:lnTo>
                  <a:pt x="915193" y="840241"/>
                </a:lnTo>
                <a:lnTo>
                  <a:pt x="915355" y="840113"/>
                </a:lnTo>
                <a:lnTo>
                  <a:pt x="907136" y="838780"/>
                </a:lnTo>
                <a:close/>
              </a:path>
              <a:path w="5764402" h="928334">
                <a:moveTo>
                  <a:pt x="885836" y="847117"/>
                </a:moveTo>
                <a:lnTo>
                  <a:pt x="891245" y="847447"/>
                </a:lnTo>
                <a:lnTo>
                  <a:pt x="904072" y="847500"/>
                </a:lnTo>
                <a:lnTo>
                  <a:pt x="903363" y="838265"/>
                </a:lnTo>
                <a:lnTo>
                  <a:pt x="895199" y="836916"/>
                </a:lnTo>
                <a:lnTo>
                  <a:pt x="885836" y="847117"/>
                </a:lnTo>
                <a:close/>
              </a:path>
              <a:path w="5764402" h="928334">
                <a:moveTo>
                  <a:pt x="883499" y="842521"/>
                </a:moveTo>
                <a:lnTo>
                  <a:pt x="881249" y="843641"/>
                </a:lnTo>
                <a:lnTo>
                  <a:pt x="881688" y="846576"/>
                </a:lnTo>
                <a:lnTo>
                  <a:pt x="885836" y="847117"/>
                </a:lnTo>
                <a:lnTo>
                  <a:pt x="895199" y="836916"/>
                </a:lnTo>
                <a:lnTo>
                  <a:pt x="883499" y="842521"/>
                </a:lnTo>
                <a:close/>
              </a:path>
              <a:path w="5764402" h="928334">
                <a:moveTo>
                  <a:pt x="1020916" y="893981"/>
                </a:moveTo>
                <a:lnTo>
                  <a:pt x="1020777" y="892653"/>
                </a:lnTo>
                <a:lnTo>
                  <a:pt x="1019292" y="855348"/>
                </a:lnTo>
                <a:lnTo>
                  <a:pt x="1010104" y="857396"/>
                </a:lnTo>
                <a:lnTo>
                  <a:pt x="1000388" y="857954"/>
                </a:lnTo>
                <a:lnTo>
                  <a:pt x="1012666" y="913292"/>
                </a:lnTo>
                <a:lnTo>
                  <a:pt x="1018365" y="901707"/>
                </a:lnTo>
                <a:lnTo>
                  <a:pt x="1020916" y="893981"/>
                </a:lnTo>
                <a:close/>
              </a:path>
              <a:path w="5764402" h="928334">
                <a:moveTo>
                  <a:pt x="984126" y="855291"/>
                </a:moveTo>
                <a:lnTo>
                  <a:pt x="989593" y="910500"/>
                </a:lnTo>
                <a:lnTo>
                  <a:pt x="991839" y="912088"/>
                </a:lnTo>
                <a:lnTo>
                  <a:pt x="999830" y="912926"/>
                </a:lnTo>
                <a:lnTo>
                  <a:pt x="1012666" y="913292"/>
                </a:lnTo>
                <a:lnTo>
                  <a:pt x="1000388" y="857954"/>
                </a:lnTo>
                <a:lnTo>
                  <a:pt x="991332" y="857195"/>
                </a:lnTo>
                <a:lnTo>
                  <a:pt x="984126" y="855291"/>
                </a:lnTo>
                <a:close/>
              </a:path>
              <a:path w="5764402" h="928334">
                <a:moveTo>
                  <a:pt x="984126" y="855291"/>
                </a:moveTo>
                <a:lnTo>
                  <a:pt x="979959" y="852414"/>
                </a:lnTo>
                <a:lnTo>
                  <a:pt x="978563" y="848366"/>
                </a:lnTo>
                <a:lnTo>
                  <a:pt x="969387" y="851269"/>
                </a:lnTo>
                <a:lnTo>
                  <a:pt x="961203" y="851443"/>
                </a:lnTo>
                <a:lnTo>
                  <a:pt x="953875" y="849604"/>
                </a:lnTo>
                <a:lnTo>
                  <a:pt x="963138" y="917503"/>
                </a:lnTo>
                <a:lnTo>
                  <a:pt x="975108" y="913625"/>
                </a:lnTo>
                <a:lnTo>
                  <a:pt x="989593" y="910500"/>
                </a:lnTo>
                <a:lnTo>
                  <a:pt x="984126" y="855291"/>
                </a:lnTo>
                <a:close/>
              </a:path>
              <a:path w="5764402" h="928334">
                <a:moveTo>
                  <a:pt x="941430" y="913712"/>
                </a:moveTo>
                <a:lnTo>
                  <a:pt x="944981" y="917207"/>
                </a:lnTo>
                <a:lnTo>
                  <a:pt x="953243" y="919555"/>
                </a:lnTo>
                <a:lnTo>
                  <a:pt x="963138" y="917503"/>
                </a:lnTo>
                <a:lnTo>
                  <a:pt x="953875" y="849604"/>
                </a:lnTo>
                <a:lnTo>
                  <a:pt x="947268" y="846463"/>
                </a:lnTo>
                <a:lnTo>
                  <a:pt x="941430" y="913712"/>
                </a:lnTo>
                <a:close/>
              </a:path>
              <a:path w="5764402" h="928334">
                <a:moveTo>
                  <a:pt x="941430" y="913712"/>
                </a:moveTo>
                <a:lnTo>
                  <a:pt x="947268" y="846463"/>
                </a:lnTo>
                <a:lnTo>
                  <a:pt x="941247" y="842734"/>
                </a:lnTo>
                <a:lnTo>
                  <a:pt x="935677" y="839130"/>
                </a:lnTo>
                <a:lnTo>
                  <a:pt x="930421" y="836366"/>
                </a:lnTo>
                <a:lnTo>
                  <a:pt x="926698" y="843185"/>
                </a:lnTo>
                <a:lnTo>
                  <a:pt x="925347" y="845325"/>
                </a:lnTo>
                <a:lnTo>
                  <a:pt x="928723" y="849867"/>
                </a:lnTo>
                <a:lnTo>
                  <a:pt x="932314" y="848062"/>
                </a:lnTo>
                <a:lnTo>
                  <a:pt x="937940" y="845358"/>
                </a:lnTo>
                <a:lnTo>
                  <a:pt x="941356" y="843910"/>
                </a:lnTo>
                <a:lnTo>
                  <a:pt x="941430" y="913712"/>
                </a:lnTo>
                <a:close/>
              </a:path>
              <a:path w="5764402" h="928334">
                <a:moveTo>
                  <a:pt x="915355" y="840113"/>
                </a:moveTo>
                <a:lnTo>
                  <a:pt x="917127" y="840400"/>
                </a:lnTo>
                <a:lnTo>
                  <a:pt x="923500" y="841870"/>
                </a:lnTo>
                <a:lnTo>
                  <a:pt x="926698" y="843185"/>
                </a:lnTo>
                <a:lnTo>
                  <a:pt x="930421" y="836366"/>
                </a:lnTo>
                <a:lnTo>
                  <a:pt x="925346" y="835154"/>
                </a:lnTo>
                <a:lnTo>
                  <a:pt x="920315" y="836208"/>
                </a:lnTo>
                <a:lnTo>
                  <a:pt x="915355" y="840113"/>
                </a:lnTo>
                <a:close/>
              </a:path>
              <a:path w="5764402" h="928334">
                <a:moveTo>
                  <a:pt x="980022" y="848735"/>
                </a:moveTo>
                <a:lnTo>
                  <a:pt x="985502" y="844427"/>
                </a:lnTo>
                <a:lnTo>
                  <a:pt x="978563" y="848366"/>
                </a:lnTo>
                <a:lnTo>
                  <a:pt x="979959" y="852414"/>
                </a:lnTo>
                <a:lnTo>
                  <a:pt x="980022" y="848735"/>
                </a:lnTo>
                <a:close/>
              </a:path>
              <a:path w="5764402" h="928334">
                <a:moveTo>
                  <a:pt x="941430" y="913712"/>
                </a:moveTo>
                <a:lnTo>
                  <a:pt x="941356" y="843910"/>
                </a:lnTo>
                <a:lnTo>
                  <a:pt x="941200" y="845370"/>
                </a:lnTo>
                <a:lnTo>
                  <a:pt x="938634" y="847212"/>
                </a:lnTo>
                <a:lnTo>
                  <a:pt x="935287" y="849441"/>
                </a:lnTo>
                <a:lnTo>
                  <a:pt x="932545" y="917119"/>
                </a:lnTo>
                <a:lnTo>
                  <a:pt x="941430" y="913712"/>
                </a:lnTo>
                <a:close/>
              </a:path>
              <a:path w="5764402" h="928334">
                <a:moveTo>
                  <a:pt x="935287" y="849441"/>
                </a:moveTo>
                <a:lnTo>
                  <a:pt x="931445" y="851884"/>
                </a:lnTo>
                <a:lnTo>
                  <a:pt x="927394" y="854368"/>
                </a:lnTo>
                <a:lnTo>
                  <a:pt x="923420" y="856718"/>
                </a:lnTo>
                <a:lnTo>
                  <a:pt x="919810" y="858761"/>
                </a:lnTo>
                <a:lnTo>
                  <a:pt x="916849" y="860323"/>
                </a:lnTo>
                <a:lnTo>
                  <a:pt x="920392" y="919503"/>
                </a:lnTo>
                <a:lnTo>
                  <a:pt x="925606" y="918980"/>
                </a:lnTo>
                <a:lnTo>
                  <a:pt x="932545" y="917119"/>
                </a:lnTo>
                <a:lnTo>
                  <a:pt x="935287" y="849441"/>
                </a:lnTo>
                <a:close/>
              </a:path>
              <a:path w="5764402" h="928334">
                <a:moveTo>
                  <a:pt x="916685" y="918894"/>
                </a:moveTo>
                <a:lnTo>
                  <a:pt x="920392" y="919503"/>
                </a:lnTo>
                <a:lnTo>
                  <a:pt x="916849" y="860323"/>
                </a:lnTo>
                <a:lnTo>
                  <a:pt x="914843" y="896758"/>
                </a:lnTo>
                <a:lnTo>
                  <a:pt x="914450" y="900396"/>
                </a:lnTo>
                <a:lnTo>
                  <a:pt x="913766" y="903112"/>
                </a:lnTo>
                <a:lnTo>
                  <a:pt x="913050" y="906149"/>
                </a:lnTo>
                <a:lnTo>
                  <a:pt x="912910" y="915115"/>
                </a:lnTo>
                <a:lnTo>
                  <a:pt x="916685" y="918894"/>
                </a:lnTo>
                <a:close/>
              </a:path>
              <a:path w="5764402" h="928334">
                <a:moveTo>
                  <a:pt x="914017" y="861310"/>
                </a:moveTo>
                <a:lnTo>
                  <a:pt x="917212" y="858288"/>
                </a:lnTo>
                <a:lnTo>
                  <a:pt x="916623" y="846778"/>
                </a:lnTo>
                <a:lnTo>
                  <a:pt x="910604" y="847233"/>
                </a:lnTo>
                <a:lnTo>
                  <a:pt x="912473" y="896895"/>
                </a:lnTo>
                <a:lnTo>
                  <a:pt x="914843" y="896758"/>
                </a:lnTo>
                <a:lnTo>
                  <a:pt x="916849" y="860323"/>
                </a:lnTo>
                <a:lnTo>
                  <a:pt x="914017" y="861310"/>
                </a:lnTo>
                <a:close/>
              </a:path>
              <a:path w="5764402" h="928334">
                <a:moveTo>
                  <a:pt x="916623" y="846778"/>
                </a:moveTo>
                <a:lnTo>
                  <a:pt x="917212" y="858288"/>
                </a:lnTo>
                <a:lnTo>
                  <a:pt x="921785" y="854839"/>
                </a:lnTo>
                <a:lnTo>
                  <a:pt x="928723" y="849867"/>
                </a:lnTo>
                <a:lnTo>
                  <a:pt x="925347" y="845325"/>
                </a:lnTo>
                <a:lnTo>
                  <a:pt x="921685" y="846140"/>
                </a:lnTo>
                <a:lnTo>
                  <a:pt x="916623" y="846778"/>
                </a:lnTo>
                <a:close/>
              </a:path>
              <a:path w="5764402" h="928334">
                <a:moveTo>
                  <a:pt x="890023" y="912007"/>
                </a:moveTo>
                <a:lnTo>
                  <a:pt x="892855" y="914695"/>
                </a:lnTo>
                <a:lnTo>
                  <a:pt x="899891" y="907810"/>
                </a:lnTo>
                <a:lnTo>
                  <a:pt x="905582" y="902467"/>
                </a:lnTo>
                <a:lnTo>
                  <a:pt x="909702" y="898898"/>
                </a:lnTo>
                <a:lnTo>
                  <a:pt x="912473" y="896895"/>
                </a:lnTo>
                <a:lnTo>
                  <a:pt x="910604" y="847233"/>
                </a:lnTo>
                <a:lnTo>
                  <a:pt x="910345" y="847244"/>
                </a:lnTo>
                <a:lnTo>
                  <a:pt x="910167" y="848244"/>
                </a:lnTo>
                <a:lnTo>
                  <a:pt x="908570" y="852600"/>
                </a:lnTo>
                <a:lnTo>
                  <a:pt x="903416" y="854152"/>
                </a:lnTo>
                <a:lnTo>
                  <a:pt x="896319" y="855294"/>
                </a:lnTo>
                <a:lnTo>
                  <a:pt x="890023" y="912007"/>
                </a:lnTo>
                <a:close/>
              </a:path>
              <a:path w="5764402" h="928334">
                <a:moveTo>
                  <a:pt x="887998" y="856031"/>
                </a:moveTo>
                <a:lnTo>
                  <a:pt x="879174" y="856370"/>
                </a:lnTo>
                <a:lnTo>
                  <a:pt x="879708" y="914400"/>
                </a:lnTo>
                <a:lnTo>
                  <a:pt x="885282" y="912348"/>
                </a:lnTo>
                <a:lnTo>
                  <a:pt x="890023" y="912007"/>
                </a:lnTo>
                <a:lnTo>
                  <a:pt x="896319" y="855294"/>
                </a:lnTo>
                <a:lnTo>
                  <a:pt x="887998" y="856031"/>
                </a:lnTo>
                <a:close/>
              </a:path>
              <a:path w="5764402" h="928334">
                <a:moveTo>
                  <a:pt x="868774" y="917671"/>
                </a:moveTo>
                <a:lnTo>
                  <a:pt x="870377" y="918377"/>
                </a:lnTo>
                <a:lnTo>
                  <a:pt x="874381" y="916848"/>
                </a:lnTo>
                <a:lnTo>
                  <a:pt x="873242" y="910463"/>
                </a:lnTo>
                <a:lnTo>
                  <a:pt x="876677" y="907416"/>
                </a:lnTo>
                <a:lnTo>
                  <a:pt x="879708" y="914400"/>
                </a:lnTo>
                <a:lnTo>
                  <a:pt x="879174" y="856370"/>
                </a:lnTo>
                <a:lnTo>
                  <a:pt x="877199" y="904141"/>
                </a:lnTo>
                <a:lnTo>
                  <a:pt x="877086" y="904291"/>
                </a:lnTo>
                <a:lnTo>
                  <a:pt x="872469" y="910837"/>
                </a:lnTo>
                <a:lnTo>
                  <a:pt x="870651" y="913414"/>
                </a:lnTo>
                <a:lnTo>
                  <a:pt x="868774" y="917671"/>
                </a:lnTo>
                <a:close/>
              </a:path>
              <a:path w="5764402" h="928334">
                <a:moveTo>
                  <a:pt x="876677" y="907416"/>
                </a:moveTo>
                <a:lnTo>
                  <a:pt x="873242" y="910463"/>
                </a:lnTo>
                <a:lnTo>
                  <a:pt x="874381" y="916848"/>
                </a:lnTo>
                <a:lnTo>
                  <a:pt x="879708" y="914400"/>
                </a:lnTo>
                <a:lnTo>
                  <a:pt x="876677" y="907416"/>
                </a:lnTo>
                <a:close/>
              </a:path>
              <a:path w="5764402" h="928334">
                <a:moveTo>
                  <a:pt x="912523" y="909300"/>
                </a:moveTo>
                <a:lnTo>
                  <a:pt x="912402" y="912358"/>
                </a:lnTo>
                <a:lnTo>
                  <a:pt x="912910" y="915115"/>
                </a:lnTo>
                <a:lnTo>
                  <a:pt x="913050" y="906149"/>
                </a:lnTo>
                <a:lnTo>
                  <a:pt x="912523" y="909300"/>
                </a:lnTo>
                <a:close/>
              </a:path>
              <a:path w="5764402" h="928334">
                <a:moveTo>
                  <a:pt x="1274347" y="92308"/>
                </a:moveTo>
                <a:lnTo>
                  <a:pt x="1268226" y="89850"/>
                </a:lnTo>
                <a:lnTo>
                  <a:pt x="1269494" y="96554"/>
                </a:lnTo>
                <a:lnTo>
                  <a:pt x="1273726" y="96374"/>
                </a:lnTo>
                <a:lnTo>
                  <a:pt x="1276578" y="95650"/>
                </a:lnTo>
                <a:lnTo>
                  <a:pt x="1277101" y="94316"/>
                </a:lnTo>
                <a:lnTo>
                  <a:pt x="1274347" y="92308"/>
                </a:lnTo>
                <a:close/>
              </a:path>
              <a:path w="5764402" h="928334">
                <a:moveTo>
                  <a:pt x="1258000" y="94478"/>
                </a:moveTo>
                <a:lnTo>
                  <a:pt x="1260682" y="95541"/>
                </a:lnTo>
                <a:lnTo>
                  <a:pt x="1264830" y="96254"/>
                </a:lnTo>
                <a:lnTo>
                  <a:pt x="1269494" y="96554"/>
                </a:lnTo>
                <a:lnTo>
                  <a:pt x="1268226" y="89850"/>
                </a:lnTo>
                <a:lnTo>
                  <a:pt x="1260823" y="91568"/>
                </a:lnTo>
                <a:lnTo>
                  <a:pt x="1258000" y="94478"/>
                </a:lnTo>
                <a:close/>
              </a:path>
              <a:path w="5764402" h="928334">
                <a:moveTo>
                  <a:pt x="1241105" y="851840"/>
                </a:moveTo>
                <a:lnTo>
                  <a:pt x="1245346" y="851160"/>
                </a:lnTo>
                <a:lnTo>
                  <a:pt x="1250040" y="849757"/>
                </a:lnTo>
                <a:lnTo>
                  <a:pt x="1254215" y="848006"/>
                </a:lnTo>
                <a:lnTo>
                  <a:pt x="1256900" y="846280"/>
                </a:lnTo>
                <a:lnTo>
                  <a:pt x="1257123" y="844954"/>
                </a:lnTo>
                <a:lnTo>
                  <a:pt x="1253914" y="844403"/>
                </a:lnTo>
                <a:lnTo>
                  <a:pt x="1246300" y="845000"/>
                </a:lnTo>
                <a:lnTo>
                  <a:pt x="1241105" y="851840"/>
                </a:lnTo>
                <a:close/>
              </a:path>
              <a:path w="5764402" h="928334">
                <a:moveTo>
                  <a:pt x="1240804" y="845803"/>
                </a:moveTo>
                <a:lnTo>
                  <a:pt x="1237862" y="849536"/>
                </a:lnTo>
                <a:lnTo>
                  <a:pt x="1238286" y="851424"/>
                </a:lnTo>
                <a:lnTo>
                  <a:pt x="1241105" y="851840"/>
                </a:lnTo>
                <a:lnTo>
                  <a:pt x="1246300" y="845000"/>
                </a:lnTo>
                <a:lnTo>
                  <a:pt x="1240804" y="845803"/>
                </a:lnTo>
                <a:close/>
              </a:path>
              <a:path w="5764402" h="928334">
                <a:moveTo>
                  <a:pt x="1161303" y="850392"/>
                </a:moveTo>
                <a:lnTo>
                  <a:pt x="1161728" y="850534"/>
                </a:lnTo>
                <a:lnTo>
                  <a:pt x="1164400" y="846644"/>
                </a:lnTo>
                <a:lnTo>
                  <a:pt x="1158743" y="847526"/>
                </a:lnTo>
                <a:lnTo>
                  <a:pt x="1152240" y="849341"/>
                </a:lnTo>
                <a:lnTo>
                  <a:pt x="1150219" y="856003"/>
                </a:lnTo>
                <a:lnTo>
                  <a:pt x="1161303" y="850392"/>
                </a:lnTo>
                <a:close/>
              </a:path>
              <a:path w="5764402" h="928334">
                <a:moveTo>
                  <a:pt x="1145418" y="851694"/>
                </a:moveTo>
                <a:lnTo>
                  <a:pt x="1138805" y="854188"/>
                </a:lnTo>
                <a:lnTo>
                  <a:pt x="1140711" y="862256"/>
                </a:lnTo>
                <a:lnTo>
                  <a:pt x="1143599" y="859887"/>
                </a:lnTo>
                <a:lnTo>
                  <a:pt x="1150219" y="856003"/>
                </a:lnTo>
                <a:lnTo>
                  <a:pt x="1152240" y="849341"/>
                </a:lnTo>
                <a:lnTo>
                  <a:pt x="1145418" y="851694"/>
                </a:lnTo>
                <a:close/>
              </a:path>
              <a:path w="5764402" h="928334">
                <a:moveTo>
                  <a:pt x="1160710" y="856580"/>
                </a:moveTo>
                <a:lnTo>
                  <a:pt x="1156597" y="858830"/>
                </a:lnTo>
                <a:lnTo>
                  <a:pt x="1158962" y="903525"/>
                </a:lnTo>
                <a:lnTo>
                  <a:pt x="1166101" y="902959"/>
                </a:lnTo>
                <a:lnTo>
                  <a:pt x="1163425" y="854306"/>
                </a:lnTo>
                <a:lnTo>
                  <a:pt x="1160710" y="856580"/>
                </a:lnTo>
                <a:close/>
              </a:path>
              <a:path w="5764402" h="928334">
                <a:moveTo>
                  <a:pt x="1143199" y="863301"/>
                </a:moveTo>
                <a:lnTo>
                  <a:pt x="1143398" y="908009"/>
                </a:lnTo>
                <a:lnTo>
                  <a:pt x="1149317" y="905962"/>
                </a:lnTo>
                <a:lnTo>
                  <a:pt x="1158962" y="903525"/>
                </a:lnTo>
                <a:lnTo>
                  <a:pt x="1156597" y="858830"/>
                </a:lnTo>
                <a:lnTo>
                  <a:pt x="1151819" y="860842"/>
                </a:lnTo>
                <a:lnTo>
                  <a:pt x="1147109" y="862403"/>
                </a:lnTo>
                <a:lnTo>
                  <a:pt x="1143199" y="863301"/>
                </a:lnTo>
                <a:close/>
              </a:path>
              <a:path w="5764402" h="928334">
                <a:moveTo>
                  <a:pt x="1143199" y="863301"/>
                </a:moveTo>
                <a:lnTo>
                  <a:pt x="1140711" y="862256"/>
                </a:lnTo>
                <a:lnTo>
                  <a:pt x="1138805" y="854188"/>
                </a:lnTo>
                <a:lnTo>
                  <a:pt x="1132928" y="856429"/>
                </a:lnTo>
                <a:lnTo>
                  <a:pt x="1128317" y="858020"/>
                </a:lnTo>
                <a:lnTo>
                  <a:pt x="1125497" y="858567"/>
                </a:lnTo>
                <a:lnTo>
                  <a:pt x="1131934" y="903141"/>
                </a:lnTo>
                <a:lnTo>
                  <a:pt x="1138513" y="905732"/>
                </a:lnTo>
                <a:lnTo>
                  <a:pt x="1143398" y="908009"/>
                </a:lnTo>
                <a:lnTo>
                  <a:pt x="1143199" y="863301"/>
                </a:lnTo>
                <a:close/>
              </a:path>
              <a:path w="5764402" h="928334">
                <a:moveTo>
                  <a:pt x="1124998" y="857673"/>
                </a:moveTo>
                <a:lnTo>
                  <a:pt x="1127348" y="854943"/>
                </a:lnTo>
                <a:lnTo>
                  <a:pt x="1127716" y="843213"/>
                </a:lnTo>
                <a:lnTo>
                  <a:pt x="1120497" y="845139"/>
                </a:lnTo>
                <a:lnTo>
                  <a:pt x="1124856" y="900748"/>
                </a:lnTo>
                <a:lnTo>
                  <a:pt x="1131934" y="903141"/>
                </a:lnTo>
                <a:lnTo>
                  <a:pt x="1125497" y="858567"/>
                </a:lnTo>
                <a:lnTo>
                  <a:pt x="1124998" y="857673"/>
                </a:lnTo>
                <a:close/>
              </a:path>
              <a:path w="5764402" h="928334">
                <a:moveTo>
                  <a:pt x="1295363" y="913712"/>
                </a:moveTo>
                <a:lnTo>
                  <a:pt x="1298309" y="911526"/>
                </a:lnTo>
                <a:lnTo>
                  <a:pt x="1299822" y="855680"/>
                </a:lnTo>
                <a:lnTo>
                  <a:pt x="1293847" y="854811"/>
                </a:lnTo>
                <a:lnTo>
                  <a:pt x="1292546" y="919644"/>
                </a:lnTo>
                <a:lnTo>
                  <a:pt x="1295967" y="918754"/>
                </a:lnTo>
                <a:lnTo>
                  <a:pt x="1297776" y="917488"/>
                </a:lnTo>
                <a:lnTo>
                  <a:pt x="1295363" y="913712"/>
                </a:lnTo>
                <a:close/>
              </a:path>
              <a:path w="5764402" h="928334">
                <a:moveTo>
                  <a:pt x="1289403" y="853680"/>
                </a:moveTo>
                <a:lnTo>
                  <a:pt x="1287810" y="920188"/>
                </a:lnTo>
                <a:lnTo>
                  <a:pt x="1292546" y="919644"/>
                </a:lnTo>
                <a:lnTo>
                  <a:pt x="1293847" y="854811"/>
                </a:lnTo>
                <a:lnTo>
                  <a:pt x="1289403" y="853680"/>
                </a:lnTo>
                <a:close/>
              </a:path>
              <a:path w="5764402" h="928334">
                <a:moveTo>
                  <a:pt x="1264448" y="831046"/>
                </a:moveTo>
                <a:lnTo>
                  <a:pt x="1260109" y="832066"/>
                </a:lnTo>
                <a:lnTo>
                  <a:pt x="1262028" y="838288"/>
                </a:lnTo>
                <a:lnTo>
                  <a:pt x="1269256" y="841543"/>
                </a:lnTo>
                <a:lnTo>
                  <a:pt x="1270472" y="830487"/>
                </a:lnTo>
                <a:lnTo>
                  <a:pt x="1264448" y="831046"/>
                </a:lnTo>
                <a:close/>
              </a:path>
              <a:path w="5764402" h="928334">
                <a:moveTo>
                  <a:pt x="1373683" y="843484"/>
                </a:moveTo>
                <a:lnTo>
                  <a:pt x="1366903" y="841532"/>
                </a:lnTo>
                <a:lnTo>
                  <a:pt x="1370552" y="862594"/>
                </a:lnTo>
                <a:lnTo>
                  <a:pt x="1376342" y="865826"/>
                </a:lnTo>
                <a:lnTo>
                  <a:pt x="1377930" y="850775"/>
                </a:lnTo>
                <a:lnTo>
                  <a:pt x="1380446" y="844821"/>
                </a:lnTo>
                <a:lnTo>
                  <a:pt x="1373683" y="843484"/>
                </a:lnTo>
                <a:close/>
              </a:path>
              <a:path w="5764402" h="928334">
                <a:moveTo>
                  <a:pt x="1363403" y="861457"/>
                </a:moveTo>
                <a:lnTo>
                  <a:pt x="1370552" y="862594"/>
                </a:lnTo>
                <a:lnTo>
                  <a:pt x="1366903" y="841532"/>
                </a:lnTo>
                <a:lnTo>
                  <a:pt x="1362983" y="839622"/>
                </a:lnTo>
                <a:lnTo>
                  <a:pt x="1362503" y="835582"/>
                </a:lnTo>
                <a:lnTo>
                  <a:pt x="1358691" y="837497"/>
                </a:lnTo>
                <a:lnTo>
                  <a:pt x="1356580" y="863431"/>
                </a:lnTo>
                <a:lnTo>
                  <a:pt x="1363403" y="861457"/>
                </a:lnTo>
                <a:close/>
              </a:path>
              <a:path w="5764402" h="928334">
                <a:moveTo>
                  <a:pt x="1351424" y="870515"/>
                </a:moveTo>
                <a:lnTo>
                  <a:pt x="1351763" y="869535"/>
                </a:lnTo>
                <a:lnTo>
                  <a:pt x="1356580" y="863431"/>
                </a:lnTo>
                <a:lnTo>
                  <a:pt x="1358691" y="837497"/>
                </a:lnTo>
                <a:lnTo>
                  <a:pt x="1352045" y="840326"/>
                </a:lnTo>
                <a:lnTo>
                  <a:pt x="1353722" y="849044"/>
                </a:lnTo>
                <a:lnTo>
                  <a:pt x="1353620" y="852696"/>
                </a:lnTo>
                <a:lnTo>
                  <a:pt x="1351424" y="870515"/>
                </a:lnTo>
                <a:close/>
              </a:path>
              <a:path w="5764402" h="928334">
                <a:moveTo>
                  <a:pt x="1352045" y="840326"/>
                </a:moveTo>
                <a:lnTo>
                  <a:pt x="1341932" y="844165"/>
                </a:lnTo>
                <a:lnTo>
                  <a:pt x="1349518" y="846760"/>
                </a:lnTo>
                <a:lnTo>
                  <a:pt x="1353722" y="849044"/>
                </a:lnTo>
                <a:lnTo>
                  <a:pt x="1352045" y="840326"/>
                </a:lnTo>
                <a:close/>
              </a:path>
              <a:path w="5764402" h="928334">
                <a:moveTo>
                  <a:pt x="1377930" y="850775"/>
                </a:moveTo>
                <a:lnTo>
                  <a:pt x="1379092" y="870136"/>
                </a:lnTo>
                <a:lnTo>
                  <a:pt x="1383656" y="909975"/>
                </a:lnTo>
                <a:lnTo>
                  <a:pt x="1387432" y="910913"/>
                </a:lnTo>
                <a:lnTo>
                  <a:pt x="1388322" y="911803"/>
                </a:lnTo>
                <a:lnTo>
                  <a:pt x="1391108" y="856766"/>
                </a:lnTo>
                <a:lnTo>
                  <a:pt x="1382709" y="855239"/>
                </a:lnTo>
                <a:lnTo>
                  <a:pt x="1377930" y="850775"/>
                </a:lnTo>
                <a:close/>
              </a:path>
              <a:path w="5764402" h="928334">
                <a:moveTo>
                  <a:pt x="1465553" y="844285"/>
                </a:moveTo>
                <a:lnTo>
                  <a:pt x="1468081" y="851047"/>
                </a:lnTo>
                <a:lnTo>
                  <a:pt x="1472948" y="915042"/>
                </a:lnTo>
                <a:lnTo>
                  <a:pt x="1477214" y="910689"/>
                </a:lnTo>
                <a:lnTo>
                  <a:pt x="1480055" y="906193"/>
                </a:lnTo>
                <a:lnTo>
                  <a:pt x="1480845" y="901983"/>
                </a:lnTo>
                <a:lnTo>
                  <a:pt x="1478953" y="898490"/>
                </a:lnTo>
                <a:lnTo>
                  <a:pt x="1473753" y="896145"/>
                </a:lnTo>
                <a:lnTo>
                  <a:pt x="1473646" y="838490"/>
                </a:lnTo>
                <a:lnTo>
                  <a:pt x="1465553" y="844285"/>
                </a:lnTo>
                <a:close/>
              </a:path>
              <a:path w="5764402" h="928334">
                <a:moveTo>
                  <a:pt x="1452660" y="914040"/>
                </a:moveTo>
                <a:lnTo>
                  <a:pt x="1454222" y="922409"/>
                </a:lnTo>
                <a:lnTo>
                  <a:pt x="1457896" y="922934"/>
                </a:lnTo>
                <a:lnTo>
                  <a:pt x="1461381" y="849653"/>
                </a:lnTo>
                <a:lnTo>
                  <a:pt x="1462082" y="845359"/>
                </a:lnTo>
                <a:lnTo>
                  <a:pt x="1465553" y="844285"/>
                </a:lnTo>
                <a:lnTo>
                  <a:pt x="1473646" y="838490"/>
                </a:lnTo>
                <a:lnTo>
                  <a:pt x="1464791" y="837219"/>
                </a:lnTo>
                <a:lnTo>
                  <a:pt x="1456553" y="838377"/>
                </a:lnTo>
                <a:lnTo>
                  <a:pt x="1456957" y="903486"/>
                </a:lnTo>
                <a:lnTo>
                  <a:pt x="1456029" y="905337"/>
                </a:lnTo>
                <a:lnTo>
                  <a:pt x="1452660" y="914040"/>
                </a:lnTo>
                <a:close/>
              </a:path>
              <a:path w="5764402" h="928334">
                <a:moveTo>
                  <a:pt x="1429163" y="914537"/>
                </a:moveTo>
                <a:lnTo>
                  <a:pt x="1431510" y="909864"/>
                </a:lnTo>
                <a:lnTo>
                  <a:pt x="1436029" y="905534"/>
                </a:lnTo>
                <a:lnTo>
                  <a:pt x="1444063" y="902943"/>
                </a:lnTo>
                <a:lnTo>
                  <a:pt x="1456957" y="903486"/>
                </a:lnTo>
                <a:lnTo>
                  <a:pt x="1456553" y="838377"/>
                </a:lnTo>
                <a:lnTo>
                  <a:pt x="1449946" y="843313"/>
                </a:lnTo>
                <a:lnTo>
                  <a:pt x="1441924" y="849382"/>
                </a:lnTo>
                <a:lnTo>
                  <a:pt x="1433809" y="854401"/>
                </a:lnTo>
                <a:lnTo>
                  <a:pt x="1429163" y="914537"/>
                </a:lnTo>
                <a:close/>
              </a:path>
              <a:path w="5764402" h="928334">
                <a:moveTo>
                  <a:pt x="1429163" y="914537"/>
                </a:moveTo>
                <a:lnTo>
                  <a:pt x="1433809" y="854401"/>
                </a:lnTo>
                <a:lnTo>
                  <a:pt x="1427607" y="856924"/>
                </a:lnTo>
                <a:lnTo>
                  <a:pt x="1423049" y="857367"/>
                </a:lnTo>
                <a:lnTo>
                  <a:pt x="1419864" y="856149"/>
                </a:lnTo>
                <a:lnTo>
                  <a:pt x="1417783" y="853687"/>
                </a:lnTo>
                <a:lnTo>
                  <a:pt x="1416536" y="850397"/>
                </a:lnTo>
                <a:lnTo>
                  <a:pt x="1419348" y="914236"/>
                </a:lnTo>
                <a:lnTo>
                  <a:pt x="1421702" y="916661"/>
                </a:lnTo>
                <a:lnTo>
                  <a:pt x="1425604" y="919331"/>
                </a:lnTo>
                <a:lnTo>
                  <a:pt x="1427643" y="918158"/>
                </a:lnTo>
                <a:lnTo>
                  <a:pt x="1429163" y="914537"/>
                </a:lnTo>
                <a:close/>
              </a:path>
              <a:path w="5764402" h="928334">
                <a:moveTo>
                  <a:pt x="1419348" y="914236"/>
                </a:moveTo>
                <a:lnTo>
                  <a:pt x="1416536" y="850397"/>
                </a:lnTo>
                <a:lnTo>
                  <a:pt x="1415852" y="846697"/>
                </a:lnTo>
                <a:lnTo>
                  <a:pt x="1415461" y="843004"/>
                </a:lnTo>
                <a:lnTo>
                  <a:pt x="1415094" y="839736"/>
                </a:lnTo>
                <a:lnTo>
                  <a:pt x="1414480" y="837309"/>
                </a:lnTo>
                <a:lnTo>
                  <a:pt x="1411432" y="836648"/>
                </a:lnTo>
                <a:lnTo>
                  <a:pt x="1408459" y="839249"/>
                </a:lnTo>
                <a:lnTo>
                  <a:pt x="1405024" y="913356"/>
                </a:lnTo>
                <a:lnTo>
                  <a:pt x="1419348" y="914236"/>
                </a:lnTo>
                <a:close/>
              </a:path>
              <a:path w="5764402" h="928334">
                <a:moveTo>
                  <a:pt x="1405024" y="913356"/>
                </a:moveTo>
                <a:lnTo>
                  <a:pt x="1408459" y="839249"/>
                </a:lnTo>
                <a:lnTo>
                  <a:pt x="1404158" y="844361"/>
                </a:lnTo>
                <a:lnTo>
                  <a:pt x="1404071" y="845206"/>
                </a:lnTo>
                <a:lnTo>
                  <a:pt x="1399453" y="853904"/>
                </a:lnTo>
                <a:lnTo>
                  <a:pt x="1395507" y="913930"/>
                </a:lnTo>
                <a:lnTo>
                  <a:pt x="1405024" y="913356"/>
                </a:lnTo>
                <a:close/>
              </a:path>
              <a:path w="5764402" h="928334">
                <a:moveTo>
                  <a:pt x="1391108" y="856766"/>
                </a:moveTo>
                <a:lnTo>
                  <a:pt x="1388322" y="911803"/>
                </a:lnTo>
                <a:lnTo>
                  <a:pt x="1389218" y="915449"/>
                </a:lnTo>
                <a:lnTo>
                  <a:pt x="1395507" y="913930"/>
                </a:lnTo>
                <a:lnTo>
                  <a:pt x="1399453" y="853904"/>
                </a:lnTo>
                <a:lnTo>
                  <a:pt x="1391108" y="856766"/>
                </a:lnTo>
                <a:close/>
              </a:path>
              <a:path w="5764402" h="928334">
                <a:moveTo>
                  <a:pt x="1377118" y="874507"/>
                </a:moveTo>
                <a:lnTo>
                  <a:pt x="1368738" y="877922"/>
                </a:lnTo>
                <a:lnTo>
                  <a:pt x="1373906" y="920574"/>
                </a:lnTo>
                <a:lnTo>
                  <a:pt x="1375995" y="910723"/>
                </a:lnTo>
                <a:lnTo>
                  <a:pt x="1383656" y="909975"/>
                </a:lnTo>
                <a:lnTo>
                  <a:pt x="1379092" y="870136"/>
                </a:lnTo>
                <a:lnTo>
                  <a:pt x="1377118" y="874507"/>
                </a:lnTo>
                <a:close/>
              </a:path>
              <a:path w="5764402" h="928334">
                <a:moveTo>
                  <a:pt x="1355758" y="913301"/>
                </a:moveTo>
                <a:lnTo>
                  <a:pt x="1359460" y="920397"/>
                </a:lnTo>
                <a:lnTo>
                  <a:pt x="1364718" y="920772"/>
                </a:lnTo>
                <a:lnTo>
                  <a:pt x="1373906" y="920574"/>
                </a:lnTo>
                <a:lnTo>
                  <a:pt x="1368738" y="877922"/>
                </a:lnTo>
                <a:lnTo>
                  <a:pt x="1362843" y="877112"/>
                </a:lnTo>
                <a:lnTo>
                  <a:pt x="1355758" y="913301"/>
                </a:lnTo>
                <a:close/>
              </a:path>
              <a:path w="5764402" h="928334">
                <a:moveTo>
                  <a:pt x="1362843" y="877112"/>
                </a:moveTo>
                <a:lnTo>
                  <a:pt x="1352472" y="876137"/>
                </a:lnTo>
                <a:lnTo>
                  <a:pt x="1351424" y="870515"/>
                </a:lnTo>
                <a:lnTo>
                  <a:pt x="1350134" y="854072"/>
                </a:lnTo>
                <a:lnTo>
                  <a:pt x="1344904" y="855153"/>
                </a:lnTo>
                <a:lnTo>
                  <a:pt x="1338338" y="855944"/>
                </a:lnTo>
                <a:lnTo>
                  <a:pt x="1336251" y="909189"/>
                </a:lnTo>
                <a:lnTo>
                  <a:pt x="1336205" y="909497"/>
                </a:lnTo>
                <a:lnTo>
                  <a:pt x="1338338" y="855944"/>
                </a:lnTo>
                <a:lnTo>
                  <a:pt x="1330848" y="856448"/>
                </a:lnTo>
                <a:lnTo>
                  <a:pt x="1335398" y="917062"/>
                </a:lnTo>
                <a:lnTo>
                  <a:pt x="1336203" y="909633"/>
                </a:lnTo>
                <a:lnTo>
                  <a:pt x="1338138" y="917240"/>
                </a:lnTo>
                <a:lnTo>
                  <a:pt x="1341742" y="915565"/>
                </a:lnTo>
                <a:lnTo>
                  <a:pt x="1346287" y="912964"/>
                </a:lnTo>
                <a:lnTo>
                  <a:pt x="1351163" y="911517"/>
                </a:lnTo>
                <a:lnTo>
                  <a:pt x="1355758" y="913301"/>
                </a:lnTo>
                <a:lnTo>
                  <a:pt x="1362843" y="877112"/>
                </a:lnTo>
                <a:close/>
              </a:path>
              <a:path w="5764402" h="928334">
                <a:moveTo>
                  <a:pt x="1492188" y="889545"/>
                </a:moveTo>
                <a:lnTo>
                  <a:pt x="1493775" y="843424"/>
                </a:lnTo>
                <a:lnTo>
                  <a:pt x="1489152" y="842939"/>
                </a:lnTo>
                <a:lnTo>
                  <a:pt x="1482104" y="840846"/>
                </a:lnTo>
                <a:lnTo>
                  <a:pt x="1481711" y="882452"/>
                </a:lnTo>
                <a:lnTo>
                  <a:pt x="1481360" y="885230"/>
                </a:lnTo>
                <a:lnTo>
                  <a:pt x="1481891" y="892235"/>
                </a:lnTo>
                <a:lnTo>
                  <a:pt x="1484480" y="893676"/>
                </a:lnTo>
                <a:lnTo>
                  <a:pt x="1489757" y="891884"/>
                </a:lnTo>
                <a:lnTo>
                  <a:pt x="1492188" y="889545"/>
                </a:lnTo>
                <a:close/>
              </a:path>
              <a:path w="5764402" h="928334">
                <a:moveTo>
                  <a:pt x="1482104" y="840846"/>
                </a:moveTo>
                <a:lnTo>
                  <a:pt x="1473646" y="838490"/>
                </a:lnTo>
                <a:lnTo>
                  <a:pt x="1473753" y="896145"/>
                </a:lnTo>
                <a:lnTo>
                  <a:pt x="1474987" y="893743"/>
                </a:lnTo>
                <a:lnTo>
                  <a:pt x="1479378" y="885316"/>
                </a:lnTo>
                <a:lnTo>
                  <a:pt x="1481335" y="882017"/>
                </a:lnTo>
                <a:lnTo>
                  <a:pt x="1481711" y="882452"/>
                </a:lnTo>
                <a:lnTo>
                  <a:pt x="1482104" y="840846"/>
                </a:lnTo>
                <a:close/>
              </a:path>
              <a:path w="5764402" h="928334">
                <a:moveTo>
                  <a:pt x="1472948" y="915042"/>
                </a:moveTo>
                <a:lnTo>
                  <a:pt x="1468081" y="851047"/>
                </a:lnTo>
                <a:lnTo>
                  <a:pt x="1464875" y="856310"/>
                </a:lnTo>
                <a:lnTo>
                  <a:pt x="1462656" y="856900"/>
                </a:lnTo>
                <a:lnTo>
                  <a:pt x="1461532" y="854090"/>
                </a:lnTo>
                <a:lnTo>
                  <a:pt x="1462661" y="921595"/>
                </a:lnTo>
                <a:lnTo>
                  <a:pt x="1467888" y="918820"/>
                </a:lnTo>
                <a:lnTo>
                  <a:pt x="1472948" y="915042"/>
                </a:lnTo>
                <a:close/>
              </a:path>
              <a:path w="5764402" h="928334">
                <a:moveTo>
                  <a:pt x="1461381" y="849653"/>
                </a:moveTo>
                <a:lnTo>
                  <a:pt x="1457896" y="922934"/>
                </a:lnTo>
                <a:lnTo>
                  <a:pt x="1462661" y="921595"/>
                </a:lnTo>
                <a:lnTo>
                  <a:pt x="1461532" y="854090"/>
                </a:lnTo>
                <a:lnTo>
                  <a:pt x="1461381" y="849653"/>
                </a:lnTo>
                <a:close/>
              </a:path>
              <a:path w="5764402" h="928334">
                <a:moveTo>
                  <a:pt x="1376577" y="911933"/>
                </a:moveTo>
                <a:lnTo>
                  <a:pt x="1379998" y="919281"/>
                </a:lnTo>
                <a:lnTo>
                  <a:pt x="1384575" y="917402"/>
                </a:lnTo>
                <a:lnTo>
                  <a:pt x="1389218" y="915449"/>
                </a:lnTo>
                <a:lnTo>
                  <a:pt x="1388322" y="911803"/>
                </a:lnTo>
                <a:lnTo>
                  <a:pt x="1385525" y="912215"/>
                </a:lnTo>
                <a:lnTo>
                  <a:pt x="1380968" y="912231"/>
                </a:lnTo>
                <a:lnTo>
                  <a:pt x="1376577" y="911933"/>
                </a:lnTo>
                <a:close/>
              </a:path>
              <a:path w="5764402" h="928334">
                <a:moveTo>
                  <a:pt x="1375995" y="910723"/>
                </a:moveTo>
                <a:lnTo>
                  <a:pt x="1373906" y="920574"/>
                </a:lnTo>
                <a:lnTo>
                  <a:pt x="1379998" y="919281"/>
                </a:lnTo>
                <a:lnTo>
                  <a:pt x="1376577" y="911933"/>
                </a:lnTo>
                <a:lnTo>
                  <a:pt x="1375995" y="910723"/>
                </a:lnTo>
                <a:close/>
              </a:path>
              <a:path w="5764402" h="928334">
                <a:moveTo>
                  <a:pt x="1335398" y="917062"/>
                </a:moveTo>
                <a:lnTo>
                  <a:pt x="1330848" y="856448"/>
                </a:lnTo>
                <a:lnTo>
                  <a:pt x="1322841" y="856670"/>
                </a:lnTo>
                <a:lnTo>
                  <a:pt x="1314728" y="856613"/>
                </a:lnTo>
                <a:lnTo>
                  <a:pt x="1306919" y="856282"/>
                </a:lnTo>
                <a:lnTo>
                  <a:pt x="1299822" y="855680"/>
                </a:lnTo>
                <a:lnTo>
                  <a:pt x="1298309" y="911526"/>
                </a:lnTo>
                <a:lnTo>
                  <a:pt x="1305309" y="911690"/>
                </a:lnTo>
                <a:lnTo>
                  <a:pt x="1313956" y="914404"/>
                </a:lnTo>
                <a:lnTo>
                  <a:pt x="1322812" y="917591"/>
                </a:lnTo>
                <a:lnTo>
                  <a:pt x="1330438" y="919170"/>
                </a:lnTo>
                <a:lnTo>
                  <a:pt x="1335398" y="917062"/>
                </a:lnTo>
                <a:close/>
              </a:path>
              <a:path w="5764402" h="928334">
                <a:moveTo>
                  <a:pt x="1144789" y="839966"/>
                </a:moveTo>
                <a:lnTo>
                  <a:pt x="1144036" y="836142"/>
                </a:lnTo>
                <a:lnTo>
                  <a:pt x="1137585" y="834068"/>
                </a:lnTo>
                <a:lnTo>
                  <a:pt x="1132192" y="841281"/>
                </a:lnTo>
                <a:lnTo>
                  <a:pt x="1127716" y="843213"/>
                </a:lnTo>
                <a:lnTo>
                  <a:pt x="1133073" y="849983"/>
                </a:lnTo>
                <a:lnTo>
                  <a:pt x="1142702" y="842395"/>
                </a:lnTo>
                <a:lnTo>
                  <a:pt x="1144789" y="839966"/>
                </a:lnTo>
                <a:close/>
              </a:path>
              <a:path w="5764402" h="928334">
                <a:moveTo>
                  <a:pt x="1120044" y="843406"/>
                </a:moveTo>
                <a:lnTo>
                  <a:pt x="1123649" y="840518"/>
                </a:lnTo>
                <a:lnTo>
                  <a:pt x="1128602" y="838976"/>
                </a:lnTo>
                <a:lnTo>
                  <a:pt x="1132192" y="841281"/>
                </a:lnTo>
                <a:lnTo>
                  <a:pt x="1137585" y="834068"/>
                </a:lnTo>
                <a:lnTo>
                  <a:pt x="1127247" y="833520"/>
                </a:lnTo>
                <a:lnTo>
                  <a:pt x="1120044" y="843406"/>
                </a:lnTo>
                <a:close/>
              </a:path>
              <a:path w="5764402" h="928334">
                <a:moveTo>
                  <a:pt x="1114836" y="834270"/>
                </a:moveTo>
                <a:lnTo>
                  <a:pt x="1102164" y="836093"/>
                </a:lnTo>
                <a:lnTo>
                  <a:pt x="1104490" y="840494"/>
                </a:lnTo>
                <a:lnTo>
                  <a:pt x="1104774" y="840795"/>
                </a:lnTo>
                <a:lnTo>
                  <a:pt x="1108688" y="846601"/>
                </a:lnTo>
                <a:lnTo>
                  <a:pt x="1109186" y="851287"/>
                </a:lnTo>
                <a:lnTo>
                  <a:pt x="1111729" y="902306"/>
                </a:lnTo>
                <a:lnTo>
                  <a:pt x="1112580" y="899897"/>
                </a:lnTo>
                <a:lnTo>
                  <a:pt x="1113985" y="898612"/>
                </a:lnTo>
                <a:lnTo>
                  <a:pt x="1118475" y="899067"/>
                </a:lnTo>
                <a:lnTo>
                  <a:pt x="1120044" y="843406"/>
                </a:lnTo>
                <a:lnTo>
                  <a:pt x="1127247" y="833520"/>
                </a:lnTo>
                <a:lnTo>
                  <a:pt x="1114836" y="834270"/>
                </a:lnTo>
                <a:close/>
              </a:path>
              <a:path w="5764402" h="928334">
                <a:moveTo>
                  <a:pt x="1112580" y="899897"/>
                </a:moveTo>
                <a:lnTo>
                  <a:pt x="1111729" y="902306"/>
                </a:lnTo>
                <a:lnTo>
                  <a:pt x="1107758" y="903800"/>
                </a:lnTo>
                <a:lnTo>
                  <a:pt x="1103436" y="857236"/>
                </a:lnTo>
                <a:lnTo>
                  <a:pt x="1098941" y="858468"/>
                </a:lnTo>
                <a:lnTo>
                  <a:pt x="1099068" y="915913"/>
                </a:lnTo>
                <a:lnTo>
                  <a:pt x="1112143" y="917642"/>
                </a:lnTo>
                <a:lnTo>
                  <a:pt x="1112580" y="899897"/>
                </a:lnTo>
                <a:close/>
              </a:path>
              <a:path w="5764402" h="928334">
                <a:moveTo>
                  <a:pt x="1089490" y="855010"/>
                </a:moveTo>
                <a:lnTo>
                  <a:pt x="1090605" y="851421"/>
                </a:lnTo>
                <a:lnTo>
                  <a:pt x="1095313" y="846587"/>
                </a:lnTo>
                <a:lnTo>
                  <a:pt x="1104490" y="840494"/>
                </a:lnTo>
                <a:lnTo>
                  <a:pt x="1102164" y="836093"/>
                </a:lnTo>
                <a:lnTo>
                  <a:pt x="1091044" y="838763"/>
                </a:lnTo>
                <a:lnTo>
                  <a:pt x="1089490" y="855010"/>
                </a:lnTo>
                <a:close/>
              </a:path>
              <a:path w="5764402" h="928334">
                <a:moveTo>
                  <a:pt x="1083288" y="842053"/>
                </a:moveTo>
                <a:lnTo>
                  <a:pt x="1080708" y="845737"/>
                </a:lnTo>
                <a:lnTo>
                  <a:pt x="1080980" y="919020"/>
                </a:lnTo>
                <a:lnTo>
                  <a:pt x="1087575" y="915447"/>
                </a:lnTo>
                <a:lnTo>
                  <a:pt x="1089490" y="855010"/>
                </a:lnTo>
                <a:lnTo>
                  <a:pt x="1091044" y="838763"/>
                </a:lnTo>
                <a:lnTo>
                  <a:pt x="1083288" y="842053"/>
                </a:lnTo>
                <a:close/>
              </a:path>
              <a:path w="5764402" h="928334">
                <a:moveTo>
                  <a:pt x="1080708" y="845737"/>
                </a:moveTo>
                <a:lnTo>
                  <a:pt x="1078260" y="848899"/>
                </a:lnTo>
                <a:lnTo>
                  <a:pt x="1073067" y="851186"/>
                </a:lnTo>
                <a:lnTo>
                  <a:pt x="1066701" y="851404"/>
                </a:lnTo>
                <a:lnTo>
                  <a:pt x="1061240" y="906654"/>
                </a:lnTo>
                <a:lnTo>
                  <a:pt x="1060752" y="907323"/>
                </a:lnTo>
                <a:lnTo>
                  <a:pt x="1062745" y="917365"/>
                </a:lnTo>
                <a:lnTo>
                  <a:pt x="1069848" y="918633"/>
                </a:lnTo>
                <a:lnTo>
                  <a:pt x="1080980" y="919020"/>
                </a:lnTo>
                <a:lnTo>
                  <a:pt x="1080708" y="845737"/>
                </a:lnTo>
                <a:close/>
              </a:path>
              <a:path w="5764402" h="928334">
                <a:moveTo>
                  <a:pt x="1051551" y="896390"/>
                </a:moveTo>
                <a:lnTo>
                  <a:pt x="1053234" y="911160"/>
                </a:lnTo>
                <a:lnTo>
                  <a:pt x="1058683" y="908124"/>
                </a:lnTo>
                <a:lnTo>
                  <a:pt x="1061240" y="906654"/>
                </a:lnTo>
                <a:lnTo>
                  <a:pt x="1066701" y="851404"/>
                </a:lnTo>
                <a:lnTo>
                  <a:pt x="1060150" y="850009"/>
                </a:lnTo>
                <a:lnTo>
                  <a:pt x="1054403" y="847457"/>
                </a:lnTo>
                <a:lnTo>
                  <a:pt x="1051551" y="896390"/>
                </a:lnTo>
                <a:close/>
              </a:path>
              <a:path w="5764402" h="928334">
                <a:moveTo>
                  <a:pt x="1050915" y="895685"/>
                </a:moveTo>
                <a:lnTo>
                  <a:pt x="1051551" y="896390"/>
                </a:lnTo>
                <a:lnTo>
                  <a:pt x="1054403" y="847457"/>
                </a:lnTo>
                <a:lnTo>
                  <a:pt x="1050446" y="844203"/>
                </a:lnTo>
                <a:lnTo>
                  <a:pt x="1049467" y="841292"/>
                </a:lnTo>
                <a:lnTo>
                  <a:pt x="1045957" y="840727"/>
                </a:lnTo>
                <a:lnTo>
                  <a:pt x="1043740" y="888497"/>
                </a:lnTo>
                <a:lnTo>
                  <a:pt x="1050915" y="895685"/>
                </a:lnTo>
                <a:close/>
              </a:path>
              <a:path w="5764402" h="928334">
                <a:moveTo>
                  <a:pt x="1040334" y="838892"/>
                </a:moveTo>
                <a:lnTo>
                  <a:pt x="1031828" y="838725"/>
                </a:lnTo>
                <a:lnTo>
                  <a:pt x="1033378" y="884057"/>
                </a:lnTo>
                <a:lnTo>
                  <a:pt x="1043740" y="888497"/>
                </a:lnTo>
                <a:lnTo>
                  <a:pt x="1045957" y="840727"/>
                </a:lnTo>
                <a:lnTo>
                  <a:pt x="1040334" y="838892"/>
                </a:lnTo>
                <a:close/>
              </a:path>
              <a:path w="5764402" h="928334">
                <a:moveTo>
                  <a:pt x="1020777" y="892653"/>
                </a:moveTo>
                <a:lnTo>
                  <a:pt x="1024250" y="884673"/>
                </a:lnTo>
                <a:lnTo>
                  <a:pt x="1033378" y="884057"/>
                </a:lnTo>
                <a:lnTo>
                  <a:pt x="1031828" y="838725"/>
                </a:lnTo>
                <a:lnTo>
                  <a:pt x="1031324" y="846098"/>
                </a:lnTo>
                <a:lnTo>
                  <a:pt x="1026762" y="851640"/>
                </a:lnTo>
                <a:lnTo>
                  <a:pt x="1020777" y="892653"/>
                </a:lnTo>
                <a:close/>
              </a:path>
              <a:path w="5764402" h="928334">
                <a:moveTo>
                  <a:pt x="1120044" y="843406"/>
                </a:moveTo>
                <a:lnTo>
                  <a:pt x="1118475" y="899067"/>
                </a:lnTo>
                <a:lnTo>
                  <a:pt x="1124856" y="900748"/>
                </a:lnTo>
                <a:lnTo>
                  <a:pt x="1120497" y="845139"/>
                </a:lnTo>
                <a:lnTo>
                  <a:pt x="1120044" y="843406"/>
                </a:lnTo>
                <a:close/>
              </a:path>
              <a:path w="5764402" h="928334">
                <a:moveTo>
                  <a:pt x="1142992" y="77805"/>
                </a:moveTo>
                <a:lnTo>
                  <a:pt x="1138436" y="78753"/>
                </a:lnTo>
                <a:lnTo>
                  <a:pt x="1141338" y="81765"/>
                </a:lnTo>
                <a:lnTo>
                  <a:pt x="1146339" y="79624"/>
                </a:lnTo>
                <a:lnTo>
                  <a:pt x="1146994" y="77612"/>
                </a:lnTo>
                <a:lnTo>
                  <a:pt x="1142992" y="77805"/>
                </a:lnTo>
                <a:close/>
              </a:path>
              <a:path w="5764402" h="928334">
                <a:moveTo>
                  <a:pt x="1134682" y="80417"/>
                </a:moveTo>
                <a:lnTo>
                  <a:pt x="1132432" y="82786"/>
                </a:lnTo>
                <a:lnTo>
                  <a:pt x="1132838" y="84148"/>
                </a:lnTo>
                <a:lnTo>
                  <a:pt x="1141338" y="81765"/>
                </a:lnTo>
                <a:lnTo>
                  <a:pt x="1138436" y="78753"/>
                </a:lnTo>
                <a:lnTo>
                  <a:pt x="1134682" y="80417"/>
                </a:lnTo>
                <a:close/>
              </a:path>
              <a:path w="5764402" h="928334">
                <a:moveTo>
                  <a:pt x="1177773" y="16750"/>
                </a:moveTo>
                <a:lnTo>
                  <a:pt x="1175843" y="14085"/>
                </a:lnTo>
                <a:lnTo>
                  <a:pt x="1172268" y="12820"/>
                </a:lnTo>
                <a:lnTo>
                  <a:pt x="1167361" y="11640"/>
                </a:lnTo>
                <a:lnTo>
                  <a:pt x="1161430" y="10574"/>
                </a:lnTo>
                <a:lnTo>
                  <a:pt x="1154782" y="9650"/>
                </a:lnTo>
                <a:lnTo>
                  <a:pt x="1163015" y="20652"/>
                </a:lnTo>
                <a:lnTo>
                  <a:pt x="1170697" y="19403"/>
                </a:lnTo>
                <a:lnTo>
                  <a:pt x="1175515" y="18093"/>
                </a:lnTo>
                <a:lnTo>
                  <a:pt x="1177773" y="16750"/>
                </a:lnTo>
                <a:close/>
              </a:path>
              <a:path w="5764402" h="928334">
                <a:moveTo>
                  <a:pt x="1152161" y="21811"/>
                </a:moveTo>
                <a:lnTo>
                  <a:pt x="1163015" y="20652"/>
                </a:lnTo>
                <a:lnTo>
                  <a:pt x="1154782" y="9650"/>
                </a:lnTo>
                <a:lnTo>
                  <a:pt x="1147723" y="8898"/>
                </a:lnTo>
                <a:lnTo>
                  <a:pt x="1151702" y="78092"/>
                </a:lnTo>
                <a:lnTo>
                  <a:pt x="1154454" y="79348"/>
                </a:lnTo>
                <a:lnTo>
                  <a:pt x="1168388" y="25392"/>
                </a:lnTo>
                <a:lnTo>
                  <a:pt x="1152161" y="21811"/>
                </a:lnTo>
                <a:close/>
              </a:path>
              <a:path w="5764402" h="928334">
                <a:moveTo>
                  <a:pt x="1094534" y="72434"/>
                </a:moveTo>
                <a:lnTo>
                  <a:pt x="1101864" y="71929"/>
                </a:lnTo>
                <a:lnTo>
                  <a:pt x="1109814" y="71708"/>
                </a:lnTo>
                <a:lnTo>
                  <a:pt x="1117975" y="71765"/>
                </a:lnTo>
                <a:lnTo>
                  <a:pt x="1116328" y="14666"/>
                </a:lnTo>
                <a:lnTo>
                  <a:pt x="1115295" y="16249"/>
                </a:lnTo>
                <a:lnTo>
                  <a:pt x="1110113" y="17148"/>
                </a:lnTo>
                <a:lnTo>
                  <a:pt x="1102272" y="15420"/>
                </a:lnTo>
                <a:lnTo>
                  <a:pt x="1094534" y="72434"/>
                </a:lnTo>
                <a:close/>
              </a:path>
              <a:path w="5764402" h="928334">
                <a:moveTo>
                  <a:pt x="1080394" y="75682"/>
                </a:moveTo>
                <a:lnTo>
                  <a:pt x="1083387" y="74306"/>
                </a:lnTo>
                <a:lnTo>
                  <a:pt x="1088238" y="73224"/>
                </a:lnTo>
                <a:lnTo>
                  <a:pt x="1094534" y="72434"/>
                </a:lnTo>
                <a:lnTo>
                  <a:pt x="1102272" y="15420"/>
                </a:lnTo>
                <a:lnTo>
                  <a:pt x="1093320" y="12545"/>
                </a:lnTo>
                <a:lnTo>
                  <a:pt x="1084802" y="10005"/>
                </a:lnTo>
                <a:lnTo>
                  <a:pt x="1080394" y="75682"/>
                </a:lnTo>
                <a:close/>
              </a:path>
              <a:path w="5764402" h="928334">
                <a:moveTo>
                  <a:pt x="1182662" y="96105"/>
                </a:moveTo>
                <a:lnTo>
                  <a:pt x="1182318" y="92542"/>
                </a:lnTo>
                <a:lnTo>
                  <a:pt x="1177631" y="89973"/>
                </a:lnTo>
                <a:lnTo>
                  <a:pt x="1169340" y="86835"/>
                </a:lnTo>
                <a:lnTo>
                  <a:pt x="1167277" y="98028"/>
                </a:lnTo>
                <a:lnTo>
                  <a:pt x="1173932" y="97798"/>
                </a:lnTo>
                <a:lnTo>
                  <a:pt x="1179209" y="97168"/>
                </a:lnTo>
                <a:lnTo>
                  <a:pt x="1182662" y="96105"/>
                </a:lnTo>
                <a:close/>
              </a:path>
              <a:path w="5764402" h="928334">
                <a:moveTo>
                  <a:pt x="1138400" y="92013"/>
                </a:moveTo>
                <a:lnTo>
                  <a:pt x="1143491" y="96661"/>
                </a:lnTo>
                <a:lnTo>
                  <a:pt x="1151611" y="97425"/>
                </a:lnTo>
                <a:lnTo>
                  <a:pt x="1159688" y="97892"/>
                </a:lnTo>
                <a:lnTo>
                  <a:pt x="1160814" y="77355"/>
                </a:lnTo>
                <a:lnTo>
                  <a:pt x="1162273" y="71903"/>
                </a:lnTo>
                <a:lnTo>
                  <a:pt x="1164178" y="74006"/>
                </a:lnTo>
                <a:lnTo>
                  <a:pt x="1168388" y="25392"/>
                </a:lnTo>
                <a:lnTo>
                  <a:pt x="1155201" y="81358"/>
                </a:lnTo>
                <a:lnTo>
                  <a:pt x="1153242" y="84132"/>
                </a:lnTo>
                <a:lnTo>
                  <a:pt x="1147876" y="87681"/>
                </a:lnTo>
                <a:lnTo>
                  <a:pt x="1138400" y="92013"/>
                </a:lnTo>
                <a:close/>
              </a:path>
              <a:path w="5764402" h="928334">
                <a:moveTo>
                  <a:pt x="1162444" y="85327"/>
                </a:moveTo>
                <a:lnTo>
                  <a:pt x="1160814" y="77355"/>
                </a:lnTo>
                <a:lnTo>
                  <a:pt x="1159688" y="97892"/>
                </a:lnTo>
                <a:lnTo>
                  <a:pt x="1167277" y="98028"/>
                </a:lnTo>
                <a:lnTo>
                  <a:pt x="1164178" y="74006"/>
                </a:lnTo>
                <a:lnTo>
                  <a:pt x="1162444" y="85327"/>
                </a:lnTo>
                <a:close/>
              </a:path>
              <a:path w="5764402" h="928334">
                <a:moveTo>
                  <a:pt x="1123497" y="917840"/>
                </a:moveTo>
                <a:lnTo>
                  <a:pt x="1129824" y="913712"/>
                </a:lnTo>
                <a:lnTo>
                  <a:pt x="1123809" y="909738"/>
                </a:lnTo>
                <a:lnTo>
                  <a:pt x="1115457" y="903434"/>
                </a:lnTo>
                <a:lnTo>
                  <a:pt x="1112580" y="899897"/>
                </a:lnTo>
                <a:lnTo>
                  <a:pt x="1112143" y="917642"/>
                </a:lnTo>
                <a:lnTo>
                  <a:pt x="1123497" y="917840"/>
                </a:lnTo>
                <a:close/>
              </a:path>
              <a:path w="5764402" h="928334">
                <a:moveTo>
                  <a:pt x="1107758" y="903800"/>
                </a:moveTo>
                <a:lnTo>
                  <a:pt x="1108284" y="899882"/>
                </a:lnTo>
                <a:lnTo>
                  <a:pt x="1109186" y="851287"/>
                </a:lnTo>
                <a:lnTo>
                  <a:pt x="1107143" y="854837"/>
                </a:lnTo>
                <a:lnTo>
                  <a:pt x="1103436" y="857236"/>
                </a:lnTo>
                <a:lnTo>
                  <a:pt x="1107758" y="903800"/>
                </a:lnTo>
                <a:close/>
              </a:path>
              <a:path w="5764402" h="928334">
                <a:moveTo>
                  <a:pt x="1099068" y="915913"/>
                </a:moveTo>
                <a:lnTo>
                  <a:pt x="1098941" y="858468"/>
                </a:lnTo>
                <a:lnTo>
                  <a:pt x="1094534" y="858519"/>
                </a:lnTo>
                <a:lnTo>
                  <a:pt x="1091091" y="857371"/>
                </a:lnTo>
                <a:lnTo>
                  <a:pt x="1089490" y="855010"/>
                </a:lnTo>
                <a:lnTo>
                  <a:pt x="1087575" y="915447"/>
                </a:lnTo>
                <a:lnTo>
                  <a:pt x="1099068" y="915913"/>
                </a:lnTo>
                <a:close/>
              </a:path>
              <a:path w="5764402" h="928334">
                <a:moveTo>
                  <a:pt x="1060259" y="843611"/>
                </a:moveTo>
                <a:lnTo>
                  <a:pt x="1061683" y="845367"/>
                </a:lnTo>
                <a:lnTo>
                  <a:pt x="1066305" y="847042"/>
                </a:lnTo>
                <a:lnTo>
                  <a:pt x="1071780" y="847689"/>
                </a:lnTo>
                <a:lnTo>
                  <a:pt x="1075762" y="846362"/>
                </a:lnTo>
                <a:lnTo>
                  <a:pt x="1076386" y="843641"/>
                </a:lnTo>
                <a:lnTo>
                  <a:pt x="1064378" y="842720"/>
                </a:lnTo>
                <a:lnTo>
                  <a:pt x="1060259" y="843611"/>
                </a:lnTo>
                <a:close/>
              </a:path>
              <a:path w="5764402" h="928334">
                <a:moveTo>
                  <a:pt x="1049467" y="841292"/>
                </a:moveTo>
                <a:lnTo>
                  <a:pt x="1051810" y="841669"/>
                </a:lnTo>
                <a:lnTo>
                  <a:pt x="1061008" y="839158"/>
                </a:lnTo>
                <a:lnTo>
                  <a:pt x="1072289" y="833284"/>
                </a:lnTo>
                <a:lnTo>
                  <a:pt x="1059202" y="834788"/>
                </a:lnTo>
                <a:lnTo>
                  <a:pt x="1051858" y="837413"/>
                </a:lnTo>
                <a:lnTo>
                  <a:pt x="1049467" y="841292"/>
                </a:lnTo>
                <a:close/>
              </a:path>
              <a:path w="5764402" h="928334">
                <a:moveTo>
                  <a:pt x="1060752" y="907323"/>
                </a:moveTo>
                <a:lnTo>
                  <a:pt x="1057922" y="910993"/>
                </a:lnTo>
                <a:lnTo>
                  <a:pt x="1058903" y="915488"/>
                </a:lnTo>
                <a:lnTo>
                  <a:pt x="1062745" y="917365"/>
                </a:lnTo>
                <a:lnTo>
                  <a:pt x="1060752" y="907323"/>
                </a:lnTo>
                <a:close/>
              </a:path>
              <a:path w="5764402" h="928334">
                <a:moveTo>
                  <a:pt x="1051104" y="900244"/>
                </a:moveTo>
                <a:lnTo>
                  <a:pt x="1045728" y="903760"/>
                </a:lnTo>
                <a:lnTo>
                  <a:pt x="1049612" y="913121"/>
                </a:lnTo>
                <a:lnTo>
                  <a:pt x="1053234" y="911160"/>
                </a:lnTo>
                <a:lnTo>
                  <a:pt x="1051551" y="896390"/>
                </a:lnTo>
                <a:lnTo>
                  <a:pt x="1051104" y="900244"/>
                </a:lnTo>
                <a:close/>
              </a:path>
              <a:path w="5764402" h="928334">
                <a:moveTo>
                  <a:pt x="1037595" y="906301"/>
                </a:moveTo>
                <a:lnTo>
                  <a:pt x="1028876" y="907231"/>
                </a:lnTo>
                <a:lnTo>
                  <a:pt x="1029532" y="913313"/>
                </a:lnTo>
                <a:lnTo>
                  <a:pt x="1049612" y="913121"/>
                </a:lnTo>
                <a:lnTo>
                  <a:pt x="1045728" y="903760"/>
                </a:lnTo>
                <a:lnTo>
                  <a:pt x="1037595" y="906301"/>
                </a:lnTo>
                <a:close/>
              </a:path>
              <a:path w="5764402" h="928334">
                <a:moveTo>
                  <a:pt x="1021742" y="905912"/>
                </a:moveTo>
                <a:lnTo>
                  <a:pt x="1018365" y="901707"/>
                </a:lnTo>
                <a:lnTo>
                  <a:pt x="1012666" y="913292"/>
                </a:lnTo>
                <a:lnTo>
                  <a:pt x="1029532" y="913313"/>
                </a:lnTo>
                <a:lnTo>
                  <a:pt x="1028876" y="907231"/>
                </a:lnTo>
                <a:lnTo>
                  <a:pt x="1021742" y="905912"/>
                </a:lnTo>
                <a:close/>
              </a:path>
              <a:path w="5764402" h="928334">
                <a:moveTo>
                  <a:pt x="1000454" y="848085"/>
                </a:moveTo>
                <a:lnTo>
                  <a:pt x="1004955" y="846696"/>
                </a:lnTo>
                <a:lnTo>
                  <a:pt x="1009308" y="844940"/>
                </a:lnTo>
                <a:lnTo>
                  <a:pt x="1012615" y="843176"/>
                </a:lnTo>
                <a:lnTo>
                  <a:pt x="1012499" y="841048"/>
                </a:lnTo>
                <a:lnTo>
                  <a:pt x="1007279" y="841397"/>
                </a:lnTo>
                <a:lnTo>
                  <a:pt x="1000454" y="848085"/>
                </a:lnTo>
                <a:close/>
              </a:path>
              <a:path w="5764402" h="928334">
                <a:moveTo>
                  <a:pt x="998939" y="842853"/>
                </a:moveTo>
                <a:lnTo>
                  <a:pt x="995048" y="846493"/>
                </a:lnTo>
                <a:lnTo>
                  <a:pt x="996704" y="848753"/>
                </a:lnTo>
                <a:lnTo>
                  <a:pt x="1000454" y="848085"/>
                </a:lnTo>
                <a:lnTo>
                  <a:pt x="1007279" y="841397"/>
                </a:lnTo>
                <a:lnTo>
                  <a:pt x="998939" y="842853"/>
                </a:lnTo>
                <a:close/>
              </a:path>
              <a:path w="5764402" h="928334">
                <a:moveTo>
                  <a:pt x="97284" y="878274"/>
                </a:moveTo>
                <a:lnTo>
                  <a:pt x="95803" y="880347"/>
                </a:lnTo>
                <a:lnTo>
                  <a:pt x="93224" y="888055"/>
                </a:lnTo>
                <a:lnTo>
                  <a:pt x="85151" y="894775"/>
                </a:lnTo>
                <a:lnTo>
                  <a:pt x="75717" y="899326"/>
                </a:lnTo>
                <a:lnTo>
                  <a:pt x="73800" y="903372"/>
                </a:lnTo>
                <a:lnTo>
                  <a:pt x="73806" y="912597"/>
                </a:lnTo>
                <a:lnTo>
                  <a:pt x="81134" y="918781"/>
                </a:lnTo>
                <a:lnTo>
                  <a:pt x="92118" y="915580"/>
                </a:lnTo>
                <a:lnTo>
                  <a:pt x="101758" y="912269"/>
                </a:lnTo>
                <a:lnTo>
                  <a:pt x="97284" y="878274"/>
                </a:lnTo>
                <a:close/>
              </a:path>
              <a:path w="5764402" h="928334">
                <a:moveTo>
                  <a:pt x="81129" y="98460"/>
                </a:moveTo>
                <a:lnTo>
                  <a:pt x="77618" y="102159"/>
                </a:lnTo>
                <a:lnTo>
                  <a:pt x="75779" y="102893"/>
                </a:lnTo>
                <a:lnTo>
                  <a:pt x="75464" y="100302"/>
                </a:lnTo>
                <a:lnTo>
                  <a:pt x="76359" y="98329"/>
                </a:lnTo>
                <a:lnTo>
                  <a:pt x="78926" y="92668"/>
                </a:lnTo>
                <a:lnTo>
                  <a:pt x="81129" y="98460"/>
                </a:lnTo>
                <a:lnTo>
                  <a:pt x="85904" y="98349"/>
                </a:lnTo>
                <a:lnTo>
                  <a:pt x="86152" y="86371"/>
                </a:lnTo>
                <a:lnTo>
                  <a:pt x="79657" y="86524"/>
                </a:lnTo>
                <a:lnTo>
                  <a:pt x="83838" y="88350"/>
                </a:lnTo>
                <a:lnTo>
                  <a:pt x="84497" y="93715"/>
                </a:lnTo>
                <a:lnTo>
                  <a:pt x="83429" y="96036"/>
                </a:lnTo>
                <a:lnTo>
                  <a:pt x="83838" y="88350"/>
                </a:lnTo>
                <a:lnTo>
                  <a:pt x="79657" y="86524"/>
                </a:lnTo>
                <a:lnTo>
                  <a:pt x="71102" y="96787"/>
                </a:lnTo>
                <a:lnTo>
                  <a:pt x="72905" y="112723"/>
                </a:lnTo>
                <a:lnTo>
                  <a:pt x="77833" y="107093"/>
                </a:lnTo>
                <a:lnTo>
                  <a:pt x="81129" y="98460"/>
                </a:lnTo>
                <a:close/>
              </a:path>
              <a:path w="5764402" h="928334">
                <a:moveTo>
                  <a:pt x="57369" y="213055"/>
                </a:moveTo>
                <a:lnTo>
                  <a:pt x="58385" y="222559"/>
                </a:lnTo>
                <a:lnTo>
                  <a:pt x="57491" y="212287"/>
                </a:lnTo>
                <a:lnTo>
                  <a:pt x="61137" y="78267"/>
                </a:lnTo>
                <a:lnTo>
                  <a:pt x="57267" y="77789"/>
                </a:lnTo>
                <a:lnTo>
                  <a:pt x="57369" y="213055"/>
                </a:lnTo>
                <a:close/>
              </a:path>
              <a:path w="5764402" h="928334">
                <a:moveTo>
                  <a:pt x="39243" y="66926"/>
                </a:moveTo>
                <a:lnTo>
                  <a:pt x="36057" y="60584"/>
                </a:lnTo>
                <a:lnTo>
                  <a:pt x="39021" y="222784"/>
                </a:lnTo>
                <a:lnTo>
                  <a:pt x="43218" y="223612"/>
                </a:lnTo>
                <a:lnTo>
                  <a:pt x="39243" y="66926"/>
                </a:lnTo>
                <a:close/>
              </a:path>
              <a:path w="5764402" h="928334">
                <a:moveTo>
                  <a:pt x="79638" y="66057"/>
                </a:moveTo>
                <a:lnTo>
                  <a:pt x="72751" y="79979"/>
                </a:lnTo>
                <a:lnTo>
                  <a:pt x="77981" y="71026"/>
                </a:lnTo>
                <a:lnTo>
                  <a:pt x="80958" y="65404"/>
                </a:lnTo>
                <a:lnTo>
                  <a:pt x="79638" y="66057"/>
                </a:lnTo>
                <a:close/>
              </a:path>
              <a:path w="5764402" h="928334">
                <a:moveTo>
                  <a:pt x="76606" y="259908"/>
                </a:moveTo>
                <a:lnTo>
                  <a:pt x="78514" y="252280"/>
                </a:lnTo>
                <a:lnTo>
                  <a:pt x="77630" y="217883"/>
                </a:lnTo>
                <a:lnTo>
                  <a:pt x="75119" y="216384"/>
                </a:lnTo>
                <a:lnTo>
                  <a:pt x="70109" y="228146"/>
                </a:lnTo>
                <a:lnTo>
                  <a:pt x="68701" y="302622"/>
                </a:lnTo>
                <a:lnTo>
                  <a:pt x="73486" y="296177"/>
                </a:lnTo>
                <a:lnTo>
                  <a:pt x="71694" y="285720"/>
                </a:lnTo>
                <a:lnTo>
                  <a:pt x="73038" y="228449"/>
                </a:lnTo>
                <a:lnTo>
                  <a:pt x="75482" y="225931"/>
                </a:lnTo>
                <a:lnTo>
                  <a:pt x="77444" y="219369"/>
                </a:lnTo>
                <a:lnTo>
                  <a:pt x="76606" y="259908"/>
                </a:lnTo>
                <a:close/>
              </a:path>
              <a:path w="5764402" h="928334">
                <a:moveTo>
                  <a:pt x="81927" y="158155"/>
                </a:moveTo>
                <a:lnTo>
                  <a:pt x="87439" y="149403"/>
                </a:lnTo>
                <a:lnTo>
                  <a:pt x="85939" y="136023"/>
                </a:lnTo>
                <a:lnTo>
                  <a:pt x="80229" y="138849"/>
                </a:lnTo>
                <a:lnTo>
                  <a:pt x="76457" y="171461"/>
                </a:lnTo>
                <a:lnTo>
                  <a:pt x="82200" y="172780"/>
                </a:lnTo>
                <a:lnTo>
                  <a:pt x="87578" y="172570"/>
                </a:lnTo>
                <a:lnTo>
                  <a:pt x="87935" y="173019"/>
                </a:lnTo>
                <a:lnTo>
                  <a:pt x="88699" y="164993"/>
                </a:lnTo>
                <a:lnTo>
                  <a:pt x="79647" y="160433"/>
                </a:lnTo>
                <a:lnTo>
                  <a:pt x="79686" y="149265"/>
                </a:lnTo>
                <a:lnTo>
                  <a:pt x="80839" y="142404"/>
                </a:lnTo>
                <a:lnTo>
                  <a:pt x="83595" y="142833"/>
                </a:lnTo>
                <a:lnTo>
                  <a:pt x="81927" y="158155"/>
                </a:lnTo>
                <a:close/>
              </a:path>
              <a:path w="5764402" h="928334">
                <a:moveTo>
                  <a:pt x="74554" y="136733"/>
                </a:moveTo>
                <a:lnTo>
                  <a:pt x="71372" y="130022"/>
                </a:lnTo>
                <a:lnTo>
                  <a:pt x="72000" y="171331"/>
                </a:lnTo>
                <a:lnTo>
                  <a:pt x="76457" y="171461"/>
                </a:lnTo>
                <a:lnTo>
                  <a:pt x="80229" y="138849"/>
                </a:lnTo>
                <a:lnTo>
                  <a:pt x="74554" y="136733"/>
                </a:lnTo>
                <a:close/>
              </a:path>
              <a:path w="5764402" h="928334">
                <a:moveTo>
                  <a:pt x="70786" y="121192"/>
                </a:moveTo>
                <a:lnTo>
                  <a:pt x="70482" y="175106"/>
                </a:lnTo>
                <a:lnTo>
                  <a:pt x="72000" y="171331"/>
                </a:lnTo>
                <a:lnTo>
                  <a:pt x="71372" y="130022"/>
                </a:lnTo>
                <a:lnTo>
                  <a:pt x="70786" y="121192"/>
                </a:lnTo>
                <a:close/>
              </a:path>
              <a:path w="5764402" h="928334">
                <a:moveTo>
                  <a:pt x="81927" y="158155"/>
                </a:moveTo>
                <a:lnTo>
                  <a:pt x="83595" y="142833"/>
                </a:lnTo>
                <a:lnTo>
                  <a:pt x="80499" y="151906"/>
                </a:lnTo>
                <a:lnTo>
                  <a:pt x="79686" y="149265"/>
                </a:lnTo>
                <a:lnTo>
                  <a:pt x="79647" y="160433"/>
                </a:lnTo>
                <a:lnTo>
                  <a:pt x="81927" y="158155"/>
                </a:lnTo>
                <a:close/>
              </a:path>
              <a:path w="5764402" h="928334">
                <a:moveTo>
                  <a:pt x="87262" y="278726"/>
                </a:moveTo>
                <a:lnTo>
                  <a:pt x="80274" y="285395"/>
                </a:lnTo>
                <a:lnTo>
                  <a:pt x="81941" y="287539"/>
                </a:lnTo>
                <a:lnTo>
                  <a:pt x="84366" y="289816"/>
                </a:lnTo>
                <a:lnTo>
                  <a:pt x="87035" y="294463"/>
                </a:lnTo>
                <a:lnTo>
                  <a:pt x="87086" y="298888"/>
                </a:lnTo>
                <a:lnTo>
                  <a:pt x="89675" y="323855"/>
                </a:lnTo>
                <a:lnTo>
                  <a:pt x="87799" y="283618"/>
                </a:lnTo>
                <a:lnTo>
                  <a:pt x="89381" y="279399"/>
                </a:lnTo>
                <a:lnTo>
                  <a:pt x="92691" y="272764"/>
                </a:lnTo>
                <a:lnTo>
                  <a:pt x="87262" y="278726"/>
                </a:lnTo>
                <a:close/>
              </a:path>
              <a:path w="5764402" h="928334">
                <a:moveTo>
                  <a:pt x="75574" y="288432"/>
                </a:moveTo>
                <a:lnTo>
                  <a:pt x="72826" y="288365"/>
                </a:lnTo>
                <a:lnTo>
                  <a:pt x="73486" y="296177"/>
                </a:lnTo>
                <a:lnTo>
                  <a:pt x="81941" y="287539"/>
                </a:lnTo>
                <a:lnTo>
                  <a:pt x="80274" y="285395"/>
                </a:lnTo>
                <a:lnTo>
                  <a:pt x="75574" y="288432"/>
                </a:lnTo>
                <a:close/>
              </a:path>
              <a:path w="5764402" h="928334">
                <a:moveTo>
                  <a:pt x="95546" y="289572"/>
                </a:moveTo>
                <a:lnTo>
                  <a:pt x="91946" y="287539"/>
                </a:lnTo>
                <a:lnTo>
                  <a:pt x="92203" y="316195"/>
                </a:lnTo>
                <a:lnTo>
                  <a:pt x="95206" y="305319"/>
                </a:lnTo>
                <a:lnTo>
                  <a:pt x="96538" y="297630"/>
                </a:lnTo>
                <a:lnTo>
                  <a:pt x="96538" y="292568"/>
                </a:lnTo>
                <a:lnTo>
                  <a:pt x="95546" y="289572"/>
                </a:lnTo>
                <a:close/>
              </a:path>
              <a:path w="5764402" h="928334">
                <a:moveTo>
                  <a:pt x="89675" y="323855"/>
                </a:moveTo>
                <a:lnTo>
                  <a:pt x="92203" y="316195"/>
                </a:lnTo>
                <a:lnTo>
                  <a:pt x="91946" y="287539"/>
                </a:lnTo>
                <a:lnTo>
                  <a:pt x="88457" y="287048"/>
                </a:lnTo>
                <a:lnTo>
                  <a:pt x="87799" y="283618"/>
                </a:lnTo>
                <a:lnTo>
                  <a:pt x="89675" y="323855"/>
                </a:lnTo>
                <a:close/>
              </a:path>
              <a:path w="5764402" h="928334">
                <a:moveTo>
                  <a:pt x="85323" y="315157"/>
                </a:moveTo>
                <a:lnTo>
                  <a:pt x="89675" y="323855"/>
                </a:lnTo>
                <a:lnTo>
                  <a:pt x="87086" y="298888"/>
                </a:lnTo>
                <a:lnTo>
                  <a:pt x="85148" y="302893"/>
                </a:lnTo>
                <a:lnTo>
                  <a:pt x="81849" y="306280"/>
                </a:lnTo>
                <a:lnTo>
                  <a:pt x="81686" y="309574"/>
                </a:lnTo>
                <a:lnTo>
                  <a:pt x="85323" y="315157"/>
                </a:lnTo>
                <a:close/>
              </a:path>
              <a:path w="5764402" h="928334">
                <a:moveTo>
                  <a:pt x="94918" y="175986"/>
                </a:moveTo>
                <a:lnTo>
                  <a:pt x="88699" y="164993"/>
                </a:lnTo>
                <a:lnTo>
                  <a:pt x="88927" y="182740"/>
                </a:lnTo>
                <a:lnTo>
                  <a:pt x="89928" y="209893"/>
                </a:lnTo>
                <a:lnTo>
                  <a:pt x="94591" y="207951"/>
                </a:lnTo>
                <a:lnTo>
                  <a:pt x="96655" y="202983"/>
                </a:lnTo>
                <a:lnTo>
                  <a:pt x="97754" y="189841"/>
                </a:lnTo>
                <a:lnTo>
                  <a:pt x="94918" y="175986"/>
                </a:lnTo>
                <a:close/>
              </a:path>
              <a:path w="5764402" h="928334">
                <a:moveTo>
                  <a:pt x="88927" y="182740"/>
                </a:moveTo>
                <a:lnTo>
                  <a:pt x="83370" y="191313"/>
                </a:lnTo>
                <a:lnTo>
                  <a:pt x="84138" y="200366"/>
                </a:lnTo>
                <a:lnTo>
                  <a:pt x="86396" y="199875"/>
                </a:lnTo>
                <a:lnTo>
                  <a:pt x="87201" y="203121"/>
                </a:lnTo>
                <a:lnTo>
                  <a:pt x="87921" y="207372"/>
                </a:lnTo>
                <a:lnTo>
                  <a:pt x="89928" y="209893"/>
                </a:lnTo>
                <a:lnTo>
                  <a:pt x="88927" y="182740"/>
                </a:lnTo>
                <a:close/>
              </a:path>
              <a:path w="5764402" h="928334">
                <a:moveTo>
                  <a:pt x="75119" y="216384"/>
                </a:moveTo>
                <a:lnTo>
                  <a:pt x="77630" y="217883"/>
                </a:lnTo>
                <a:lnTo>
                  <a:pt x="78926" y="207538"/>
                </a:lnTo>
                <a:lnTo>
                  <a:pt x="79056" y="207330"/>
                </a:lnTo>
                <a:lnTo>
                  <a:pt x="84138" y="200366"/>
                </a:lnTo>
                <a:lnTo>
                  <a:pt x="83370" y="191313"/>
                </a:lnTo>
                <a:lnTo>
                  <a:pt x="76500" y="192254"/>
                </a:lnTo>
                <a:lnTo>
                  <a:pt x="75119" y="216384"/>
                </a:lnTo>
                <a:close/>
              </a:path>
              <a:path w="5764402" h="928334">
                <a:moveTo>
                  <a:pt x="73555" y="185502"/>
                </a:moveTo>
                <a:lnTo>
                  <a:pt x="70482" y="175106"/>
                </a:lnTo>
                <a:lnTo>
                  <a:pt x="75119" y="216384"/>
                </a:lnTo>
                <a:lnTo>
                  <a:pt x="76500" y="192254"/>
                </a:lnTo>
                <a:lnTo>
                  <a:pt x="73555" y="185502"/>
                </a:lnTo>
                <a:close/>
              </a:path>
              <a:path w="5764402" h="928334">
                <a:moveTo>
                  <a:pt x="90121" y="234508"/>
                </a:moveTo>
                <a:lnTo>
                  <a:pt x="93692" y="233089"/>
                </a:lnTo>
                <a:lnTo>
                  <a:pt x="92877" y="229852"/>
                </a:lnTo>
                <a:lnTo>
                  <a:pt x="88777" y="225512"/>
                </a:lnTo>
                <a:lnTo>
                  <a:pt x="82491" y="220785"/>
                </a:lnTo>
                <a:lnTo>
                  <a:pt x="81065" y="233395"/>
                </a:lnTo>
                <a:lnTo>
                  <a:pt x="90121" y="234508"/>
                </a:lnTo>
                <a:close/>
              </a:path>
              <a:path w="5764402" h="928334">
                <a:moveTo>
                  <a:pt x="80499" y="235008"/>
                </a:moveTo>
                <a:lnTo>
                  <a:pt x="81065" y="233395"/>
                </a:lnTo>
                <a:lnTo>
                  <a:pt x="82491" y="220785"/>
                </a:lnTo>
                <a:lnTo>
                  <a:pt x="77630" y="217883"/>
                </a:lnTo>
                <a:lnTo>
                  <a:pt x="78514" y="252280"/>
                </a:lnTo>
                <a:lnTo>
                  <a:pt x="80023" y="245236"/>
                </a:lnTo>
                <a:lnTo>
                  <a:pt x="80797" y="239303"/>
                </a:lnTo>
                <a:lnTo>
                  <a:pt x="80499" y="235008"/>
                </a:lnTo>
                <a:close/>
              </a:path>
              <a:path w="5764402" h="928334">
                <a:moveTo>
                  <a:pt x="71842" y="281026"/>
                </a:moveTo>
                <a:lnTo>
                  <a:pt x="72934" y="274808"/>
                </a:lnTo>
                <a:lnTo>
                  <a:pt x="74633" y="267593"/>
                </a:lnTo>
                <a:lnTo>
                  <a:pt x="76606" y="259908"/>
                </a:lnTo>
                <a:lnTo>
                  <a:pt x="77444" y="219369"/>
                </a:lnTo>
                <a:lnTo>
                  <a:pt x="75482" y="225931"/>
                </a:lnTo>
                <a:lnTo>
                  <a:pt x="73038" y="228449"/>
                </a:lnTo>
                <a:lnTo>
                  <a:pt x="71842" y="281026"/>
                </a:lnTo>
                <a:close/>
              </a:path>
              <a:path w="5764402" h="928334">
                <a:moveTo>
                  <a:pt x="78926" y="92668"/>
                </a:moveTo>
                <a:lnTo>
                  <a:pt x="76359" y="98329"/>
                </a:lnTo>
                <a:lnTo>
                  <a:pt x="77122" y="98553"/>
                </a:lnTo>
                <a:lnTo>
                  <a:pt x="81129" y="98460"/>
                </a:lnTo>
                <a:lnTo>
                  <a:pt x="78926" y="92668"/>
                </a:lnTo>
                <a:close/>
              </a:path>
              <a:path w="5764402" h="928334">
                <a:moveTo>
                  <a:pt x="80141" y="83081"/>
                </a:moveTo>
                <a:lnTo>
                  <a:pt x="79936" y="81936"/>
                </a:lnTo>
                <a:lnTo>
                  <a:pt x="79657" y="86524"/>
                </a:lnTo>
                <a:lnTo>
                  <a:pt x="86152" y="86371"/>
                </a:lnTo>
                <a:lnTo>
                  <a:pt x="81418" y="82305"/>
                </a:lnTo>
                <a:lnTo>
                  <a:pt x="80141" y="83081"/>
                </a:lnTo>
                <a:close/>
              </a:path>
              <a:path w="5764402" h="928334">
                <a:moveTo>
                  <a:pt x="70415" y="86573"/>
                </a:moveTo>
                <a:lnTo>
                  <a:pt x="72751" y="79979"/>
                </a:lnTo>
                <a:lnTo>
                  <a:pt x="69032" y="78674"/>
                </a:lnTo>
                <a:lnTo>
                  <a:pt x="69070" y="91879"/>
                </a:lnTo>
                <a:lnTo>
                  <a:pt x="70415" y="86573"/>
                </a:lnTo>
                <a:close/>
              </a:path>
              <a:path w="5764402" h="928334">
                <a:moveTo>
                  <a:pt x="688529" y="847663"/>
                </a:moveTo>
                <a:lnTo>
                  <a:pt x="685433" y="850656"/>
                </a:lnTo>
                <a:lnTo>
                  <a:pt x="687792" y="852464"/>
                </a:lnTo>
                <a:lnTo>
                  <a:pt x="693823" y="849932"/>
                </a:lnTo>
                <a:lnTo>
                  <a:pt x="688529" y="847663"/>
                </a:lnTo>
                <a:close/>
              </a:path>
              <a:path w="5764402" h="928334">
                <a:moveTo>
                  <a:pt x="827001" y="834757"/>
                </a:moveTo>
                <a:lnTo>
                  <a:pt x="824191" y="837863"/>
                </a:lnTo>
                <a:lnTo>
                  <a:pt x="827046" y="839459"/>
                </a:lnTo>
                <a:lnTo>
                  <a:pt x="832542" y="836954"/>
                </a:lnTo>
                <a:lnTo>
                  <a:pt x="827001" y="834757"/>
                </a:lnTo>
                <a:close/>
              </a:path>
              <a:path w="5764402" h="928334">
                <a:moveTo>
                  <a:pt x="641836" y="845674"/>
                </a:moveTo>
                <a:lnTo>
                  <a:pt x="647152" y="841936"/>
                </a:lnTo>
                <a:lnTo>
                  <a:pt x="641005" y="839937"/>
                </a:lnTo>
                <a:lnTo>
                  <a:pt x="637239" y="842842"/>
                </a:lnTo>
                <a:lnTo>
                  <a:pt x="637099" y="846228"/>
                </a:lnTo>
                <a:lnTo>
                  <a:pt x="641836" y="845674"/>
                </a:lnTo>
                <a:close/>
              </a:path>
              <a:path w="5764402" h="928334">
                <a:moveTo>
                  <a:pt x="293279" y="852091"/>
                </a:moveTo>
                <a:lnTo>
                  <a:pt x="289106" y="853031"/>
                </a:lnTo>
                <a:lnTo>
                  <a:pt x="289187" y="855308"/>
                </a:lnTo>
                <a:lnTo>
                  <a:pt x="298407" y="854484"/>
                </a:lnTo>
                <a:lnTo>
                  <a:pt x="298075" y="852994"/>
                </a:lnTo>
                <a:lnTo>
                  <a:pt x="293279" y="852091"/>
                </a:lnTo>
                <a:close/>
              </a:path>
              <a:path w="5764402" h="928334">
                <a:moveTo>
                  <a:pt x="817307" y="849936"/>
                </a:moveTo>
                <a:lnTo>
                  <a:pt x="816589" y="835880"/>
                </a:lnTo>
                <a:lnTo>
                  <a:pt x="815207" y="856577"/>
                </a:lnTo>
                <a:lnTo>
                  <a:pt x="812947" y="865340"/>
                </a:lnTo>
                <a:lnTo>
                  <a:pt x="809156" y="870805"/>
                </a:lnTo>
                <a:lnTo>
                  <a:pt x="815207" y="856577"/>
                </a:lnTo>
                <a:lnTo>
                  <a:pt x="803412" y="864734"/>
                </a:lnTo>
                <a:lnTo>
                  <a:pt x="794231" y="872941"/>
                </a:lnTo>
                <a:lnTo>
                  <a:pt x="787526" y="881190"/>
                </a:lnTo>
                <a:lnTo>
                  <a:pt x="783159" y="889473"/>
                </a:lnTo>
                <a:lnTo>
                  <a:pt x="783386" y="855944"/>
                </a:lnTo>
                <a:lnTo>
                  <a:pt x="773373" y="857546"/>
                </a:lnTo>
                <a:lnTo>
                  <a:pt x="762561" y="859065"/>
                </a:lnTo>
                <a:lnTo>
                  <a:pt x="751610" y="860413"/>
                </a:lnTo>
                <a:lnTo>
                  <a:pt x="741178" y="861503"/>
                </a:lnTo>
                <a:lnTo>
                  <a:pt x="731926" y="862248"/>
                </a:lnTo>
                <a:lnTo>
                  <a:pt x="724512" y="862562"/>
                </a:lnTo>
                <a:lnTo>
                  <a:pt x="719597" y="862358"/>
                </a:lnTo>
                <a:lnTo>
                  <a:pt x="719744" y="857081"/>
                </a:lnTo>
                <a:lnTo>
                  <a:pt x="715287" y="857065"/>
                </a:lnTo>
                <a:lnTo>
                  <a:pt x="710680" y="856731"/>
                </a:lnTo>
                <a:lnTo>
                  <a:pt x="718011" y="908074"/>
                </a:lnTo>
                <a:lnTo>
                  <a:pt x="718035" y="912799"/>
                </a:lnTo>
                <a:lnTo>
                  <a:pt x="720464" y="919458"/>
                </a:lnTo>
                <a:lnTo>
                  <a:pt x="725646" y="922344"/>
                </a:lnTo>
                <a:lnTo>
                  <a:pt x="733028" y="922040"/>
                </a:lnTo>
                <a:lnTo>
                  <a:pt x="742057" y="919133"/>
                </a:lnTo>
                <a:lnTo>
                  <a:pt x="752177" y="914208"/>
                </a:lnTo>
                <a:lnTo>
                  <a:pt x="762835" y="907851"/>
                </a:lnTo>
                <a:lnTo>
                  <a:pt x="773477" y="900647"/>
                </a:lnTo>
                <a:lnTo>
                  <a:pt x="781866" y="894429"/>
                </a:lnTo>
                <a:lnTo>
                  <a:pt x="792497" y="886040"/>
                </a:lnTo>
                <a:lnTo>
                  <a:pt x="799766" y="879809"/>
                </a:lnTo>
                <a:lnTo>
                  <a:pt x="804804" y="875072"/>
                </a:lnTo>
                <a:lnTo>
                  <a:pt x="807055" y="872416"/>
                </a:lnTo>
                <a:lnTo>
                  <a:pt x="814395" y="910031"/>
                </a:lnTo>
                <a:lnTo>
                  <a:pt x="815703" y="858019"/>
                </a:lnTo>
                <a:lnTo>
                  <a:pt x="816086" y="856088"/>
                </a:lnTo>
                <a:lnTo>
                  <a:pt x="817307" y="849936"/>
                </a:lnTo>
                <a:close/>
              </a:path>
              <a:path w="5764402" h="928334">
                <a:moveTo>
                  <a:pt x="815207" y="856577"/>
                </a:moveTo>
                <a:lnTo>
                  <a:pt x="816589" y="835880"/>
                </a:lnTo>
                <a:lnTo>
                  <a:pt x="814033" y="832099"/>
                </a:lnTo>
                <a:lnTo>
                  <a:pt x="809857" y="831947"/>
                </a:lnTo>
                <a:lnTo>
                  <a:pt x="803942" y="836521"/>
                </a:lnTo>
                <a:lnTo>
                  <a:pt x="803412" y="864734"/>
                </a:lnTo>
                <a:lnTo>
                  <a:pt x="815207" y="856577"/>
                </a:lnTo>
                <a:close/>
              </a:path>
              <a:path w="5764402" h="928334">
                <a:moveTo>
                  <a:pt x="772630" y="839130"/>
                </a:moveTo>
                <a:lnTo>
                  <a:pt x="773020" y="835413"/>
                </a:lnTo>
                <a:lnTo>
                  <a:pt x="776677" y="832706"/>
                </a:lnTo>
                <a:lnTo>
                  <a:pt x="782676" y="835250"/>
                </a:lnTo>
                <a:lnTo>
                  <a:pt x="789747" y="849429"/>
                </a:lnTo>
                <a:lnTo>
                  <a:pt x="798379" y="849711"/>
                </a:lnTo>
                <a:lnTo>
                  <a:pt x="802254" y="850431"/>
                </a:lnTo>
                <a:lnTo>
                  <a:pt x="802033" y="851500"/>
                </a:lnTo>
                <a:lnTo>
                  <a:pt x="798375" y="852834"/>
                </a:lnTo>
                <a:lnTo>
                  <a:pt x="803412" y="864734"/>
                </a:lnTo>
                <a:lnTo>
                  <a:pt x="803942" y="836521"/>
                </a:lnTo>
                <a:lnTo>
                  <a:pt x="796173" y="846917"/>
                </a:lnTo>
                <a:lnTo>
                  <a:pt x="792109" y="828530"/>
                </a:lnTo>
                <a:lnTo>
                  <a:pt x="780065" y="830441"/>
                </a:lnTo>
                <a:lnTo>
                  <a:pt x="761342" y="836560"/>
                </a:lnTo>
                <a:lnTo>
                  <a:pt x="772630" y="839130"/>
                </a:lnTo>
                <a:close/>
              </a:path>
              <a:path w="5764402" h="928334">
                <a:moveTo>
                  <a:pt x="856963" y="838715"/>
                </a:moveTo>
                <a:lnTo>
                  <a:pt x="859498" y="835513"/>
                </a:lnTo>
                <a:lnTo>
                  <a:pt x="847193" y="840448"/>
                </a:lnTo>
                <a:lnTo>
                  <a:pt x="852728" y="852271"/>
                </a:lnTo>
                <a:lnTo>
                  <a:pt x="856016" y="850332"/>
                </a:lnTo>
                <a:lnTo>
                  <a:pt x="863843" y="848032"/>
                </a:lnTo>
                <a:lnTo>
                  <a:pt x="858884" y="840907"/>
                </a:lnTo>
                <a:lnTo>
                  <a:pt x="856963" y="838715"/>
                </a:lnTo>
                <a:close/>
              </a:path>
              <a:path w="5764402" h="928334">
                <a:moveTo>
                  <a:pt x="856891" y="855047"/>
                </a:moveTo>
                <a:lnTo>
                  <a:pt x="853260" y="853845"/>
                </a:lnTo>
                <a:lnTo>
                  <a:pt x="852728" y="852271"/>
                </a:lnTo>
                <a:lnTo>
                  <a:pt x="847193" y="840448"/>
                </a:lnTo>
                <a:lnTo>
                  <a:pt x="840063" y="905714"/>
                </a:lnTo>
                <a:lnTo>
                  <a:pt x="838285" y="906472"/>
                </a:lnTo>
                <a:lnTo>
                  <a:pt x="844021" y="918802"/>
                </a:lnTo>
                <a:lnTo>
                  <a:pt x="852285" y="917452"/>
                </a:lnTo>
                <a:lnTo>
                  <a:pt x="860364" y="915559"/>
                </a:lnTo>
                <a:lnTo>
                  <a:pt x="856891" y="855047"/>
                </a:lnTo>
                <a:close/>
              </a:path>
              <a:path w="5764402" h="928334">
                <a:moveTo>
                  <a:pt x="816086" y="856088"/>
                </a:moveTo>
                <a:lnTo>
                  <a:pt x="823572" y="907356"/>
                </a:lnTo>
                <a:lnTo>
                  <a:pt x="831414" y="905437"/>
                </a:lnTo>
                <a:lnTo>
                  <a:pt x="837163" y="904736"/>
                </a:lnTo>
                <a:lnTo>
                  <a:pt x="840063" y="905714"/>
                </a:lnTo>
                <a:lnTo>
                  <a:pt x="847193" y="840448"/>
                </a:lnTo>
                <a:lnTo>
                  <a:pt x="829755" y="848479"/>
                </a:lnTo>
                <a:lnTo>
                  <a:pt x="816086" y="856088"/>
                </a:lnTo>
                <a:close/>
              </a:path>
              <a:path w="5764402" h="928334">
                <a:moveTo>
                  <a:pt x="815703" y="858019"/>
                </a:moveTo>
                <a:lnTo>
                  <a:pt x="814395" y="910031"/>
                </a:lnTo>
                <a:lnTo>
                  <a:pt x="823572" y="907356"/>
                </a:lnTo>
                <a:lnTo>
                  <a:pt x="816086" y="856088"/>
                </a:lnTo>
                <a:lnTo>
                  <a:pt x="815703" y="858019"/>
                </a:lnTo>
                <a:close/>
              </a:path>
              <a:path w="5764402" h="928334">
                <a:moveTo>
                  <a:pt x="783549" y="893182"/>
                </a:moveTo>
                <a:lnTo>
                  <a:pt x="786433" y="917973"/>
                </a:lnTo>
                <a:lnTo>
                  <a:pt x="795068" y="915802"/>
                </a:lnTo>
                <a:lnTo>
                  <a:pt x="804642" y="913001"/>
                </a:lnTo>
                <a:lnTo>
                  <a:pt x="814395" y="910031"/>
                </a:lnTo>
                <a:lnTo>
                  <a:pt x="807055" y="872416"/>
                </a:lnTo>
                <a:lnTo>
                  <a:pt x="804804" y="875072"/>
                </a:lnTo>
                <a:lnTo>
                  <a:pt x="799766" y="879809"/>
                </a:lnTo>
                <a:lnTo>
                  <a:pt x="792497" y="886040"/>
                </a:lnTo>
                <a:lnTo>
                  <a:pt x="783549" y="893182"/>
                </a:lnTo>
                <a:close/>
              </a:path>
              <a:path w="5764402" h="928334">
                <a:moveTo>
                  <a:pt x="786433" y="917973"/>
                </a:moveTo>
                <a:lnTo>
                  <a:pt x="783549" y="893182"/>
                </a:lnTo>
                <a:lnTo>
                  <a:pt x="781866" y="894429"/>
                </a:lnTo>
                <a:lnTo>
                  <a:pt x="780991" y="897782"/>
                </a:lnTo>
                <a:lnTo>
                  <a:pt x="780884" y="906108"/>
                </a:lnTo>
                <a:lnTo>
                  <a:pt x="779493" y="919053"/>
                </a:lnTo>
                <a:lnTo>
                  <a:pt x="786433" y="917973"/>
                </a:lnTo>
                <a:close/>
              </a:path>
              <a:path w="5764402" h="928334">
                <a:moveTo>
                  <a:pt x="776420" y="911118"/>
                </a:moveTo>
                <a:lnTo>
                  <a:pt x="773729" y="916087"/>
                </a:lnTo>
                <a:lnTo>
                  <a:pt x="775005" y="918578"/>
                </a:lnTo>
                <a:lnTo>
                  <a:pt x="779493" y="919053"/>
                </a:lnTo>
                <a:lnTo>
                  <a:pt x="780884" y="906108"/>
                </a:lnTo>
                <a:lnTo>
                  <a:pt x="776420" y="911118"/>
                </a:lnTo>
                <a:close/>
              </a:path>
              <a:path w="5764402" h="928334">
                <a:moveTo>
                  <a:pt x="871369" y="838033"/>
                </a:moveTo>
                <a:lnTo>
                  <a:pt x="871885" y="843295"/>
                </a:lnTo>
                <a:lnTo>
                  <a:pt x="878985" y="838899"/>
                </a:lnTo>
                <a:lnTo>
                  <a:pt x="882820" y="836203"/>
                </a:lnTo>
                <a:lnTo>
                  <a:pt x="882791" y="834745"/>
                </a:lnTo>
                <a:lnTo>
                  <a:pt x="879977" y="835402"/>
                </a:lnTo>
                <a:lnTo>
                  <a:pt x="875994" y="836595"/>
                </a:lnTo>
                <a:lnTo>
                  <a:pt x="871369" y="838033"/>
                </a:lnTo>
                <a:close/>
              </a:path>
              <a:path w="5764402" h="928334">
                <a:moveTo>
                  <a:pt x="866626" y="839425"/>
                </a:moveTo>
                <a:lnTo>
                  <a:pt x="862289" y="840480"/>
                </a:lnTo>
                <a:lnTo>
                  <a:pt x="863843" y="848032"/>
                </a:lnTo>
                <a:lnTo>
                  <a:pt x="871885" y="843295"/>
                </a:lnTo>
                <a:lnTo>
                  <a:pt x="871369" y="838033"/>
                </a:lnTo>
                <a:lnTo>
                  <a:pt x="866626" y="839425"/>
                </a:lnTo>
                <a:close/>
              </a:path>
              <a:path w="5764402" h="928334">
                <a:moveTo>
                  <a:pt x="856891" y="855047"/>
                </a:moveTo>
                <a:lnTo>
                  <a:pt x="860364" y="915559"/>
                </a:lnTo>
                <a:lnTo>
                  <a:pt x="867578" y="913204"/>
                </a:lnTo>
                <a:lnTo>
                  <a:pt x="872469" y="910837"/>
                </a:lnTo>
                <a:lnTo>
                  <a:pt x="877086" y="904291"/>
                </a:lnTo>
                <a:lnTo>
                  <a:pt x="877199" y="904141"/>
                </a:lnTo>
                <a:lnTo>
                  <a:pt x="879174" y="856370"/>
                </a:lnTo>
                <a:lnTo>
                  <a:pt x="870569" y="856315"/>
                </a:lnTo>
                <a:lnTo>
                  <a:pt x="862901" y="855872"/>
                </a:lnTo>
                <a:lnTo>
                  <a:pt x="856891" y="855047"/>
                </a:lnTo>
                <a:close/>
              </a:path>
              <a:path w="5764402" h="928334">
                <a:moveTo>
                  <a:pt x="823799" y="914670"/>
                </a:moveTo>
                <a:lnTo>
                  <a:pt x="824940" y="918813"/>
                </a:lnTo>
                <a:lnTo>
                  <a:pt x="829666" y="919561"/>
                </a:lnTo>
                <a:lnTo>
                  <a:pt x="836254" y="919531"/>
                </a:lnTo>
                <a:lnTo>
                  <a:pt x="844021" y="918802"/>
                </a:lnTo>
                <a:lnTo>
                  <a:pt x="838285" y="906472"/>
                </a:lnTo>
                <a:lnTo>
                  <a:pt x="828747" y="911117"/>
                </a:lnTo>
                <a:lnTo>
                  <a:pt x="823799" y="914670"/>
                </a:lnTo>
                <a:close/>
              </a:path>
              <a:path w="5764402" h="928334">
                <a:moveTo>
                  <a:pt x="803412" y="864734"/>
                </a:moveTo>
                <a:lnTo>
                  <a:pt x="798375" y="852834"/>
                </a:lnTo>
                <a:lnTo>
                  <a:pt x="791940" y="854344"/>
                </a:lnTo>
                <a:lnTo>
                  <a:pt x="783386" y="855944"/>
                </a:lnTo>
                <a:lnTo>
                  <a:pt x="783159" y="889473"/>
                </a:lnTo>
                <a:lnTo>
                  <a:pt x="787526" y="881190"/>
                </a:lnTo>
                <a:lnTo>
                  <a:pt x="794231" y="872941"/>
                </a:lnTo>
                <a:lnTo>
                  <a:pt x="803412" y="864734"/>
                </a:lnTo>
                <a:close/>
              </a:path>
              <a:path w="5764402" h="928334">
                <a:moveTo>
                  <a:pt x="796173" y="846917"/>
                </a:moveTo>
                <a:lnTo>
                  <a:pt x="797168" y="845536"/>
                </a:lnTo>
                <a:lnTo>
                  <a:pt x="799224" y="842075"/>
                </a:lnTo>
                <a:lnTo>
                  <a:pt x="801032" y="837599"/>
                </a:lnTo>
                <a:lnTo>
                  <a:pt x="801306" y="833154"/>
                </a:lnTo>
                <a:lnTo>
                  <a:pt x="798761" y="829783"/>
                </a:lnTo>
                <a:lnTo>
                  <a:pt x="796173" y="846917"/>
                </a:lnTo>
                <a:close/>
              </a:path>
              <a:path w="5764402" h="928334">
                <a:moveTo>
                  <a:pt x="776435" y="839620"/>
                </a:moveTo>
                <a:lnTo>
                  <a:pt x="772630" y="839130"/>
                </a:lnTo>
                <a:lnTo>
                  <a:pt x="775699" y="849670"/>
                </a:lnTo>
                <a:lnTo>
                  <a:pt x="789747" y="849429"/>
                </a:lnTo>
                <a:lnTo>
                  <a:pt x="782676" y="835250"/>
                </a:lnTo>
                <a:lnTo>
                  <a:pt x="776435" y="839620"/>
                </a:lnTo>
                <a:close/>
              </a:path>
              <a:path w="5764402" h="928334">
                <a:moveTo>
                  <a:pt x="772630" y="839130"/>
                </a:moveTo>
                <a:lnTo>
                  <a:pt x="761342" y="836560"/>
                </a:lnTo>
                <a:lnTo>
                  <a:pt x="759436" y="838483"/>
                </a:lnTo>
                <a:lnTo>
                  <a:pt x="747662" y="847844"/>
                </a:lnTo>
                <a:lnTo>
                  <a:pt x="738849" y="850873"/>
                </a:lnTo>
                <a:lnTo>
                  <a:pt x="755577" y="850523"/>
                </a:lnTo>
                <a:lnTo>
                  <a:pt x="775699" y="849670"/>
                </a:lnTo>
                <a:lnTo>
                  <a:pt x="772630" y="839130"/>
                </a:lnTo>
                <a:close/>
              </a:path>
              <a:path w="5764402" h="928334">
                <a:moveTo>
                  <a:pt x="755577" y="850523"/>
                </a:moveTo>
                <a:lnTo>
                  <a:pt x="738849" y="850873"/>
                </a:lnTo>
                <a:lnTo>
                  <a:pt x="732934" y="849120"/>
                </a:lnTo>
                <a:lnTo>
                  <a:pt x="729854" y="844134"/>
                </a:lnTo>
                <a:lnTo>
                  <a:pt x="729546" y="837464"/>
                </a:lnTo>
                <a:lnTo>
                  <a:pt x="731947" y="830661"/>
                </a:lnTo>
                <a:lnTo>
                  <a:pt x="727054" y="831219"/>
                </a:lnTo>
                <a:lnTo>
                  <a:pt x="726435" y="857767"/>
                </a:lnTo>
                <a:lnTo>
                  <a:pt x="738108" y="854621"/>
                </a:lnTo>
                <a:lnTo>
                  <a:pt x="755577" y="850523"/>
                </a:lnTo>
                <a:close/>
              </a:path>
              <a:path w="5764402" h="928334">
                <a:moveTo>
                  <a:pt x="717001" y="847885"/>
                </a:moveTo>
                <a:lnTo>
                  <a:pt x="719093" y="843050"/>
                </a:lnTo>
                <a:lnTo>
                  <a:pt x="724687" y="841483"/>
                </a:lnTo>
                <a:lnTo>
                  <a:pt x="725646" y="842830"/>
                </a:lnTo>
                <a:lnTo>
                  <a:pt x="723120" y="855864"/>
                </a:lnTo>
                <a:lnTo>
                  <a:pt x="722780" y="856705"/>
                </a:lnTo>
                <a:lnTo>
                  <a:pt x="726435" y="857767"/>
                </a:lnTo>
                <a:lnTo>
                  <a:pt x="727054" y="831219"/>
                </a:lnTo>
                <a:lnTo>
                  <a:pt x="719874" y="833476"/>
                </a:lnTo>
                <a:lnTo>
                  <a:pt x="717001" y="847885"/>
                </a:lnTo>
                <a:close/>
              </a:path>
              <a:path w="5764402" h="928334">
                <a:moveTo>
                  <a:pt x="703608" y="896957"/>
                </a:moveTo>
                <a:lnTo>
                  <a:pt x="709693" y="908058"/>
                </a:lnTo>
                <a:lnTo>
                  <a:pt x="706113" y="855397"/>
                </a:lnTo>
                <a:lnTo>
                  <a:pt x="708699" y="854546"/>
                </a:lnTo>
                <a:lnTo>
                  <a:pt x="716229" y="853669"/>
                </a:lnTo>
                <a:lnTo>
                  <a:pt x="717001" y="847885"/>
                </a:lnTo>
                <a:lnTo>
                  <a:pt x="719874" y="833476"/>
                </a:lnTo>
                <a:lnTo>
                  <a:pt x="714913" y="836903"/>
                </a:lnTo>
                <a:lnTo>
                  <a:pt x="711217" y="841050"/>
                </a:lnTo>
                <a:lnTo>
                  <a:pt x="707835" y="845464"/>
                </a:lnTo>
                <a:lnTo>
                  <a:pt x="703814" y="849692"/>
                </a:lnTo>
                <a:lnTo>
                  <a:pt x="703608" y="896957"/>
                </a:lnTo>
                <a:close/>
              </a:path>
              <a:path w="5764402" h="928334">
                <a:moveTo>
                  <a:pt x="368538" y="832496"/>
                </a:moveTo>
                <a:lnTo>
                  <a:pt x="360904" y="833504"/>
                </a:lnTo>
                <a:lnTo>
                  <a:pt x="362708" y="834793"/>
                </a:lnTo>
                <a:lnTo>
                  <a:pt x="367572" y="835106"/>
                </a:lnTo>
                <a:lnTo>
                  <a:pt x="368538" y="832496"/>
                </a:lnTo>
                <a:close/>
              </a:path>
              <a:path w="5764402" h="928334">
                <a:moveTo>
                  <a:pt x="290028" y="923478"/>
                </a:moveTo>
                <a:lnTo>
                  <a:pt x="282188" y="924418"/>
                </a:lnTo>
                <a:lnTo>
                  <a:pt x="283518" y="925660"/>
                </a:lnTo>
                <a:lnTo>
                  <a:pt x="288350" y="926164"/>
                </a:lnTo>
                <a:lnTo>
                  <a:pt x="291018" y="924888"/>
                </a:lnTo>
                <a:lnTo>
                  <a:pt x="290028" y="923478"/>
                </a:lnTo>
                <a:close/>
              </a:path>
              <a:path w="5764402" h="928334">
                <a:moveTo>
                  <a:pt x="218467" y="830402"/>
                </a:moveTo>
                <a:lnTo>
                  <a:pt x="215923" y="833555"/>
                </a:lnTo>
                <a:lnTo>
                  <a:pt x="219975" y="834898"/>
                </a:lnTo>
                <a:lnTo>
                  <a:pt x="226638" y="831776"/>
                </a:lnTo>
                <a:lnTo>
                  <a:pt x="218467" y="830402"/>
                </a:lnTo>
                <a:close/>
              </a:path>
              <a:path w="5764402" h="928334">
                <a:moveTo>
                  <a:pt x="127158" y="847012"/>
                </a:moveTo>
                <a:lnTo>
                  <a:pt x="129290" y="907157"/>
                </a:lnTo>
                <a:lnTo>
                  <a:pt x="132729" y="907642"/>
                </a:lnTo>
                <a:lnTo>
                  <a:pt x="136038" y="908998"/>
                </a:lnTo>
                <a:lnTo>
                  <a:pt x="141636" y="913346"/>
                </a:lnTo>
                <a:lnTo>
                  <a:pt x="146851" y="909499"/>
                </a:lnTo>
                <a:lnTo>
                  <a:pt x="144682" y="851741"/>
                </a:lnTo>
                <a:lnTo>
                  <a:pt x="149128" y="849513"/>
                </a:lnTo>
                <a:lnTo>
                  <a:pt x="154595" y="843857"/>
                </a:lnTo>
                <a:lnTo>
                  <a:pt x="155467" y="838592"/>
                </a:lnTo>
                <a:lnTo>
                  <a:pt x="155047" y="838824"/>
                </a:lnTo>
                <a:lnTo>
                  <a:pt x="147251" y="842917"/>
                </a:lnTo>
                <a:lnTo>
                  <a:pt x="143078" y="844625"/>
                </a:lnTo>
                <a:lnTo>
                  <a:pt x="141940" y="843088"/>
                </a:lnTo>
                <a:lnTo>
                  <a:pt x="138346" y="835983"/>
                </a:lnTo>
                <a:lnTo>
                  <a:pt x="134884" y="843981"/>
                </a:lnTo>
                <a:lnTo>
                  <a:pt x="131528" y="846087"/>
                </a:lnTo>
                <a:lnTo>
                  <a:pt x="127158" y="847012"/>
                </a:lnTo>
                <a:close/>
              </a:path>
              <a:path w="5764402" h="928334">
                <a:moveTo>
                  <a:pt x="154595" y="843857"/>
                </a:moveTo>
                <a:lnTo>
                  <a:pt x="155786" y="851703"/>
                </a:lnTo>
                <a:lnTo>
                  <a:pt x="163750" y="908926"/>
                </a:lnTo>
                <a:lnTo>
                  <a:pt x="164717" y="852877"/>
                </a:lnTo>
                <a:lnTo>
                  <a:pt x="167514" y="849975"/>
                </a:lnTo>
                <a:lnTo>
                  <a:pt x="175201" y="847301"/>
                </a:lnTo>
                <a:lnTo>
                  <a:pt x="172835" y="842288"/>
                </a:lnTo>
                <a:lnTo>
                  <a:pt x="162242" y="844334"/>
                </a:lnTo>
                <a:lnTo>
                  <a:pt x="156508" y="845314"/>
                </a:lnTo>
                <a:lnTo>
                  <a:pt x="154595" y="843857"/>
                </a:lnTo>
                <a:close/>
              </a:path>
              <a:path w="5764402" h="928334">
                <a:moveTo>
                  <a:pt x="228964" y="842409"/>
                </a:moveTo>
                <a:lnTo>
                  <a:pt x="219764" y="848845"/>
                </a:lnTo>
                <a:lnTo>
                  <a:pt x="210013" y="854179"/>
                </a:lnTo>
                <a:lnTo>
                  <a:pt x="199841" y="856816"/>
                </a:lnTo>
                <a:lnTo>
                  <a:pt x="195914" y="855054"/>
                </a:lnTo>
                <a:lnTo>
                  <a:pt x="189321" y="840545"/>
                </a:lnTo>
                <a:lnTo>
                  <a:pt x="175201" y="847301"/>
                </a:lnTo>
                <a:lnTo>
                  <a:pt x="188890" y="845345"/>
                </a:lnTo>
                <a:lnTo>
                  <a:pt x="189844" y="890890"/>
                </a:lnTo>
                <a:lnTo>
                  <a:pt x="195988" y="888911"/>
                </a:lnTo>
                <a:lnTo>
                  <a:pt x="207063" y="887981"/>
                </a:lnTo>
                <a:lnTo>
                  <a:pt x="223924" y="888409"/>
                </a:lnTo>
                <a:lnTo>
                  <a:pt x="228964" y="842409"/>
                </a:lnTo>
                <a:close/>
              </a:path>
              <a:path w="5764402" h="928334">
                <a:moveTo>
                  <a:pt x="152654" y="852997"/>
                </a:moveTo>
                <a:lnTo>
                  <a:pt x="145006" y="854273"/>
                </a:lnTo>
                <a:lnTo>
                  <a:pt x="146851" y="909499"/>
                </a:lnTo>
                <a:lnTo>
                  <a:pt x="163750" y="908926"/>
                </a:lnTo>
                <a:lnTo>
                  <a:pt x="155786" y="851703"/>
                </a:lnTo>
                <a:lnTo>
                  <a:pt x="152654" y="852997"/>
                </a:lnTo>
                <a:close/>
              </a:path>
              <a:path w="5764402" h="928334">
                <a:moveTo>
                  <a:pt x="212737" y="840476"/>
                </a:moveTo>
                <a:lnTo>
                  <a:pt x="189321" y="840545"/>
                </a:lnTo>
                <a:lnTo>
                  <a:pt x="200030" y="850423"/>
                </a:lnTo>
                <a:lnTo>
                  <a:pt x="209328" y="845006"/>
                </a:lnTo>
                <a:lnTo>
                  <a:pt x="216841" y="840690"/>
                </a:lnTo>
                <a:lnTo>
                  <a:pt x="212737" y="840476"/>
                </a:lnTo>
                <a:close/>
              </a:path>
              <a:path w="5764402" h="928334">
                <a:moveTo>
                  <a:pt x="188432" y="847772"/>
                </a:moveTo>
                <a:lnTo>
                  <a:pt x="185212" y="853744"/>
                </a:lnTo>
                <a:lnTo>
                  <a:pt x="185383" y="904523"/>
                </a:lnTo>
                <a:lnTo>
                  <a:pt x="187779" y="893611"/>
                </a:lnTo>
                <a:lnTo>
                  <a:pt x="189844" y="890890"/>
                </a:lnTo>
                <a:lnTo>
                  <a:pt x="188890" y="845345"/>
                </a:lnTo>
                <a:lnTo>
                  <a:pt x="188432" y="847772"/>
                </a:lnTo>
                <a:close/>
              </a:path>
              <a:path w="5764402" h="928334">
                <a:moveTo>
                  <a:pt x="180384" y="905240"/>
                </a:moveTo>
                <a:lnTo>
                  <a:pt x="185383" y="904523"/>
                </a:lnTo>
                <a:lnTo>
                  <a:pt x="185212" y="853744"/>
                </a:lnTo>
                <a:lnTo>
                  <a:pt x="180219" y="857018"/>
                </a:lnTo>
                <a:lnTo>
                  <a:pt x="174561" y="858079"/>
                </a:lnTo>
                <a:lnTo>
                  <a:pt x="172158" y="906952"/>
                </a:lnTo>
                <a:lnTo>
                  <a:pt x="180384" y="905240"/>
                </a:lnTo>
                <a:close/>
              </a:path>
              <a:path w="5764402" h="928334">
                <a:moveTo>
                  <a:pt x="172158" y="906952"/>
                </a:moveTo>
                <a:lnTo>
                  <a:pt x="174561" y="858079"/>
                </a:lnTo>
                <a:lnTo>
                  <a:pt x="169351" y="857418"/>
                </a:lnTo>
                <a:lnTo>
                  <a:pt x="165700" y="855521"/>
                </a:lnTo>
                <a:lnTo>
                  <a:pt x="164717" y="852877"/>
                </a:lnTo>
                <a:lnTo>
                  <a:pt x="163750" y="908926"/>
                </a:lnTo>
                <a:lnTo>
                  <a:pt x="172158" y="906952"/>
                </a:lnTo>
                <a:close/>
              </a:path>
              <a:path w="5764402" h="928334">
                <a:moveTo>
                  <a:pt x="253431" y="836233"/>
                </a:moveTo>
                <a:lnTo>
                  <a:pt x="246412" y="839678"/>
                </a:lnTo>
                <a:lnTo>
                  <a:pt x="246925" y="845505"/>
                </a:lnTo>
                <a:lnTo>
                  <a:pt x="252049" y="844057"/>
                </a:lnTo>
                <a:lnTo>
                  <a:pt x="260146" y="842526"/>
                </a:lnTo>
                <a:lnTo>
                  <a:pt x="257716" y="837496"/>
                </a:lnTo>
                <a:lnTo>
                  <a:pt x="251991" y="832412"/>
                </a:lnTo>
                <a:lnTo>
                  <a:pt x="250112" y="835647"/>
                </a:lnTo>
                <a:lnTo>
                  <a:pt x="253431" y="836233"/>
                </a:lnTo>
                <a:close/>
              </a:path>
              <a:path w="5764402" h="928334">
                <a:moveTo>
                  <a:pt x="245206" y="832599"/>
                </a:moveTo>
                <a:lnTo>
                  <a:pt x="237487" y="836462"/>
                </a:lnTo>
                <a:lnTo>
                  <a:pt x="240016" y="840277"/>
                </a:lnTo>
                <a:lnTo>
                  <a:pt x="244970" y="837485"/>
                </a:lnTo>
                <a:lnTo>
                  <a:pt x="250112" y="835647"/>
                </a:lnTo>
                <a:lnTo>
                  <a:pt x="251991" y="832412"/>
                </a:lnTo>
                <a:lnTo>
                  <a:pt x="245206" y="832599"/>
                </a:lnTo>
                <a:close/>
              </a:path>
              <a:path w="5764402" h="928334">
                <a:moveTo>
                  <a:pt x="237264" y="842553"/>
                </a:moveTo>
                <a:lnTo>
                  <a:pt x="240016" y="840277"/>
                </a:lnTo>
                <a:lnTo>
                  <a:pt x="237487" y="836462"/>
                </a:lnTo>
                <a:lnTo>
                  <a:pt x="231684" y="904780"/>
                </a:lnTo>
                <a:lnTo>
                  <a:pt x="235047" y="917345"/>
                </a:lnTo>
                <a:lnTo>
                  <a:pt x="242172" y="916990"/>
                </a:lnTo>
                <a:lnTo>
                  <a:pt x="238725" y="842844"/>
                </a:lnTo>
                <a:lnTo>
                  <a:pt x="237264" y="842553"/>
                </a:lnTo>
                <a:close/>
              </a:path>
              <a:path w="5764402" h="928334">
                <a:moveTo>
                  <a:pt x="218696" y="900874"/>
                </a:moveTo>
                <a:lnTo>
                  <a:pt x="222722" y="901542"/>
                </a:lnTo>
                <a:lnTo>
                  <a:pt x="226532" y="902143"/>
                </a:lnTo>
                <a:lnTo>
                  <a:pt x="229730" y="902722"/>
                </a:lnTo>
                <a:lnTo>
                  <a:pt x="231684" y="904780"/>
                </a:lnTo>
                <a:lnTo>
                  <a:pt x="237487" y="836462"/>
                </a:lnTo>
                <a:lnTo>
                  <a:pt x="228964" y="842409"/>
                </a:lnTo>
                <a:lnTo>
                  <a:pt x="223924" y="888409"/>
                </a:lnTo>
                <a:lnTo>
                  <a:pt x="218696" y="900874"/>
                </a:lnTo>
                <a:close/>
              </a:path>
              <a:path w="5764402" h="928334">
                <a:moveTo>
                  <a:pt x="244385" y="846882"/>
                </a:moveTo>
                <a:lnTo>
                  <a:pt x="246925" y="845505"/>
                </a:lnTo>
                <a:lnTo>
                  <a:pt x="246412" y="839678"/>
                </a:lnTo>
                <a:lnTo>
                  <a:pt x="238725" y="842844"/>
                </a:lnTo>
                <a:lnTo>
                  <a:pt x="242172" y="916990"/>
                </a:lnTo>
                <a:lnTo>
                  <a:pt x="251686" y="916016"/>
                </a:lnTo>
                <a:lnTo>
                  <a:pt x="245500" y="849464"/>
                </a:lnTo>
                <a:lnTo>
                  <a:pt x="244385" y="846882"/>
                </a:lnTo>
                <a:close/>
              </a:path>
              <a:path w="5764402" h="928334">
                <a:moveTo>
                  <a:pt x="222792" y="914935"/>
                </a:moveTo>
                <a:lnTo>
                  <a:pt x="226434" y="916667"/>
                </a:lnTo>
                <a:lnTo>
                  <a:pt x="229928" y="917197"/>
                </a:lnTo>
                <a:lnTo>
                  <a:pt x="235047" y="917345"/>
                </a:lnTo>
                <a:lnTo>
                  <a:pt x="231684" y="904780"/>
                </a:lnTo>
                <a:lnTo>
                  <a:pt x="228466" y="905724"/>
                </a:lnTo>
                <a:lnTo>
                  <a:pt x="222792" y="914935"/>
                </a:lnTo>
                <a:close/>
              </a:path>
              <a:path w="5764402" h="928334">
                <a:moveTo>
                  <a:pt x="222653" y="906872"/>
                </a:moveTo>
                <a:lnTo>
                  <a:pt x="213847" y="908271"/>
                </a:lnTo>
                <a:lnTo>
                  <a:pt x="215388" y="912238"/>
                </a:lnTo>
                <a:lnTo>
                  <a:pt x="218202" y="912115"/>
                </a:lnTo>
                <a:lnTo>
                  <a:pt x="219967" y="912442"/>
                </a:lnTo>
                <a:lnTo>
                  <a:pt x="222792" y="914935"/>
                </a:lnTo>
                <a:lnTo>
                  <a:pt x="228466" y="905724"/>
                </a:lnTo>
                <a:lnTo>
                  <a:pt x="222653" y="906872"/>
                </a:lnTo>
                <a:close/>
              </a:path>
              <a:path w="5764402" h="928334">
                <a:moveTo>
                  <a:pt x="203237" y="905760"/>
                </a:moveTo>
                <a:lnTo>
                  <a:pt x="205086" y="914313"/>
                </a:lnTo>
                <a:lnTo>
                  <a:pt x="211143" y="912931"/>
                </a:lnTo>
                <a:lnTo>
                  <a:pt x="215388" y="912238"/>
                </a:lnTo>
                <a:lnTo>
                  <a:pt x="213847" y="908271"/>
                </a:lnTo>
                <a:lnTo>
                  <a:pt x="213250" y="908282"/>
                </a:lnTo>
                <a:lnTo>
                  <a:pt x="208764" y="907574"/>
                </a:lnTo>
                <a:lnTo>
                  <a:pt x="203237" y="905760"/>
                </a:lnTo>
                <a:close/>
              </a:path>
              <a:path w="5764402" h="928334">
                <a:moveTo>
                  <a:pt x="197522" y="903149"/>
                </a:moveTo>
                <a:lnTo>
                  <a:pt x="192471" y="900049"/>
                </a:lnTo>
                <a:lnTo>
                  <a:pt x="196836" y="916502"/>
                </a:lnTo>
                <a:lnTo>
                  <a:pt x="205086" y="914313"/>
                </a:lnTo>
                <a:lnTo>
                  <a:pt x="203237" y="905760"/>
                </a:lnTo>
                <a:lnTo>
                  <a:pt x="197522" y="903149"/>
                </a:lnTo>
                <a:close/>
              </a:path>
              <a:path w="5764402" h="928334">
                <a:moveTo>
                  <a:pt x="188939" y="896767"/>
                </a:moveTo>
                <a:lnTo>
                  <a:pt x="187779" y="893611"/>
                </a:lnTo>
                <a:lnTo>
                  <a:pt x="187947" y="905466"/>
                </a:lnTo>
                <a:lnTo>
                  <a:pt x="188036" y="919020"/>
                </a:lnTo>
                <a:lnTo>
                  <a:pt x="196836" y="916502"/>
                </a:lnTo>
                <a:lnTo>
                  <a:pt x="192471" y="900049"/>
                </a:lnTo>
                <a:lnTo>
                  <a:pt x="188939" y="896767"/>
                </a:lnTo>
                <a:close/>
              </a:path>
              <a:path w="5764402" h="928334">
                <a:moveTo>
                  <a:pt x="209217" y="894937"/>
                </a:moveTo>
                <a:lnTo>
                  <a:pt x="211584" y="899154"/>
                </a:lnTo>
                <a:lnTo>
                  <a:pt x="214851" y="900093"/>
                </a:lnTo>
                <a:lnTo>
                  <a:pt x="218696" y="900874"/>
                </a:lnTo>
                <a:lnTo>
                  <a:pt x="223924" y="888409"/>
                </a:lnTo>
                <a:lnTo>
                  <a:pt x="217801" y="890504"/>
                </a:lnTo>
                <a:lnTo>
                  <a:pt x="212228" y="892912"/>
                </a:lnTo>
                <a:lnTo>
                  <a:pt x="209217" y="894937"/>
                </a:lnTo>
                <a:close/>
              </a:path>
              <a:path w="5764402" h="928334">
                <a:moveTo>
                  <a:pt x="177205" y="914643"/>
                </a:moveTo>
                <a:lnTo>
                  <a:pt x="177841" y="917866"/>
                </a:lnTo>
                <a:lnTo>
                  <a:pt x="181463" y="918778"/>
                </a:lnTo>
                <a:lnTo>
                  <a:pt x="188036" y="919020"/>
                </a:lnTo>
                <a:lnTo>
                  <a:pt x="187947" y="905466"/>
                </a:lnTo>
                <a:lnTo>
                  <a:pt x="184344" y="908573"/>
                </a:lnTo>
                <a:lnTo>
                  <a:pt x="181634" y="910560"/>
                </a:lnTo>
                <a:lnTo>
                  <a:pt x="179067" y="912633"/>
                </a:lnTo>
                <a:lnTo>
                  <a:pt x="177205" y="914643"/>
                </a:lnTo>
                <a:close/>
              </a:path>
              <a:path w="5764402" h="928334">
                <a:moveTo>
                  <a:pt x="505414" y="876914"/>
                </a:moveTo>
                <a:lnTo>
                  <a:pt x="506862" y="855028"/>
                </a:lnTo>
                <a:lnTo>
                  <a:pt x="500445" y="856960"/>
                </a:lnTo>
                <a:lnTo>
                  <a:pt x="495596" y="902378"/>
                </a:lnTo>
                <a:lnTo>
                  <a:pt x="489872" y="904207"/>
                </a:lnTo>
                <a:lnTo>
                  <a:pt x="486241" y="905382"/>
                </a:lnTo>
                <a:lnTo>
                  <a:pt x="480629" y="907201"/>
                </a:lnTo>
                <a:lnTo>
                  <a:pt x="490645" y="858109"/>
                </a:lnTo>
                <a:lnTo>
                  <a:pt x="476791" y="858192"/>
                </a:lnTo>
                <a:lnTo>
                  <a:pt x="480424" y="907283"/>
                </a:lnTo>
                <a:lnTo>
                  <a:pt x="483821" y="906193"/>
                </a:lnTo>
                <a:lnTo>
                  <a:pt x="488211" y="904781"/>
                </a:lnTo>
                <a:lnTo>
                  <a:pt x="492589" y="903370"/>
                </a:lnTo>
                <a:lnTo>
                  <a:pt x="495949" y="902283"/>
                </a:lnTo>
                <a:lnTo>
                  <a:pt x="502307" y="909517"/>
                </a:lnTo>
                <a:lnTo>
                  <a:pt x="505414" y="876914"/>
                </a:lnTo>
                <a:close/>
              </a:path>
              <a:path w="5764402" h="928334">
                <a:moveTo>
                  <a:pt x="578336" y="846864"/>
                </a:moveTo>
                <a:lnTo>
                  <a:pt x="578261" y="845316"/>
                </a:lnTo>
                <a:lnTo>
                  <a:pt x="574273" y="844581"/>
                </a:lnTo>
                <a:lnTo>
                  <a:pt x="571011" y="844624"/>
                </a:lnTo>
                <a:lnTo>
                  <a:pt x="564422" y="849335"/>
                </a:lnTo>
                <a:lnTo>
                  <a:pt x="563724" y="852658"/>
                </a:lnTo>
                <a:lnTo>
                  <a:pt x="567192" y="852124"/>
                </a:lnTo>
                <a:lnTo>
                  <a:pt x="571591" y="850695"/>
                </a:lnTo>
                <a:lnTo>
                  <a:pt x="575709" y="848800"/>
                </a:lnTo>
                <a:lnTo>
                  <a:pt x="578336" y="846864"/>
                </a:lnTo>
                <a:close/>
              </a:path>
              <a:path w="5764402" h="928334">
                <a:moveTo>
                  <a:pt x="384769" y="910364"/>
                </a:moveTo>
                <a:lnTo>
                  <a:pt x="389543" y="907505"/>
                </a:lnTo>
                <a:lnTo>
                  <a:pt x="394787" y="905537"/>
                </a:lnTo>
                <a:lnTo>
                  <a:pt x="398461" y="906042"/>
                </a:lnTo>
                <a:lnTo>
                  <a:pt x="393667" y="908495"/>
                </a:lnTo>
                <a:lnTo>
                  <a:pt x="384792" y="912440"/>
                </a:lnTo>
                <a:lnTo>
                  <a:pt x="380215" y="856013"/>
                </a:lnTo>
                <a:lnTo>
                  <a:pt x="365158" y="854456"/>
                </a:lnTo>
                <a:lnTo>
                  <a:pt x="378909" y="919760"/>
                </a:lnTo>
                <a:lnTo>
                  <a:pt x="393091" y="920111"/>
                </a:lnTo>
                <a:lnTo>
                  <a:pt x="404940" y="916861"/>
                </a:lnTo>
                <a:lnTo>
                  <a:pt x="402050" y="871629"/>
                </a:lnTo>
                <a:lnTo>
                  <a:pt x="390839" y="871607"/>
                </a:lnTo>
                <a:lnTo>
                  <a:pt x="384769" y="910364"/>
                </a:lnTo>
                <a:close/>
              </a:path>
              <a:path w="5764402" h="928334">
                <a:moveTo>
                  <a:pt x="391037" y="856286"/>
                </a:moveTo>
                <a:lnTo>
                  <a:pt x="380215" y="856013"/>
                </a:lnTo>
                <a:lnTo>
                  <a:pt x="384792" y="912440"/>
                </a:lnTo>
                <a:lnTo>
                  <a:pt x="384769" y="910364"/>
                </a:lnTo>
                <a:lnTo>
                  <a:pt x="390839" y="871607"/>
                </a:lnTo>
                <a:lnTo>
                  <a:pt x="383814" y="870549"/>
                </a:lnTo>
                <a:lnTo>
                  <a:pt x="382744" y="868699"/>
                </a:lnTo>
                <a:lnTo>
                  <a:pt x="391037" y="856286"/>
                </a:lnTo>
                <a:close/>
              </a:path>
              <a:path w="5764402" h="928334">
                <a:moveTo>
                  <a:pt x="430832" y="851007"/>
                </a:moveTo>
                <a:lnTo>
                  <a:pt x="426761" y="853871"/>
                </a:lnTo>
                <a:lnTo>
                  <a:pt x="423930" y="835140"/>
                </a:lnTo>
                <a:lnTo>
                  <a:pt x="417516" y="839556"/>
                </a:lnTo>
                <a:lnTo>
                  <a:pt x="413175" y="843763"/>
                </a:lnTo>
                <a:lnTo>
                  <a:pt x="410007" y="847608"/>
                </a:lnTo>
                <a:lnTo>
                  <a:pt x="407110" y="850936"/>
                </a:lnTo>
                <a:lnTo>
                  <a:pt x="410528" y="860552"/>
                </a:lnTo>
                <a:lnTo>
                  <a:pt x="414578" y="911013"/>
                </a:lnTo>
                <a:lnTo>
                  <a:pt x="422127" y="903570"/>
                </a:lnTo>
                <a:lnTo>
                  <a:pt x="427709" y="895536"/>
                </a:lnTo>
                <a:lnTo>
                  <a:pt x="430832" y="851007"/>
                </a:lnTo>
                <a:close/>
              </a:path>
              <a:path w="5764402" h="928334">
                <a:moveTo>
                  <a:pt x="382744" y="868699"/>
                </a:moveTo>
                <a:lnTo>
                  <a:pt x="386254" y="866415"/>
                </a:lnTo>
                <a:lnTo>
                  <a:pt x="392971" y="864057"/>
                </a:lnTo>
                <a:lnTo>
                  <a:pt x="401520" y="861982"/>
                </a:lnTo>
                <a:lnTo>
                  <a:pt x="410528" y="860552"/>
                </a:lnTo>
                <a:lnTo>
                  <a:pt x="407110" y="850936"/>
                </a:lnTo>
                <a:lnTo>
                  <a:pt x="403584" y="853594"/>
                </a:lnTo>
                <a:lnTo>
                  <a:pt x="398527" y="855428"/>
                </a:lnTo>
                <a:lnTo>
                  <a:pt x="391037" y="856286"/>
                </a:lnTo>
                <a:lnTo>
                  <a:pt x="382744" y="868699"/>
                </a:lnTo>
                <a:close/>
              </a:path>
              <a:path w="5764402" h="928334">
                <a:moveTo>
                  <a:pt x="433740" y="846260"/>
                </a:moveTo>
                <a:lnTo>
                  <a:pt x="436896" y="842588"/>
                </a:lnTo>
                <a:lnTo>
                  <a:pt x="439404" y="838945"/>
                </a:lnTo>
                <a:lnTo>
                  <a:pt x="440734" y="835651"/>
                </a:lnTo>
                <a:lnTo>
                  <a:pt x="440357" y="833025"/>
                </a:lnTo>
                <a:lnTo>
                  <a:pt x="437742" y="831386"/>
                </a:lnTo>
                <a:lnTo>
                  <a:pt x="433740" y="846260"/>
                </a:lnTo>
                <a:close/>
              </a:path>
              <a:path w="5764402" h="928334">
                <a:moveTo>
                  <a:pt x="432362" y="831055"/>
                </a:moveTo>
                <a:lnTo>
                  <a:pt x="423930" y="835140"/>
                </a:lnTo>
                <a:lnTo>
                  <a:pt x="426761" y="853871"/>
                </a:lnTo>
                <a:lnTo>
                  <a:pt x="427599" y="852413"/>
                </a:lnTo>
                <a:lnTo>
                  <a:pt x="430465" y="849642"/>
                </a:lnTo>
                <a:lnTo>
                  <a:pt x="433740" y="846260"/>
                </a:lnTo>
                <a:lnTo>
                  <a:pt x="437742" y="831386"/>
                </a:lnTo>
                <a:lnTo>
                  <a:pt x="432362" y="831055"/>
                </a:lnTo>
                <a:close/>
              </a:path>
              <a:path w="5764402" h="928334">
                <a:moveTo>
                  <a:pt x="455572" y="833441"/>
                </a:moveTo>
                <a:lnTo>
                  <a:pt x="460317" y="830989"/>
                </a:lnTo>
                <a:lnTo>
                  <a:pt x="456810" y="830428"/>
                </a:lnTo>
                <a:lnTo>
                  <a:pt x="451641" y="832387"/>
                </a:lnTo>
                <a:lnTo>
                  <a:pt x="446872" y="835268"/>
                </a:lnTo>
                <a:lnTo>
                  <a:pt x="446776" y="837395"/>
                </a:lnTo>
                <a:lnTo>
                  <a:pt x="455572" y="833441"/>
                </a:lnTo>
                <a:close/>
              </a:path>
              <a:path w="5764402" h="928334">
                <a:moveTo>
                  <a:pt x="504293" y="920600"/>
                </a:moveTo>
                <a:lnTo>
                  <a:pt x="502344" y="923772"/>
                </a:lnTo>
                <a:lnTo>
                  <a:pt x="507873" y="923414"/>
                </a:lnTo>
                <a:lnTo>
                  <a:pt x="510446" y="922037"/>
                </a:lnTo>
                <a:lnTo>
                  <a:pt x="504293" y="920600"/>
                </a:lnTo>
                <a:close/>
              </a:path>
              <a:path w="5764402" h="928334">
                <a:moveTo>
                  <a:pt x="705202" y="914477"/>
                </a:moveTo>
                <a:lnTo>
                  <a:pt x="703758" y="917751"/>
                </a:lnTo>
                <a:lnTo>
                  <a:pt x="709868" y="916877"/>
                </a:lnTo>
                <a:lnTo>
                  <a:pt x="711652" y="915808"/>
                </a:lnTo>
                <a:lnTo>
                  <a:pt x="705202" y="914477"/>
                </a:lnTo>
                <a:close/>
              </a:path>
              <a:path w="5764402" h="928334">
                <a:moveTo>
                  <a:pt x="197228" y="920332"/>
                </a:moveTo>
                <a:lnTo>
                  <a:pt x="193340" y="921483"/>
                </a:lnTo>
                <a:lnTo>
                  <a:pt x="195434" y="922119"/>
                </a:lnTo>
                <a:lnTo>
                  <a:pt x="202465" y="921643"/>
                </a:lnTo>
                <a:lnTo>
                  <a:pt x="201977" y="919956"/>
                </a:lnTo>
                <a:lnTo>
                  <a:pt x="197228" y="920332"/>
                </a:lnTo>
                <a:close/>
              </a:path>
              <a:path w="5764402" h="928334">
                <a:moveTo>
                  <a:pt x="738596" y="842285"/>
                </a:moveTo>
                <a:lnTo>
                  <a:pt x="738636" y="847888"/>
                </a:lnTo>
                <a:lnTo>
                  <a:pt x="744437" y="843692"/>
                </a:lnTo>
                <a:lnTo>
                  <a:pt x="752089" y="836693"/>
                </a:lnTo>
                <a:lnTo>
                  <a:pt x="749432" y="834328"/>
                </a:lnTo>
                <a:lnTo>
                  <a:pt x="745816" y="835263"/>
                </a:lnTo>
                <a:lnTo>
                  <a:pt x="741963" y="838312"/>
                </a:lnTo>
                <a:lnTo>
                  <a:pt x="738596" y="842285"/>
                </a:lnTo>
                <a:close/>
              </a:path>
              <a:path w="5764402" h="928334">
                <a:moveTo>
                  <a:pt x="454889" y="879757"/>
                </a:moveTo>
                <a:lnTo>
                  <a:pt x="443757" y="880162"/>
                </a:lnTo>
                <a:lnTo>
                  <a:pt x="444535" y="883422"/>
                </a:lnTo>
                <a:lnTo>
                  <a:pt x="449918" y="884140"/>
                </a:lnTo>
                <a:lnTo>
                  <a:pt x="454279" y="882824"/>
                </a:lnTo>
                <a:lnTo>
                  <a:pt x="454889" y="879757"/>
                </a:lnTo>
                <a:close/>
              </a:path>
              <a:path w="5764402" h="928334">
                <a:moveTo>
                  <a:pt x="440138" y="856553"/>
                </a:moveTo>
                <a:lnTo>
                  <a:pt x="444983" y="876437"/>
                </a:lnTo>
                <a:lnTo>
                  <a:pt x="456239" y="876116"/>
                </a:lnTo>
                <a:lnTo>
                  <a:pt x="452420" y="839543"/>
                </a:lnTo>
                <a:lnTo>
                  <a:pt x="443313" y="842133"/>
                </a:lnTo>
                <a:lnTo>
                  <a:pt x="437960" y="845935"/>
                </a:lnTo>
                <a:lnTo>
                  <a:pt x="431445" y="887914"/>
                </a:lnTo>
                <a:lnTo>
                  <a:pt x="433457" y="881709"/>
                </a:lnTo>
                <a:lnTo>
                  <a:pt x="433868" y="877922"/>
                </a:lnTo>
                <a:lnTo>
                  <a:pt x="440138" y="856553"/>
                </a:lnTo>
                <a:lnTo>
                  <a:pt x="445310" y="854931"/>
                </a:lnTo>
                <a:lnTo>
                  <a:pt x="451557" y="855277"/>
                </a:lnTo>
                <a:lnTo>
                  <a:pt x="451248" y="856810"/>
                </a:lnTo>
                <a:lnTo>
                  <a:pt x="440138" y="856553"/>
                </a:lnTo>
                <a:close/>
              </a:path>
              <a:path w="5764402" h="928334">
                <a:moveTo>
                  <a:pt x="490645" y="858109"/>
                </a:moveTo>
                <a:lnTo>
                  <a:pt x="480629" y="907201"/>
                </a:lnTo>
                <a:lnTo>
                  <a:pt x="486241" y="905382"/>
                </a:lnTo>
                <a:lnTo>
                  <a:pt x="489872" y="904207"/>
                </a:lnTo>
                <a:lnTo>
                  <a:pt x="495596" y="902378"/>
                </a:lnTo>
                <a:lnTo>
                  <a:pt x="500445" y="856960"/>
                </a:lnTo>
                <a:lnTo>
                  <a:pt x="490645" y="858109"/>
                </a:lnTo>
                <a:close/>
              </a:path>
              <a:path w="5764402" h="928334">
                <a:moveTo>
                  <a:pt x="475831" y="835143"/>
                </a:moveTo>
                <a:lnTo>
                  <a:pt x="468482" y="839044"/>
                </a:lnTo>
                <a:lnTo>
                  <a:pt x="471828" y="917838"/>
                </a:lnTo>
                <a:lnTo>
                  <a:pt x="474944" y="918973"/>
                </a:lnTo>
                <a:lnTo>
                  <a:pt x="479180" y="919065"/>
                </a:lnTo>
                <a:lnTo>
                  <a:pt x="480424" y="907283"/>
                </a:lnTo>
                <a:lnTo>
                  <a:pt x="476791" y="858192"/>
                </a:lnTo>
                <a:lnTo>
                  <a:pt x="475855" y="844348"/>
                </a:lnTo>
                <a:lnTo>
                  <a:pt x="472871" y="843959"/>
                </a:lnTo>
                <a:lnTo>
                  <a:pt x="471597" y="840877"/>
                </a:lnTo>
                <a:lnTo>
                  <a:pt x="475831" y="835143"/>
                </a:lnTo>
                <a:close/>
              </a:path>
              <a:path w="5764402" h="928334">
                <a:moveTo>
                  <a:pt x="471828" y="917838"/>
                </a:moveTo>
                <a:lnTo>
                  <a:pt x="468482" y="839044"/>
                </a:lnTo>
                <a:lnTo>
                  <a:pt x="463723" y="841577"/>
                </a:lnTo>
                <a:lnTo>
                  <a:pt x="462635" y="880663"/>
                </a:lnTo>
                <a:lnTo>
                  <a:pt x="460508" y="884481"/>
                </a:lnTo>
                <a:lnTo>
                  <a:pt x="463184" y="910022"/>
                </a:lnTo>
                <a:lnTo>
                  <a:pt x="467481" y="913871"/>
                </a:lnTo>
                <a:lnTo>
                  <a:pt x="471828" y="917838"/>
                </a:lnTo>
                <a:close/>
              </a:path>
              <a:path w="5764402" h="928334">
                <a:moveTo>
                  <a:pt x="461668" y="877700"/>
                </a:moveTo>
                <a:lnTo>
                  <a:pt x="462635" y="880663"/>
                </a:lnTo>
                <a:lnTo>
                  <a:pt x="463723" y="841577"/>
                </a:lnTo>
                <a:lnTo>
                  <a:pt x="461101" y="842952"/>
                </a:lnTo>
                <a:lnTo>
                  <a:pt x="460160" y="843382"/>
                </a:lnTo>
                <a:lnTo>
                  <a:pt x="458667" y="838120"/>
                </a:lnTo>
                <a:lnTo>
                  <a:pt x="456239" y="876116"/>
                </a:lnTo>
                <a:lnTo>
                  <a:pt x="461668" y="877700"/>
                </a:lnTo>
                <a:close/>
              </a:path>
              <a:path w="5764402" h="928334">
                <a:moveTo>
                  <a:pt x="430832" y="851007"/>
                </a:moveTo>
                <a:lnTo>
                  <a:pt x="427709" y="895536"/>
                </a:lnTo>
                <a:lnTo>
                  <a:pt x="431445" y="887914"/>
                </a:lnTo>
                <a:lnTo>
                  <a:pt x="437960" y="845935"/>
                </a:lnTo>
                <a:lnTo>
                  <a:pt x="430832" y="851007"/>
                </a:lnTo>
                <a:close/>
              </a:path>
              <a:path w="5764402" h="928334">
                <a:moveTo>
                  <a:pt x="407485" y="861850"/>
                </a:moveTo>
                <a:lnTo>
                  <a:pt x="404280" y="866609"/>
                </a:lnTo>
                <a:lnTo>
                  <a:pt x="404940" y="916861"/>
                </a:lnTo>
                <a:lnTo>
                  <a:pt x="414578" y="911013"/>
                </a:lnTo>
                <a:lnTo>
                  <a:pt x="410528" y="860552"/>
                </a:lnTo>
                <a:lnTo>
                  <a:pt x="407485" y="861850"/>
                </a:lnTo>
                <a:close/>
              </a:path>
              <a:path w="5764402" h="928334">
                <a:moveTo>
                  <a:pt x="378909" y="919760"/>
                </a:moveTo>
                <a:lnTo>
                  <a:pt x="365158" y="854456"/>
                </a:lnTo>
                <a:lnTo>
                  <a:pt x="365073" y="838985"/>
                </a:lnTo>
                <a:lnTo>
                  <a:pt x="358596" y="840974"/>
                </a:lnTo>
                <a:lnTo>
                  <a:pt x="353595" y="843836"/>
                </a:lnTo>
                <a:lnTo>
                  <a:pt x="359372" y="913515"/>
                </a:lnTo>
                <a:lnTo>
                  <a:pt x="362273" y="914804"/>
                </a:lnTo>
                <a:lnTo>
                  <a:pt x="378909" y="919760"/>
                </a:lnTo>
                <a:close/>
              </a:path>
              <a:path w="5764402" h="928334">
                <a:moveTo>
                  <a:pt x="350557" y="838642"/>
                </a:moveTo>
                <a:lnTo>
                  <a:pt x="346160" y="840489"/>
                </a:lnTo>
                <a:lnTo>
                  <a:pt x="347880" y="911932"/>
                </a:lnTo>
                <a:lnTo>
                  <a:pt x="359372" y="913515"/>
                </a:lnTo>
                <a:lnTo>
                  <a:pt x="353595" y="843836"/>
                </a:lnTo>
                <a:lnTo>
                  <a:pt x="353348" y="839038"/>
                </a:lnTo>
                <a:lnTo>
                  <a:pt x="350557" y="838642"/>
                </a:lnTo>
                <a:close/>
              </a:path>
              <a:path w="5764402" h="928334">
                <a:moveTo>
                  <a:pt x="335881" y="907882"/>
                </a:moveTo>
                <a:lnTo>
                  <a:pt x="347880" y="911932"/>
                </a:lnTo>
                <a:lnTo>
                  <a:pt x="346160" y="840489"/>
                </a:lnTo>
                <a:lnTo>
                  <a:pt x="335074" y="848088"/>
                </a:lnTo>
                <a:lnTo>
                  <a:pt x="329650" y="852431"/>
                </a:lnTo>
                <a:lnTo>
                  <a:pt x="325147" y="856196"/>
                </a:lnTo>
                <a:lnTo>
                  <a:pt x="324305" y="905216"/>
                </a:lnTo>
                <a:lnTo>
                  <a:pt x="335881" y="907882"/>
                </a:lnTo>
                <a:close/>
              </a:path>
              <a:path w="5764402" h="928334">
                <a:moveTo>
                  <a:pt x="322199" y="858677"/>
                </a:moveTo>
                <a:lnTo>
                  <a:pt x="323493" y="856972"/>
                </a:lnTo>
                <a:lnTo>
                  <a:pt x="323704" y="852528"/>
                </a:lnTo>
                <a:lnTo>
                  <a:pt x="313232" y="855317"/>
                </a:lnTo>
                <a:lnTo>
                  <a:pt x="316043" y="906633"/>
                </a:lnTo>
                <a:lnTo>
                  <a:pt x="324305" y="905216"/>
                </a:lnTo>
                <a:lnTo>
                  <a:pt x="325147" y="856196"/>
                </a:lnTo>
                <a:lnTo>
                  <a:pt x="322199" y="858677"/>
                </a:lnTo>
                <a:close/>
              </a:path>
              <a:path w="5764402" h="928334">
                <a:moveTo>
                  <a:pt x="512770" y="877529"/>
                </a:moveTo>
                <a:lnTo>
                  <a:pt x="512988" y="877785"/>
                </a:lnTo>
                <a:lnTo>
                  <a:pt x="513733" y="880736"/>
                </a:lnTo>
                <a:lnTo>
                  <a:pt x="517702" y="915606"/>
                </a:lnTo>
                <a:lnTo>
                  <a:pt x="527176" y="918379"/>
                </a:lnTo>
                <a:lnTo>
                  <a:pt x="522996" y="848688"/>
                </a:lnTo>
                <a:lnTo>
                  <a:pt x="519487" y="846604"/>
                </a:lnTo>
                <a:lnTo>
                  <a:pt x="517032" y="845147"/>
                </a:lnTo>
                <a:lnTo>
                  <a:pt x="519371" y="846930"/>
                </a:lnTo>
                <a:lnTo>
                  <a:pt x="521516" y="854649"/>
                </a:lnTo>
                <a:lnTo>
                  <a:pt x="521092" y="856413"/>
                </a:lnTo>
                <a:lnTo>
                  <a:pt x="515224" y="855701"/>
                </a:lnTo>
                <a:lnTo>
                  <a:pt x="513493" y="843213"/>
                </a:lnTo>
                <a:lnTo>
                  <a:pt x="512770" y="877529"/>
                </a:lnTo>
                <a:close/>
              </a:path>
              <a:path w="5764402" h="928334">
                <a:moveTo>
                  <a:pt x="517032" y="845147"/>
                </a:moveTo>
                <a:lnTo>
                  <a:pt x="513493" y="843213"/>
                </a:lnTo>
                <a:lnTo>
                  <a:pt x="515224" y="855701"/>
                </a:lnTo>
                <a:lnTo>
                  <a:pt x="521516" y="854649"/>
                </a:lnTo>
                <a:lnTo>
                  <a:pt x="519371" y="846930"/>
                </a:lnTo>
                <a:lnTo>
                  <a:pt x="517032" y="845147"/>
                </a:lnTo>
                <a:close/>
              </a:path>
              <a:path w="5764402" h="928334">
                <a:moveTo>
                  <a:pt x="512770" y="877529"/>
                </a:moveTo>
                <a:lnTo>
                  <a:pt x="513493" y="843213"/>
                </a:lnTo>
                <a:lnTo>
                  <a:pt x="512534" y="847347"/>
                </a:lnTo>
                <a:lnTo>
                  <a:pt x="512235" y="849940"/>
                </a:lnTo>
                <a:lnTo>
                  <a:pt x="510568" y="852594"/>
                </a:lnTo>
                <a:lnTo>
                  <a:pt x="506862" y="855028"/>
                </a:lnTo>
                <a:lnTo>
                  <a:pt x="505414" y="876914"/>
                </a:lnTo>
                <a:lnTo>
                  <a:pt x="512770" y="877529"/>
                </a:lnTo>
                <a:close/>
              </a:path>
              <a:path w="5764402" h="928334">
                <a:moveTo>
                  <a:pt x="521078" y="842158"/>
                </a:moveTo>
                <a:lnTo>
                  <a:pt x="522996" y="848688"/>
                </a:lnTo>
                <a:lnTo>
                  <a:pt x="527176" y="918379"/>
                </a:lnTo>
                <a:lnTo>
                  <a:pt x="533188" y="918832"/>
                </a:lnTo>
                <a:lnTo>
                  <a:pt x="537005" y="917450"/>
                </a:lnTo>
                <a:lnTo>
                  <a:pt x="534108" y="831427"/>
                </a:lnTo>
                <a:lnTo>
                  <a:pt x="526522" y="836336"/>
                </a:lnTo>
                <a:lnTo>
                  <a:pt x="521078" y="842158"/>
                </a:lnTo>
                <a:close/>
              </a:path>
              <a:path w="5764402" h="928334">
                <a:moveTo>
                  <a:pt x="537553" y="867024"/>
                </a:moveTo>
                <a:lnTo>
                  <a:pt x="540823" y="849684"/>
                </a:lnTo>
                <a:lnTo>
                  <a:pt x="542816" y="846255"/>
                </a:lnTo>
                <a:lnTo>
                  <a:pt x="546547" y="842508"/>
                </a:lnTo>
                <a:lnTo>
                  <a:pt x="552441" y="837151"/>
                </a:lnTo>
                <a:lnTo>
                  <a:pt x="549316" y="832206"/>
                </a:lnTo>
                <a:lnTo>
                  <a:pt x="542237" y="829395"/>
                </a:lnTo>
                <a:lnTo>
                  <a:pt x="537553" y="867024"/>
                </a:lnTo>
                <a:close/>
              </a:path>
              <a:path w="5764402" h="928334">
                <a:moveTo>
                  <a:pt x="547655" y="847516"/>
                </a:moveTo>
                <a:lnTo>
                  <a:pt x="544409" y="848959"/>
                </a:lnTo>
                <a:lnTo>
                  <a:pt x="540823" y="849684"/>
                </a:lnTo>
                <a:lnTo>
                  <a:pt x="537553" y="867024"/>
                </a:lnTo>
                <a:lnTo>
                  <a:pt x="540313" y="861993"/>
                </a:lnTo>
                <a:lnTo>
                  <a:pt x="544488" y="860044"/>
                </a:lnTo>
                <a:lnTo>
                  <a:pt x="547655" y="847516"/>
                </a:lnTo>
                <a:close/>
              </a:path>
              <a:path w="5764402" h="928334">
                <a:moveTo>
                  <a:pt x="537553" y="867024"/>
                </a:moveTo>
                <a:lnTo>
                  <a:pt x="542237" y="829395"/>
                </a:lnTo>
                <a:lnTo>
                  <a:pt x="534108" y="831427"/>
                </a:lnTo>
                <a:lnTo>
                  <a:pt x="537005" y="917450"/>
                </a:lnTo>
                <a:lnTo>
                  <a:pt x="539890" y="914724"/>
                </a:lnTo>
                <a:lnTo>
                  <a:pt x="538486" y="868129"/>
                </a:lnTo>
                <a:lnTo>
                  <a:pt x="537553" y="867024"/>
                </a:lnTo>
                <a:close/>
              </a:path>
              <a:path w="5764402" h="928334">
                <a:moveTo>
                  <a:pt x="513733" y="880736"/>
                </a:moveTo>
                <a:lnTo>
                  <a:pt x="509989" y="880352"/>
                </a:lnTo>
                <a:lnTo>
                  <a:pt x="505852" y="878466"/>
                </a:lnTo>
                <a:lnTo>
                  <a:pt x="505414" y="876914"/>
                </a:lnTo>
                <a:lnTo>
                  <a:pt x="502307" y="909517"/>
                </a:lnTo>
                <a:lnTo>
                  <a:pt x="503502" y="910022"/>
                </a:lnTo>
                <a:lnTo>
                  <a:pt x="517702" y="915606"/>
                </a:lnTo>
                <a:lnTo>
                  <a:pt x="513733" y="880736"/>
                </a:lnTo>
                <a:close/>
              </a:path>
              <a:path w="5764402" h="928334">
                <a:moveTo>
                  <a:pt x="538486" y="868129"/>
                </a:moveTo>
                <a:lnTo>
                  <a:pt x="539890" y="914724"/>
                </a:lnTo>
                <a:lnTo>
                  <a:pt x="543111" y="911141"/>
                </a:lnTo>
                <a:lnTo>
                  <a:pt x="547931" y="907188"/>
                </a:lnTo>
                <a:lnTo>
                  <a:pt x="555616" y="903355"/>
                </a:lnTo>
                <a:lnTo>
                  <a:pt x="551526" y="845606"/>
                </a:lnTo>
                <a:lnTo>
                  <a:pt x="547655" y="847516"/>
                </a:lnTo>
                <a:lnTo>
                  <a:pt x="548258" y="859162"/>
                </a:lnTo>
                <a:lnTo>
                  <a:pt x="547998" y="860823"/>
                </a:lnTo>
                <a:lnTo>
                  <a:pt x="545253" y="863734"/>
                </a:lnTo>
                <a:lnTo>
                  <a:pt x="541567" y="866601"/>
                </a:lnTo>
                <a:lnTo>
                  <a:pt x="538486" y="868129"/>
                </a:lnTo>
                <a:close/>
              </a:path>
              <a:path w="5764402" h="928334">
                <a:moveTo>
                  <a:pt x="603246" y="910500"/>
                </a:moveTo>
                <a:lnTo>
                  <a:pt x="598688" y="913228"/>
                </a:lnTo>
                <a:lnTo>
                  <a:pt x="602760" y="918258"/>
                </a:lnTo>
                <a:lnTo>
                  <a:pt x="611449" y="916685"/>
                </a:lnTo>
                <a:lnTo>
                  <a:pt x="603921" y="853599"/>
                </a:lnTo>
                <a:lnTo>
                  <a:pt x="600477" y="856124"/>
                </a:lnTo>
                <a:lnTo>
                  <a:pt x="595634" y="858015"/>
                </a:lnTo>
                <a:lnTo>
                  <a:pt x="588953" y="859089"/>
                </a:lnTo>
                <a:lnTo>
                  <a:pt x="587377" y="916452"/>
                </a:lnTo>
                <a:lnTo>
                  <a:pt x="603246" y="910500"/>
                </a:lnTo>
                <a:close/>
              </a:path>
              <a:path w="5764402" h="928334">
                <a:moveTo>
                  <a:pt x="579996" y="859161"/>
                </a:moveTo>
                <a:lnTo>
                  <a:pt x="568324" y="858049"/>
                </a:lnTo>
                <a:lnTo>
                  <a:pt x="570420" y="913134"/>
                </a:lnTo>
                <a:lnTo>
                  <a:pt x="577198" y="916603"/>
                </a:lnTo>
                <a:lnTo>
                  <a:pt x="587377" y="916452"/>
                </a:lnTo>
                <a:lnTo>
                  <a:pt x="588953" y="859089"/>
                </a:lnTo>
                <a:lnTo>
                  <a:pt x="579996" y="859161"/>
                </a:lnTo>
                <a:close/>
              </a:path>
              <a:path w="5764402" h="928334">
                <a:moveTo>
                  <a:pt x="568324" y="858049"/>
                </a:moveTo>
                <a:lnTo>
                  <a:pt x="553500" y="855570"/>
                </a:lnTo>
                <a:lnTo>
                  <a:pt x="555616" y="903355"/>
                </a:lnTo>
                <a:lnTo>
                  <a:pt x="557911" y="904057"/>
                </a:lnTo>
                <a:lnTo>
                  <a:pt x="564754" y="908225"/>
                </a:lnTo>
                <a:lnTo>
                  <a:pt x="570420" y="913134"/>
                </a:lnTo>
                <a:lnTo>
                  <a:pt x="568324" y="858049"/>
                </a:lnTo>
                <a:close/>
              </a:path>
              <a:path w="5764402" h="928334">
                <a:moveTo>
                  <a:pt x="564333" y="838977"/>
                </a:moveTo>
                <a:lnTo>
                  <a:pt x="560121" y="841146"/>
                </a:lnTo>
                <a:lnTo>
                  <a:pt x="555767" y="843419"/>
                </a:lnTo>
                <a:lnTo>
                  <a:pt x="551526" y="845606"/>
                </a:lnTo>
                <a:lnTo>
                  <a:pt x="555616" y="903355"/>
                </a:lnTo>
                <a:lnTo>
                  <a:pt x="553500" y="855570"/>
                </a:lnTo>
                <a:lnTo>
                  <a:pt x="562112" y="848231"/>
                </a:lnTo>
                <a:lnTo>
                  <a:pt x="564333" y="838977"/>
                </a:lnTo>
                <a:close/>
              </a:path>
              <a:path w="5764402" h="928334">
                <a:moveTo>
                  <a:pt x="682057" y="893129"/>
                </a:moveTo>
                <a:lnTo>
                  <a:pt x="689070" y="893234"/>
                </a:lnTo>
                <a:lnTo>
                  <a:pt x="696354" y="893704"/>
                </a:lnTo>
                <a:lnTo>
                  <a:pt x="700966" y="894511"/>
                </a:lnTo>
                <a:lnTo>
                  <a:pt x="703608" y="896957"/>
                </a:lnTo>
                <a:lnTo>
                  <a:pt x="703814" y="849692"/>
                </a:lnTo>
                <a:lnTo>
                  <a:pt x="698202" y="853282"/>
                </a:lnTo>
                <a:lnTo>
                  <a:pt x="690047" y="855782"/>
                </a:lnTo>
                <a:lnTo>
                  <a:pt x="682057" y="893129"/>
                </a:lnTo>
                <a:close/>
              </a:path>
              <a:path w="5764402" h="928334">
                <a:moveTo>
                  <a:pt x="678395" y="856739"/>
                </a:moveTo>
                <a:lnTo>
                  <a:pt x="662295" y="855701"/>
                </a:lnTo>
                <a:lnTo>
                  <a:pt x="667502" y="904487"/>
                </a:lnTo>
                <a:lnTo>
                  <a:pt x="674716" y="897702"/>
                </a:lnTo>
                <a:lnTo>
                  <a:pt x="682057" y="893129"/>
                </a:lnTo>
                <a:lnTo>
                  <a:pt x="690047" y="855782"/>
                </a:lnTo>
                <a:lnTo>
                  <a:pt x="678395" y="856739"/>
                </a:lnTo>
                <a:close/>
              </a:path>
              <a:path w="5764402" h="928334">
                <a:moveTo>
                  <a:pt x="660528" y="842603"/>
                </a:moveTo>
                <a:lnTo>
                  <a:pt x="657704" y="843900"/>
                </a:lnTo>
                <a:lnTo>
                  <a:pt x="660274" y="911568"/>
                </a:lnTo>
                <a:lnTo>
                  <a:pt x="667502" y="904487"/>
                </a:lnTo>
                <a:lnTo>
                  <a:pt x="662295" y="855701"/>
                </a:lnTo>
                <a:lnTo>
                  <a:pt x="660498" y="851000"/>
                </a:lnTo>
                <a:lnTo>
                  <a:pt x="659782" y="845858"/>
                </a:lnTo>
                <a:lnTo>
                  <a:pt x="660528" y="842603"/>
                </a:lnTo>
                <a:close/>
              </a:path>
              <a:path w="5764402" h="928334">
                <a:moveTo>
                  <a:pt x="632285" y="910303"/>
                </a:moveTo>
                <a:lnTo>
                  <a:pt x="637095" y="915409"/>
                </a:lnTo>
                <a:lnTo>
                  <a:pt x="645211" y="918946"/>
                </a:lnTo>
                <a:lnTo>
                  <a:pt x="652890" y="917026"/>
                </a:lnTo>
                <a:lnTo>
                  <a:pt x="660274" y="911568"/>
                </a:lnTo>
                <a:lnTo>
                  <a:pt x="657704" y="843900"/>
                </a:lnTo>
                <a:lnTo>
                  <a:pt x="649974" y="846208"/>
                </a:lnTo>
                <a:lnTo>
                  <a:pt x="637920" y="848647"/>
                </a:lnTo>
                <a:lnTo>
                  <a:pt x="632285" y="910303"/>
                </a:lnTo>
                <a:close/>
              </a:path>
              <a:path w="5764402" h="928334">
                <a:moveTo>
                  <a:pt x="619740" y="835393"/>
                </a:moveTo>
                <a:lnTo>
                  <a:pt x="615489" y="837874"/>
                </a:lnTo>
                <a:lnTo>
                  <a:pt x="620562" y="914450"/>
                </a:lnTo>
                <a:lnTo>
                  <a:pt x="628155" y="912130"/>
                </a:lnTo>
                <a:lnTo>
                  <a:pt x="632285" y="910303"/>
                </a:lnTo>
                <a:lnTo>
                  <a:pt x="637920" y="848647"/>
                </a:lnTo>
                <a:lnTo>
                  <a:pt x="620710" y="850981"/>
                </a:lnTo>
                <a:lnTo>
                  <a:pt x="619198" y="850702"/>
                </a:lnTo>
                <a:lnTo>
                  <a:pt x="619740" y="835393"/>
                </a:lnTo>
                <a:close/>
              </a:path>
              <a:path w="5764402" h="928334">
                <a:moveTo>
                  <a:pt x="612468" y="840821"/>
                </a:moveTo>
                <a:lnTo>
                  <a:pt x="610239" y="844050"/>
                </a:lnTo>
                <a:lnTo>
                  <a:pt x="611449" y="916685"/>
                </a:lnTo>
                <a:lnTo>
                  <a:pt x="620562" y="914450"/>
                </a:lnTo>
                <a:lnTo>
                  <a:pt x="615489" y="837874"/>
                </a:lnTo>
                <a:lnTo>
                  <a:pt x="612468" y="840821"/>
                </a:lnTo>
                <a:close/>
              </a:path>
              <a:path w="5764402" h="928334">
                <a:moveTo>
                  <a:pt x="611449" y="916685"/>
                </a:moveTo>
                <a:lnTo>
                  <a:pt x="610239" y="844050"/>
                </a:lnTo>
                <a:lnTo>
                  <a:pt x="608364" y="847378"/>
                </a:lnTo>
                <a:lnTo>
                  <a:pt x="606404" y="850622"/>
                </a:lnTo>
                <a:lnTo>
                  <a:pt x="603921" y="853599"/>
                </a:lnTo>
                <a:lnTo>
                  <a:pt x="611449" y="916685"/>
                </a:lnTo>
                <a:close/>
              </a:path>
              <a:path w="5764402" h="928334">
                <a:moveTo>
                  <a:pt x="598688" y="913228"/>
                </a:moveTo>
                <a:lnTo>
                  <a:pt x="594436" y="917107"/>
                </a:lnTo>
                <a:lnTo>
                  <a:pt x="596441" y="918591"/>
                </a:lnTo>
                <a:lnTo>
                  <a:pt x="602760" y="918258"/>
                </a:lnTo>
                <a:lnTo>
                  <a:pt x="598688" y="913228"/>
                </a:lnTo>
                <a:close/>
              </a:path>
              <a:path w="5764402" h="928334">
                <a:moveTo>
                  <a:pt x="640370" y="834179"/>
                </a:moveTo>
                <a:lnTo>
                  <a:pt x="638201" y="832432"/>
                </a:lnTo>
                <a:lnTo>
                  <a:pt x="633685" y="832561"/>
                </a:lnTo>
                <a:lnTo>
                  <a:pt x="625659" y="833561"/>
                </a:lnTo>
                <a:lnTo>
                  <a:pt x="619740" y="835393"/>
                </a:lnTo>
                <a:lnTo>
                  <a:pt x="619198" y="850702"/>
                </a:lnTo>
                <a:lnTo>
                  <a:pt x="620567" y="847927"/>
                </a:lnTo>
                <a:lnTo>
                  <a:pt x="627352" y="843320"/>
                </a:lnTo>
                <a:lnTo>
                  <a:pt x="635354" y="838273"/>
                </a:lnTo>
                <a:lnTo>
                  <a:pt x="640370" y="834179"/>
                </a:lnTo>
                <a:close/>
              </a:path>
              <a:path w="5764402" h="928334">
                <a:moveTo>
                  <a:pt x="571301" y="835714"/>
                </a:moveTo>
                <a:lnTo>
                  <a:pt x="568145" y="837103"/>
                </a:lnTo>
                <a:lnTo>
                  <a:pt x="568274" y="842711"/>
                </a:lnTo>
                <a:lnTo>
                  <a:pt x="572242" y="838818"/>
                </a:lnTo>
                <a:lnTo>
                  <a:pt x="574621" y="835154"/>
                </a:lnTo>
                <a:lnTo>
                  <a:pt x="571301" y="835714"/>
                </a:lnTo>
                <a:close/>
              </a:path>
              <a:path w="5764402" h="928334">
                <a:moveTo>
                  <a:pt x="564333" y="838977"/>
                </a:moveTo>
                <a:lnTo>
                  <a:pt x="562112" y="848231"/>
                </a:lnTo>
                <a:lnTo>
                  <a:pt x="568274" y="842711"/>
                </a:lnTo>
                <a:lnTo>
                  <a:pt x="568145" y="837103"/>
                </a:lnTo>
                <a:lnTo>
                  <a:pt x="564333" y="838977"/>
                </a:lnTo>
                <a:close/>
              </a:path>
              <a:path w="5764402" h="928334">
                <a:moveTo>
                  <a:pt x="483821" y="906193"/>
                </a:moveTo>
                <a:lnTo>
                  <a:pt x="484906" y="917758"/>
                </a:lnTo>
                <a:lnTo>
                  <a:pt x="492492" y="914695"/>
                </a:lnTo>
                <a:lnTo>
                  <a:pt x="502307" y="909517"/>
                </a:lnTo>
                <a:lnTo>
                  <a:pt x="495949" y="902283"/>
                </a:lnTo>
                <a:lnTo>
                  <a:pt x="492589" y="903370"/>
                </a:lnTo>
                <a:lnTo>
                  <a:pt x="488211" y="904781"/>
                </a:lnTo>
                <a:lnTo>
                  <a:pt x="483821" y="906193"/>
                </a:lnTo>
                <a:close/>
              </a:path>
              <a:path w="5764402" h="928334">
                <a:moveTo>
                  <a:pt x="480424" y="907283"/>
                </a:moveTo>
                <a:lnTo>
                  <a:pt x="479180" y="919065"/>
                </a:lnTo>
                <a:lnTo>
                  <a:pt x="484906" y="917758"/>
                </a:lnTo>
                <a:lnTo>
                  <a:pt x="483821" y="906193"/>
                </a:lnTo>
                <a:lnTo>
                  <a:pt x="480424" y="907283"/>
                </a:lnTo>
                <a:close/>
              </a:path>
              <a:path w="5764402" h="928334">
                <a:moveTo>
                  <a:pt x="475855" y="844348"/>
                </a:moveTo>
                <a:lnTo>
                  <a:pt x="476791" y="858192"/>
                </a:lnTo>
                <a:lnTo>
                  <a:pt x="481700" y="854035"/>
                </a:lnTo>
                <a:lnTo>
                  <a:pt x="485727" y="849680"/>
                </a:lnTo>
                <a:lnTo>
                  <a:pt x="486803" y="846918"/>
                </a:lnTo>
                <a:lnTo>
                  <a:pt x="485641" y="845377"/>
                </a:lnTo>
                <a:lnTo>
                  <a:pt x="482953" y="844684"/>
                </a:lnTo>
                <a:lnTo>
                  <a:pt x="479454" y="844465"/>
                </a:lnTo>
                <a:lnTo>
                  <a:pt x="475855" y="844348"/>
                </a:lnTo>
                <a:close/>
              </a:path>
              <a:path w="5764402" h="928334">
                <a:moveTo>
                  <a:pt x="475831" y="835143"/>
                </a:moveTo>
                <a:lnTo>
                  <a:pt x="471597" y="840877"/>
                </a:lnTo>
                <a:lnTo>
                  <a:pt x="474734" y="837437"/>
                </a:lnTo>
                <a:lnTo>
                  <a:pt x="481338" y="832235"/>
                </a:lnTo>
                <a:lnTo>
                  <a:pt x="475831" y="835143"/>
                </a:lnTo>
                <a:close/>
              </a:path>
              <a:path w="5764402" h="928334">
                <a:moveTo>
                  <a:pt x="463184" y="910022"/>
                </a:moveTo>
                <a:lnTo>
                  <a:pt x="460508" y="884481"/>
                </a:lnTo>
                <a:lnTo>
                  <a:pt x="456650" y="888628"/>
                </a:lnTo>
                <a:lnTo>
                  <a:pt x="452429" y="892578"/>
                </a:lnTo>
                <a:lnTo>
                  <a:pt x="449209" y="895805"/>
                </a:lnTo>
                <a:lnTo>
                  <a:pt x="448357" y="897783"/>
                </a:lnTo>
                <a:lnTo>
                  <a:pt x="450368" y="910722"/>
                </a:lnTo>
                <a:lnTo>
                  <a:pt x="455982" y="909149"/>
                </a:lnTo>
                <a:lnTo>
                  <a:pt x="460131" y="909035"/>
                </a:lnTo>
                <a:lnTo>
                  <a:pt x="463184" y="910022"/>
                </a:lnTo>
                <a:close/>
              </a:path>
              <a:path w="5764402" h="928334">
                <a:moveTo>
                  <a:pt x="445077" y="891054"/>
                </a:moveTo>
                <a:lnTo>
                  <a:pt x="440200" y="888392"/>
                </a:lnTo>
                <a:lnTo>
                  <a:pt x="442920" y="914110"/>
                </a:lnTo>
                <a:lnTo>
                  <a:pt x="450368" y="910722"/>
                </a:lnTo>
                <a:lnTo>
                  <a:pt x="448357" y="897783"/>
                </a:lnTo>
                <a:lnTo>
                  <a:pt x="445077" y="891054"/>
                </a:lnTo>
                <a:close/>
              </a:path>
              <a:path w="5764402" h="928334">
                <a:moveTo>
                  <a:pt x="435247" y="890977"/>
                </a:moveTo>
                <a:lnTo>
                  <a:pt x="430880" y="897024"/>
                </a:lnTo>
                <a:lnTo>
                  <a:pt x="432527" y="920135"/>
                </a:lnTo>
                <a:lnTo>
                  <a:pt x="433268" y="919672"/>
                </a:lnTo>
                <a:lnTo>
                  <a:pt x="442920" y="914110"/>
                </a:lnTo>
                <a:lnTo>
                  <a:pt x="440200" y="888392"/>
                </a:lnTo>
                <a:lnTo>
                  <a:pt x="435247" y="890977"/>
                </a:lnTo>
                <a:close/>
              </a:path>
              <a:path w="5764402" h="928334">
                <a:moveTo>
                  <a:pt x="427923" y="918088"/>
                </a:moveTo>
                <a:lnTo>
                  <a:pt x="432527" y="920135"/>
                </a:lnTo>
                <a:lnTo>
                  <a:pt x="430880" y="897024"/>
                </a:lnTo>
                <a:lnTo>
                  <a:pt x="427762" y="904748"/>
                </a:lnTo>
                <a:lnTo>
                  <a:pt x="426555" y="912364"/>
                </a:lnTo>
                <a:lnTo>
                  <a:pt x="427923" y="918088"/>
                </a:lnTo>
                <a:close/>
              </a:path>
              <a:path w="5764402" h="928334">
                <a:moveTo>
                  <a:pt x="462507" y="837651"/>
                </a:moveTo>
                <a:lnTo>
                  <a:pt x="458667" y="838120"/>
                </a:lnTo>
                <a:lnTo>
                  <a:pt x="460160" y="843382"/>
                </a:lnTo>
                <a:lnTo>
                  <a:pt x="462886" y="841109"/>
                </a:lnTo>
                <a:lnTo>
                  <a:pt x="462507" y="837651"/>
                </a:lnTo>
                <a:close/>
              </a:path>
              <a:path w="5764402" h="928334">
                <a:moveTo>
                  <a:pt x="722922" y="845717"/>
                </a:moveTo>
                <a:lnTo>
                  <a:pt x="719159" y="848089"/>
                </a:lnTo>
                <a:lnTo>
                  <a:pt x="719491" y="854484"/>
                </a:lnTo>
                <a:lnTo>
                  <a:pt x="723120" y="855864"/>
                </a:lnTo>
                <a:lnTo>
                  <a:pt x="725646" y="842830"/>
                </a:lnTo>
                <a:lnTo>
                  <a:pt x="722922" y="845717"/>
                </a:lnTo>
                <a:close/>
              </a:path>
              <a:path w="5764402" h="928334">
                <a:moveTo>
                  <a:pt x="717001" y="847885"/>
                </a:moveTo>
                <a:lnTo>
                  <a:pt x="716229" y="853669"/>
                </a:lnTo>
                <a:lnTo>
                  <a:pt x="719491" y="854484"/>
                </a:lnTo>
                <a:lnTo>
                  <a:pt x="719159" y="848089"/>
                </a:lnTo>
                <a:lnTo>
                  <a:pt x="717001" y="847885"/>
                </a:lnTo>
                <a:close/>
              </a:path>
              <a:path w="5764402" h="928334">
                <a:moveTo>
                  <a:pt x="719899" y="860048"/>
                </a:moveTo>
                <a:lnTo>
                  <a:pt x="726435" y="857767"/>
                </a:lnTo>
                <a:lnTo>
                  <a:pt x="722780" y="856705"/>
                </a:lnTo>
                <a:lnTo>
                  <a:pt x="719744" y="857081"/>
                </a:lnTo>
                <a:lnTo>
                  <a:pt x="719597" y="862358"/>
                </a:lnTo>
                <a:lnTo>
                  <a:pt x="719899" y="860048"/>
                </a:lnTo>
                <a:close/>
              </a:path>
              <a:path w="5764402" h="928334">
                <a:moveTo>
                  <a:pt x="709693" y="908058"/>
                </a:moveTo>
                <a:lnTo>
                  <a:pt x="718011" y="908074"/>
                </a:lnTo>
                <a:lnTo>
                  <a:pt x="710680" y="856731"/>
                </a:lnTo>
                <a:lnTo>
                  <a:pt x="707197" y="856150"/>
                </a:lnTo>
                <a:lnTo>
                  <a:pt x="706113" y="855397"/>
                </a:lnTo>
                <a:lnTo>
                  <a:pt x="709693" y="908058"/>
                </a:lnTo>
                <a:close/>
              </a:path>
              <a:path w="5764402" h="928334">
                <a:moveTo>
                  <a:pt x="699847" y="900214"/>
                </a:moveTo>
                <a:lnTo>
                  <a:pt x="696459" y="902035"/>
                </a:lnTo>
                <a:lnTo>
                  <a:pt x="697997" y="914394"/>
                </a:lnTo>
                <a:lnTo>
                  <a:pt x="709693" y="908058"/>
                </a:lnTo>
                <a:lnTo>
                  <a:pt x="703608" y="896957"/>
                </a:lnTo>
                <a:lnTo>
                  <a:pt x="699847" y="900214"/>
                </a:lnTo>
                <a:close/>
              </a:path>
              <a:path w="5764402" h="928334">
                <a:moveTo>
                  <a:pt x="684542" y="907732"/>
                </a:moveTo>
                <a:lnTo>
                  <a:pt x="684935" y="916161"/>
                </a:lnTo>
                <a:lnTo>
                  <a:pt x="692304" y="916661"/>
                </a:lnTo>
                <a:lnTo>
                  <a:pt x="697997" y="914394"/>
                </a:lnTo>
                <a:lnTo>
                  <a:pt x="696459" y="902035"/>
                </a:lnTo>
                <a:lnTo>
                  <a:pt x="692541" y="903925"/>
                </a:lnTo>
                <a:lnTo>
                  <a:pt x="688449" y="905839"/>
                </a:lnTo>
                <a:lnTo>
                  <a:pt x="684542" y="907732"/>
                </a:lnTo>
                <a:close/>
              </a:path>
              <a:path w="5764402" h="928334">
                <a:moveTo>
                  <a:pt x="681174" y="909561"/>
                </a:moveTo>
                <a:lnTo>
                  <a:pt x="677489" y="912843"/>
                </a:lnTo>
                <a:lnTo>
                  <a:pt x="680247" y="915329"/>
                </a:lnTo>
                <a:lnTo>
                  <a:pt x="684935" y="916161"/>
                </a:lnTo>
                <a:lnTo>
                  <a:pt x="684542" y="907732"/>
                </a:lnTo>
                <a:lnTo>
                  <a:pt x="681174" y="909561"/>
                </a:lnTo>
                <a:close/>
              </a:path>
              <a:path w="5764402" h="928334">
                <a:moveTo>
                  <a:pt x="275787" y="860392"/>
                </a:moveTo>
                <a:lnTo>
                  <a:pt x="273647" y="857833"/>
                </a:lnTo>
                <a:lnTo>
                  <a:pt x="270427" y="856615"/>
                </a:lnTo>
                <a:lnTo>
                  <a:pt x="266292" y="855421"/>
                </a:lnTo>
                <a:lnTo>
                  <a:pt x="261631" y="854243"/>
                </a:lnTo>
                <a:lnTo>
                  <a:pt x="257398" y="889607"/>
                </a:lnTo>
                <a:lnTo>
                  <a:pt x="264396" y="892277"/>
                </a:lnTo>
                <a:lnTo>
                  <a:pt x="261362" y="864878"/>
                </a:lnTo>
                <a:lnTo>
                  <a:pt x="262418" y="864693"/>
                </a:lnTo>
                <a:lnTo>
                  <a:pt x="269603" y="863183"/>
                </a:lnTo>
                <a:lnTo>
                  <a:pt x="273930" y="861753"/>
                </a:lnTo>
                <a:lnTo>
                  <a:pt x="275787" y="860392"/>
                </a:lnTo>
                <a:close/>
              </a:path>
              <a:path w="5764402" h="928334">
                <a:moveTo>
                  <a:pt x="248379" y="850691"/>
                </a:moveTo>
                <a:lnTo>
                  <a:pt x="251686" y="916016"/>
                </a:lnTo>
                <a:lnTo>
                  <a:pt x="255573" y="892217"/>
                </a:lnTo>
                <a:lnTo>
                  <a:pt x="257398" y="889607"/>
                </a:lnTo>
                <a:lnTo>
                  <a:pt x="261631" y="854243"/>
                </a:lnTo>
                <a:lnTo>
                  <a:pt x="256833" y="853069"/>
                </a:lnTo>
                <a:lnTo>
                  <a:pt x="252286" y="851889"/>
                </a:lnTo>
                <a:lnTo>
                  <a:pt x="248379" y="850691"/>
                </a:lnTo>
                <a:close/>
              </a:path>
              <a:path w="5764402" h="928334">
                <a:moveTo>
                  <a:pt x="287735" y="92663"/>
                </a:moveTo>
                <a:lnTo>
                  <a:pt x="292265" y="94963"/>
                </a:lnTo>
                <a:lnTo>
                  <a:pt x="290169" y="92537"/>
                </a:lnTo>
                <a:lnTo>
                  <a:pt x="288940" y="81750"/>
                </a:lnTo>
                <a:lnTo>
                  <a:pt x="285389" y="85374"/>
                </a:lnTo>
                <a:lnTo>
                  <a:pt x="284752" y="89077"/>
                </a:lnTo>
                <a:lnTo>
                  <a:pt x="287735" y="92663"/>
                </a:lnTo>
                <a:close/>
              </a:path>
              <a:path w="5764402" h="928334">
                <a:moveTo>
                  <a:pt x="295085" y="864073"/>
                </a:moveTo>
                <a:lnTo>
                  <a:pt x="292187" y="865346"/>
                </a:lnTo>
                <a:lnTo>
                  <a:pt x="288225" y="866126"/>
                </a:lnTo>
                <a:lnTo>
                  <a:pt x="282339" y="866350"/>
                </a:lnTo>
                <a:lnTo>
                  <a:pt x="273672" y="865955"/>
                </a:lnTo>
                <a:lnTo>
                  <a:pt x="264396" y="892277"/>
                </a:lnTo>
                <a:lnTo>
                  <a:pt x="260921" y="897003"/>
                </a:lnTo>
                <a:lnTo>
                  <a:pt x="257290" y="896039"/>
                </a:lnTo>
                <a:lnTo>
                  <a:pt x="263970" y="914301"/>
                </a:lnTo>
                <a:lnTo>
                  <a:pt x="268678" y="920981"/>
                </a:lnTo>
                <a:lnTo>
                  <a:pt x="275763" y="920878"/>
                </a:lnTo>
                <a:lnTo>
                  <a:pt x="284046" y="920199"/>
                </a:lnTo>
                <a:lnTo>
                  <a:pt x="292882" y="919047"/>
                </a:lnTo>
                <a:lnTo>
                  <a:pt x="295085" y="864073"/>
                </a:lnTo>
                <a:close/>
              </a:path>
              <a:path w="5764402" h="928334">
                <a:moveTo>
                  <a:pt x="255573" y="892217"/>
                </a:moveTo>
                <a:lnTo>
                  <a:pt x="251686" y="916016"/>
                </a:lnTo>
                <a:lnTo>
                  <a:pt x="263970" y="914301"/>
                </a:lnTo>
                <a:lnTo>
                  <a:pt x="257290" y="896039"/>
                </a:lnTo>
                <a:lnTo>
                  <a:pt x="255573" y="892217"/>
                </a:lnTo>
                <a:close/>
              </a:path>
              <a:path w="5764402" h="928334">
                <a:moveTo>
                  <a:pt x="316260" y="913815"/>
                </a:moveTo>
                <a:lnTo>
                  <a:pt x="320859" y="911830"/>
                </a:lnTo>
                <a:lnTo>
                  <a:pt x="321396" y="908134"/>
                </a:lnTo>
                <a:lnTo>
                  <a:pt x="316043" y="906633"/>
                </a:lnTo>
                <a:lnTo>
                  <a:pt x="313232" y="855317"/>
                </a:lnTo>
                <a:lnTo>
                  <a:pt x="309634" y="915749"/>
                </a:lnTo>
                <a:lnTo>
                  <a:pt x="316260" y="913815"/>
                </a:lnTo>
                <a:close/>
              </a:path>
              <a:path w="5764402" h="928334">
                <a:moveTo>
                  <a:pt x="305993" y="857930"/>
                </a:moveTo>
                <a:lnTo>
                  <a:pt x="301129" y="860302"/>
                </a:lnTo>
                <a:lnTo>
                  <a:pt x="301626" y="917529"/>
                </a:lnTo>
                <a:lnTo>
                  <a:pt x="309634" y="915749"/>
                </a:lnTo>
                <a:lnTo>
                  <a:pt x="313232" y="855317"/>
                </a:lnTo>
                <a:lnTo>
                  <a:pt x="305993" y="857930"/>
                </a:lnTo>
                <a:close/>
              </a:path>
              <a:path w="5764402" h="928334">
                <a:moveTo>
                  <a:pt x="301626" y="917529"/>
                </a:moveTo>
                <a:lnTo>
                  <a:pt x="301129" y="860302"/>
                </a:lnTo>
                <a:lnTo>
                  <a:pt x="297779" y="862370"/>
                </a:lnTo>
                <a:lnTo>
                  <a:pt x="295085" y="864073"/>
                </a:lnTo>
                <a:lnTo>
                  <a:pt x="292882" y="919047"/>
                </a:lnTo>
                <a:lnTo>
                  <a:pt x="301626" y="917529"/>
                </a:lnTo>
                <a:close/>
              </a:path>
              <a:path w="5764402" h="928334">
                <a:moveTo>
                  <a:pt x="365073" y="838985"/>
                </a:moveTo>
                <a:lnTo>
                  <a:pt x="365158" y="854456"/>
                </a:lnTo>
                <a:lnTo>
                  <a:pt x="374475" y="851557"/>
                </a:lnTo>
                <a:lnTo>
                  <a:pt x="384856" y="847445"/>
                </a:lnTo>
                <a:lnTo>
                  <a:pt x="390342" y="844010"/>
                </a:lnTo>
                <a:lnTo>
                  <a:pt x="391730" y="841277"/>
                </a:lnTo>
                <a:lnTo>
                  <a:pt x="389817" y="839269"/>
                </a:lnTo>
                <a:lnTo>
                  <a:pt x="385398" y="838011"/>
                </a:lnTo>
                <a:lnTo>
                  <a:pt x="379271" y="837528"/>
                </a:lnTo>
                <a:lnTo>
                  <a:pt x="372230" y="837844"/>
                </a:lnTo>
                <a:lnTo>
                  <a:pt x="365073" y="838985"/>
                </a:lnTo>
                <a:close/>
              </a:path>
              <a:path w="5764402" h="928334">
                <a:moveTo>
                  <a:pt x="263436" y="920400"/>
                </a:moveTo>
                <a:lnTo>
                  <a:pt x="268678" y="920981"/>
                </a:lnTo>
                <a:lnTo>
                  <a:pt x="263970" y="914301"/>
                </a:lnTo>
                <a:lnTo>
                  <a:pt x="261064" y="916768"/>
                </a:lnTo>
                <a:lnTo>
                  <a:pt x="260683" y="919031"/>
                </a:lnTo>
                <a:lnTo>
                  <a:pt x="263436" y="920400"/>
                </a:lnTo>
                <a:close/>
              </a:path>
              <a:path w="5764402" h="928334">
                <a:moveTo>
                  <a:pt x="16887" y="225432"/>
                </a:moveTo>
                <a:lnTo>
                  <a:pt x="12965" y="228594"/>
                </a:lnTo>
                <a:lnTo>
                  <a:pt x="10031" y="237209"/>
                </a:lnTo>
                <a:lnTo>
                  <a:pt x="8856" y="246671"/>
                </a:lnTo>
                <a:lnTo>
                  <a:pt x="8640" y="258953"/>
                </a:lnTo>
                <a:lnTo>
                  <a:pt x="9510" y="274390"/>
                </a:lnTo>
                <a:lnTo>
                  <a:pt x="10679" y="290572"/>
                </a:lnTo>
                <a:lnTo>
                  <a:pt x="13358" y="335742"/>
                </a:lnTo>
                <a:lnTo>
                  <a:pt x="16887" y="225432"/>
                </a:lnTo>
                <a:close/>
              </a:path>
              <a:path w="5764402" h="928334">
                <a:moveTo>
                  <a:pt x="11385" y="472203"/>
                </a:moveTo>
                <a:lnTo>
                  <a:pt x="12339" y="481821"/>
                </a:lnTo>
                <a:lnTo>
                  <a:pt x="12343" y="492380"/>
                </a:lnTo>
                <a:lnTo>
                  <a:pt x="11663" y="503307"/>
                </a:lnTo>
                <a:lnTo>
                  <a:pt x="10566" y="514025"/>
                </a:lnTo>
                <a:lnTo>
                  <a:pt x="13574" y="534915"/>
                </a:lnTo>
                <a:lnTo>
                  <a:pt x="13681" y="458561"/>
                </a:lnTo>
                <a:lnTo>
                  <a:pt x="11385" y="472203"/>
                </a:lnTo>
                <a:close/>
              </a:path>
              <a:path w="5764402" h="928334">
                <a:moveTo>
                  <a:pt x="10134" y="541758"/>
                </a:moveTo>
                <a:lnTo>
                  <a:pt x="13574" y="534915"/>
                </a:lnTo>
                <a:lnTo>
                  <a:pt x="10566" y="514025"/>
                </a:lnTo>
                <a:lnTo>
                  <a:pt x="9317" y="523961"/>
                </a:lnTo>
                <a:lnTo>
                  <a:pt x="8184" y="532538"/>
                </a:lnTo>
                <a:lnTo>
                  <a:pt x="8142" y="544366"/>
                </a:lnTo>
                <a:lnTo>
                  <a:pt x="10134" y="541758"/>
                </a:lnTo>
                <a:close/>
              </a:path>
              <a:path w="5764402" h="928334">
                <a:moveTo>
                  <a:pt x="7433" y="539181"/>
                </a:moveTo>
                <a:lnTo>
                  <a:pt x="7330" y="543315"/>
                </a:lnTo>
                <a:lnTo>
                  <a:pt x="8142" y="544366"/>
                </a:lnTo>
                <a:lnTo>
                  <a:pt x="8184" y="532538"/>
                </a:lnTo>
                <a:lnTo>
                  <a:pt x="7433" y="539181"/>
                </a:lnTo>
                <a:close/>
              </a:path>
              <a:path w="5764402" h="928334">
                <a:moveTo>
                  <a:pt x="86128" y="554580"/>
                </a:moveTo>
                <a:lnTo>
                  <a:pt x="88840" y="542979"/>
                </a:lnTo>
                <a:lnTo>
                  <a:pt x="88955" y="541673"/>
                </a:lnTo>
                <a:lnTo>
                  <a:pt x="85728" y="549665"/>
                </a:lnTo>
                <a:lnTo>
                  <a:pt x="84742" y="553990"/>
                </a:lnTo>
                <a:lnTo>
                  <a:pt x="86128" y="554580"/>
                </a:lnTo>
                <a:close/>
              </a:path>
              <a:path w="5764402" h="928334">
                <a:moveTo>
                  <a:pt x="89239" y="562871"/>
                </a:moveTo>
                <a:lnTo>
                  <a:pt x="90524" y="558074"/>
                </a:lnTo>
                <a:lnTo>
                  <a:pt x="88689" y="555670"/>
                </a:lnTo>
                <a:lnTo>
                  <a:pt x="86128" y="554580"/>
                </a:lnTo>
                <a:lnTo>
                  <a:pt x="86097" y="554715"/>
                </a:lnTo>
                <a:lnTo>
                  <a:pt x="85611" y="571491"/>
                </a:lnTo>
                <a:lnTo>
                  <a:pt x="89239" y="562871"/>
                </a:lnTo>
                <a:close/>
              </a:path>
              <a:path w="5764402" h="928334">
                <a:moveTo>
                  <a:pt x="85611" y="571491"/>
                </a:moveTo>
                <a:lnTo>
                  <a:pt x="86097" y="554715"/>
                </a:lnTo>
                <a:lnTo>
                  <a:pt x="81261" y="562214"/>
                </a:lnTo>
                <a:lnTo>
                  <a:pt x="75247" y="566020"/>
                </a:lnTo>
                <a:lnTo>
                  <a:pt x="76599" y="597691"/>
                </a:lnTo>
                <a:lnTo>
                  <a:pt x="78586" y="601724"/>
                </a:lnTo>
                <a:lnTo>
                  <a:pt x="78638" y="574351"/>
                </a:lnTo>
                <a:lnTo>
                  <a:pt x="78923" y="572839"/>
                </a:lnTo>
                <a:lnTo>
                  <a:pt x="84891" y="573039"/>
                </a:lnTo>
                <a:lnTo>
                  <a:pt x="85611" y="571491"/>
                </a:lnTo>
                <a:close/>
              </a:path>
              <a:path w="5764402" h="928334">
                <a:moveTo>
                  <a:pt x="78586" y="601724"/>
                </a:moveTo>
                <a:lnTo>
                  <a:pt x="74731" y="606974"/>
                </a:lnTo>
                <a:lnTo>
                  <a:pt x="74363" y="605928"/>
                </a:lnTo>
                <a:lnTo>
                  <a:pt x="73585" y="598038"/>
                </a:lnTo>
                <a:lnTo>
                  <a:pt x="76599" y="597691"/>
                </a:lnTo>
                <a:lnTo>
                  <a:pt x="75247" y="566020"/>
                </a:lnTo>
                <a:lnTo>
                  <a:pt x="70541" y="624750"/>
                </a:lnTo>
                <a:lnTo>
                  <a:pt x="75727" y="619586"/>
                </a:lnTo>
                <a:lnTo>
                  <a:pt x="78586" y="601724"/>
                </a:lnTo>
                <a:close/>
              </a:path>
              <a:path w="5764402" h="928334">
                <a:moveTo>
                  <a:pt x="70142" y="626401"/>
                </a:moveTo>
                <a:lnTo>
                  <a:pt x="70541" y="624750"/>
                </a:lnTo>
                <a:lnTo>
                  <a:pt x="75247" y="566020"/>
                </a:lnTo>
                <a:lnTo>
                  <a:pt x="68965" y="566676"/>
                </a:lnTo>
                <a:lnTo>
                  <a:pt x="69254" y="743151"/>
                </a:lnTo>
                <a:lnTo>
                  <a:pt x="69530" y="740067"/>
                </a:lnTo>
                <a:lnTo>
                  <a:pt x="72601" y="736279"/>
                </a:lnTo>
                <a:lnTo>
                  <a:pt x="71237" y="637304"/>
                </a:lnTo>
                <a:lnTo>
                  <a:pt x="70142" y="626401"/>
                </a:lnTo>
                <a:close/>
              </a:path>
              <a:path w="5764402" h="928334">
                <a:moveTo>
                  <a:pt x="86711" y="663918"/>
                </a:moveTo>
                <a:lnTo>
                  <a:pt x="88982" y="665313"/>
                </a:lnTo>
                <a:lnTo>
                  <a:pt x="88668" y="663222"/>
                </a:lnTo>
                <a:lnTo>
                  <a:pt x="86673" y="662106"/>
                </a:lnTo>
                <a:lnTo>
                  <a:pt x="85440" y="663644"/>
                </a:lnTo>
                <a:lnTo>
                  <a:pt x="86711" y="663918"/>
                </a:lnTo>
                <a:close/>
              </a:path>
              <a:path w="5764402" h="928334">
                <a:moveTo>
                  <a:pt x="85349" y="683143"/>
                </a:moveTo>
                <a:lnTo>
                  <a:pt x="84601" y="677601"/>
                </a:lnTo>
                <a:lnTo>
                  <a:pt x="83174" y="678384"/>
                </a:lnTo>
                <a:lnTo>
                  <a:pt x="82626" y="682323"/>
                </a:lnTo>
                <a:lnTo>
                  <a:pt x="82276" y="687035"/>
                </a:lnTo>
                <a:lnTo>
                  <a:pt x="82189" y="691327"/>
                </a:lnTo>
                <a:lnTo>
                  <a:pt x="82430" y="694005"/>
                </a:lnTo>
                <a:lnTo>
                  <a:pt x="83065" y="693877"/>
                </a:lnTo>
                <a:lnTo>
                  <a:pt x="84160" y="689748"/>
                </a:lnTo>
                <a:lnTo>
                  <a:pt x="85349" y="683143"/>
                </a:lnTo>
                <a:close/>
              </a:path>
              <a:path w="5764402" h="928334">
                <a:moveTo>
                  <a:pt x="96165" y="673771"/>
                </a:moveTo>
                <a:lnTo>
                  <a:pt x="93674" y="679468"/>
                </a:lnTo>
                <a:lnTo>
                  <a:pt x="94335" y="684847"/>
                </a:lnTo>
                <a:lnTo>
                  <a:pt x="96746" y="682942"/>
                </a:lnTo>
                <a:lnTo>
                  <a:pt x="96361" y="674046"/>
                </a:lnTo>
                <a:lnTo>
                  <a:pt x="96165" y="673771"/>
                </a:lnTo>
                <a:close/>
              </a:path>
              <a:path w="5764402" h="928334">
                <a:moveTo>
                  <a:pt x="93150" y="677969"/>
                </a:moveTo>
                <a:lnTo>
                  <a:pt x="90060" y="678306"/>
                </a:lnTo>
                <a:lnTo>
                  <a:pt x="91281" y="681950"/>
                </a:lnTo>
                <a:lnTo>
                  <a:pt x="94335" y="684847"/>
                </a:lnTo>
                <a:lnTo>
                  <a:pt x="93674" y="679468"/>
                </a:lnTo>
                <a:lnTo>
                  <a:pt x="93150" y="677969"/>
                </a:lnTo>
                <a:close/>
              </a:path>
              <a:path w="5764402" h="928334">
                <a:moveTo>
                  <a:pt x="72464" y="554114"/>
                </a:moveTo>
                <a:lnTo>
                  <a:pt x="73307" y="558415"/>
                </a:lnTo>
                <a:lnTo>
                  <a:pt x="74477" y="559938"/>
                </a:lnTo>
                <a:lnTo>
                  <a:pt x="75568" y="556048"/>
                </a:lnTo>
                <a:lnTo>
                  <a:pt x="75975" y="550888"/>
                </a:lnTo>
                <a:lnTo>
                  <a:pt x="73391" y="547715"/>
                </a:lnTo>
                <a:lnTo>
                  <a:pt x="72464" y="554114"/>
                </a:lnTo>
                <a:close/>
              </a:path>
              <a:path w="5764402" h="928334">
                <a:moveTo>
                  <a:pt x="96234" y="450319"/>
                </a:moveTo>
                <a:lnTo>
                  <a:pt x="92740" y="452736"/>
                </a:lnTo>
                <a:lnTo>
                  <a:pt x="93933" y="463113"/>
                </a:lnTo>
                <a:lnTo>
                  <a:pt x="95902" y="458921"/>
                </a:lnTo>
                <a:lnTo>
                  <a:pt x="97291" y="454599"/>
                </a:lnTo>
                <a:lnTo>
                  <a:pt x="97576" y="451336"/>
                </a:lnTo>
                <a:lnTo>
                  <a:pt x="96234" y="450319"/>
                </a:lnTo>
                <a:close/>
              </a:path>
              <a:path w="5764402" h="928334">
                <a:moveTo>
                  <a:pt x="89779" y="463028"/>
                </a:moveTo>
                <a:lnTo>
                  <a:pt x="90347" y="466354"/>
                </a:lnTo>
                <a:lnTo>
                  <a:pt x="91906" y="465986"/>
                </a:lnTo>
                <a:lnTo>
                  <a:pt x="93933" y="463113"/>
                </a:lnTo>
                <a:lnTo>
                  <a:pt x="92740" y="452736"/>
                </a:lnTo>
                <a:lnTo>
                  <a:pt x="90724" y="454820"/>
                </a:lnTo>
                <a:lnTo>
                  <a:pt x="89779" y="463028"/>
                </a:lnTo>
                <a:close/>
              </a:path>
              <a:path w="5764402" h="928334">
                <a:moveTo>
                  <a:pt x="79712" y="469915"/>
                </a:moveTo>
                <a:lnTo>
                  <a:pt x="78095" y="477309"/>
                </a:lnTo>
                <a:lnTo>
                  <a:pt x="80521" y="476401"/>
                </a:lnTo>
                <a:lnTo>
                  <a:pt x="82837" y="472214"/>
                </a:lnTo>
                <a:lnTo>
                  <a:pt x="79712" y="469915"/>
                </a:lnTo>
                <a:close/>
              </a:path>
              <a:path w="5764402" h="928334">
                <a:moveTo>
                  <a:pt x="79374" y="401066"/>
                </a:moveTo>
                <a:lnTo>
                  <a:pt x="80035" y="417320"/>
                </a:lnTo>
                <a:lnTo>
                  <a:pt x="81765" y="416994"/>
                </a:lnTo>
                <a:lnTo>
                  <a:pt x="82671" y="413945"/>
                </a:lnTo>
                <a:lnTo>
                  <a:pt x="82883" y="409408"/>
                </a:lnTo>
                <a:lnTo>
                  <a:pt x="82530" y="404617"/>
                </a:lnTo>
                <a:lnTo>
                  <a:pt x="81741" y="400806"/>
                </a:lnTo>
                <a:lnTo>
                  <a:pt x="79374" y="401066"/>
                </a:lnTo>
                <a:close/>
              </a:path>
              <a:path w="5764402" h="928334">
                <a:moveTo>
                  <a:pt x="78055" y="407605"/>
                </a:moveTo>
                <a:lnTo>
                  <a:pt x="77352" y="413689"/>
                </a:lnTo>
                <a:lnTo>
                  <a:pt x="80035" y="417320"/>
                </a:lnTo>
                <a:lnTo>
                  <a:pt x="79374" y="401066"/>
                </a:lnTo>
                <a:lnTo>
                  <a:pt x="78055" y="407605"/>
                </a:lnTo>
                <a:close/>
              </a:path>
              <a:path w="5764402" h="928334">
                <a:moveTo>
                  <a:pt x="74124" y="711261"/>
                </a:moveTo>
                <a:lnTo>
                  <a:pt x="73342" y="706432"/>
                </a:lnTo>
                <a:lnTo>
                  <a:pt x="72601" y="736279"/>
                </a:lnTo>
                <a:lnTo>
                  <a:pt x="79153" y="731522"/>
                </a:lnTo>
                <a:lnTo>
                  <a:pt x="89872" y="725532"/>
                </a:lnTo>
                <a:lnTo>
                  <a:pt x="85187" y="698939"/>
                </a:lnTo>
                <a:lnTo>
                  <a:pt x="79929" y="703166"/>
                </a:lnTo>
                <a:lnTo>
                  <a:pt x="77155" y="711981"/>
                </a:lnTo>
                <a:lnTo>
                  <a:pt x="76689" y="712198"/>
                </a:lnTo>
                <a:lnTo>
                  <a:pt x="78779" y="716873"/>
                </a:lnTo>
                <a:lnTo>
                  <a:pt x="82404" y="718744"/>
                </a:lnTo>
                <a:lnTo>
                  <a:pt x="84256" y="722670"/>
                </a:lnTo>
                <a:lnTo>
                  <a:pt x="82391" y="727240"/>
                </a:lnTo>
                <a:lnTo>
                  <a:pt x="74862" y="731042"/>
                </a:lnTo>
                <a:lnTo>
                  <a:pt x="73996" y="724942"/>
                </a:lnTo>
                <a:lnTo>
                  <a:pt x="74124" y="711261"/>
                </a:lnTo>
                <a:close/>
              </a:path>
              <a:path w="5764402" h="928334">
                <a:moveTo>
                  <a:pt x="75328" y="718468"/>
                </a:moveTo>
                <a:lnTo>
                  <a:pt x="78779" y="716873"/>
                </a:lnTo>
                <a:lnTo>
                  <a:pt x="76689" y="712198"/>
                </a:lnTo>
                <a:lnTo>
                  <a:pt x="74124" y="711261"/>
                </a:lnTo>
                <a:lnTo>
                  <a:pt x="73996" y="724942"/>
                </a:lnTo>
                <a:lnTo>
                  <a:pt x="75328" y="718468"/>
                </a:lnTo>
                <a:close/>
              </a:path>
              <a:path w="5764402" h="928334">
                <a:moveTo>
                  <a:pt x="85187" y="698939"/>
                </a:moveTo>
                <a:lnTo>
                  <a:pt x="89872" y="725532"/>
                </a:lnTo>
                <a:lnTo>
                  <a:pt x="90948" y="723801"/>
                </a:lnTo>
                <a:lnTo>
                  <a:pt x="95811" y="711732"/>
                </a:lnTo>
                <a:lnTo>
                  <a:pt x="95134" y="703428"/>
                </a:lnTo>
                <a:lnTo>
                  <a:pt x="90925" y="699095"/>
                </a:lnTo>
                <a:lnTo>
                  <a:pt x="85187" y="698939"/>
                </a:lnTo>
                <a:close/>
              </a:path>
              <a:path w="5764402" h="928334">
                <a:moveTo>
                  <a:pt x="74342" y="748263"/>
                </a:moveTo>
                <a:lnTo>
                  <a:pt x="71087" y="745794"/>
                </a:lnTo>
                <a:lnTo>
                  <a:pt x="69254" y="743151"/>
                </a:lnTo>
                <a:lnTo>
                  <a:pt x="68965" y="566676"/>
                </a:lnTo>
                <a:lnTo>
                  <a:pt x="65412" y="667415"/>
                </a:lnTo>
                <a:lnTo>
                  <a:pt x="64032" y="670400"/>
                </a:lnTo>
                <a:lnTo>
                  <a:pt x="61011" y="818052"/>
                </a:lnTo>
                <a:lnTo>
                  <a:pt x="63980" y="817054"/>
                </a:lnTo>
                <a:lnTo>
                  <a:pt x="64642" y="826194"/>
                </a:lnTo>
                <a:lnTo>
                  <a:pt x="68037" y="767552"/>
                </a:lnTo>
                <a:lnTo>
                  <a:pt x="68494" y="763542"/>
                </a:lnTo>
                <a:lnTo>
                  <a:pt x="71691" y="763515"/>
                </a:lnTo>
                <a:lnTo>
                  <a:pt x="74342" y="748263"/>
                </a:lnTo>
                <a:close/>
              </a:path>
              <a:path w="5764402" h="928334">
                <a:moveTo>
                  <a:pt x="53641" y="788215"/>
                </a:moveTo>
                <a:lnTo>
                  <a:pt x="51810" y="784307"/>
                </a:lnTo>
                <a:lnTo>
                  <a:pt x="49584" y="777521"/>
                </a:lnTo>
                <a:lnTo>
                  <a:pt x="46938" y="767490"/>
                </a:lnTo>
                <a:lnTo>
                  <a:pt x="43057" y="582892"/>
                </a:lnTo>
                <a:lnTo>
                  <a:pt x="48847" y="908992"/>
                </a:lnTo>
                <a:lnTo>
                  <a:pt x="56584" y="906546"/>
                </a:lnTo>
                <a:lnTo>
                  <a:pt x="53641" y="788215"/>
                </a:lnTo>
                <a:close/>
              </a:path>
              <a:path w="5764402" h="928334">
                <a:moveTo>
                  <a:pt x="48847" y="908992"/>
                </a:moveTo>
                <a:lnTo>
                  <a:pt x="43057" y="582892"/>
                </a:lnTo>
                <a:lnTo>
                  <a:pt x="42546" y="591111"/>
                </a:lnTo>
                <a:lnTo>
                  <a:pt x="42337" y="591682"/>
                </a:lnTo>
                <a:lnTo>
                  <a:pt x="39974" y="597451"/>
                </a:lnTo>
                <a:lnTo>
                  <a:pt x="37975" y="598901"/>
                </a:lnTo>
                <a:lnTo>
                  <a:pt x="33323" y="916483"/>
                </a:lnTo>
                <a:lnTo>
                  <a:pt x="48847" y="908992"/>
                </a:lnTo>
                <a:close/>
              </a:path>
              <a:path w="5764402" h="928334">
                <a:moveTo>
                  <a:pt x="85783" y="757258"/>
                </a:moveTo>
                <a:lnTo>
                  <a:pt x="82376" y="753730"/>
                </a:lnTo>
                <a:lnTo>
                  <a:pt x="84759" y="775209"/>
                </a:lnTo>
                <a:lnTo>
                  <a:pt x="85329" y="774192"/>
                </a:lnTo>
                <a:lnTo>
                  <a:pt x="87945" y="767225"/>
                </a:lnTo>
                <a:lnTo>
                  <a:pt x="87868" y="761668"/>
                </a:lnTo>
                <a:lnTo>
                  <a:pt x="85783" y="757258"/>
                </a:lnTo>
                <a:close/>
              </a:path>
              <a:path w="5764402" h="928334">
                <a:moveTo>
                  <a:pt x="78334" y="750820"/>
                </a:moveTo>
                <a:lnTo>
                  <a:pt x="74342" y="748263"/>
                </a:lnTo>
                <a:lnTo>
                  <a:pt x="75553" y="765981"/>
                </a:lnTo>
                <a:lnTo>
                  <a:pt x="78009" y="769448"/>
                </a:lnTo>
                <a:lnTo>
                  <a:pt x="78286" y="779395"/>
                </a:lnTo>
                <a:lnTo>
                  <a:pt x="84759" y="775209"/>
                </a:lnTo>
                <a:lnTo>
                  <a:pt x="82376" y="753730"/>
                </a:lnTo>
                <a:lnTo>
                  <a:pt x="78334" y="750820"/>
                </a:lnTo>
                <a:close/>
              </a:path>
              <a:path w="5764402" h="928334">
                <a:moveTo>
                  <a:pt x="76983" y="772425"/>
                </a:moveTo>
                <a:lnTo>
                  <a:pt x="70404" y="773422"/>
                </a:lnTo>
                <a:lnTo>
                  <a:pt x="71923" y="792876"/>
                </a:lnTo>
                <a:lnTo>
                  <a:pt x="74099" y="785522"/>
                </a:lnTo>
                <a:lnTo>
                  <a:pt x="78286" y="779395"/>
                </a:lnTo>
                <a:lnTo>
                  <a:pt x="78009" y="769448"/>
                </a:lnTo>
                <a:lnTo>
                  <a:pt x="76983" y="772425"/>
                </a:lnTo>
                <a:close/>
              </a:path>
              <a:path w="5764402" h="928334">
                <a:moveTo>
                  <a:pt x="77819" y="308854"/>
                </a:moveTo>
                <a:lnTo>
                  <a:pt x="79682" y="307664"/>
                </a:lnTo>
                <a:lnTo>
                  <a:pt x="78722" y="306750"/>
                </a:lnTo>
                <a:lnTo>
                  <a:pt x="74656" y="307960"/>
                </a:lnTo>
                <a:lnTo>
                  <a:pt x="73795" y="310376"/>
                </a:lnTo>
                <a:lnTo>
                  <a:pt x="77819" y="308854"/>
                </a:lnTo>
                <a:close/>
              </a:path>
              <a:path w="5764402" h="928334">
                <a:moveTo>
                  <a:pt x="79217" y="821384"/>
                </a:moveTo>
                <a:lnTo>
                  <a:pt x="81505" y="823103"/>
                </a:lnTo>
                <a:lnTo>
                  <a:pt x="85579" y="822847"/>
                </a:lnTo>
                <a:lnTo>
                  <a:pt x="89669" y="818545"/>
                </a:lnTo>
                <a:lnTo>
                  <a:pt x="89617" y="827114"/>
                </a:lnTo>
                <a:lnTo>
                  <a:pt x="90176" y="822466"/>
                </a:lnTo>
                <a:lnTo>
                  <a:pt x="89796" y="818677"/>
                </a:lnTo>
                <a:lnTo>
                  <a:pt x="94788" y="806754"/>
                </a:lnTo>
                <a:lnTo>
                  <a:pt x="84685" y="816788"/>
                </a:lnTo>
                <a:lnTo>
                  <a:pt x="79217" y="821384"/>
                </a:lnTo>
                <a:close/>
              </a:path>
              <a:path w="5764402" h="928334">
                <a:moveTo>
                  <a:pt x="89450" y="819096"/>
                </a:moveTo>
                <a:lnTo>
                  <a:pt x="88268" y="822060"/>
                </a:lnTo>
                <a:lnTo>
                  <a:pt x="88740" y="831695"/>
                </a:lnTo>
                <a:lnTo>
                  <a:pt x="89617" y="827114"/>
                </a:lnTo>
                <a:lnTo>
                  <a:pt x="89669" y="818545"/>
                </a:lnTo>
                <a:lnTo>
                  <a:pt x="85579" y="822847"/>
                </a:lnTo>
                <a:lnTo>
                  <a:pt x="89450" y="819096"/>
                </a:lnTo>
                <a:close/>
              </a:path>
              <a:path w="5764402" h="928334">
                <a:moveTo>
                  <a:pt x="88268" y="822060"/>
                </a:moveTo>
                <a:lnTo>
                  <a:pt x="85874" y="831107"/>
                </a:lnTo>
                <a:lnTo>
                  <a:pt x="86701" y="835086"/>
                </a:lnTo>
                <a:lnTo>
                  <a:pt x="87712" y="834817"/>
                </a:lnTo>
                <a:lnTo>
                  <a:pt x="88740" y="831695"/>
                </a:lnTo>
                <a:lnTo>
                  <a:pt x="88268" y="822060"/>
                </a:lnTo>
                <a:close/>
              </a:path>
              <a:path w="5764402" h="928334">
                <a:moveTo>
                  <a:pt x="82096" y="577130"/>
                </a:moveTo>
                <a:lnTo>
                  <a:pt x="83869" y="611362"/>
                </a:lnTo>
                <a:lnTo>
                  <a:pt x="91182" y="593655"/>
                </a:lnTo>
                <a:lnTo>
                  <a:pt x="94573" y="592022"/>
                </a:lnTo>
                <a:lnTo>
                  <a:pt x="95535" y="588622"/>
                </a:lnTo>
                <a:lnTo>
                  <a:pt x="92484" y="584711"/>
                </a:lnTo>
                <a:lnTo>
                  <a:pt x="87357" y="580731"/>
                </a:lnTo>
                <a:lnTo>
                  <a:pt x="82096" y="577130"/>
                </a:lnTo>
                <a:close/>
              </a:path>
              <a:path w="5764402" h="928334">
                <a:moveTo>
                  <a:pt x="83869" y="611362"/>
                </a:moveTo>
                <a:lnTo>
                  <a:pt x="82096" y="577130"/>
                </a:lnTo>
                <a:lnTo>
                  <a:pt x="78638" y="574351"/>
                </a:lnTo>
                <a:lnTo>
                  <a:pt x="78586" y="601724"/>
                </a:lnTo>
                <a:lnTo>
                  <a:pt x="75727" y="619586"/>
                </a:lnTo>
                <a:lnTo>
                  <a:pt x="83869" y="611362"/>
                </a:lnTo>
                <a:close/>
              </a:path>
              <a:path w="5764402" h="928334">
                <a:moveTo>
                  <a:pt x="79698" y="662407"/>
                </a:moveTo>
                <a:lnTo>
                  <a:pt x="74524" y="659439"/>
                </a:lnTo>
                <a:lnTo>
                  <a:pt x="75736" y="689840"/>
                </a:lnTo>
                <a:lnTo>
                  <a:pt x="78221" y="680447"/>
                </a:lnTo>
                <a:lnTo>
                  <a:pt x="81103" y="671904"/>
                </a:lnTo>
                <a:lnTo>
                  <a:pt x="84036" y="665395"/>
                </a:lnTo>
                <a:lnTo>
                  <a:pt x="85440" y="663644"/>
                </a:lnTo>
                <a:lnTo>
                  <a:pt x="79698" y="662407"/>
                </a:lnTo>
                <a:close/>
              </a:path>
              <a:path w="5764402" h="928334">
                <a:moveTo>
                  <a:pt x="81685" y="645944"/>
                </a:moveTo>
                <a:lnTo>
                  <a:pt x="80618" y="644721"/>
                </a:lnTo>
                <a:lnTo>
                  <a:pt x="77502" y="644729"/>
                </a:lnTo>
                <a:lnTo>
                  <a:pt x="74032" y="642835"/>
                </a:lnTo>
                <a:lnTo>
                  <a:pt x="73994" y="698897"/>
                </a:lnTo>
                <a:lnTo>
                  <a:pt x="75736" y="689840"/>
                </a:lnTo>
                <a:lnTo>
                  <a:pt x="74524" y="659439"/>
                </a:lnTo>
                <a:lnTo>
                  <a:pt x="75911" y="652530"/>
                </a:lnTo>
                <a:lnTo>
                  <a:pt x="77583" y="650646"/>
                </a:lnTo>
                <a:lnTo>
                  <a:pt x="81685" y="645944"/>
                </a:lnTo>
                <a:close/>
              </a:path>
              <a:path w="5764402" h="928334">
                <a:moveTo>
                  <a:pt x="74032" y="642835"/>
                </a:moveTo>
                <a:lnTo>
                  <a:pt x="71237" y="637304"/>
                </a:lnTo>
                <a:lnTo>
                  <a:pt x="72601" y="736279"/>
                </a:lnTo>
                <a:lnTo>
                  <a:pt x="73342" y="706432"/>
                </a:lnTo>
                <a:lnTo>
                  <a:pt x="73994" y="698897"/>
                </a:lnTo>
                <a:lnTo>
                  <a:pt x="74032" y="642835"/>
                </a:lnTo>
                <a:close/>
              </a:path>
              <a:path w="5764402" h="928334">
                <a:moveTo>
                  <a:pt x="84902" y="658940"/>
                </a:moveTo>
                <a:lnTo>
                  <a:pt x="86201" y="654922"/>
                </a:lnTo>
                <a:lnTo>
                  <a:pt x="85632" y="648629"/>
                </a:lnTo>
                <a:lnTo>
                  <a:pt x="84837" y="648533"/>
                </a:lnTo>
                <a:lnTo>
                  <a:pt x="84091" y="652076"/>
                </a:lnTo>
                <a:lnTo>
                  <a:pt x="83848" y="659838"/>
                </a:lnTo>
                <a:lnTo>
                  <a:pt x="84902" y="658940"/>
                </a:lnTo>
                <a:close/>
              </a:path>
              <a:path w="5764402" h="928334">
                <a:moveTo>
                  <a:pt x="101990" y="839422"/>
                </a:moveTo>
                <a:lnTo>
                  <a:pt x="106659" y="839492"/>
                </a:lnTo>
                <a:lnTo>
                  <a:pt x="106574" y="837020"/>
                </a:lnTo>
                <a:lnTo>
                  <a:pt x="98365" y="837728"/>
                </a:lnTo>
                <a:lnTo>
                  <a:pt x="98031" y="838681"/>
                </a:lnTo>
                <a:lnTo>
                  <a:pt x="101990" y="839422"/>
                </a:lnTo>
                <a:close/>
              </a:path>
              <a:path w="5764402" h="928334">
                <a:moveTo>
                  <a:pt x="85904" y="98349"/>
                </a:moveTo>
                <a:lnTo>
                  <a:pt x="81129" y="98460"/>
                </a:lnTo>
                <a:lnTo>
                  <a:pt x="85677" y="106779"/>
                </a:lnTo>
                <a:lnTo>
                  <a:pt x="85832" y="106937"/>
                </a:lnTo>
                <a:lnTo>
                  <a:pt x="91986" y="111764"/>
                </a:lnTo>
                <a:lnTo>
                  <a:pt x="85904" y="98349"/>
                </a:lnTo>
                <a:close/>
              </a:path>
              <a:path w="5764402" h="928334">
                <a:moveTo>
                  <a:pt x="93457" y="377609"/>
                </a:moveTo>
                <a:lnTo>
                  <a:pt x="90346" y="377538"/>
                </a:lnTo>
                <a:lnTo>
                  <a:pt x="91053" y="385187"/>
                </a:lnTo>
                <a:lnTo>
                  <a:pt x="91773" y="387247"/>
                </a:lnTo>
                <a:lnTo>
                  <a:pt x="92363" y="383897"/>
                </a:lnTo>
                <a:lnTo>
                  <a:pt x="95694" y="381147"/>
                </a:lnTo>
                <a:lnTo>
                  <a:pt x="93457" y="377609"/>
                </a:lnTo>
                <a:close/>
              </a:path>
              <a:path w="5764402" h="928334">
                <a:moveTo>
                  <a:pt x="16079" y="637929"/>
                </a:moveTo>
                <a:lnTo>
                  <a:pt x="12729" y="641681"/>
                </a:lnTo>
                <a:lnTo>
                  <a:pt x="15343" y="647837"/>
                </a:lnTo>
                <a:lnTo>
                  <a:pt x="16624" y="651259"/>
                </a:lnTo>
                <a:lnTo>
                  <a:pt x="19510" y="633941"/>
                </a:lnTo>
                <a:lnTo>
                  <a:pt x="16079" y="637929"/>
                </a:lnTo>
                <a:close/>
              </a:path>
              <a:path w="5764402" h="928334">
                <a:moveTo>
                  <a:pt x="132267" y="843219"/>
                </a:moveTo>
                <a:lnTo>
                  <a:pt x="134884" y="843981"/>
                </a:lnTo>
                <a:lnTo>
                  <a:pt x="138346" y="835983"/>
                </a:lnTo>
                <a:lnTo>
                  <a:pt x="130164" y="838397"/>
                </a:lnTo>
                <a:lnTo>
                  <a:pt x="129984" y="838822"/>
                </a:lnTo>
                <a:lnTo>
                  <a:pt x="126733" y="844230"/>
                </a:lnTo>
                <a:lnTo>
                  <a:pt x="132267" y="843219"/>
                </a:lnTo>
                <a:close/>
              </a:path>
              <a:path w="5764402" h="928334">
                <a:moveTo>
                  <a:pt x="124241" y="847999"/>
                </a:moveTo>
                <a:lnTo>
                  <a:pt x="116790" y="856084"/>
                </a:lnTo>
                <a:lnTo>
                  <a:pt x="122620" y="910734"/>
                </a:lnTo>
                <a:lnTo>
                  <a:pt x="129290" y="907157"/>
                </a:lnTo>
                <a:lnTo>
                  <a:pt x="126733" y="844230"/>
                </a:lnTo>
                <a:lnTo>
                  <a:pt x="129984" y="838822"/>
                </a:lnTo>
                <a:lnTo>
                  <a:pt x="124241" y="847999"/>
                </a:lnTo>
                <a:close/>
              </a:path>
              <a:path w="5764402" h="928334">
                <a:moveTo>
                  <a:pt x="143310" y="917425"/>
                </a:moveTo>
                <a:lnTo>
                  <a:pt x="141636" y="913346"/>
                </a:lnTo>
                <a:lnTo>
                  <a:pt x="136038" y="908998"/>
                </a:lnTo>
                <a:lnTo>
                  <a:pt x="135182" y="910549"/>
                </a:lnTo>
                <a:lnTo>
                  <a:pt x="131710" y="911995"/>
                </a:lnTo>
                <a:lnTo>
                  <a:pt x="127169" y="913037"/>
                </a:lnTo>
                <a:lnTo>
                  <a:pt x="146838" y="918759"/>
                </a:lnTo>
                <a:lnTo>
                  <a:pt x="143310" y="917425"/>
                </a:lnTo>
                <a:close/>
              </a:path>
              <a:path w="5764402" h="928334">
                <a:moveTo>
                  <a:pt x="142818" y="835580"/>
                </a:moveTo>
                <a:lnTo>
                  <a:pt x="138346" y="835983"/>
                </a:lnTo>
                <a:lnTo>
                  <a:pt x="141940" y="843088"/>
                </a:lnTo>
                <a:lnTo>
                  <a:pt x="144298" y="838608"/>
                </a:lnTo>
                <a:lnTo>
                  <a:pt x="142818" y="835580"/>
                </a:lnTo>
                <a:close/>
              </a:path>
              <a:path w="5764402" h="928334">
                <a:moveTo>
                  <a:pt x="2627" y="618800"/>
                </a:moveTo>
                <a:lnTo>
                  <a:pt x="0" y="625835"/>
                </a:lnTo>
                <a:lnTo>
                  <a:pt x="2864" y="627097"/>
                </a:lnTo>
                <a:lnTo>
                  <a:pt x="2755" y="619186"/>
                </a:lnTo>
                <a:lnTo>
                  <a:pt x="2627" y="618800"/>
                </a:lnTo>
                <a:close/>
              </a:path>
              <a:path w="5764402" h="928334">
                <a:moveTo>
                  <a:pt x="17155" y="845297"/>
                </a:moveTo>
                <a:lnTo>
                  <a:pt x="14924" y="847872"/>
                </a:lnTo>
                <a:lnTo>
                  <a:pt x="13840" y="848473"/>
                </a:lnTo>
                <a:lnTo>
                  <a:pt x="13456" y="825530"/>
                </a:lnTo>
                <a:lnTo>
                  <a:pt x="11338" y="830842"/>
                </a:lnTo>
                <a:lnTo>
                  <a:pt x="13049" y="857253"/>
                </a:lnTo>
                <a:lnTo>
                  <a:pt x="17961" y="854149"/>
                </a:lnTo>
                <a:lnTo>
                  <a:pt x="17155" y="845297"/>
                </a:lnTo>
                <a:close/>
              </a:path>
              <a:path w="5764402" h="928334">
                <a:moveTo>
                  <a:pt x="13705" y="825483"/>
                </a:moveTo>
                <a:lnTo>
                  <a:pt x="13456" y="825530"/>
                </a:lnTo>
                <a:lnTo>
                  <a:pt x="13840" y="848473"/>
                </a:lnTo>
                <a:lnTo>
                  <a:pt x="18558" y="785598"/>
                </a:lnTo>
                <a:lnTo>
                  <a:pt x="12486" y="798952"/>
                </a:lnTo>
                <a:lnTo>
                  <a:pt x="8530" y="811498"/>
                </a:lnTo>
                <a:lnTo>
                  <a:pt x="8374" y="821065"/>
                </a:lnTo>
                <a:lnTo>
                  <a:pt x="13705" y="825483"/>
                </a:lnTo>
                <a:close/>
              </a:path>
              <a:path w="5764402" h="928334">
                <a:moveTo>
                  <a:pt x="9146" y="841430"/>
                </a:moveTo>
                <a:lnTo>
                  <a:pt x="7972" y="852534"/>
                </a:lnTo>
                <a:lnTo>
                  <a:pt x="8909" y="859394"/>
                </a:lnTo>
                <a:lnTo>
                  <a:pt x="13049" y="857253"/>
                </a:lnTo>
                <a:lnTo>
                  <a:pt x="11338" y="830842"/>
                </a:lnTo>
                <a:lnTo>
                  <a:pt x="9146" y="841430"/>
                </a:lnTo>
                <a:close/>
              </a:path>
              <a:path w="5764402" h="928334">
                <a:moveTo>
                  <a:pt x="15831" y="841736"/>
                </a:moveTo>
                <a:lnTo>
                  <a:pt x="17698" y="837743"/>
                </a:lnTo>
                <a:lnTo>
                  <a:pt x="19892" y="833425"/>
                </a:lnTo>
                <a:lnTo>
                  <a:pt x="22252" y="829114"/>
                </a:lnTo>
                <a:lnTo>
                  <a:pt x="25059" y="773606"/>
                </a:lnTo>
                <a:lnTo>
                  <a:pt x="18558" y="785598"/>
                </a:lnTo>
                <a:lnTo>
                  <a:pt x="15831" y="841736"/>
                </a:lnTo>
                <a:close/>
              </a:path>
              <a:path w="5764402" h="928334">
                <a:moveTo>
                  <a:pt x="18558" y="785598"/>
                </a:moveTo>
                <a:lnTo>
                  <a:pt x="13840" y="848473"/>
                </a:lnTo>
                <a:lnTo>
                  <a:pt x="14457" y="845075"/>
                </a:lnTo>
                <a:lnTo>
                  <a:pt x="15831" y="841736"/>
                </a:lnTo>
                <a:lnTo>
                  <a:pt x="18558" y="785598"/>
                </a:lnTo>
                <a:close/>
              </a:path>
              <a:path w="5764402" h="928334">
                <a:moveTo>
                  <a:pt x="10663" y="307188"/>
                </a:moveTo>
                <a:lnTo>
                  <a:pt x="10205" y="319828"/>
                </a:lnTo>
                <a:lnTo>
                  <a:pt x="10653" y="329132"/>
                </a:lnTo>
                <a:lnTo>
                  <a:pt x="13358" y="335742"/>
                </a:lnTo>
                <a:lnTo>
                  <a:pt x="10679" y="290572"/>
                </a:lnTo>
                <a:lnTo>
                  <a:pt x="10663" y="307188"/>
                </a:lnTo>
                <a:close/>
              </a:path>
              <a:path w="5764402" h="928334">
                <a:moveTo>
                  <a:pt x="25780" y="760879"/>
                </a:moveTo>
                <a:lnTo>
                  <a:pt x="26421" y="565067"/>
                </a:lnTo>
                <a:lnTo>
                  <a:pt x="25401" y="561979"/>
                </a:lnTo>
                <a:lnTo>
                  <a:pt x="25091" y="554589"/>
                </a:lnTo>
                <a:lnTo>
                  <a:pt x="22294" y="438633"/>
                </a:lnTo>
                <a:lnTo>
                  <a:pt x="21085" y="761528"/>
                </a:lnTo>
                <a:lnTo>
                  <a:pt x="25780" y="760879"/>
                </a:lnTo>
                <a:close/>
              </a:path>
              <a:path w="5764402" h="928334">
                <a:moveTo>
                  <a:pt x="13781" y="893159"/>
                </a:moveTo>
                <a:lnTo>
                  <a:pt x="20194" y="892200"/>
                </a:lnTo>
                <a:lnTo>
                  <a:pt x="16291" y="870223"/>
                </a:lnTo>
                <a:lnTo>
                  <a:pt x="13114" y="875745"/>
                </a:lnTo>
                <a:lnTo>
                  <a:pt x="10475" y="881045"/>
                </a:lnTo>
                <a:lnTo>
                  <a:pt x="10027" y="892180"/>
                </a:lnTo>
                <a:lnTo>
                  <a:pt x="13781" y="893159"/>
                </a:lnTo>
                <a:close/>
              </a:path>
              <a:path w="5764402" h="928334">
                <a:moveTo>
                  <a:pt x="8798" y="885780"/>
                </a:moveTo>
                <a:lnTo>
                  <a:pt x="8507" y="889606"/>
                </a:lnTo>
                <a:lnTo>
                  <a:pt x="10027" y="892180"/>
                </a:lnTo>
                <a:lnTo>
                  <a:pt x="10475" y="881045"/>
                </a:lnTo>
                <a:lnTo>
                  <a:pt x="8798" y="885780"/>
                </a:lnTo>
                <a:close/>
              </a:path>
              <a:path w="5764402" h="928334">
                <a:moveTo>
                  <a:pt x="21841" y="220850"/>
                </a:moveTo>
                <a:lnTo>
                  <a:pt x="23242" y="199665"/>
                </a:lnTo>
                <a:lnTo>
                  <a:pt x="21047" y="203575"/>
                </a:lnTo>
                <a:lnTo>
                  <a:pt x="20052" y="200517"/>
                </a:lnTo>
                <a:lnTo>
                  <a:pt x="18073" y="222386"/>
                </a:lnTo>
                <a:lnTo>
                  <a:pt x="21841" y="220850"/>
                </a:lnTo>
                <a:close/>
              </a:path>
              <a:path w="5764402" h="928334">
                <a:moveTo>
                  <a:pt x="63960" y="72875"/>
                </a:moveTo>
                <a:lnTo>
                  <a:pt x="64239" y="75070"/>
                </a:lnTo>
                <a:lnTo>
                  <a:pt x="66018" y="77243"/>
                </a:lnTo>
                <a:lnTo>
                  <a:pt x="68627" y="78481"/>
                </a:lnTo>
                <a:lnTo>
                  <a:pt x="67282" y="70214"/>
                </a:lnTo>
                <a:lnTo>
                  <a:pt x="64340" y="72171"/>
                </a:lnTo>
                <a:lnTo>
                  <a:pt x="63960" y="72875"/>
                </a:lnTo>
                <a:close/>
              </a:path>
              <a:path w="5764402" h="928334">
                <a:moveTo>
                  <a:pt x="96394" y="405956"/>
                </a:moveTo>
                <a:lnTo>
                  <a:pt x="96026" y="401112"/>
                </a:lnTo>
                <a:lnTo>
                  <a:pt x="93839" y="400367"/>
                </a:lnTo>
                <a:lnTo>
                  <a:pt x="92386" y="403147"/>
                </a:lnTo>
                <a:lnTo>
                  <a:pt x="90939" y="407152"/>
                </a:lnTo>
                <a:lnTo>
                  <a:pt x="92627" y="419986"/>
                </a:lnTo>
                <a:lnTo>
                  <a:pt x="96034" y="414659"/>
                </a:lnTo>
                <a:lnTo>
                  <a:pt x="96394" y="405956"/>
                </a:lnTo>
                <a:close/>
              </a:path>
              <a:path w="5764402" h="928334">
                <a:moveTo>
                  <a:pt x="90194" y="422473"/>
                </a:moveTo>
                <a:lnTo>
                  <a:pt x="92627" y="419986"/>
                </a:lnTo>
                <a:lnTo>
                  <a:pt x="90939" y="407152"/>
                </a:lnTo>
                <a:lnTo>
                  <a:pt x="89680" y="411722"/>
                </a:lnTo>
                <a:lnTo>
                  <a:pt x="88792" y="416197"/>
                </a:lnTo>
                <a:lnTo>
                  <a:pt x="88460" y="419921"/>
                </a:lnTo>
                <a:lnTo>
                  <a:pt x="90194" y="422473"/>
                </a:lnTo>
                <a:close/>
              </a:path>
              <a:path w="5764402" h="928334">
                <a:moveTo>
                  <a:pt x="92036" y="519320"/>
                </a:moveTo>
                <a:lnTo>
                  <a:pt x="91325" y="510890"/>
                </a:lnTo>
                <a:lnTo>
                  <a:pt x="86726" y="497937"/>
                </a:lnTo>
                <a:lnTo>
                  <a:pt x="85829" y="483092"/>
                </a:lnTo>
                <a:lnTo>
                  <a:pt x="82509" y="483509"/>
                </a:lnTo>
                <a:lnTo>
                  <a:pt x="79296" y="482754"/>
                </a:lnTo>
                <a:lnTo>
                  <a:pt x="76407" y="480376"/>
                </a:lnTo>
                <a:lnTo>
                  <a:pt x="74058" y="475921"/>
                </a:lnTo>
                <a:lnTo>
                  <a:pt x="77445" y="493004"/>
                </a:lnTo>
                <a:lnTo>
                  <a:pt x="80850" y="491838"/>
                </a:lnTo>
                <a:lnTo>
                  <a:pt x="83067" y="493466"/>
                </a:lnTo>
                <a:lnTo>
                  <a:pt x="85457" y="527268"/>
                </a:lnTo>
                <a:lnTo>
                  <a:pt x="89775" y="524392"/>
                </a:lnTo>
                <a:lnTo>
                  <a:pt x="92036" y="519320"/>
                </a:lnTo>
                <a:close/>
              </a:path>
              <a:path w="5764402" h="928334">
                <a:moveTo>
                  <a:pt x="85829" y="483092"/>
                </a:moveTo>
                <a:lnTo>
                  <a:pt x="86726" y="497937"/>
                </a:lnTo>
                <a:lnTo>
                  <a:pt x="90262" y="491835"/>
                </a:lnTo>
                <a:lnTo>
                  <a:pt x="93880" y="485348"/>
                </a:lnTo>
                <a:lnTo>
                  <a:pt x="95873" y="481306"/>
                </a:lnTo>
                <a:lnTo>
                  <a:pt x="95850" y="478751"/>
                </a:lnTo>
                <a:lnTo>
                  <a:pt x="91924" y="480552"/>
                </a:lnTo>
                <a:lnTo>
                  <a:pt x="89040" y="481956"/>
                </a:lnTo>
                <a:lnTo>
                  <a:pt x="85829" y="483092"/>
                </a:lnTo>
                <a:close/>
              </a:path>
              <a:path w="5764402" h="928334">
                <a:moveTo>
                  <a:pt x="83040" y="498803"/>
                </a:moveTo>
                <a:lnTo>
                  <a:pt x="79712" y="508763"/>
                </a:lnTo>
                <a:lnTo>
                  <a:pt x="79996" y="529113"/>
                </a:lnTo>
                <a:lnTo>
                  <a:pt x="85457" y="527268"/>
                </a:lnTo>
                <a:lnTo>
                  <a:pt x="83067" y="493466"/>
                </a:lnTo>
                <a:lnTo>
                  <a:pt x="83040" y="498803"/>
                </a:lnTo>
                <a:close/>
              </a:path>
              <a:path w="5764402" h="928334">
                <a:moveTo>
                  <a:pt x="79577" y="508760"/>
                </a:moveTo>
                <a:lnTo>
                  <a:pt x="73076" y="507333"/>
                </a:lnTo>
                <a:lnTo>
                  <a:pt x="74309" y="531090"/>
                </a:lnTo>
                <a:lnTo>
                  <a:pt x="79996" y="529113"/>
                </a:lnTo>
                <a:lnTo>
                  <a:pt x="79712" y="508763"/>
                </a:lnTo>
                <a:lnTo>
                  <a:pt x="79577" y="508760"/>
                </a:lnTo>
                <a:close/>
              </a:path>
              <a:path w="5764402" h="928334">
                <a:moveTo>
                  <a:pt x="92324" y="623399"/>
                </a:moveTo>
                <a:lnTo>
                  <a:pt x="89164" y="626665"/>
                </a:lnTo>
                <a:lnTo>
                  <a:pt x="89246" y="628858"/>
                </a:lnTo>
                <a:lnTo>
                  <a:pt x="92953" y="627974"/>
                </a:lnTo>
                <a:lnTo>
                  <a:pt x="94872" y="622642"/>
                </a:lnTo>
                <a:lnTo>
                  <a:pt x="92324" y="623399"/>
                </a:lnTo>
                <a:close/>
              </a:path>
              <a:path w="5764402" h="928334">
                <a:moveTo>
                  <a:pt x="90841" y="666456"/>
                </a:moveTo>
                <a:lnTo>
                  <a:pt x="88982" y="665313"/>
                </a:lnTo>
                <a:lnTo>
                  <a:pt x="89675" y="669929"/>
                </a:lnTo>
                <a:lnTo>
                  <a:pt x="90841" y="666456"/>
                </a:lnTo>
                <a:close/>
              </a:path>
              <a:path w="5764402" h="928334">
                <a:moveTo>
                  <a:pt x="11385" y="472203"/>
                </a:moveTo>
                <a:lnTo>
                  <a:pt x="13681" y="458561"/>
                </a:lnTo>
                <a:lnTo>
                  <a:pt x="9772" y="465611"/>
                </a:lnTo>
                <a:lnTo>
                  <a:pt x="11385" y="472203"/>
                </a:lnTo>
                <a:close/>
              </a:path>
              <a:path w="5764402" h="928334">
                <a:moveTo>
                  <a:pt x="56675" y="400583"/>
                </a:moveTo>
                <a:lnTo>
                  <a:pt x="51666" y="409138"/>
                </a:lnTo>
                <a:lnTo>
                  <a:pt x="50936" y="410392"/>
                </a:lnTo>
                <a:lnTo>
                  <a:pt x="56675" y="400583"/>
                </a:lnTo>
                <a:close/>
              </a:path>
              <a:path w="5764402" h="928334">
                <a:moveTo>
                  <a:pt x="126733" y="844230"/>
                </a:moveTo>
                <a:lnTo>
                  <a:pt x="129290" y="907157"/>
                </a:lnTo>
                <a:lnTo>
                  <a:pt x="127158" y="847012"/>
                </a:lnTo>
                <a:lnTo>
                  <a:pt x="126733" y="844230"/>
                </a:lnTo>
                <a:close/>
              </a:path>
              <a:path w="5764402" h="928334">
                <a:moveTo>
                  <a:pt x="81134" y="918781"/>
                </a:moveTo>
                <a:lnTo>
                  <a:pt x="73806" y="912597"/>
                </a:lnTo>
                <a:lnTo>
                  <a:pt x="73739" y="918278"/>
                </a:lnTo>
                <a:lnTo>
                  <a:pt x="81134" y="918781"/>
                </a:lnTo>
                <a:close/>
              </a:path>
              <a:path w="5764402" h="928334">
                <a:moveTo>
                  <a:pt x="16430" y="258955"/>
                </a:moveTo>
                <a:lnTo>
                  <a:pt x="19670" y="340298"/>
                </a:lnTo>
                <a:lnTo>
                  <a:pt x="16786" y="261650"/>
                </a:lnTo>
                <a:lnTo>
                  <a:pt x="16430" y="258955"/>
                </a:lnTo>
                <a:close/>
              </a:path>
              <a:path w="5764402" h="928334">
                <a:moveTo>
                  <a:pt x="15343" y="647837"/>
                </a:moveTo>
                <a:lnTo>
                  <a:pt x="12729" y="641681"/>
                </a:lnTo>
                <a:lnTo>
                  <a:pt x="11727" y="645037"/>
                </a:lnTo>
                <a:lnTo>
                  <a:pt x="15343" y="647837"/>
                </a:lnTo>
                <a:close/>
              </a:path>
              <a:path w="5764402" h="928334">
                <a:moveTo>
                  <a:pt x="81129" y="98460"/>
                </a:moveTo>
                <a:lnTo>
                  <a:pt x="77833" y="107093"/>
                </a:lnTo>
                <a:lnTo>
                  <a:pt x="85677" y="106779"/>
                </a:lnTo>
                <a:lnTo>
                  <a:pt x="81129" y="98460"/>
                </a:lnTo>
                <a:close/>
              </a:path>
              <a:path w="5764402" h="928334">
                <a:moveTo>
                  <a:pt x="96936" y="97304"/>
                </a:moveTo>
                <a:lnTo>
                  <a:pt x="97549" y="108463"/>
                </a:lnTo>
                <a:lnTo>
                  <a:pt x="97720" y="102594"/>
                </a:lnTo>
                <a:lnTo>
                  <a:pt x="96936" y="97304"/>
                </a:lnTo>
                <a:close/>
              </a:path>
              <a:path w="5764402" h="928334">
                <a:moveTo>
                  <a:pt x="83848" y="659838"/>
                </a:moveTo>
                <a:lnTo>
                  <a:pt x="84091" y="652076"/>
                </a:lnTo>
                <a:lnTo>
                  <a:pt x="83670" y="656697"/>
                </a:lnTo>
                <a:lnTo>
                  <a:pt x="83848" y="659838"/>
                </a:lnTo>
                <a:close/>
              </a:path>
              <a:path w="5764402" h="928334">
                <a:moveTo>
                  <a:pt x="89796" y="818677"/>
                </a:moveTo>
                <a:lnTo>
                  <a:pt x="90176" y="822466"/>
                </a:lnTo>
                <a:lnTo>
                  <a:pt x="90249" y="819145"/>
                </a:lnTo>
                <a:lnTo>
                  <a:pt x="89796" y="818677"/>
                </a:lnTo>
                <a:close/>
              </a:path>
              <a:path w="5764402" h="928334">
                <a:moveTo>
                  <a:pt x="86135" y="79438"/>
                </a:moveTo>
                <a:lnTo>
                  <a:pt x="84998" y="83155"/>
                </a:lnTo>
                <a:lnTo>
                  <a:pt x="88398" y="83975"/>
                </a:lnTo>
                <a:lnTo>
                  <a:pt x="86135" y="79438"/>
                </a:lnTo>
                <a:close/>
              </a:path>
              <a:path w="5764402" h="928334">
                <a:moveTo>
                  <a:pt x="94788" y="806754"/>
                </a:moveTo>
                <a:lnTo>
                  <a:pt x="89796" y="818677"/>
                </a:lnTo>
                <a:lnTo>
                  <a:pt x="93671" y="810331"/>
                </a:lnTo>
                <a:lnTo>
                  <a:pt x="94788" y="806754"/>
                </a:lnTo>
                <a:close/>
              </a:path>
              <a:path w="5764402" h="928334">
                <a:moveTo>
                  <a:pt x="71923" y="792876"/>
                </a:moveTo>
                <a:lnTo>
                  <a:pt x="70404" y="773422"/>
                </a:lnTo>
                <a:lnTo>
                  <a:pt x="71479" y="800745"/>
                </a:lnTo>
                <a:lnTo>
                  <a:pt x="71923" y="792876"/>
                </a:lnTo>
                <a:close/>
              </a:path>
              <a:path w="5764402" h="928334">
                <a:moveTo>
                  <a:pt x="74342" y="748263"/>
                </a:moveTo>
                <a:lnTo>
                  <a:pt x="71691" y="763515"/>
                </a:lnTo>
                <a:lnTo>
                  <a:pt x="75553" y="765981"/>
                </a:lnTo>
                <a:lnTo>
                  <a:pt x="74342" y="748263"/>
                </a:lnTo>
                <a:close/>
              </a:path>
              <a:path w="5764402" h="928334">
                <a:moveTo>
                  <a:pt x="100081" y="573726"/>
                </a:moveTo>
                <a:lnTo>
                  <a:pt x="98525" y="578812"/>
                </a:lnTo>
                <a:lnTo>
                  <a:pt x="98852" y="580433"/>
                </a:lnTo>
                <a:lnTo>
                  <a:pt x="100081" y="573726"/>
                </a:lnTo>
                <a:close/>
              </a:path>
              <a:path w="5764402" h="928334">
                <a:moveTo>
                  <a:pt x="67803" y="546632"/>
                </a:moveTo>
                <a:lnTo>
                  <a:pt x="66013" y="550602"/>
                </a:lnTo>
                <a:lnTo>
                  <a:pt x="66471" y="553358"/>
                </a:lnTo>
                <a:lnTo>
                  <a:pt x="67803" y="546632"/>
                </a:lnTo>
                <a:close/>
              </a:path>
              <a:path w="5764402" h="928334">
                <a:moveTo>
                  <a:pt x="83127" y="800351"/>
                </a:moveTo>
                <a:lnTo>
                  <a:pt x="81941" y="795868"/>
                </a:lnTo>
                <a:lnTo>
                  <a:pt x="80798" y="801107"/>
                </a:lnTo>
                <a:lnTo>
                  <a:pt x="83127" y="800351"/>
                </a:lnTo>
                <a:close/>
              </a:path>
              <a:path w="5764402" h="928334">
                <a:moveTo>
                  <a:pt x="72464" y="554114"/>
                </a:moveTo>
                <a:lnTo>
                  <a:pt x="73391" y="547715"/>
                </a:lnTo>
                <a:lnTo>
                  <a:pt x="72357" y="549669"/>
                </a:lnTo>
                <a:lnTo>
                  <a:pt x="72464" y="554114"/>
                </a:lnTo>
                <a:close/>
              </a:path>
              <a:path w="5764402" h="928334">
                <a:moveTo>
                  <a:pt x="94764" y="568825"/>
                </a:moveTo>
                <a:lnTo>
                  <a:pt x="94133" y="561881"/>
                </a:lnTo>
                <a:lnTo>
                  <a:pt x="91669" y="568726"/>
                </a:lnTo>
                <a:lnTo>
                  <a:pt x="94764" y="568825"/>
                </a:lnTo>
                <a:close/>
              </a:path>
              <a:path w="5764402" h="928334">
                <a:moveTo>
                  <a:pt x="353900" y="842381"/>
                </a:moveTo>
                <a:lnTo>
                  <a:pt x="353348" y="839038"/>
                </a:lnTo>
                <a:lnTo>
                  <a:pt x="353595" y="843836"/>
                </a:lnTo>
                <a:lnTo>
                  <a:pt x="353900" y="842381"/>
                </a:lnTo>
                <a:close/>
              </a:path>
              <a:path w="5764402" h="928334">
                <a:moveTo>
                  <a:pt x="323704" y="852528"/>
                </a:moveTo>
                <a:lnTo>
                  <a:pt x="323493" y="856972"/>
                </a:lnTo>
                <a:lnTo>
                  <a:pt x="329000" y="851375"/>
                </a:lnTo>
                <a:lnTo>
                  <a:pt x="323704" y="852528"/>
                </a:lnTo>
                <a:close/>
              </a:path>
              <a:path w="5764402" h="928334">
                <a:moveTo>
                  <a:pt x="261362" y="864878"/>
                </a:moveTo>
                <a:lnTo>
                  <a:pt x="264396" y="892277"/>
                </a:lnTo>
                <a:lnTo>
                  <a:pt x="273672" y="865955"/>
                </a:lnTo>
                <a:lnTo>
                  <a:pt x="261362" y="864878"/>
                </a:lnTo>
                <a:close/>
              </a:path>
              <a:path w="5764402" h="928334">
                <a:moveTo>
                  <a:pt x="245500" y="849464"/>
                </a:moveTo>
                <a:lnTo>
                  <a:pt x="251686" y="916016"/>
                </a:lnTo>
                <a:lnTo>
                  <a:pt x="248379" y="850691"/>
                </a:lnTo>
                <a:lnTo>
                  <a:pt x="245500" y="849464"/>
                </a:lnTo>
                <a:close/>
              </a:path>
              <a:path w="5764402" h="928334">
                <a:moveTo>
                  <a:pt x="293507" y="79093"/>
                </a:moveTo>
                <a:lnTo>
                  <a:pt x="288940" y="81750"/>
                </a:lnTo>
                <a:lnTo>
                  <a:pt x="290169" y="92537"/>
                </a:lnTo>
                <a:lnTo>
                  <a:pt x="293507" y="79093"/>
                </a:lnTo>
                <a:close/>
              </a:path>
              <a:path w="5764402" h="928334">
                <a:moveTo>
                  <a:pt x="164652" y="832957"/>
                </a:moveTo>
                <a:lnTo>
                  <a:pt x="162279" y="830924"/>
                </a:lnTo>
                <a:lnTo>
                  <a:pt x="157033" y="832562"/>
                </a:lnTo>
                <a:lnTo>
                  <a:pt x="164652" y="832957"/>
                </a:lnTo>
                <a:close/>
              </a:path>
              <a:path w="5764402" h="928334">
                <a:moveTo>
                  <a:pt x="344901" y="835093"/>
                </a:moveTo>
                <a:lnTo>
                  <a:pt x="342091" y="833140"/>
                </a:lnTo>
                <a:lnTo>
                  <a:pt x="337170" y="834725"/>
                </a:lnTo>
                <a:lnTo>
                  <a:pt x="344901" y="835093"/>
                </a:lnTo>
                <a:close/>
              </a:path>
              <a:path w="5764402" h="928334">
                <a:moveTo>
                  <a:pt x="547655" y="847516"/>
                </a:moveTo>
                <a:lnTo>
                  <a:pt x="544488" y="860044"/>
                </a:lnTo>
                <a:lnTo>
                  <a:pt x="548258" y="859162"/>
                </a:lnTo>
                <a:lnTo>
                  <a:pt x="547655" y="847516"/>
                </a:lnTo>
                <a:close/>
              </a:path>
              <a:path w="5764402" h="928334">
                <a:moveTo>
                  <a:pt x="522996" y="848688"/>
                </a:moveTo>
                <a:lnTo>
                  <a:pt x="521078" y="842158"/>
                </a:lnTo>
                <a:lnTo>
                  <a:pt x="519487" y="846604"/>
                </a:lnTo>
                <a:lnTo>
                  <a:pt x="522996" y="848688"/>
                </a:lnTo>
                <a:close/>
              </a:path>
              <a:path w="5764402" h="928334">
                <a:moveTo>
                  <a:pt x="512534" y="847347"/>
                </a:moveTo>
                <a:lnTo>
                  <a:pt x="513493" y="843213"/>
                </a:lnTo>
                <a:lnTo>
                  <a:pt x="511718" y="843469"/>
                </a:lnTo>
                <a:lnTo>
                  <a:pt x="512534" y="847347"/>
                </a:lnTo>
                <a:close/>
              </a:path>
              <a:path w="5764402" h="928334">
                <a:moveTo>
                  <a:pt x="402050" y="871629"/>
                </a:moveTo>
                <a:lnTo>
                  <a:pt x="404940" y="916861"/>
                </a:lnTo>
                <a:lnTo>
                  <a:pt x="404280" y="866609"/>
                </a:lnTo>
                <a:lnTo>
                  <a:pt x="402050" y="871629"/>
                </a:lnTo>
                <a:close/>
              </a:path>
              <a:path w="5764402" h="928334">
                <a:moveTo>
                  <a:pt x="440138" y="856553"/>
                </a:moveTo>
                <a:lnTo>
                  <a:pt x="433868" y="877922"/>
                </a:lnTo>
                <a:lnTo>
                  <a:pt x="444983" y="876437"/>
                </a:lnTo>
                <a:lnTo>
                  <a:pt x="440138" y="856553"/>
                </a:lnTo>
                <a:close/>
              </a:path>
              <a:path w="5764402" h="928334">
                <a:moveTo>
                  <a:pt x="452420" y="839543"/>
                </a:moveTo>
                <a:lnTo>
                  <a:pt x="456239" y="876116"/>
                </a:lnTo>
                <a:lnTo>
                  <a:pt x="458667" y="838120"/>
                </a:lnTo>
                <a:lnTo>
                  <a:pt x="452420" y="839543"/>
                </a:lnTo>
                <a:close/>
              </a:path>
              <a:path w="5764402" h="928334">
                <a:moveTo>
                  <a:pt x="444535" y="883422"/>
                </a:moveTo>
                <a:lnTo>
                  <a:pt x="443757" y="880162"/>
                </a:lnTo>
                <a:lnTo>
                  <a:pt x="441393" y="881740"/>
                </a:lnTo>
                <a:lnTo>
                  <a:pt x="444535" y="883422"/>
                </a:lnTo>
                <a:close/>
              </a:path>
              <a:path w="5764402" h="928334">
                <a:moveTo>
                  <a:pt x="738636" y="847888"/>
                </a:moveTo>
                <a:lnTo>
                  <a:pt x="738596" y="842285"/>
                </a:lnTo>
                <a:lnTo>
                  <a:pt x="736438" y="845998"/>
                </a:lnTo>
                <a:lnTo>
                  <a:pt x="738636" y="847888"/>
                </a:lnTo>
                <a:close/>
              </a:path>
              <a:path w="5764402" h="928334">
                <a:moveTo>
                  <a:pt x="211584" y="899154"/>
                </a:moveTo>
                <a:lnTo>
                  <a:pt x="209217" y="894937"/>
                </a:lnTo>
                <a:lnTo>
                  <a:pt x="208371" y="896621"/>
                </a:lnTo>
                <a:lnTo>
                  <a:pt x="211584" y="899154"/>
                </a:lnTo>
                <a:close/>
              </a:path>
              <a:path w="5764402" h="928334">
                <a:moveTo>
                  <a:pt x="187947" y="905466"/>
                </a:moveTo>
                <a:lnTo>
                  <a:pt x="187779" y="893611"/>
                </a:lnTo>
                <a:lnTo>
                  <a:pt x="185383" y="904523"/>
                </a:lnTo>
                <a:lnTo>
                  <a:pt x="187947" y="905466"/>
                </a:lnTo>
                <a:close/>
              </a:path>
              <a:path w="5764402" h="928334">
                <a:moveTo>
                  <a:pt x="189321" y="840545"/>
                </a:moveTo>
                <a:lnTo>
                  <a:pt x="195914" y="855054"/>
                </a:lnTo>
                <a:lnTo>
                  <a:pt x="200030" y="850423"/>
                </a:lnTo>
                <a:lnTo>
                  <a:pt x="189321" y="840545"/>
                </a:lnTo>
                <a:close/>
              </a:path>
              <a:path w="5764402" h="928334">
                <a:moveTo>
                  <a:pt x="144682" y="851741"/>
                </a:moveTo>
                <a:lnTo>
                  <a:pt x="146851" y="909499"/>
                </a:lnTo>
                <a:lnTo>
                  <a:pt x="145006" y="854273"/>
                </a:lnTo>
                <a:lnTo>
                  <a:pt x="144682" y="851741"/>
                </a:lnTo>
                <a:close/>
              </a:path>
              <a:path w="5764402" h="928334">
                <a:moveTo>
                  <a:pt x="172835" y="842288"/>
                </a:moveTo>
                <a:lnTo>
                  <a:pt x="175201" y="847301"/>
                </a:lnTo>
                <a:lnTo>
                  <a:pt x="189321" y="840545"/>
                </a:lnTo>
                <a:lnTo>
                  <a:pt x="172835" y="842288"/>
                </a:lnTo>
                <a:close/>
              </a:path>
              <a:path w="5764402" h="928334">
                <a:moveTo>
                  <a:pt x="155786" y="851703"/>
                </a:moveTo>
                <a:lnTo>
                  <a:pt x="154595" y="843857"/>
                </a:lnTo>
                <a:lnTo>
                  <a:pt x="149128" y="849513"/>
                </a:lnTo>
                <a:lnTo>
                  <a:pt x="155786" y="851703"/>
                </a:lnTo>
                <a:close/>
              </a:path>
              <a:path w="5764402" h="928334">
                <a:moveTo>
                  <a:pt x="796173" y="846917"/>
                </a:moveTo>
                <a:lnTo>
                  <a:pt x="798761" y="829783"/>
                </a:lnTo>
                <a:lnTo>
                  <a:pt x="792109" y="828530"/>
                </a:lnTo>
                <a:lnTo>
                  <a:pt x="796173" y="846917"/>
                </a:lnTo>
                <a:close/>
              </a:path>
              <a:path w="5764402" h="928334">
                <a:moveTo>
                  <a:pt x="910345" y="847244"/>
                </a:moveTo>
                <a:lnTo>
                  <a:pt x="909845" y="847966"/>
                </a:lnTo>
                <a:lnTo>
                  <a:pt x="910167" y="848244"/>
                </a:lnTo>
                <a:lnTo>
                  <a:pt x="910345" y="847244"/>
                </a:lnTo>
                <a:close/>
              </a:path>
              <a:path w="5764402" h="928334">
                <a:moveTo>
                  <a:pt x="858884" y="840907"/>
                </a:moveTo>
                <a:lnTo>
                  <a:pt x="863843" y="848032"/>
                </a:lnTo>
                <a:lnTo>
                  <a:pt x="862289" y="840480"/>
                </a:lnTo>
                <a:lnTo>
                  <a:pt x="858884" y="840907"/>
                </a:lnTo>
                <a:close/>
              </a:path>
              <a:path w="5764402" h="928334">
                <a:moveTo>
                  <a:pt x="816589" y="835880"/>
                </a:moveTo>
                <a:lnTo>
                  <a:pt x="817307" y="849936"/>
                </a:lnTo>
                <a:lnTo>
                  <a:pt x="817641" y="842191"/>
                </a:lnTo>
                <a:lnTo>
                  <a:pt x="816589" y="835880"/>
                </a:lnTo>
                <a:close/>
              </a:path>
              <a:path w="5764402" h="928334">
                <a:moveTo>
                  <a:pt x="815207" y="856577"/>
                </a:moveTo>
                <a:lnTo>
                  <a:pt x="809156" y="870805"/>
                </a:lnTo>
                <a:lnTo>
                  <a:pt x="812947" y="865340"/>
                </a:lnTo>
                <a:lnTo>
                  <a:pt x="815207" y="856577"/>
                </a:lnTo>
                <a:close/>
              </a:path>
              <a:path w="5764402" h="928334">
                <a:moveTo>
                  <a:pt x="76861" y="81159"/>
                </a:moveTo>
                <a:lnTo>
                  <a:pt x="79657" y="86524"/>
                </a:lnTo>
                <a:lnTo>
                  <a:pt x="79936" y="81936"/>
                </a:lnTo>
                <a:lnTo>
                  <a:pt x="76861" y="81159"/>
                </a:lnTo>
                <a:close/>
              </a:path>
              <a:path w="5764402" h="928334">
                <a:moveTo>
                  <a:pt x="83838" y="88350"/>
                </a:moveTo>
                <a:lnTo>
                  <a:pt x="83429" y="96036"/>
                </a:lnTo>
                <a:lnTo>
                  <a:pt x="84497" y="93715"/>
                </a:lnTo>
                <a:lnTo>
                  <a:pt x="83838" y="88350"/>
                </a:lnTo>
                <a:close/>
              </a:path>
              <a:path w="5764402" h="928334">
                <a:moveTo>
                  <a:pt x="73038" y="228449"/>
                </a:moveTo>
                <a:lnTo>
                  <a:pt x="71694" y="285720"/>
                </a:lnTo>
                <a:lnTo>
                  <a:pt x="71842" y="281026"/>
                </a:lnTo>
                <a:lnTo>
                  <a:pt x="73038" y="228449"/>
                </a:lnTo>
                <a:close/>
              </a:path>
              <a:path w="5764402" h="928334">
                <a:moveTo>
                  <a:pt x="88699" y="164993"/>
                </a:moveTo>
                <a:lnTo>
                  <a:pt x="87935" y="173019"/>
                </a:lnTo>
                <a:lnTo>
                  <a:pt x="88927" y="182740"/>
                </a:lnTo>
                <a:lnTo>
                  <a:pt x="88699" y="164993"/>
                </a:lnTo>
                <a:close/>
              </a:path>
              <a:path w="5764402" h="928334">
                <a:moveTo>
                  <a:pt x="81686" y="309574"/>
                </a:moveTo>
                <a:lnTo>
                  <a:pt x="81849" y="306280"/>
                </a:lnTo>
                <a:lnTo>
                  <a:pt x="79682" y="307664"/>
                </a:lnTo>
                <a:lnTo>
                  <a:pt x="81686" y="309574"/>
                </a:lnTo>
                <a:close/>
              </a:path>
              <a:path w="5764402" h="928334">
                <a:moveTo>
                  <a:pt x="70109" y="228146"/>
                </a:moveTo>
                <a:lnTo>
                  <a:pt x="66957" y="307072"/>
                </a:lnTo>
                <a:lnTo>
                  <a:pt x="68701" y="302622"/>
                </a:lnTo>
                <a:lnTo>
                  <a:pt x="70109" y="228146"/>
                </a:lnTo>
                <a:close/>
              </a:path>
              <a:path w="5764402" h="928334">
                <a:moveTo>
                  <a:pt x="71694" y="285720"/>
                </a:moveTo>
                <a:lnTo>
                  <a:pt x="73486" y="296177"/>
                </a:lnTo>
                <a:lnTo>
                  <a:pt x="72826" y="288365"/>
                </a:lnTo>
                <a:lnTo>
                  <a:pt x="71694" y="285720"/>
                </a:lnTo>
                <a:close/>
              </a:path>
              <a:path w="5764402" h="928334">
                <a:moveTo>
                  <a:pt x="25528" y="54138"/>
                </a:moveTo>
                <a:lnTo>
                  <a:pt x="24299" y="101904"/>
                </a:lnTo>
                <a:lnTo>
                  <a:pt x="25569" y="101251"/>
                </a:lnTo>
                <a:lnTo>
                  <a:pt x="25528" y="54138"/>
                </a:lnTo>
                <a:close/>
              </a:path>
              <a:path w="5764402" h="928334">
                <a:moveTo>
                  <a:pt x="71102" y="96787"/>
                </a:moveTo>
                <a:lnTo>
                  <a:pt x="70786" y="121192"/>
                </a:lnTo>
                <a:lnTo>
                  <a:pt x="72905" y="112723"/>
                </a:lnTo>
                <a:lnTo>
                  <a:pt x="71102" y="96787"/>
                </a:lnTo>
                <a:close/>
              </a:path>
              <a:path w="5764402" h="928334">
                <a:moveTo>
                  <a:pt x="1226524" y="831644"/>
                </a:moveTo>
                <a:lnTo>
                  <a:pt x="1217966" y="835581"/>
                </a:lnTo>
                <a:lnTo>
                  <a:pt x="1216163" y="836412"/>
                </a:lnTo>
                <a:lnTo>
                  <a:pt x="1226524" y="831644"/>
                </a:lnTo>
                <a:close/>
              </a:path>
              <a:path w="5764402" h="928334">
                <a:moveTo>
                  <a:pt x="1049467" y="841292"/>
                </a:moveTo>
                <a:lnTo>
                  <a:pt x="1051858" y="837413"/>
                </a:lnTo>
                <a:lnTo>
                  <a:pt x="1049269" y="840703"/>
                </a:lnTo>
                <a:lnTo>
                  <a:pt x="1049467" y="841292"/>
                </a:lnTo>
                <a:close/>
              </a:path>
              <a:path w="5764402" h="928334">
                <a:moveTo>
                  <a:pt x="1109186" y="851287"/>
                </a:moveTo>
                <a:lnTo>
                  <a:pt x="1108284" y="899882"/>
                </a:lnTo>
                <a:lnTo>
                  <a:pt x="1111729" y="902306"/>
                </a:lnTo>
                <a:lnTo>
                  <a:pt x="1109186" y="851287"/>
                </a:lnTo>
                <a:close/>
              </a:path>
              <a:path w="5764402" h="928334">
                <a:moveTo>
                  <a:pt x="1138400" y="92013"/>
                </a:moveTo>
                <a:lnTo>
                  <a:pt x="1135772" y="95633"/>
                </a:lnTo>
                <a:lnTo>
                  <a:pt x="1143491" y="96661"/>
                </a:lnTo>
                <a:lnTo>
                  <a:pt x="1138400" y="92013"/>
                </a:lnTo>
                <a:close/>
              </a:path>
              <a:path w="5764402" h="928334">
                <a:moveTo>
                  <a:pt x="1168388" y="25392"/>
                </a:moveTo>
                <a:lnTo>
                  <a:pt x="1154454" y="79348"/>
                </a:lnTo>
                <a:lnTo>
                  <a:pt x="1155201" y="81358"/>
                </a:lnTo>
                <a:lnTo>
                  <a:pt x="1168388" y="25392"/>
                </a:lnTo>
                <a:close/>
              </a:path>
              <a:path w="5764402" h="928334">
                <a:moveTo>
                  <a:pt x="1080394" y="75682"/>
                </a:moveTo>
                <a:lnTo>
                  <a:pt x="1084802" y="10005"/>
                </a:lnTo>
                <a:lnTo>
                  <a:pt x="1078264" y="9278"/>
                </a:lnTo>
                <a:lnTo>
                  <a:pt x="1080394" y="75682"/>
                </a:lnTo>
                <a:close/>
              </a:path>
              <a:path w="5764402" h="928334">
                <a:moveTo>
                  <a:pt x="1147723" y="8898"/>
                </a:moveTo>
                <a:lnTo>
                  <a:pt x="1147648" y="77581"/>
                </a:lnTo>
                <a:lnTo>
                  <a:pt x="1151702" y="78092"/>
                </a:lnTo>
                <a:lnTo>
                  <a:pt x="1147723" y="8898"/>
                </a:lnTo>
                <a:close/>
              </a:path>
              <a:path w="5764402" h="928334">
                <a:moveTo>
                  <a:pt x="1132838" y="84148"/>
                </a:moveTo>
                <a:lnTo>
                  <a:pt x="1132432" y="82786"/>
                </a:lnTo>
                <a:lnTo>
                  <a:pt x="1132410" y="84238"/>
                </a:lnTo>
                <a:lnTo>
                  <a:pt x="1132838" y="84148"/>
                </a:lnTo>
                <a:close/>
              </a:path>
              <a:path w="5764402" h="928334">
                <a:moveTo>
                  <a:pt x="1127716" y="843213"/>
                </a:moveTo>
                <a:lnTo>
                  <a:pt x="1127348" y="854943"/>
                </a:lnTo>
                <a:lnTo>
                  <a:pt x="1133073" y="849983"/>
                </a:lnTo>
                <a:lnTo>
                  <a:pt x="1127716" y="843213"/>
                </a:lnTo>
                <a:close/>
              </a:path>
              <a:path w="5764402" h="928334">
                <a:moveTo>
                  <a:pt x="1020777" y="892653"/>
                </a:moveTo>
                <a:lnTo>
                  <a:pt x="1026762" y="851640"/>
                </a:lnTo>
                <a:lnTo>
                  <a:pt x="1019292" y="855348"/>
                </a:lnTo>
                <a:lnTo>
                  <a:pt x="1020777" y="892653"/>
                </a:lnTo>
                <a:close/>
              </a:path>
              <a:path w="5764402" h="928334">
                <a:moveTo>
                  <a:pt x="1338138" y="917240"/>
                </a:moveTo>
                <a:lnTo>
                  <a:pt x="1336203" y="909633"/>
                </a:lnTo>
                <a:lnTo>
                  <a:pt x="1336089" y="915910"/>
                </a:lnTo>
                <a:lnTo>
                  <a:pt x="1338138" y="917240"/>
                </a:lnTo>
                <a:close/>
              </a:path>
              <a:path w="5764402" h="928334">
                <a:moveTo>
                  <a:pt x="1338338" y="855944"/>
                </a:moveTo>
                <a:lnTo>
                  <a:pt x="1336205" y="909497"/>
                </a:lnTo>
                <a:lnTo>
                  <a:pt x="1336251" y="909189"/>
                </a:lnTo>
                <a:lnTo>
                  <a:pt x="1338338" y="855944"/>
                </a:lnTo>
                <a:close/>
              </a:path>
              <a:path w="5764402" h="928334">
                <a:moveTo>
                  <a:pt x="1350134" y="854072"/>
                </a:moveTo>
                <a:lnTo>
                  <a:pt x="1351424" y="870515"/>
                </a:lnTo>
                <a:lnTo>
                  <a:pt x="1353620" y="852696"/>
                </a:lnTo>
                <a:lnTo>
                  <a:pt x="1350134" y="854072"/>
                </a:lnTo>
                <a:close/>
              </a:path>
              <a:path w="5764402" h="928334">
                <a:moveTo>
                  <a:pt x="1454222" y="922409"/>
                </a:moveTo>
                <a:lnTo>
                  <a:pt x="1452660" y="914040"/>
                </a:lnTo>
                <a:lnTo>
                  <a:pt x="1452267" y="919587"/>
                </a:lnTo>
                <a:lnTo>
                  <a:pt x="1454222" y="922409"/>
                </a:lnTo>
                <a:close/>
              </a:path>
              <a:path w="5764402" h="928334">
                <a:moveTo>
                  <a:pt x="1481891" y="892235"/>
                </a:moveTo>
                <a:lnTo>
                  <a:pt x="1481360" y="885230"/>
                </a:lnTo>
                <a:lnTo>
                  <a:pt x="1481136" y="888955"/>
                </a:lnTo>
                <a:lnTo>
                  <a:pt x="1481891" y="892235"/>
                </a:lnTo>
                <a:close/>
              </a:path>
              <a:path w="5764402" h="928334">
                <a:moveTo>
                  <a:pt x="1379092" y="870136"/>
                </a:moveTo>
                <a:lnTo>
                  <a:pt x="1377930" y="850775"/>
                </a:lnTo>
                <a:lnTo>
                  <a:pt x="1376342" y="865826"/>
                </a:lnTo>
                <a:lnTo>
                  <a:pt x="1379092" y="870136"/>
                </a:lnTo>
                <a:close/>
              </a:path>
              <a:path w="5764402" h="928334">
                <a:moveTo>
                  <a:pt x="1262028" y="838288"/>
                </a:moveTo>
                <a:lnTo>
                  <a:pt x="1260109" y="832066"/>
                </a:lnTo>
                <a:lnTo>
                  <a:pt x="1258416" y="835649"/>
                </a:lnTo>
                <a:lnTo>
                  <a:pt x="1262028" y="838288"/>
                </a:lnTo>
                <a:close/>
              </a:path>
              <a:path w="5764402" h="928334">
                <a:moveTo>
                  <a:pt x="1258000" y="94478"/>
                </a:moveTo>
                <a:lnTo>
                  <a:pt x="1260823" y="91568"/>
                </a:lnTo>
                <a:lnTo>
                  <a:pt x="1257731" y="93132"/>
                </a:lnTo>
                <a:lnTo>
                  <a:pt x="1258000" y="94478"/>
                </a:lnTo>
                <a:close/>
              </a:path>
              <a:path w="5764402" h="928334">
                <a:moveTo>
                  <a:pt x="1175961" y="873012"/>
                </a:moveTo>
                <a:lnTo>
                  <a:pt x="1176596" y="918049"/>
                </a:lnTo>
                <a:lnTo>
                  <a:pt x="1179756" y="870611"/>
                </a:lnTo>
                <a:lnTo>
                  <a:pt x="1175961" y="873012"/>
                </a:lnTo>
                <a:close/>
              </a:path>
              <a:path w="5764402" h="928334">
                <a:moveTo>
                  <a:pt x="1332889" y="839734"/>
                </a:moveTo>
                <a:lnTo>
                  <a:pt x="1333233" y="836037"/>
                </a:lnTo>
                <a:lnTo>
                  <a:pt x="1330947" y="839384"/>
                </a:lnTo>
                <a:lnTo>
                  <a:pt x="1332889" y="839734"/>
                </a:lnTo>
                <a:close/>
              </a:path>
              <a:path w="5764402" h="928334">
                <a:moveTo>
                  <a:pt x="2186900" y="838006"/>
                </a:moveTo>
                <a:lnTo>
                  <a:pt x="2186650" y="846628"/>
                </a:lnTo>
                <a:lnTo>
                  <a:pt x="2187150" y="843491"/>
                </a:lnTo>
                <a:lnTo>
                  <a:pt x="2186900" y="838006"/>
                </a:lnTo>
                <a:close/>
              </a:path>
              <a:path w="5764402" h="928334">
                <a:moveTo>
                  <a:pt x="2111647" y="846955"/>
                </a:moveTo>
                <a:lnTo>
                  <a:pt x="2115180" y="854879"/>
                </a:lnTo>
                <a:lnTo>
                  <a:pt x="2113967" y="843255"/>
                </a:lnTo>
                <a:lnTo>
                  <a:pt x="2111647" y="846955"/>
                </a:lnTo>
                <a:close/>
              </a:path>
              <a:path w="5764402" h="928334">
                <a:moveTo>
                  <a:pt x="1918816" y="880764"/>
                </a:moveTo>
                <a:lnTo>
                  <a:pt x="1914716" y="915741"/>
                </a:lnTo>
                <a:lnTo>
                  <a:pt x="1923756" y="909517"/>
                </a:lnTo>
                <a:lnTo>
                  <a:pt x="1918816" y="880764"/>
                </a:lnTo>
                <a:close/>
              </a:path>
              <a:path w="5764402" h="928334">
                <a:moveTo>
                  <a:pt x="1912395" y="835373"/>
                </a:moveTo>
                <a:lnTo>
                  <a:pt x="1914278" y="848688"/>
                </a:lnTo>
                <a:lnTo>
                  <a:pt x="1918307" y="830637"/>
                </a:lnTo>
                <a:lnTo>
                  <a:pt x="1912395" y="835373"/>
                </a:lnTo>
                <a:close/>
              </a:path>
              <a:path w="5764402" h="928334">
                <a:moveTo>
                  <a:pt x="1548129" y="832960"/>
                </a:moveTo>
                <a:lnTo>
                  <a:pt x="1544769" y="830922"/>
                </a:lnTo>
                <a:lnTo>
                  <a:pt x="1540317" y="832562"/>
                </a:lnTo>
                <a:lnTo>
                  <a:pt x="1548129" y="832960"/>
                </a:lnTo>
                <a:close/>
              </a:path>
              <a:path w="5764402" h="928334">
                <a:moveTo>
                  <a:pt x="1729396" y="835176"/>
                </a:moveTo>
                <a:lnTo>
                  <a:pt x="1726126" y="833092"/>
                </a:lnTo>
                <a:lnTo>
                  <a:pt x="1721528" y="834725"/>
                </a:lnTo>
                <a:lnTo>
                  <a:pt x="1729396" y="835176"/>
                </a:lnTo>
                <a:close/>
              </a:path>
              <a:path w="5764402" h="928334">
                <a:moveTo>
                  <a:pt x="1840862" y="902833"/>
                </a:moveTo>
                <a:lnTo>
                  <a:pt x="1839649" y="877922"/>
                </a:lnTo>
                <a:lnTo>
                  <a:pt x="1837353" y="910211"/>
                </a:lnTo>
                <a:lnTo>
                  <a:pt x="1840862" y="902833"/>
                </a:lnTo>
                <a:close/>
              </a:path>
              <a:path w="5764402" h="928334">
                <a:moveTo>
                  <a:pt x="1857080" y="837528"/>
                </a:moveTo>
                <a:lnTo>
                  <a:pt x="1859837" y="838484"/>
                </a:lnTo>
                <a:lnTo>
                  <a:pt x="1864459" y="832235"/>
                </a:lnTo>
                <a:lnTo>
                  <a:pt x="1857080" y="837528"/>
                </a:lnTo>
                <a:close/>
              </a:path>
              <a:path w="5764402" h="928334">
                <a:moveTo>
                  <a:pt x="1852083" y="841140"/>
                </a:moveTo>
                <a:lnTo>
                  <a:pt x="1861924" y="876195"/>
                </a:lnTo>
                <a:lnTo>
                  <a:pt x="1857080" y="837528"/>
                </a:lnTo>
                <a:lnTo>
                  <a:pt x="1852083" y="841140"/>
                </a:lnTo>
                <a:close/>
              </a:path>
              <a:path w="5764402" h="928334">
                <a:moveTo>
                  <a:pt x="1819874" y="853953"/>
                </a:moveTo>
                <a:lnTo>
                  <a:pt x="1821723" y="919801"/>
                </a:lnTo>
                <a:lnTo>
                  <a:pt x="1821212" y="853237"/>
                </a:lnTo>
                <a:lnTo>
                  <a:pt x="1819874" y="853953"/>
                </a:lnTo>
                <a:close/>
              </a:path>
              <a:path w="5764402" h="928334">
                <a:moveTo>
                  <a:pt x="1601153" y="892507"/>
                </a:moveTo>
                <a:lnTo>
                  <a:pt x="1603446" y="904615"/>
                </a:lnTo>
                <a:lnTo>
                  <a:pt x="1602403" y="895230"/>
                </a:lnTo>
                <a:lnTo>
                  <a:pt x="1601153" y="892507"/>
                </a:lnTo>
                <a:close/>
              </a:path>
              <a:path w="5764402" h="928334">
                <a:moveTo>
                  <a:pt x="1579111" y="853483"/>
                </a:moveTo>
                <a:lnTo>
                  <a:pt x="1584906" y="908926"/>
                </a:lnTo>
                <a:lnTo>
                  <a:pt x="1579337" y="848129"/>
                </a:lnTo>
                <a:lnTo>
                  <a:pt x="1579111" y="853483"/>
                </a:lnTo>
                <a:close/>
              </a:path>
              <a:path w="5764402" h="928334">
                <a:moveTo>
                  <a:pt x="1590876" y="851940"/>
                </a:moveTo>
                <a:lnTo>
                  <a:pt x="1584906" y="908926"/>
                </a:lnTo>
                <a:lnTo>
                  <a:pt x="1587540" y="908208"/>
                </a:lnTo>
                <a:lnTo>
                  <a:pt x="1590876" y="851940"/>
                </a:lnTo>
                <a:close/>
              </a:path>
              <a:path w="5764402" h="928334">
                <a:moveTo>
                  <a:pt x="1541581" y="838715"/>
                </a:moveTo>
                <a:lnTo>
                  <a:pt x="1543575" y="844006"/>
                </a:lnTo>
                <a:lnTo>
                  <a:pt x="1541742" y="838592"/>
                </a:lnTo>
                <a:lnTo>
                  <a:pt x="1541581" y="838715"/>
                </a:lnTo>
                <a:close/>
              </a:path>
              <a:path w="5764402" h="928334">
                <a:moveTo>
                  <a:pt x="1496783" y="912597"/>
                </a:moveTo>
                <a:lnTo>
                  <a:pt x="1492198" y="893087"/>
                </a:lnTo>
                <a:lnTo>
                  <a:pt x="1492084" y="902848"/>
                </a:lnTo>
                <a:lnTo>
                  <a:pt x="1496783" y="912597"/>
                </a:lnTo>
                <a:close/>
              </a:path>
              <a:path w="5764402" h="928334">
                <a:moveTo>
                  <a:pt x="1584819" y="92694"/>
                </a:moveTo>
                <a:lnTo>
                  <a:pt x="1585503" y="89155"/>
                </a:lnTo>
                <a:lnTo>
                  <a:pt x="1584447" y="92865"/>
                </a:lnTo>
                <a:lnTo>
                  <a:pt x="1584819" y="92694"/>
                </a:lnTo>
                <a:close/>
              </a:path>
              <a:path w="5764402" h="928334">
                <a:moveTo>
                  <a:pt x="1938105" y="922037"/>
                </a:moveTo>
                <a:lnTo>
                  <a:pt x="1930952" y="920816"/>
                </a:lnTo>
                <a:lnTo>
                  <a:pt x="1931421" y="924202"/>
                </a:lnTo>
                <a:lnTo>
                  <a:pt x="1938105" y="922037"/>
                </a:lnTo>
                <a:close/>
              </a:path>
              <a:path w="5764402" h="928334">
                <a:moveTo>
                  <a:pt x="1721615" y="851375"/>
                </a:moveTo>
                <a:lnTo>
                  <a:pt x="1715564" y="852881"/>
                </a:lnTo>
                <a:lnTo>
                  <a:pt x="1718567" y="857644"/>
                </a:lnTo>
                <a:lnTo>
                  <a:pt x="1721615" y="851375"/>
                </a:lnTo>
                <a:close/>
              </a:path>
              <a:path w="5764402" h="928334">
                <a:moveTo>
                  <a:pt x="1804710" y="871629"/>
                </a:moveTo>
                <a:lnTo>
                  <a:pt x="1807140" y="860805"/>
                </a:lnTo>
                <a:lnTo>
                  <a:pt x="1804192" y="866153"/>
                </a:lnTo>
                <a:lnTo>
                  <a:pt x="1804710" y="871629"/>
                </a:lnTo>
                <a:close/>
              </a:path>
              <a:path w="5764402" h="928334">
                <a:moveTo>
                  <a:pt x="1771345" y="912136"/>
                </a:moveTo>
                <a:lnTo>
                  <a:pt x="1759299" y="854456"/>
                </a:lnTo>
                <a:lnTo>
                  <a:pt x="1758208" y="908374"/>
                </a:lnTo>
                <a:lnTo>
                  <a:pt x="1771345" y="912136"/>
                </a:lnTo>
                <a:close/>
              </a:path>
              <a:path w="5764402" h="928334">
                <a:moveTo>
                  <a:pt x="1691049" y="920544"/>
                </a:moveTo>
                <a:lnTo>
                  <a:pt x="1687793" y="914301"/>
                </a:lnTo>
                <a:lnTo>
                  <a:pt x="1687029" y="919167"/>
                </a:lnTo>
                <a:lnTo>
                  <a:pt x="1691049" y="920544"/>
                </a:lnTo>
                <a:close/>
              </a:path>
              <a:path w="5764402" h="928334">
                <a:moveTo>
                  <a:pt x="1660674" y="864878"/>
                </a:moveTo>
                <a:lnTo>
                  <a:pt x="1668053" y="891321"/>
                </a:lnTo>
                <a:lnTo>
                  <a:pt x="1673384" y="865946"/>
                </a:lnTo>
                <a:lnTo>
                  <a:pt x="1660674" y="864878"/>
                </a:lnTo>
                <a:close/>
              </a:path>
              <a:path w="5764402" h="928334">
                <a:moveTo>
                  <a:pt x="1618210" y="70424"/>
                </a:moveTo>
                <a:lnTo>
                  <a:pt x="1618812" y="57617"/>
                </a:lnTo>
                <a:lnTo>
                  <a:pt x="1617563" y="63099"/>
                </a:lnTo>
                <a:lnTo>
                  <a:pt x="1618210" y="70424"/>
                </a:lnTo>
                <a:close/>
              </a:path>
              <a:path w="5764402" h="928334">
                <a:moveTo>
                  <a:pt x="1635263" y="49039"/>
                </a:moveTo>
                <a:lnTo>
                  <a:pt x="1634695" y="76877"/>
                </a:lnTo>
                <a:lnTo>
                  <a:pt x="1637706" y="75544"/>
                </a:lnTo>
                <a:lnTo>
                  <a:pt x="1635263" y="49039"/>
                </a:lnTo>
                <a:close/>
              </a:path>
              <a:path w="5764402" h="928334">
                <a:moveTo>
                  <a:pt x="1625823" y="841819"/>
                </a:moveTo>
                <a:lnTo>
                  <a:pt x="1634905" y="888409"/>
                </a:lnTo>
                <a:lnTo>
                  <a:pt x="1626502" y="843008"/>
                </a:lnTo>
                <a:lnTo>
                  <a:pt x="1625823" y="841819"/>
                </a:lnTo>
                <a:close/>
              </a:path>
              <a:path w="5764402" h="928334">
                <a:moveTo>
                  <a:pt x="2010692" y="849777"/>
                </a:moveTo>
                <a:lnTo>
                  <a:pt x="2017306" y="832543"/>
                </a:lnTo>
                <a:lnTo>
                  <a:pt x="2010460" y="833340"/>
                </a:lnTo>
                <a:lnTo>
                  <a:pt x="2010692" y="849777"/>
                </a:lnTo>
                <a:close/>
              </a:path>
              <a:path w="5764402" h="928334">
                <a:moveTo>
                  <a:pt x="1753504" y="914800"/>
                </a:moveTo>
                <a:lnTo>
                  <a:pt x="1750806" y="913391"/>
                </a:lnTo>
                <a:lnTo>
                  <a:pt x="1746690" y="914367"/>
                </a:lnTo>
                <a:lnTo>
                  <a:pt x="1753504" y="914800"/>
                </a:lnTo>
                <a:close/>
              </a:path>
              <a:path w="5764402" h="928334">
                <a:moveTo>
                  <a:pt x="1904029" y="849440"/>
                </a:moveTo>
                <a:lnTo>
                  <a:pt x="1903385" y="843752"/>
                </a:lnTo>
                <a:lnTo>
                  <a:pt x="1901763" y="845263"/>
                </a:lnTo>
                <a:lnTo>
                  <a:pt x="1904029" y="849440"/>
                </a:lnTo>
                <a:close/>
              </a:path>
              <a:path w="5764402" h="928334">
                <a:moveTo>
                  <a:pt x="2732486" y="832136"/>
                </a:moveTo>
                <a:lnTo>
                  <a:pt x="2728686" y="847634"/>
                </a:lnTo>
                <a:lnTo>
                  <a:pt x="2732797" y="845296"/>
                </a:lnTo>
                <a:lnTo>
                  <a:pt x="2732486" y="832136"/>
                </a:lnTo>
                <a:close/>
              </a:path>
              <a:path w="5764402" h="928334">
                <a:moveTo>
                  <a:pt x="2493317" y="909317"/>
                </a:moveTo>
                <a:lnTo>
                  <a:pt x="2492375" y="876382"/>
                </a:lnTo>
                <a:lnTo>
                  <a:pt x="2492238" y="912164"/>
                </a:lnTo>
                <a:lnTo>
                  <a:pt x="2493317" y="909317"/>
                </a:lnTo>
                <a:close/>
              </a:path>
              <a:path w="5764402" h="928334">
                <a:moveTo>
                  <a:pt x="2487804" y="871040"/>
                </a:moveTo>
                <a:lnTo>
                  <a:pt x="2489910" y="845355"/>
                </a:lnTo>
                <a:lnTo>
                  <a:pt x="2486067" y="849437"/>
                </a:lnTo>
                <a:lnTo>
                  <a:pt x="2487804" y="871040"/>
                </a:lnTo>
                <a:close/>
              </a:path>
              <a:path w="5764402" h="928334">
                <a:moveTo>
                  <a:pt x="2415563" y="836928"/>
                </a:moveTo>
                <a:lnTo>
                  <a:pt x="2412557" y="832405"/>
                </a:lnTo>
                <a:lnTo>
                  <a:pt x="2412276" y="835238"/>
                </a:lnTo>
                <a:lnTo>
                  <a:pt x="2415563" y="836928"/>
                </a:lnTo>
                <a:close/>
              </a:path>
              <a:path w="5764402" h="928334">
                <a:moveTo>
                  <a:pt x="2395103" y="877266"/>
                </a:moveTo>
                <a:lnTo>
                  <a:pt x="2388746" y="871527"/>
                </a:lnTo>
                <a:lnTo>
                  <a:pt x="2394293" y="876536"/>
                </a:lnTo>
                <a:lnTo>
                  <a:pt x="2395103" y="877266"/>
                </a:lnTo>
                <a:close/>
              </a:path>
              <a:path w="5764402" h="928334">
                <a:moveTo>
                  <a:pt x="2490604" y="19188"/>
                </a:moveTo>
                <a:lnTo>
                  <a:pt x="2494933" y="9210"/>
                </a:lnTo>
                <a:lnTo>
                  <a:pt x="2490539" y="11463"/>
                </a:lnTo>
                <a:lnTo>
                  <a:pt x="2490604" y="19188"/>
                </a:lnTo>
                <a:close/>
              </a:path>
              <a:path w="5764402" h="928334">
                <a:moveTo>
                  <a:pt x="2530019" y="84148"/>
                </a:moveTo>
                <a:lnTo>
                  <a:pt x="2530014" y="82698"/>
                </a:lnTo>
                <a:lnTo>
                  <a:pt x="2529565" y="84239"/>
                </a:lnTo>
                <a:lnTo>
                  <a:pt x="2530019" y="84148"/>
                </a:lnTo>
                <a:close/>
              </a:path>
              <a:path w="5764402" h="928334">
                <a:moveTo>
                  <a:pt x="2524789" y="866779"/>
                </a:moveTo>
                <a:lnTo>
                  <a:pt x="2521625" y="901059"/>
                </a:lnTo>
                <a:lnTo>
                  <a:pt x="2525247" y="898595"/>
                </a:lnTo>
                <a:lnTo>
                  <a:pt x="2524789" y="866779"/>
                </a:lnTo>
                <a:close/>
              </a:path>
              <a:path w="5764402" h="928334">
                <a:moveTo>
                  <a:pt x="2535281" y="836491"/>
                </a:moveTo>
                <a:lnTo>
                  <a:pt x="2532196" y="857782"/>
                </a:lnTo>
                <a:lnTo>
                  <a:pt x="2532787" y="853918"/>
                </a:lnTo>
                <a:lnTo>
                  <a:pt x="2535281" y="836491"/>
                </a:lnTo>
                <a:close/>
              </a:path>
              <a:path w="5764402" h="928334">
                <a:moveTo>
                  <a:pt x="2279923" y="907550"/>
                </a:moveTo>
                <a:lnTo>
                  <a:pt x="2277083" y="903782"/>
                </a:lnTo>
                <a:lnTo>
                  <a:pt x="2276819" y="906960"/>
                </a:lnTo>
                <a:lnTo>
                  <a:pt x="2279923" y="907550"/>
                </a:lnTo>
                <a:close/>
              </a:path>
              <a:path w="5764402" h="928334">
                <a:moveTo>
                  <a:pt x="2496227" y="95503"/>
                </a:moveTo>
                <a:lnTo>
                  <a:pt x="2493725" y="93061"/>
                </a:lnTo>
                <a:lnTo>
                  <a:pt x="2492534" y="95135"/>
                </a:lnTo>
                <a:lnTo>
                  <a:pt x="2496227" y="95503"/>
                </a:lnTo>
                <a:close/>
              </a:path>
              <a:path w="5764402" h="928334">
                <a:moveTo>
                  <a:pt x="2530738" y="14666"/>
                </a:moveTo>
                <a:lnTo>
                  <a:pt x="2529583" y="9624"/>
                </a:lnTo>
                <a:lnTo>
                  <a:pt x="2527925" y="10890"/>
                </a:lnTo>
                <a:lnTo>
                  <a:pt x="2530738" y="14666"/>
                </a:lnTo>
                <a:close/>
              </a:path>
              <a:path w="5764402" h="928334">
                <a:moveTo>
                  <a:pt x="2488578" y="872023"/>
                </a:moveTo>
                <a:lnTo>
                  <a:pt x="2492632" y="871892"/>
                </a:lnTo>
                <a:lnTo>
                  <a:pt x="2494203" y="869008"/>
                </a:lnTo>
                <a:lnTo>
                  <a:pt x="2488578" y="872023"/>
                </a:lnTo>
                <a:close/>
              </a:path>
              <a:path w="5764402" h="928334">
                <a:moveTo>
                  <a:pt x="2518609" y="918506"/>
                </a:moveTo>
                <a:lnTo>
                  <a:pt x="2521939" y="916410"/>
                </a:lnTo>
                <a:lnTo>
                  <a:pt x="2513832" y="917448"/>
                </a:lnTo>
                <a:lnTo>
                  <a:pt x="2518609" y="918506"/>
                </a:lnTo>
                <a:close/>
              </a:path>
              <a:path w="5764402" h="928334">
                <a:moveTo>
                  <a:pt x="2873694" y="839234"/>
                </a:moveTo>
                <a:lnTo>
                  <a:pt x="2870444" y="837632"/>
                </a:lnTo>
                <a:lnTo>
                  <a:pt x="2870108" y="838479"/>
                </a:lnTo>
                <a:lnTo>
                  <a:pt x="2873694" y="839234"/>
                </a:lnTo>
                <a:close/>
              </a:path>
              <a:path w="5764402" h="928334">
                <a:moveTo>
                  <a:pt x="2665264" y="844232"/>
                </a:moveTo>
                <a:lnTo>
                  <a:pt x="2661993" y="842620"/>
                </a:lnTo>
                <a:lnTo>
                  <a:pt x="2661653" y="843475"/>
                </a:lnTo>
                <a:lnTo>
                  <a:pt x="2665264" y="844232"/>
                </a:lnTo>
                <a:close/>
              </a:path>
              <a:path w="5764402" h="928334">
                <a:moveTo>
                  <a:pt x="2724247" y="834312"/>
                </a:moveTo>
                <a:lnTo>
                  <a:pt x="2720472" y="906052"/>
                </a:lnTo>
                <a:lnTo>
                  <a:pt x="2725239" y="899876"/>
                </a:lnTo>
                <a:lnTo>
                  <a:pt x="2724247" y="834312"/>
                </a:lnTo>
                <a:close/>
              </a:path>
              <a:path w="5764402" h="928334">
                <a:moveTo>
                  <a:pt x="2729331" y="877350"/>
                </a:moveTo>
                <a:lnTo>
                  <a:pt x="2730427" y="895882"/>
                </a:lnTo>
                <a:lnTo>
                  <a:pt x="2732620" y="878642"/>
                </a:lnTo>
                <a:lnTo>
                  <a:pt x="2729331" y="877350"/>
                </a:lnTo>
                <a:close/>
              </a:path>
              <a:path w="5764402" h="928334">
                <a:moveTo>
                  <a:pt x="2833644" y="849271"/>
                </a:moveTo>
                <a:lnTo>
                  <a:pt x="2832769" y="849802"/>
                </a:lnTo>
                <a:lnTo>
                  <a:pt x="2832914" y="852555"/>
                </a:lnTo>
                <a:lnTo>
                  <a:pt x="2833644" y="849271"/>
                </a:lnTo>
                <a:close/>
              </a:path>
              <a:path w="5764402" h="928334">
                <a:moveTo>
                  <a:pt x="2809473" y="856397"/>
                </a:moveTo>
                <a:lnTo>
                  <a:pt x="2811967" y="866790"/>
                </a:lnTo>
                <a:lnTo>
                  <a:pt x="2817610" y="854996"/>
                </a:lnTo>
                <a:lnTo>
                  <a:pt x="2809473" y="856397"/>
                </a:lnTo>
                <a:close/>
              </a:path>
              <a:path w="5764402" h="928334">
                <a:moveTo>
                  <a:pt x="2602526" y="829351"/>
                </a:moveTo>
                <a:lnTo>
                  <a:pt x="2597173" y="827788"/>
                </a:lnTo>
                <a:lnTo>
                  <a:pt x="2597404" y="829848"/>
                </a:lnTo>
                <a:lnTo>
                  <a:pt x="2602526" y="829351"/>
                </a:lnTo>
                <a:close/>
              </a:path>
              <a:path w="5764402" h="928334">
                <a:moveTo>
                  <a:pt x="2549497" y="861732"/>
                </a:moveTo>
                <a:lnTo>
                  <a:pt x="2544219" y="860150"/>
                </a:lnTo>
                <a:lnTo>
                  <a:pt x="2544159" y="862215"/>
                </a:lnTo>
                <a:lnTo>
                  <a:pt x="2549497" y="861732"/>
                </a:lnTo>
                <a:close/>
              </a:path>
              <a:path w="5764402" h="928334">
                <a:moveTo>
                  <a:pt x="2838362" y="846407"/>
                </a:moveTo>
                <a:lnTo>
                  <a:pt x="2836628" y="835840"/>
                </a:lnTo>
                <a:lnTo>
                  <a:pt x="2833644" y="849271"/>
                </a:lnTo>
                <a:lnTo>
                  <a:pt x="2838362" y="846407"/>
                </a:lnTo>
                <a:close/>
              </a:path>
              <a:path w="5764402" h="928334">
                <a:moveTo>
                  <a:pt x="2698206" y="838042"/>
                </a:moveTo>
                <a:lnTo>
                  <a:pt x="2699154" y="835053"/>
                </a:lnTo>
                <a:lnTo>
                  <a:pt x="2696448" y="837772"/>
                </a:lnTo>
                <a:lnTo>
                  <a:pt x="2698206" y="838042"/>
                </a:lnTo>
                <a:close/>
              </a:path>
              <a:path w="5764402" h="928334">
                <a:moveTo>
                  <a:pt x="3471813" y="914324"/>
                </a:moveTo>
                <a:lnTo>
                  <a:pt x="3472189" y="918792"/>
                </a:lnTo>
                <a:lnTo>
                  <a:pt x="3472892" y="915851"/>
                </a:lnTo>
                <a:lnTo>
                  <a:pt x="3471813" y="914324"/>
                </a:lnTo>
                <a:close/>
              </a:path>
              <a:path w="5764402" h="928334">
                <a:moveTo>
                  <a:pt x="3371007" y="914293"/>
                </a:moveTo>
                <a:lnTo>
                  <a:pt x="3369824" y="910285"/>
                </a:lnTo>
                <a:lnTo>
                  <a:pt x="3368057" y="911628"/>
                </a:lnTo>
                <a:lnTo>
                  <a:pt x="3371007" y="914293"/>
                </a:lnTo>
                <a:close/>
              </a:path>
              <a:path w="5764402" h="928334">
                <a:moveTo>
                  <a:pt x="3423542" y="856448"/>
                </a:moveTo>
                <a:lnTo>
                  <a:pt x="3427922" y="920188"/>
                </a:lnTo>
                <a:lnTo>
                  <a:pt x="3430658" y="855944"/>
                </a:lnTo>
                <a:lnTo>
                  <a:pt x="3423542" y="856448"/>
                </a:lnTo>
                <a:close/>
              </a:path>
              <a:path w="5764402" h="928334">
                <a:moveTo>
                  <a:pt x="3592287" y="919944"/>
                </a:moveTo>
                <a:lnTo>
                  <a:pt x="3593374" y="884444"/>
                </a:lnTo>
                <a:lnTo>
                  <a:pt x="3593146" y="881818"/>
                </a:lnTo>
                <a:lnTo>
                  <a:pt x="3592287" y="919944"/>
                </a:lnTo>
                <a:close/>
              </a:path>
              <a:path w="5764402" h="928334">
                <a:moveTo>
                  <a:pt x="3360703" y="854426"/>
                </a:moveTo>
                <a:lnTo>
                  <a:pt x="3359185" y="902047"/>
                </a:lnTo>
                <a:lnTo>
                  <a:pt x="3361027" y="904049"/>
                </a:lnTo>
                <a:lnTo>
                  <a:pt x="3360703" y="854426"/>
                </a:lnTo>
                <a:close/>
              </a:path>
              <a:path w="5764402" h="928334">
                <a:moveTo>
                  <a:pt x="3311053" y="839909"/>
                </a:moveTo>
                <a:lnTo>
                  <a:pt x="3310131" y="832038"/>
                </a:lnTo>
                <a:lnTo>
                  <a:pt x="3308201" y="834946"/>
                </a:lnTo>
                <a:lnTo>
                  <a:pt x="3311053" y="839909"/>
                </a:lnTo>
                <a:close/>
              </a:path>
              <a:path w="5764402" h="928334">
                <a:moveTo>
                  <a:pt x="3300767" y="831644"/>
                </a:moveTo>
                <a:lnTo>
                  <a:pt x="3300194" y="832045"/>
                </a:lnTo>
                <a:lnTo>
                  <a:pt x="3293549" y="836693"/>
                </a:lnTo>
                <a:lnTo>
                  <a:pt x="3300767" y="831644"/>
                </a:lnTo>
                <a:close/>
              </a:path>
              <a:path w="5764402" h="928334">
                <a:moveTo>
                  <a:pt x="3146987" y="845680"/>
                </a:moveTo>
                <a:lnTo>
                  <a:pt x="3143916" y="843081"/>
                </a:lnTo>
                <a:lnTo>
                  <a:pt x="3143870" y="844221"/>
                </a:lnTo>
                <a:lnTo>
                  <a:pt x="3146987" y="845680"/>
                </a:lnTo>
                <a:close/>
              </a:path>
              <a:path w="5764402" h="928334">
                <a:moveTo>
                  <a:pt x="3192983" y="913745"/>
                </a:moveTo>
                <a:lnTo>
                  <a:pt x="3191504" y="906718"/>
                </a:lnTo>
                <a:lnTo>
                  <a:pt x="3191156" y="910864"/>
                </a:lnTo>
                <a:lnTo>
                  <a:pt x="3192983" y="913745"/>
                </a:lnTo>
                <a:close/>
              </a:path>
              <a:path w="5764402" h="928334">
                <a:moveTo>
                  <a:pt x="3274285" y="907941"/>
                </a:moveTo>
                <a:lnTo>
                  <a:pt x="3269629" y="906308"/>
                </a:lnTo>
                <a:lnTo>
                  <a:pt x="3274449" y="908009"/>
                </a:lnTo>
                <a:lnTo>
                  <a:pt x="3274285" y="907941"/>
                </a:lnTo>
                <a:close/>
              </a:path>
              <a:path w="5764402" h="928334">
                <a:moveTo>
                  <a:pt x="2997464" y="840331"/>
                </a:moveTo>
                <a:lnTo>
                  <a:pt x="2997704" y="836408"/>
                </a:lnTo>
                <a:lnTo>
                  <a:pt x="2995964" y="840116"/>
                </a:lnTo>
                <a:lnTo>
                  <a:pt x="2997464" y="840331"/>
                </a:lnTo>
                <a:close/>
              </a:path>
              <a:path w="5764402" h="928334">
                <a:moveTo>
                  <a:pt x="3068771" y="851724"/>
                </a:moveTo>
                <a:lnTo>
                  <a:pt x="3067982" y="918065"/>
                </a:lnTo>
                <a:lnTo>
                  <a:pt x="3076724" y="913712"/>
                </a:lnTo>
                <a:lnTo>
                  <a:pt x="3068771" y="851724"/>
                </a:lnTo>
                <a:close/>
              </a:path>
              <a:path w="5764402" h="928334">
                <a:moveTo>
                  <a:pt x="2967073" y="846582"/>
                </a:moveTo>
                <a:lnTo>
                  <a:pt x="2964415" y="843641"/>
                </a:lnTo>
                <a:lnTo>
                  <a:pt x="2964046" y="845826"/>
                </a:lnTo>
                <a:lnTo>
                  <a:pt x="2967073" y="846582"/>
                </a:lnTo>
                <a:close/>
              </a:path>
              <a:path w="5764402" h="928334">
                <a:moveTo>
                  <a:pt x="2971435" y="856376"/>
                </a:moveTo>
                <a:lnTo>
                  <a:pt x="2971661" y="919637"/>
                </a:lnTo>
                <a:lnTo>
                  <a:pt x="2979974" y="856057"/>
                </a:lnTo>
                <a:lnTo>
                  <a:pt x="2971435" y="856376"/>
                </a:lnTo>
                <a:close/>
              </a:path>
              <a:path w="5764402" h="928334">
                <a:moveTo>
                  <a:pt x="3112119" y="839561"/>
                </a:moveTo>
                <a:lnTo>
                  <a:pt x="3121735" y="839273"/>
                </a:lnTo>
                <a:lnTo>
                  <a:pt x="3111338" y="838725"/>
                </a:lnTo>
                <a:lnTo>
                  <a:pt x="3112119" y="839561"/>
                </a:lnTo>
                <a:close/>
              </a:path>
              <a:path w="5764402" h="928334">
                <a:moveTo>
                  <a:pt x="3280127" y="870944"/>
                </a:moveTo>
                <a:lnTo>
                  <a:pt x="3281051" y="905174"/>
                </a:lnTo>
                <a:lnTo>
                  <a:pt x="3282056" y="872155"/>
                </a:lnTo>
                <a:lnTo>
                  <a:pt x="3280127" y="870944"/>
                </a:lnTo>
                <a:close/>
              </a:path>
              <a:path w="5764402" h="928334">
                <a:moveTo>
                  <a:pt x="3272422" y="837451"/>
                </a:moveTo>
                <a:lnTo>
                  <a:pt x="3271697" y="835699"/>
                </a:lnTo>
                <a:lnTo>
                  <a:pt x="3270513" y="834838"/>
                </a:lnTo>
                <a:lnTo>
                  <a:pt x="3272422" y="837451"/>
                </a:lnTo>
                <a:close/>
              </a:path>
              <a:path w="5764402" h="928334">
                <a:moveTo>
                  <a:pt x="3566280" y="835153"/>
                </a:moveTo>
                <a:lnTo>
                  <a:pt x="3566049" y="831540"/>
                </a:lnTo>
                <a:lnTo>
                  <a:pt x="3560482" y="834136"/>
                </a:lnTo>
                <a:lnTo>
                  <a:pt x="3566280" y="835153"/>
                </a:lnTo>
                <a:close/>
              </a:path>
              <a:path w="5764402" h="928334">
                <a:moveTo>
                  <a:pt x="2912465" y="917867"/>
                </a:moveTo>
                <a:lnTo>
                  <a:pt x="2910521" y="906108"/>
                </a:lnTo>
                <a:lnTo>
                  <a:pt x="2909821" y="912709"/>
                </a:lnTo>
                <a:lnTo>
                  <a:pt x="2912465" y="917867"/>
                </a:lnTo>
                <a:close/>
              </a:path>
              <a:path w="5764402" h="928334">
                <a:moveTo>
                  <a:pt x="2914211" y="850419"/>
                </a:moveTo>
                <a:lnTo>
                  <a:pt x="2908269" y="860178"/>
                </a:lnTo>
                <a:lnTo>
                  <a:pt x="2909079" y="865707"/>
                </a:lnTo>
                <a:lnTo>
                  <a:pt x="2914211" y="850419"/>
                </a:lnTo>
                <a:close/>
              </a:path>
              <a:path w="5764402" h="928334">
                <a:moveTo>
                  <a:pt x="3813280" y="842776"/>
                </a:moveTo>
                <a:lnTo>
                  <a:pt x="3823526" y="914301"/>
                </a:lnTo>
                <a:lnTo>
                  <a:pt x="3815129" y="839321"/>
                </a:lnTo>
                <a:lnTo>
                  <a:pt x="3813280" y="842776"/>
                </a:lnTo>
                <a:close/>
              </a:path>
              <a:path w="5764402" h="928334">
                <a:moveTo>
                  <a:pt x="4214749" y="862358"/>
                </a:moveTo>
                <a:lnTo>
                  <a:pt x="4213740" y="896282"/>
                </a:lnTo>
                <a:lnTo>
                  <a:pt x="4215361" y="893129"/>
                </a:lnTo>
                <a:lnTo>
                  <a:pt x="4214749" y="862358"/>
                </a:lnTo>
                <a:close/>
              </a:path>
              <a:path w="5764402" h="928334">
                <a:moveTo>
                  <a:pt x="3623263" y="833356"/>
                </a:moveTo>
                <a:lnTo>
                  <a:pt x="3620575" y="831066"/>
                </a:lnTo>
                <a:lnTo>
                  <a:pt x="3615243" y="832562"/>
                </a:lnTo>
                <a:lnTo>
                  <a:pt x="3623263" y="833356"/>
                </a:lnTo>
                <a:close/>
              </a:path>
              <a:path w="5764402" h="928334">
                <a:moveTo>
                  <a:pt x="3806169" y="835555"/>
                </a:moveTo>
                <a:lnTo>
                  <a:pt x="3803522" y="833291"/>
                </a:lnTo>
                <a:lnTo>
                  <a:pt x="3798063" y="834725"/>
                </a:lnTo>
                <a:lnTo>
                  <a:pt x="3806169" y="835555"/>
                </a:lnTo>
                <a:close/>
              </a:path>
              <a:path w="5764402" h="928334">
                <a:moveTo>
                  <a:pt x="3642601" y="842388"/>
                </a:moveTo>
                <a:lnTo>
                  <a:pt x="3642449" y="919222"/>
                </a:lnTo>
                <a:lnTo>
                  <a:pt x="3651675" y="916504"/>
                </a:lnTo>
                <a:lnTo>
                  <a:pt x="3642601" y="842388"/>
                </a:lnTo>
                <a:close/>
              </a:path>
              <a:path w="5764402" h="928334">
                <a:moveTo>
                  <a:pt x="3654470" y="856331"/>
                </a:moveTo>
                <a:lnTo>
                  <a:pt x="3651675" y="916504"/>
                </a:lnTo>
                <a:lnTo>
                  <a:pt x="3658794" y="912269"/>
                </a:lnTo>
                <a:lnTo>
                  <a:pt x="3654470" y="856331"/>
                </a:lnTo>
                <a:close/>
              </a:path>
              <a:path w="5764402" h="928334">
                <a:moveTo>
                  <a:pt x="3824899" y="918269"/>
                </a:moveTo>
                <a:lnTo>
                  <a:pt x="3823526" y="914301"/>
                </a:lnTo>
                <a:lnTo>
                  <a:pt x="3823418" y="914853"/>
                </a:lnTo>
                <a:lnTo>
                  <a:pt x="3824899" y="918269"/>
                </a:lnTo>
                <a:close/>
              </a:path>
              <a:path w="5764402" h="928334">
                <a:moveTo>
                  <a:pt x="3909395" y="867387"/>
                </a:moveTo>
                <a:lnTo>
                  <a:pt x="3903440" y="860552"/>
                </a:lnTo>
                <a:lnTo>
                  <a:pt x="3897148" y="864678"/>
                </a:lnTo>
                <a:lnTo>
                  <a:pt x="3909395" y="867387"/>
                </a:lnTo>
                <a:close/>
              </a:path>
              <a:path w="5764402" h="928334">
                <a:moveTo>
                  <a:pt x="3775461" y="855233"/>
                </a:moveTo>
                <a:lnTo>
                  <a:pt x="3775153" y="852081"/>
                </a:lnTo>
                <a:lnTo>
                  <a:pt x="3772682" y="852773"/>
                </a:lnTo>
                <a:lnTo>
                  <a:pt x="3775461" y="855233"/>
                </a:lnTo>
                <a:close/>
              </a:path>
              <a:path w="5764402" h="928334">
                <a:moveTo>
                  <a:pt x="3882799" y="59245"/>
                </a:moveTo>
                <a:lnTo>
                  <a:pt x="3888017" y="73224"/>
                </a:lnTo>
                <a:lnTo>
                  <a:pt x="3883482" y="57862"/>
                </a:lnTo>
                <a:lnTo>
                  <a:pt x="3882799" y="59245"/>
                </a:lnTo>
                <a:close/>
              </a:path>
              <a:path w="5764402" h="928334">
                <a:moveTo>
                  <a:pt x="3911708" y="9231"/>
                </a:moveTo>
                <a:lnTo>
                  <a:pt x="3910346" y="71708"/>
                </a:lnTo>
                <a:lnTo>
                  <a:pt x="3918478" y="71765"/>
                </a:lnTo>
                <a:lnTo>
                  <a:pt x="3911708" y="9231"/>
                </a:lnTo>
                <a:close/>
              </a:path>
              <a:path w="5764402" h="928334">
                <a:moveTo>
                  <a:pt x="3948317" y="877922"/>
                </a:moveTo>
                <a:lnTo>
                  <a:pt x="3953156" y="920440"/>
                </a:lnTo>
                <a:lnTo>
                  <a:pt x="3951031" y="880202"/>
                </a:lnTo>
                <a:lnTo>
                  <a:pt x="3948317" y="877922"/>
                </a:lnTo>
                <a:close/>
              </a:path>
              <a:path w="5764402" h="928334">
                <a:moveTo>
                  <a:pt x="3995244" y="846644"/>
                </a:moveTo>
                <a:lnTo>
                  <a:pt x="3995408" y="846940"/>
                </a:lnTo>
                <a:lnTo>
                  <a:pt x="4001199" y="848688"/>
                </a:lnTo>
                <a:lnTo>
                  <a:pt x="3995244" y="846644"/>
                </a:lnTo>
                <a:close/>
              </a:path>
              <a:path w="5764402" h="928334">
                <a:moveTo>
                  <a:pt x="3892224" y="918317"/>
                </a:moveTo>
                <a:lnTo>
                  <a:pt x="3892089" y="910538"/>
                </a:lnTo>
                <a:lnTo>
                  <a:pt x="3882471" y="914367"/>
                </a:lnTo>
                <a:lnTo>
                  <a:pt x="3892224" y="918317"/>
                </a:lnTo>
                <a:close/>
              </a:path>
              <a:path w="5764402" h="928334">
                <a:moveTo>
                  <a:pt x="4047373" y="852644"/>
                </a:moveTo>
                <a:lnTo>
                  <a:pt x="4044174" y="844624"/>
                </a:lnTo>
                <a:lnTo>
                  <a:pt x="4043914" y="851082"/>
                </a:lnTo>
                <a:lnTo>
                  <a:pt x="4047373" y="852644"/>
                </a:lnTo>
                <a:close/>
              </a:path>
              <a:path w="5764402" h="928334">
                <a:moveTo>
                  <a:pt x="4035233" y="834946"/>
                </a:moveTo>
                <a:lnTo>
                  <a:pt x="4035014" y="861993"/>
                </a:lnTo>
                <a:lnTo>
                  <a:pt x="4035522" y="861335"/>
                </a:lnTo>
                <a:lnTo>
                  <a:pt x="4035233" y="834946"/>
                </a:lnTo>
                <a:close/>
              </a:path>
              <a:path w="5764402" h="928334">
                <a:moveTo>
                  <a:pt x="4053971" y="857543"/>
                </a:moveTo>
                <a:lnTo>
                  <a:pt x="4055929" y="909517"/>
                </a:lnTo>
                <a:lnTo>
                  <a:pt x="4064957" y="858742"/>
                </a:lnTo>
                <a:lnTo>
                  <a:pt x="4053971" y="857543"/>
                </a:lnTo>
                <a:close/>
              </a:path>
              <a:path w="5764402" h="928334">
                <a:moveTo>
                  <a:pt x="4161750" y="918625"/>
                </a:moveTo>
                <a:lnTo>
                  <a:pt x="4158088" y="910500"/>
                </a:lnTo>
                <a:lnTo>
                  <a:pt x="4156676" y="915290"/>
                </a:lnTo>
                <a:lnTo>
                  <a:pt x="4161750" y="918625"/>
                </a:lnTo>
                <a:close/>
              </a:path>
              <a:path w="5764402" h="928334">
                <a:moveTo>
                  <a:pt x="3613436" y="895327"/>
                </a:moveTo>
                <a:lnTo>
                  <a:pt x="3611076" y="881628"/>
                </a:lnTo>
                <a:lnTo>
                  <a:pt x="3609781" y="887498"/>
                </a:lnTo>
                <a:lnTo>
                  <a:pt x="3613436" y="895327"/>
                </a:lnTo>
                <a:close/>
              </a:path>
              <a:path w="5764402" h="928334">
                <a:moveTo>
                  <a:pt x="3711919" y="918759"/>
                </a:moveTo>
                <a:lnTo>
                  <a:pt x="3710990" y="918770"/>
                </a:lnTo>
                <a:lnTo>
                  <a:pt x="3711919" y="918759"/>
                </a:lnTo>
                <a:close/>
              </a:path>
              <a:path w="5764402" h="928334">
                <a:moveTo>
                  <a:pt x="4110778" y="845380"/>
                </a:moveTo>
                <a:lnTo>
                  <a:pt x="4108791" y="839840"/>
                </a:lnTo>
                <a:lnTo>
                  <a:pt x="4107736" y="842045"/>
                </a:lnTo>
                <a:lnTo>
                  <a:pt x="4110778" y="845380"/>
                </a:lnTo>
                <a:close/>
              </a:path>
              <a:path w="5764402" h="928334">
                <a:moveTo>
                  <a:pt x="4410601" y="918564"/>
                </a:moveTo>
                <a:lnTo>
                  <a:pt x="4407344" y="857664"/>
                </a:lnTo>
                <a:lnTo>
                  <a:pt x="4402670" y="919508"/>
                </a:lnTo>
                <a:lnTo>
                  <a:pt x="4410601" y="918564"/>
                </a:lnTo>
                <a:close/>
              </a:path>
              <a:path w="5764402" h="928334">
                <a:moveTo>
                  <a:pt x="4451556" y="908584"/>
                </a:moveTo>
                <a:lnTo>
                  <a:pt x="4446005" y="911900"/>
                </a:lnTo>
                <a:lnTo>
                  <a:pt x="4452898" y="914695"/>
                </a:lnTo>
                <a:lnTo>
                  <a:pt x="4451556" y="908584"/>
                </a:lnTo>
                <a:close/>
              </a:path>
              <a:path w="5764402" h="928334">
                <a:moveTo>
                  <a:pt x="4388133" y="87471"/>
                </a:moveTo>
                <a:lnTo>
                  <a:pt x="4377125" y="89719"/>
                </a:lnTo>
                <a:lnTo>
                  <a:pt x="4374486" y="92865"/>
                </a:lnTo>
                <a:lnTo>
                  <a:pt x="4388133" y="87471"/>
                </a:lnTo>
                <a:close/>
              </a:path>
              <a:path w="5764402" h="928334">
                <a:moveTo>
                  <a:pt x="4432045" y="15548"/>
                </a:moveTo>
                <a:lnTo>
                  <a:pt x="4430084" y="57153"/>
                </a:lnTo>
                <a:lnTo>
                  <a:pt x="4432974" y="53575"/>
                </a:lnTo>
                <a:lnTo>
                  <a:pt x="4432045" y="15548"/>
                </a:lnTo>
                <a:close/>
              </a:path>
              <a:path w="5764402" h="928334">
                <a:moveTo>
                  <a:pt x="4462848" y="89510"/>
                </a:moveTo>
                <a:lnTo>
                  <a:pt x="4460329" y="87084"/>
                </a:lnTo>
                <a:lnTo>
                  <a:pt x="4459813" y="88338"/>
                </a:lnTo>
                <a:lnTo>
                  <a:pt x="4462848" y="89510"/>
                </a:lnTo>
                <a:close/>
              </a:path>
              <a:path w="5764402" h="928334">
                <a:moveTo>
                  <a:pt x="4472523" y="89354"/>
                </a:moveTo>
                <a:lnTo>
                  <a:pt x="4475010" y="86180"/>
                </a:lnTo>
                <a:lnTo>
                  <a:pt x="4472522" y="89330"/>
                </a:lnTo>
                <a:close/>
              </a:path>
              <a:path w="5764402" h="928334">
                <a:moveTo>
                  <a:pt x="4429613" y="914203"/>
                </a:moveTo>
                <a:lnTo>
                  <a:pt x="4427948" y="907913"/>
                </a:lnTo>
                <a:lnTo>
                  <a:pt x="4427661" y="910602"/>
                </a:lnTo>
                <a:lnTo>
                  <a:pt x="4429613" y="914203"/>
                </a:lnTo>
                <a:close/>
              </a:path>
              <a:path w="5764402" h="928334">
                <a:moveTo>
                  <a:pt x="4436885" y="850468"/>
                </a:moveTo>
                <a:lnTo>
                  <a:pt x="4435881" y="917933"/>
                </a:lnTo>
                <a:lnTo>
                  <a:pt x="4438328" y="915496"/>
                </a:lnTo>
                <a:lnTo>
                  <a:pt x="4436885" y="850468"/>
                </a:lnTo>
                <a:close/>
              </a:path>
              <a:path w="5764402" h="928334">
                <a:moveTo>
                  <a:pt x="4455836" y="848893"/>
                </a:moveTo>
                <a:lnTo>
                  <a:pt x="4457958" y="848085"/>
                </a:lnTo>
                <a:lnTo>
                  <a:pt x="4458423" y="844427"/>
                </a:lnTo>
                <a:lnTo>
                  <a:pt x="4455836" y="848893"/>
                </a:lnTo>
                <a:close/>
              </a:path>
              <a:path w="5764402" h="928334">
                <a:moveTo>
                  <a:pt x="4419433" y="845350"/>
                </a:moveTo>
                <a:lnTo>
                  <a:pt x="4424158" y="904141"/>
                </a:lnTo>
                <a:lnTo>
                  <a:pt x="4428348" y="848247"/>
                </a:lnTo>
                <a:lnTo>
                  <a:pt x="4419433" y="845350"/>
                </a:lnTo>
                <a:close/>
              </a:path>
              <a:path w="5764402" h="928334">
                <a:moveTo>
                  <a:pt x="4306337" y="858925"/>
                </a:moveTo>
                <a:lnTo>
                  <a:pt x="4305146" y="852408"/>
                </a:lnTo>
                <a:lnTo>
                  <a:pt x="4303708" y="856313"/>
                </a:lnTo>
                <a:lnTo>
                  <a:pt x="4306337" y="858925"/>
                </a:lnTo>
                <a:close/>
              </a:path>
              <a:path w="5764402" h="928334">
                <a:moveTo>
                  <a:pt x="4321366" y="835513"/>
                </a:moveTo>
                <a:lnTo>
                  <a:pt x="4316716" y="881293"/>
                </a:lnTo>
                <a:lnTo>
                  <a:pt x="4317050" y="888722"/>
                </a:lnTo>
                <a:lnTo>
                  <a:pt x="4321366" y="835513"/>
                </a:lnTo>
                <a:close/>
              </a:path>
              <a:path w="5764402" h="928334">
                <a:moveTo>
                  <a:pt x="4304890" y="879067"/>
                </a:moveTo>
                <a:lnTo>
                  <a:pt x="4301895" y="861235"/>
                </a:lnTo>
                <a:lnTo>
                  <a:pt x="4301873" y="870125"/>
                </a:lnTo>
                <a:lnTo>
                  <a:pt x="4304890" y="879067"/>
                </a:lnTo>
                <a:close/>
              </a:path>
              <a:path w="5764402" h="928334">
                <a:moveTo>
                  <a:pt x="4314678" y="872416"/>
                </a:moveTo>
                <a:lnTo>
                  <a:pt x="4316743" y="894383"/>
                </a:lnTo>
                <a:lnTo>
                  <a:pt x="4315842" y="875578"/>
                </a:lnTo>
                <a:lnTo>
                  <a:pt x="4314678" y="872416"/>
                </a:lnTo>
                <a:close/>
              </a:path>
              <a:path w="5764402" h="928334">
                <a:moveTo>
                  <a:pt x="3609165" y="837731"/>
                </a:moveTo>
                <a:lnTo>
                  <a:pt x="3611024" y="871252"/>
                </a:lnTo>
                <a:lnTo>
                  <a:pt x="3612328" y="841830"/>
                </a:lnTo>
                <a:lnTo>
                  <a:pt x="3609165" y="837731"/>
                </a:lnTo>
                <a:close/>
              </a:path>
              <a:path w="5764402" h="928334">
                <a:moveTo>
                  <a:pt x="3490769" y="851647"/>
                </a:moveTo>
                <a:lnTo>
                  <a:pt x="3488521" y="838555"/>
                </a:lnTo>
                <a:lnTo>
                  <a:pt x="3487861" y="844361"/>
                </a:lnTo>
                <a:lnTo>
                  <a:pt x="3490769" y="851647"/>
                </a:lnTo>
                <a:close/>
              </a:path>
              <a:path w="5764402" h="928334">
                <a:moveTo>
                  <a:pt x="4676621" y="843499"/>
                </a:moveTo>
                <a:lnTo>
                  <a:pt x="4679985" y="854974"/>
                </a:lnTo>
                <a:lnTo>
                  <a:pt x="4680695" y="852411"/>
                </a:lnTo>
                <a:lnTo>
                  <a:pt x="4676621" y="843499"/>
                </a:lnTo>
                <a:close/>
              </a:path>
              <a:path w="5764402" h="928334">
                <a:moveTo>
                  <a:pt x="4691874" y="840961"/>
                </a:moveTo>
                <a:lnTo>
                  <a:pt x="4690373" y="906563"/>
                </a:lnTo>
                <a:lnTo>
                  <a:pt x="4695151" y="908009"/>
                </a:lnTo>
                <a:lnTo>
                  <a:pt x="4691874" y="840961"/>
                </a:lnTo>
                <a:close/>
              </a:path>
              <a:path w="5764402" h="928334">
                <a:moveTo>
                  <a:pt x="4695361" y="837822"/>
                </a:moveTo>
                <a:lnTo>
                  <a:pt x="4694324" y="832272"/>
                </a:lnTo>
                <a:lnTo>
                  <a:pt x="4692247" y="834182"/>
                </a:lnTo>
                <a:lnTo>
                  <a:pt x="4695361" y="837822"/>
                </a:lnTo>
                <a:close/>
              </a:path>
              <a:path w="5764402" h="928334">
                <a:moveTo>
                  <a:pt x="4683596" y="831644"/>
                </a:moveTo>
                <a:lnTo>
                  <a:pt x="4677999" y="837631"/>
                </a:lnTo>
                <a:lnTo>
                  <a:pt x="4676644" y="839095"/>
                </a:lnTo>
                <a:lnTo>
                  <a:pt x="4683596" y="831644"/>
                </a:lnTo>
                <a:close/>
              </a:path>
              <a:path w="5764402" h="928334">
                <a:moveTo>
                  <a:pt x="4471658" y="847906"/>
                </a:moveTo>
                <a:lnTo>
                  <a:pt x="4476340" y="841414"/>
                </a:lnTo>
                <a:lnTo>
                  <a:pt x="4469909" y="842853"/>
                </a:lnTo>
                <a:lnTo>
                  <a:pt x="4471658" y="847906"/>
                </a:lnTo>
                <a:close/>
              </a:path>
              <a:path w="5764402" h="928334">
                <a:moveTo>
                  <a:pt x="4493598" y="77368"/>
                </a:moveTo>
                <a:lnTo>
                  <a:pt x="4491459" y="76084"/>
                </a:lnTo>
                <a:lnTo>
                  <a:pt x="4488648" y="79150"/>
                </a:lnTo>
                <a:lnTo>
                  <a:pt x="4493598" y="77368"/>
                </a:lnTo>
                <a:close/>
              </a:path>
              <a:path w="5764402" h="928334">
                <a:moveTo>
                  <a:pt x="4455585" y="30536"/>
                </a:moveTo>
                <a:lnTo>
                  <a:pt x="4454447" y="82856"/>
                </a:lnTo>
                <a:lnTo>
                  <a:pt x="4470890" y="80309"/>
                </a:lnTo>
                <a:lnTo>
                  <a:pt x="4455585" y="30536"/>
                </a:lnTo>
                <a:close/>
              </a:path>
              <a:path w="5764402" h="928334">
                <a:moveTo>
                  <a:pt x="4791722" y="912973"/>
                </a:moveTo>
                <a:lnTo>
                  <a:pt x="4795361" y="908974"/>
                </a:lnTo>
                <a:lnTo>
                  <a:pt x="4791655" y="910285"/>
                </a:lnTo>
                <a:lnTo>
                  <a:pt x="4791722" y="912973"/>
                </a:lnTo>
                <a:close/>
              </a:path>
              <a:path w="5764402" h="928334">
                <a:moveTo>
                  <a:pt x="4721430" y="836097"/>
                </a:moveTo>
                <a:lnTo>
                  <a:pt x="4719029" y="831462"/>
                </a:lnTo>
                <a:lnTo>
                  <a:pt x="4717911" y="834109"/>
                </a:lnTo>
                <a:lnTo>
                  <a:pt x="4721430" y="836097"/>
                </a:lnTo>
                <a:close/>
              </a:path>
              <a:path w="5764402" h="928334">
                <a:moveTo>
                  <a:pt x="4896711" y="915137"/>
                </a:moveTo>
                <a:lnTo>
                  <a:pt x="4896993" y="919134"/>
                </a:lnTo>
                <a:lnTo>
                  <a:pt x="4898687" y="917972"/>
                </a:lnTo>
                <a:lnTo>
                  <a:pt x="4896711" y="915137"/>
                </a:lnTo>
                <a:close/>
              </a:path>
              <a:path w="5764402" h="928334">
                <a:moveTo>
                  <a:pt x="4923689" y="837633"/>
                </a:moveTo>
                <a:lnTo>
                  <a:pt x="4920979" y="839530"/>
                </a:lnTo>
                <a:lnTo>
                  <a:pt x="4921485" y="843313"/>
                </a:lnTo>
                <a:lnTo>
                  <a:pt x="4923689" y="837633"/>
                </a:lnTo>
                <a:close/>
              </a:path>
              <a:path w="5764402" h="928334">
                <a:moveTo>
                  <a:pt x="4654138" y="899801"/>
                </a:moveTo>
                <a:lnTo>
                  <a:pt x="4658865" y="850927"/>
                </a:lnTo>
                <a:lnTo>
                  <a:pt x="4650915" y="849867"/>
                </a:lnTo>
                <a:lnTo>
                  <a:pt x="4654138" y="899801"/>
                </a:lnTo>
                <a:close/>
              </a:path>
              <a:path w="5764402" h="928334">
                <a:moveTo>
                  <a:pt x="4936398" y="843341"/>
                </a:moveTo>
                <a:lnTo>
                  <a:pt x="4943113" y="839239"/>
                </a:lnTo>
                <a:lnTo>
                  <a:pt x="4935557" y="837889"/>
                </a:lnTo>
                <a:lnTo>
                  <a:pt x="4936398" y="843341"/>
                </a:lnTo>
                <a:close/>
              </a:path>
              <a:path w="5764402" h="928334">
                <a:moveTo>
                  <a:pt x="4957469" y="842375"/>
                </a:moveTo>
                <a:lnTo>
                  <a:pt x="4952637" y="914390"/>
                </a:lnTo>
                <a:lnTo>
                  <a:pt x="4957706" y="913538"/>
                </a:lnTo>
                <a:lnTo>
                  <a:pt x="4957469" y="842375"/>
                </a:lnTo>
                <a:close/>
              </a:path>
              <a:path w="5764402" h="928334">
                <a:moveTo>
                  <a:pt x="4718521" y="850768"/>
                </a:moveTo>
                <a:lnTo>
                  <a:pt x="4725302" y="844434"/>
                </a:lnTo>
                <a:lnTo>
                  <a:pt x="4715431" y="845803"/>
                </a:lnTo>
                <a:lnTo>
                  <a:pt x="4718521" y="850768"/>
                </a:lnTo>
                <a:close/>
              </a:path>
              <a:path w="5764402" h="928334">
                <a:moveTo>
                  <a:pt x="4837398" y="837616"/>
                </a:moveTo>
                <a:lnTo>
                  <a:pt x="4835416" y="833407"/>
                </a:lnTo>
                <a:lnTo>
                  <a:pt x="4834558" y="834993"/>
                </a:lnTo>
                <a:lnTo>
                  <a:pt x="4837398" y="837616"/>
                </a:lnTo>
                <a:close/>
              </a:path>
              <a:path w="5764402" h="928334">
                <a:moveTo>
                  <a:pt x="4774135" y="11813"/>
                </a:moveTo>
                <a:lnTo>
                  <a:pt x="4772601" y="19751"/>
                </a:lnTo>
                <a:lnTo>
                  <a:pt x="4774109" y="15784"/>
                </a:lnTo>
                <a:lnTo>
                  <a:pt x="4774135" y="11813"/>
                </a:lnTo>
                <a:close/>
              </a:path>
              <a:path w="5764402" h="928334">
                <a:moveTo>
                  <a:pt x="4716620" y="78695"/>
                </a:moveTo>
                <a:lnTo>
                  <a:pt x="4720370" y="88862"/>
                </a:lnTo>
                <a:lnTo>
                  <a:pt x="4720967" y="77499"/>
                </a:lnTo>
                <a:lnTo>
                  <a:pt x="4716620" y="78695"/>
                </a:lnTo>
                <a:close/>
              </a:path>
              <a:path w="5764402" h="928334">
                <a:moveTo>
                  <a:pt x="4703934" y="95428"/>
                </a:moveTo>
                <a:lnTo>
                  <a:pt x="4703038" y="92653"/>
                </a:lnTo>
                <a:lnTo>
                  <a:pt x="4701230" y="95927"/>
                </a:lnTo>
                <a:lnTo>
                  <a:pt x="4703934" y="95428"/>
                </a:lnTo>
                <a:close/>
              </a:path>
              <a:path w="5764402" h="928334">
                <a:moveTo>
                  <a:pt x="4708014" y="19019"/>
                </a:moveTo>
                <a:lnTo>
                  <a:pt x="4708365" y="93892"/>
                </a:lnTo>
                <a:lnTo>
                  <a:pt x="4716579" y="16663"/>
                </a:lnTo>
                <a:lnTo>
                  <a:pt x="4708014" y="19019"/>
                </a:lnTo>
                <a:close/>
              </a:path>
              <a:path w="5764402" h="928334">
                <a:moveTo>
                  <a:pt x="4667448" y="81314"/>
                </a:moveTo>
                <a:lnTo>
                  <a:pt x="4666957" y="77616"/>
                </a:lnTo>
                <a:lnTo>
                  <a:pt x="4665137" y="82465"/>
                </a:lnTo>
                <a:lnTo>
                  <a:pt x="4667448" y="81314"/>
                </a:lnTo>
                <a:close/>
              </a:path>
              <a:path w="5764402" h="928334">
                <a:moveTo>
                  <a:pt x="4622118" y="10260"/>
                </a:moveTo>
                <a:lnTo>
                  <a:pt x="4620605" y="73751"/>
                </a:lnTo>
                <a:lnTo>
                  <a:pt x="4628803" y="75546"/>
                </a:lnTo>
                <a:lnTo>
                  <a:pt x="4622118" y="10260"/>
                </a:lnTo>
                <a:close/>
              </a:path>
              <a:path w="5764402" h="928334">
                <a:moveTo>
                  <a:pt x="4635024" y="28886"/>
                </a:moveTo>
                <a:lnTo>
                  <a:pt x="4628803" y="75546"/>
                </a:lnTo>
                <a:lnTo>
                  <a:pt x="4635829" y="78565"/>
                </a:lnTo>
                <a:lnTo>
                  <a:pt x="4635024" y="28886"/>
                </a:lnTo>
                <a:close/>
              </a:path>
              <a:path w="5764402" h="928334">
                <a:moveTo>
                  <a:pt x="4799153" y="839885"/>
                </a:moveTo>
                <a:lnTo>
                  <a:pt x="4797302" y="834922"/>
                </a:lnTo>
                <a:lnTo>
                  <a:pt x="4795751" y="836037"/>
                </a:lnTo>
                <a:lnTo>
                  <a:pt x="4799153" y="839885"/>
                </a:lnTo>
                <a:close/>
              </a:path>
              <a:path w="5764402" h="928334">
                <a:moveTo>
                  <a:pt x="5160470" y="896269"/>
                </a:moveTo>
                <a:lnTo>
                  <a:pt x="5159570" y="890840"/>
                </a:lnTo>
                <a:lnTo>
                  <a:pt x="5158490" y="893873"/>
                </a:lnTo>
                <a:lnTo>
                  <a:pt x="5160470" y="896269"/>
                </a:lnTo>
                <a:close/>
              </a:path>
              <a:path w="5764402" h="928334">
                <a:moveTo>
                  <a:pt x="5192908" y="856331"/>
                </a:moveTo>
                <a:lnTo>
                  <a:pt x="5191098" y="858758"/>
                </a:lnTo>
                <a:lnTo>
                  <a:pt x="5191117" y="862837"/>
                </a:lnTo>
                <a:lnTo>
                  <a:pt x="5192908" y="856331"/>
                </a:lnTo>
                <a:close/>
              </a:path>
              <a:path w="5764402" h="928334">
                <a:moveTo>
                  <a:pt x="5576733" y="835628"/>
                </a:moveTo>
                <a:lnTo>
                  <a:pt x="5575101" y="916223"/>
                </a:lnTo>
                <a:lnTo>
                  <a:pt x="5580025" y="910500"/>
                </a:lnTo>
                <a:lnTo>
                  <a:pt x="5576733" y="835628"/>
                </a:lnTo>
                <a:close/>
              </a:path>
              <a:path w="5764402" h="928334">
                <a:moveTo>
                  <a:pt x="5586255" y="848353"/>
                </a:moveTo>
                <a:lnTo>
                  <a:pt x="5593117" y="918238"/>
                </a:lnTo>
                <a:lnTo>
                  <a:pt x="5587653" y="846754"/>
                </a:lnTo>
                <a:lnTo>
                  <a:pt x="5586255" y="848353"/>
                </a:lnTo>
                <a:close/>
              </a:path>
              <a:path w="5764402" h="928334">
                <a:moveTo>
                  <a:pt x="5659447" y="913506"/>
                </a:moveTo>
                <a:lnTo>
                  <a:pt x="5657326" y="905365"/>
                </a:lnTo>
                <a:lnTo>
                  <a:pt x="5656340" y="909754"/>
                </a:lnTo>
                <a:lnTo>
                  <a:pt x="5659447" y="913506"/>
                </a:lnTo>
                <a:close/>
              </a:path>
              <a:path w="5764402" h="928334">
                <a:moveTo>
                  <a:pt x="5612092" y="839750"/>
                </a:moveTo>
                <a:lnTo>
                  <a:pt x="5620528" y="829451"/>
                </a:lnTo>
                <a:lnTo>
                  <a:pt x="5609776" y="836560"/>
                </a:lnTo>
                <a:lnTo>
                  <a:pt x="5612092" y="839750"/>
                </a:lnTo>
                <a:close/>
              </a:path>
              <a:path w="5764402" h="928334">
                <a:moveTo>
                  <a:pt x="5620528" y="829451"/>
                </a:moveTo>
                <a:lnTo>
                  <a:pt x="5620387" y="832775"/>
                </a:lnTo>
                <a:lnTo>
                  <a:pt x="5628833" y="835250"/>
                </a:lnTo>
                <a:lnTo>
                  <a:pt x="5620528" y="829451"/>
                </a:lnTo>
                <a:close/>
              </a:path>
              <a:path w="5764402" h="928334">
                <a:moveTo>
                  <a:pt x="5429814" y="879265"/>
                </a:moveTo>
                <a:lnTo>
                  <a:pt x="5426653" y="911993"/>
                </a:lnTo>
                <a:lnTo>
                  <a:pt x="5430194" y="909203"/>
                </a:lnTo>
                <a:lnTo>
                  <a:pt x="5429814" y="879265"/>
                </a:lnTo>
                <a:close/>
              </a:path>
              <a:path w="5764402" h="928334">
                <a:moveTo>
                  <a:pt x="5440066" y="867734"/>
                </a:moveTo>
                <a:lnTo>
                  <a:pt x="5442829" y="911180"/>
                </a:lnTo>
                <a:lnTo>
                  <a:pt x="5442223" y="867393"/>
                </a:lnTo>
                <a:lnTo>
                  <a:pt x="5440066" y="867734"/>
                </a:lnTo>
                <a:close/>
              </a:path>
              <a:path w="5764402" h="928334">
                <a:moveTo>
                  <a:pt x="5379980" y="893128"/>
                </a:moveTo>
                <a:lnTo>
                  <a:pt x="5377712" y="888632"/>
                </a:lnTo>
                <a:lnTo>
                  <a:pt x="5377693" y="890261"/>
                </a:lnTo>
                <a:lnTo>
                  <a:pt x="5379980" y="893128"/>
                </a:lnTo>
                <a:close/>
              </a:path>
              <a:path w="5764402" h="928334">
                <a:moveTo>
                  <a:pt x="5406274" y="843898"/>
                </a:moveTo>
                <a:lnTo>
                  <a:pt x="5409888" y="914222"/>
                </a:lnTo>
                <a:lnTo>
                  <a:pt x="5409584" y="847923"/>
                </a:lnTo>
                <a:lnTo>
                  <a:pt x="5406274" y="843898"/>
                </a:lnTo>
                <a:close/>
              </a:path>
              <a:path w="5764402" h="928334">
                <a:moveTo>
                  <a:pt x="5250479" y="842672"/>
                </a:moveTo>
                <a:lnTo>
                  <a:pt x="5248624" y="851811"/>
                </a:lnTo>
                <a:lnTo>
                  <a:pt x="5252358" y="846703"/>
                </a:lnTo>
                <a:lnTo>
                  <a:pt x="5250479" y="842672"/>
                </a:lnTo>
                <a:close/>
              </a:path>
              <a:path w="5764402" h="928334">
                <a:moveTo>
                  <a:pt x="5286110" y="906633"/>
                </a:moveTo>
                <a:lnTo>
                  <a:pt x="5279417" y="919950"/>
                </a:lnTo>
                <a:lnTo>
                  <a:pt x="5287929" y="918262"/>
                </a:lnTo>
                <a:lnTo>
                  <a:pt x="5286110" y="906633"/>
                </a:lnTo>
                <a:close/>
              </a:path>
              <a:path w="5764402" h="928334">
                <a:moveTo>
                  <a:pt x="5309950" y="867387"/>
                </a:moveTo>
                <a:lnTo>
                  <a:pt x="5300606" y="860552"/>
                </a:lnTo>
                <a:lnTo>
                  <a:pt x="5296360" y="864678"/>
                </a:lnTo>
                <a:lnTo>
                  <a:pt x="5309950" y="867387"/>
                </a:lnTo>
                <a:close/>
              </a:path>
              <a:path w="5764402" h="928334">
                <a:moveTo>
                  <a:pt x="5289124" y="905223"/>
                </a:moveTo>
                <a:lnTo>
                  <a:pt x="5286961" y="865754"/>
                </a:lnTo>
                <a:lnTo>
                  <a:pt x="5286110" y="906633"/>
                </a:lnTo>
                <a:lnTo>
                  <a:pt x="5289124" y="905223"/>
                </a:lnTo>
                <a:close/>
              </a:path>
              <a:path w="5764402" h="928334">
                <a:moveTo>
                  <a:pt x="5209052" y="70610"/>
                </a:moveTo>
                <a:lnTo>
                  <a:pt x="5212290" y="72556"/>
                </a:lnTo>
                <a:lnTo>
                  <a:pt x="5212635" y="71692"/>
                </a:lnTo>
                <a:lnTo>
                  <a:pt x="5209052" y="70610"/>
                </a:lnTo>
                <a:close/>
              </a:path>
              <a:path w="5764402" h="928334">
                <a:moveTo>
                  <a:pt x="5225846" y="15813"/>
                </a:moveTo>
                <a:lnTo>
                  <a:pt x="5224813" y="9413"/>
                </a:lnTo>
                <a:lnTo>
                  <a:pt x="5225126" y="20303"/>
                </a:lnTo>
                <a:lnTo>
                  <a:pt x="5225846" y="15813"/>
                </a:lnTo>
                <a:close/>
              </a:path>
              <a:path w="5764402" h="928334">
                <a:moveTo>
                  <a:pt x="5396403" y="66384"/>
                </a:moveTo>
                <a:lnTo>
                  <a:pt x="5399885" y="96726"/>
                </a:lnTo>
                <a:lnTo>
                  <a:pt x="5399673" y="61516"/>
                </a:lnTo>
                <a:lnTo>
                  <a:pt x="5396403" y="66384"/>
                </a:lnTo>
                <a:close/>
              </a:path>
              <a:path w="5764402" h="928334">
                <a:moveTo>
                  <a:pt x="5411217" y="9478"/>
                </a:moveTo>
                <a:lnTo>
                  <a:pt x="5407845" y="91793"/>
                </a:lnTo>
                <a:lnTo>
                  <a:pt x="5412346" y="79690"/>
                </a:lnTo>
                <a:lnTo>
                  <a:pt x="5411217" y="9478"/>
                </a:lnTo>
                <a:close/>
              </a:path>
              <a:path w="5764402" h="928334">
                <a:moveTo>
                  <a:pt x="5339597" y="17878"/>
                </a:moveTo>
                <a:lnTo>
                  <a:pt x="5339818" y="70555"/>
                </a:lnTo>
                <a:lnTo>
                  <a:pt x="5355552" y="12058"/>
                </a:lnTo>
                <a:lnTo>
                  <a:pt x="5339597" y="17878"/>
                </a:lnTo>
                <a:close/>
              </a:path>
              <a:path w="5764402" h="928334">
                <a:moveTo>
                  <a:pt x="5136147" y="56521"/>
                </a:moveTo>
                <a:lnTo>
                  <a:pt x="5135814" y="51240"/>
                </a:lnTo>
                <a:lnTo>
                  <a:pt x="5134978" y="52503"/>
                </a:lnTo>
                <a:lnTo>
                  <a:pt x="5136147" y="56521"/>
                </a:lnTo>
                <a:close/>
              </a:path>
              <a:path w="5764402" h="928334">
                <a:moveTo>
                  <a:pt x="5326762" y="840143"/>
                </a:moveTo>
                <a:lnTo>
                  <a:pt x="5323832" y="855711"/>
                </a:lnTo>
                <a:lnTo>
                  <a:pt x="5328813" y="854757"/>
                </a:lnTo>
                <a:lnTo>
                  <a:pt x="5326762" y="840143"/>
                </a:lnTo>
                <a:close/>
              </a:path>
              <a:path w="5764402" h="928334">
                <a:moveTo>
                  <a:pt x="5592328" y="836506"/>
                </a:moveTo>
                <a:lnTo>
                  <a:pt x="5594798" y="834472"/>
                </a:lnTo>
                <a:lnTo>
                  <a:pt x="5592240" y="834631"/>
                </a:lnTo>
                <a:lnTo>
                  <a:pt x="5592328" y="836506"/>
                </a:lnTo>
                <a:close/>
              </a:path>
              <a:path w="5764402" h="928334">
                <a:moveTo>
                  <a:pt x="5696023" y="422538"/>
                </a:moveTo>
                <a:lnTo>
                  <a:pt x="5696168" y="445748"/>
                </a:lnTo>
                <a:lnTo>
                  <a:pt x="5697743" y="420069"/>
                </a:lnTo>
                <a:lnTo>
                  <a:pt x="5696023" y="422538"/>
                </a:lnTo>
                <a:close/>
              </a:path>
              <a:path w="5764402" h="928334">
                <a:moveTo>
                  <a:pt x="5698097" y="369884"/>
                </a:moveTo>
                <a:lnTo>
                  <a:pt x="5699710" y="494157"/>
                </a:lnTo>
                <a:lnTo>
                  <a:pt x="5698431" y="275488"/>
                </a:lnTo>
                <a:lnTo>
                  <a:pt x="5698097" y="369884"/>
                </a:lnTo>
                <a:close/>
              </a:path>
              <a:path w="5764402" h="928334">
                <a:moveTo>
                  <a:pt x="5699749" y="759166"/>
                </a:moveTo>
                <a:lnTo>
                  <a:pt x="5703714" y="858152"/>
                </a:lnTo>
                <a:lnTo>
                  <a:pt x="5701842" y="761885"/>
                </a:lnTo>
                <a:lnTo>
                  <a:pt x="5699749" y="759166"/>
                </a:lnTo>
                <a:close/>
              </a:path>
              <a:path w="5764402" h="928334">
                <a:moveTo>
                  <a:pt x="5704857" y="541148"/>
                </a:moveTo>
                <a:lnTo>
                  <a:pt x="5703714" y="858152"/>
                </a:lnTo>
                <a:lnTo>
                  <a:pt x="5711249" y="863371"/>
                </a:lnTo>
                <a:lnTo>
                  <a:pt x="5704857" y="541148"/>
                </a:lnTo>
                <a:close/>
              </a:path>
              <a:path w="5764402" h="928334">
                <a:moveTo>
                  <a:pt x="5712117" y="503252"/>
                </a:moveTo>
                <a:lnTo>
                  <a:pt x="5711249" y="863371"/>
                </a:lnTo>
                <a:lnTo>
                  <a:pt x="5713843" y="868570"/>
                </a:lnTo>
                <a:lnTo>
                  <a:pt x="5712117" y="503252"/>
                </a:lnTo>
                <a:close/>
              </a:path>
              <a:path w="5764402" h="928334">
                <a:moveTo>
                  <a:pt x="5698986" y="591522"/>
                </a:moveTo>
                <a:lnTo>
                  <a:pt x="5699376" y="678801"/>
                </a:lnTo>
                <a:lnTo>
                  <a:pt x="5700010" y="587600"/>
                </a:lnTo>
                <a:lnTo>
                  <a:pt x="5698986" y="591522"/>
                </a:lnTo>
                <a:close/>
              </a:path>
              <a:path w="5764402" h="928334">
                <a:moveTo>
                  <a:pt x="5689883" y="744426"/>
                </a:moveTo>
                <a:lnTo>
                  <a:pt x="5688463" y="761049"/>
                </a:lnTo>
                <a:lnTo>
                  <a:pt x="5688639" y="764058"/>
                </a:lnTo>
                <a:lnTo>
                  <a:pt x="5689883" y="744426"/>
                </a:lnTo>
                <a:close/>
              </a:path>
              <a:path w="5764402" h="928334">
                <a:moveTo>
                  <a:pt x="5677792" y="404358"/>
                </a:moveTo>
                <a:lnTo>
                  <a:pt x="5676791" y="444499"/>
                </a:lnTo>
                <a:lnTo>
                  <a:pt x="5679534" y="439797"/>
                </a:lnTo>
                <a:lnTo>
                  <a:pt x="5677792" y="404358"/>
                </a:lnTo>
                <a:close/>
              </a:path>
              <a:path w="5764402" h="928334">
                <a:moveTo>
                  <a:pt x="5519638" y="841523"/>
                </a:moveTo>
                <a:lnTo>
                  <a:pt x="5518761" y="842060"/>
                </a:lnTo>
                <a:lnTo>
                  <a:pt x="5519264" y="842432"/>
                </a:lnTo>
                <a:lnTo>
                  <a:pt x="5519638" y="841523"/>
                </a:lnTo>
                <a:close/>
              </a:path>
              <a:path w="5764402" h="928334">
                <a:moveTo>
                  <a:pt x="5313687" y="914691"/>
                </a:moveTo>
                <a:lnTo>
                  <a:pt x="5308448" y="913561"/>
                </a:lnTo>
                <a:lnTo>
                  <a:pt x="5306326" y="914367"/>
                </a:lnTo>
                <a:lnTo>
                  <a:pt x="5313687" y="914691"/>
                </a:lnTo>
                <a:close/>
              </a:path>
              <a:path w="5764402" h="928334">
                <a:moveTo>
                  <a:pt x="5401899" y="837151"/>
                </a:moveTo>
                <a:lnTo>
                  <a:pt x="5396882" y="855701"/>
                </a:lnTo>
                <a:lnTo>
                  <a:pt x="5398581" y="855036"/>
                </a:lnTo>
                <a:lnTo>
                  <a:pt x="5401899" y="837151"/>
                </a:lnTo>
                <a:close/>
              </a:path>
              <a:path w="5764402" h="928334">
                <a:moveTo>
                  <a:pt x="5437058" y="851641"/>
                </a:moveTo>
                <a:lnTo>
                  <a:pt x="5434270" y="844590"/>
                </a:lnTo>
                <a:lnTo>
                  <a:pt x="5433440" y="844624"/>
                </a:lnTo>
                <a:lnTo>
                  <a:pt x="5437058" y="851641"/>
                </a:lnTo>
                <a:close/>
              </a:path>
              <a:path w="5764402" h="928334">
                <a:moveTo>
                  <a:pt x="5087052" y="21417"/>
                </a:moveTo>
                <a:lnTo>
                  <a:pt x="5084361" y="20828"/>
                </a:lnTo>
                <a:lnTo>
                  <a:pt x="5084518" y="24249"/>
                </a:lnTo>
                <a:lnTo>
                  <a:pt x="5087052" y="21417"/>
                </a:lnTo>
                <a:close/>
              </a:path>
              <a:path w="5764402" h="928334">
                <a:moveTo>
                  <a:pt x="4967038" y="26532"/>
                </a:moveTo>
                <a:lnTo>
                  <a:pt x="4963099" y="76208"/>
                </a:lnTo>
                <a:lnTo>
                  <a:pt x="4971357" y="71890"/>
                </a:lnTo>
                <a:lnTo>
                  <a:pt x="4967038" y="26532"/>
                </a:lnTo>
                <a:close/>
              </a:path>
              <a:path w="5764402" h="928334">
                <a:moveTo>
                  <a:pt x="5060230" y="834073"/>
                </a:moveTo>
                <a:lnTo>
                  <a:pt x="5057364" y="830058"/>
                </a:lnTo>
                <a:lnTo>
                  <a:pt x="5056443" y="831619"/>
                </a:lnTo>
                <a:lnTo>
                  <a:pt x="5060230" y="834073"/>
                </a:lnTo>
                <a:close/>
              </a:path>
              <a:path w="5764402" h="928334">
                <a:moveTo>
                  <a:pt x="5692790" y="170753"/>
                </a:moveTo>
                <a:lnTo>
                  <a:pt x="5693888" y="192480"/>
                </a:lnTo>
                <a:lnTo>
                  <a:pt x="5695393" y="166929"/>
                </a:lnTo>
                <a:lnTo>
                  <a:pt x="5692790" y="170753"/>
                </a:lnTo>
                <a:close/>
              </a:path>
              <a:path w="5764402" h="928334">
                <a:moveTo>
                  <a:pt x="5678689" y="31482"/>
                </a:moveTo>
                <a:lnTo>
                  <a:pt x="5677187" y="14077"/>
                </a:lnTo>
                <a:lnTo>
                  <a:pt x="5675093" y="36101"/>
                </a:lnTo>
                <a:lnTo>
                  <a:pt x="5678689" y="31482"/>
                </a:lnTo>
                <a:close/>
              </a:path>
              <a:path w="5764402" h="928334">
                <a:moveTo>
                  <a:pt x="5698820" y="11403"/>
                </a:moveTo>
                <a:lnTo>
                  <a:pt x="5696708" y="104903"/>
                </a:lnTo>
                <a:lnTo>
                  <a:pt x="5698243" y="109055"/>
                </a:lnTo>
                <a:lnTo>
                  <a:pt x="5698820" y="11403"/>
                </a:lnTo>
                <a:close/>
              </a:path>
              <a:path w="5764402" h="928334">
                <a:moveTo>
                  <a:pt x="5678126" y="483263"/>
                </a:moveTo>
                <a:lnTo>
                  <a:pt x="5673898" y="476991"/>
                </a:lnTo>
                <a:lnTo>
                  <a:pt x="5673072" y="475769"/>
                </a:lnTo>
                <a:lnTo>
                  <a:pt x="5678126" y="483263"/>
                </a:lnTo>
                <a:close/>
              </a:path>
              <a:path w="5764402" h="928334">
                <a:moveTo>
                  <a:pt x="5755139" y="732396"/>
                </a:moveTo>
                <a:lnTo>
                  <a:pt x="5754064" y="763971"/>
                </a:lnTo>
                <a:lnTo>
                  <a:pt x="5756747" y="763179"/>
                </a:lnTo>
                <a:lnTo>
                  <a:pt x="5755139" y="732396"/>
                </a:lnTo>
                <a:close/>
              </a:path>
              <a:path w="5764402" h="928334">
                <a:moveTo>
                  <a:pt x="5752110" y="806397"/>
                </a:moveTo>
                <a:lnTo>
                  <a:pt x="5749434" y="846612"/>
                </a:lnTo>
                <a:lnTo>
                  <a:pt x="5753383" y="855198"/>
                </a:lnTo>
                <a:lnTo>
                  <a:pt x="5752110" y="806397"/>
                </a:lnTo>
                <a:close/>
              </a:path>
              <a:path w="5764402" h="928334">
                <a:moveTo>
                  <a:pt x="5758666" y="601096"/>
                </a:moveTo>
                <a:lnTo>
                  <a:pt x="5756734" y="572323"/>
                </a:lnTo>
                <a:lnTo>
                  <a:pt x="5756671" y="605923"/>
                </a:lnTo>
                <a:lnTo>
                  <a:pt x="5758666" y="601096"/>
                </a:lnTo>
                <a:close/>
              </a:path>
              <a:path w="5764402" h="928334">
                <a:moveTo>
                  <a:pt x="5756821" y="58213"/>
                </a:moveTo>
                <a:lnTo>
                  <a:pt x="5756379" y="90560"/>
                </a:lnTo>
                <a:lnTo>
                  <a:pt x="5758852" y="78268"/>
                </a:lnTo>
                <a:lnTo>
                  <a:pt x="5756821" y="58213"/>
                </a:lnTo>
                <a:close/>
              </a:path>
              <a:path w="5764402" h="928334">
                <a:moveTo>
                  <a:pt x="5760212" y="47250"/>
                </a:moveTo>
                <a:lnTo>
                  <a:pt x="5760186" y="46394"/>
                </a:lnTo>
                <a:lnTo>
                  <a:pt x="5760203" y="47288"/>
                </a:lnTo>
                <a:close/>
              </a:path>
              <a:path w="5764402" h="928334">
                <a:moveTo>
                  <a:pt x="5725172" y="648173"/>
                </a:moveTo>
                <a:lnTo>
                  <a:pt x="5727076" y="187568"/>
                </a:lnTo>
                <a:lnTo>
                  <a:pt x="5723507" y="189585"/>
                </a:lnTo>
                <a:lnTo>
                  <a:pt x="5725172" y="648173"/>
                </a:lnTo>
                <a:close/>
              </a:path>
              <a:path w="5764402" h="928334">
                <a:moveTo>
                  <a:pt x="5678703" y="502038"/>
                </a:moveTo>
                <a:lnTo>
                  <a:pt x="5683896" y="496834"/>
                </a:lnTo>
                <a:lnTo>
                  <a:pt x="5678610" y="501246"/>
                </a:lnTo>
                <a:lnTo>
                  <a:pt x="5678703" y="502038"/>
                </a:lnTo>
                <a:close/>
              </a:path>
              <a:path w="5764402" h="928334">
                <a:moveTo>
                  <a:pt x="5692972" y="453854"/>
                </a:moveTo>
                <a:lnTo>
                  <a:pt x="5688869" y="500646"/>
                </a:lnTo>
                <a:lnTo>
                  <a:pt x="5691417" y="503361"/>
                </a:lnTo>
                <a:lnTo>
                  <a:pt x="5692972" y="453854"/>
                </a:lnTo>
                <a:close/>
              </a:path>
              <a:path w="5764402" h="928334">
                <a:moveTo>
                  <a:pt x="5710986" y="11163"/>
                </a:moveTo>
                <a:lnTo>
                  <a:pt x="5708576" y="23587"/>
                </a:lnTo>
                <a:lnTo>
                  <a:pt x="5711862" y="22645"/>
                </a:lnTo>
                <a:lnTo>
                  <a:pt x="5710986" y="11163"/>
                </a:lnTo>
                <a:close/>
              </a:path>
              <a:path w="5764402" h="928334">
                <a:moveTo>
                  <a:pt x="5703714" y="858152"/>
                </a:moveTo>
                <a:lnTo>
                  <a:pt x="5698566" y="857140"/>
                </a:lnTo>
                <a:lnTo>
                  <a:pt x="5698712" y="858078"/>
                </a:lnTo>
                <a:lnTo>
                  <a:pt x="5703714" y="858152"/>
                </a:lnTo>
                <a:close/>
              </a:path>
              <a:path w="5764402" h="928334">
                <a:moveTo>
                  <a:pt x="5682044" y="471532"/>
                </a:moveTo>
                <a:lnTo>
                  <a:pt x="5681735" y="466993"/>
                </a:lnTo>
                <a:lnTo>
                  <a:pt x="5681348" y="467174"/>
                </a:lnTo>
                <a:lnTo>
                  <a:pt x="5682044" y="471532"/>
                </a:lnTo>
                <a:close/>
              </a:path>
              <a:path w="5764402" h="928334">
                <a:moveTo>
                  <a:pt x="5675629" y="377523"/>
                </a:moveTo>
                <a:lnTo>
                  <a:pt x="5675808" y="368792"/>
                </a:lnTo>
                <a:lnTo>
                  <a:pt x="5674203" y="371959"/>
                </a:lnTo>
                <a:lnTo>
                  <a:pt x="5675629" y="377523"/>
                </a:lnTo>
                <a:close/>
              </a:path>
              <a:path w="5764402" h="928334">
                <a:moveTo>
                  <a:pt x="5674042" y="110627"/>
                </a:moveTo>
                <a:lnTo>
                  <a:pt x="5675239" y="99967"/>
                </a:lnTo>
                <a:lnTo>
                  <a:pt x="5673419" y="107261"/>
                </a:lnTo>
                <a:lnTo>
                  <a:pt x="5674042" y="110627"/>
                </a:lnTo>
                <a:close/>
              </a:path>
              <a:path w="5764402" h="928334">
                <a:moveTo>
                  <a:pt x="5631683" y="12683"/>
                </a:moveTo>
                <a:lnTo>
                  <a:pt x="5631079" y="70436"/>
                </a:lnTo>
                <a:lnTo>
                  <a:pt x="5636116" y="68067"/>
                </a:lnTo>
                <a:lnTo>
                  <a:pt x="5631683" y="12683"/>
                </a:lnTo>
                <a:close/>
              </a:path>
              <a:path w="5764402" h="928334">
                <a:moveTo>
                  <a:pt x="5681956" y="38761"/>
                </a:moveTo>
                <a:lnTo>
                  <a:pt x="5677784" y="74725"/>
                </a:lnTo>
                <a:lnTo>
                  <a:pt x="5685440" y="76719"/>
                </a:lnTo>
                <a:lnTo>
                  <a:pt x="5681956" y="38761"/>
                </a:lnTo>
                <a:close/>
              </a:path>
              <a:path w="5764402" h="928334">
                <a:moveTo>
                  <a:pt x="5679824" y="205914"/>
                </a:moveTo>
                <a:lnTo>
                  <a:pt x="5679724" y="193129"/>
                </a:lnTo>
                <a:lnTo>
                  <a:pt x="5676981" y="199200"/>
                </a:lnTo>
                <a:lnTo>
                  <a:pt x="5679824" y="205914"/>
                </a:lnTo>
                <a:close/>
              </a:path>
              <a:path w="5764402" h="928334">
                <a:moveTo>
                  <a:pt x="5138273" y="17038"/>
                </a:moveTo>
                <a:lnTo>
                  <a:pt x="5136777" y="49786"/>
                </a:lnTo>
                <a:lnTo>
                  <a:pt x="5139778" y="46702"/>
                </a:lnTo>
                <a:lnTo>
                  <a:pt x="5138273" y="17038"/>
                </a:lnTo>
                <a:close/>
              </a:path>
              <a:path w="5764402" h="928334">
                <a:moveTo>
                  <a:pt x="5598146" y="93652"/>
                </a:moveTo>
                <a:lnTo>
                  <a:pt x="5590454" y="93221"/>
                </a:lnTo>
                <a:lnTo>
                  <a:pt x="5592699" y="95277"/>
                </a:lnTo>
                <a:lnTo>
                  <a:pt x="5598146" y="93652"/>
                </a:lnTo>
                <a:close/>
              </a:path>
              <a:path w="5764402" h="928334">
                <a:moveTo>
                  <a:pt x="5754738" y="83427"/>
                </a:moveTo>
                <a:lnTo>
                  <a:pt x="5753697" y="107320"/>
                </a:lnTo>
                <a:lnTo>
                  <a:pt x="5754281" y="100427"/>
                </a:lnTo>
                <a:lnTo>
                  <a:pt x="5754738" y="83427"/>
                </a:lnTo>
                <a:close/>
              </a:path>
              <a:path w="5764402" h="928334">
                <a:moveTo>
                  <a:pt x="5682013" y="148368"/>
                </a:moveTo>
                <a:lnTo>
                  <a:pt x="5682117" y="122152"/>
                </a:lnTo>
                <a:lnTo>
                  <a:pt x="5681657" y="134515"/>
                </a:lnTo>
                <a:lnTo>
                  <a:pt x="5682013" y="148368"/>
                </a:lnTo>
                <a:close/>
              </a:path>
              <a:path w="5764402" h="928334">
                <a:moveTo>
                  <a:pt x="5746370" y="38726"/>
                </a:moveTo>
                <a:lnTo>
                  <a:pt x="5748584" y="87423"/>
                </a:lnTo>
                <a:lnTo>
                  <a:pt x="5747063" y="38190"/>
                </a:lnTo>
                <a:lnTo>
                  <a:pt x="5746370" y="38726"/>
                </a:lnTo>
                <a:close/>
              </a:path>
              <a:path w="5764402" h="928334">
                <a:moveTo>
                  <a:pt x="5582914" y="89786"/>
                </a:moveTo>
                <a:lnTo>
                  <a:pt x="5582246" y="84541"/>
                </a:lnTo>
                <a:lnTo>
                  <a:pt x="5581626" y="87724"/>
                </a:lnTo>
                <a:lnTo>
                  <a:pt x="5582914" y="89786"/>
                </a:lnTo>
                <a:close/>
              </a:path>
              <a:path w="5764402" h="928334">
                <a:moveTo>
                  <a:pt x="5526793" y="17720"/>
                </a:moveTo>
                <a:lnTo>
                  <a:pt x="5526404" y="67826"/>
                </a:lnTo>
                <a:lnTo>
                  <a:pt x="5529926" y="66346"/>
                </a:lnTo>
                <a:lnTo>
                  <a:pt x="5526793" y="17720"/>
                </a:lnTo>
                <a:close/>
              </a:path>
              <a:path w="5764402" h="928334">
                <a:moveTo>
                  <a:pt x="5618710" y="14011"/>
                </a:moveTo>
                <a:lnTo>
                  <a:pt x="5612783" y="13325"/>
                </a:lnTo>
                <a:lnTo>
                  <a:pt x="5612139" y="15092"/>
                </a:lnTo>
                <a:lnTo>
                  <a:pt x="5618710" y="14011"/>
                </a:lnTo>
                <a:close/>
              </a:path>
              <a:path w="5764402" h="928334">
                <a:moveTo>
                  <a:pt x="5477754" y="17641"/>
                </a:moveTo>
                <a:lnTo>
                  <a:pt x="5476333" y="47240"/>
                </a:lnTo>
                <a:lnTo>
                  <a:pt x="5479072" y="43457"/>
                </a:lnTo>
                <a:lnTo>
                  <a:pt x="5477754" y="17641"/>
                </a:lnTo>
                <a:close/>
              </a:path>
              <a:path w="5764402" h="928334">
                <a:moveTo>
                  <a:pt x="5472432" y="90714"/>
                </a:moveTo>
                <a:lnTo>
                  <a:pt x="5473066" y="86454"/>
                </a:lnTo>
                <a:lnTo>
                  <a:pt x="5469856" y="89827"/>
                </a:lnTo>
                <a:lnTo>
                  <a:pt x="5472432" y="90714"/>
                </a:lnTo>
                <a:close/>
              </a:path>
              <a:path w="5764402" h="928334">
                <a:moveTo>
                  <a:pt x="4527199" y="87062"/>
                </a:moveTo>
                <a:lnTo>
                  <a:pt x="4532151" y="79804"/>
                </a:lnTo>
                <a:lnTo>
                  <a:pt x="4526374" y="84934"/>
                </a:lnTo>
                <a:lnTo>
                  <a:pt x="4527199" y="87062"/>
                </a:lnTo>
                <a:close/>
              </a:path>
              <a:path w="5764402" h="928334">
                <a:moveTo>
                  <a:pt x="4829926" y="30028"/>
                </a:moveTo>
                <a:lnTo>
                  <a:pt x="4830779" y="71610"/>
                </a:lnTo>
                <a:lnTo>
                  <a:pt x="4831513" y="30458"/>
                </a:lnTo>
                <a:lnTo>
                  <a:pt x="4829926" y="30028"/>
                </a:lnTo>
                <a:close/>
              </a:path>
              <a:path w="5764402" h="928334">
                <a:moveTo>
                  <a:pt x="4976609" y="70181"/>
                </a:moveTo>
                <a:lnTo>
                  <a:pt x="4973812" y="77454"/>
                </a:lnTo>
                <a:lnTo>
                  <a:pt x="4981021" y="75897"/>
                </a:lnTo>
                <a:lnTo>
                  <a:pt x="4976609" y="70181"/>
                </a:lnTo>
                <a:close/>
              </a:path>
              <a:path w="5764402" h="928334">
                <a:moveTo>
                  <a:pt x="4938648" y="98263"/>
                </a:moveTo>
                <a:lnTo>
                  <a:pt x="4944339" y="93979"/>
                </a:lnTo>
                <a:lnTo>
                  <a:pt x="4938381" y="96621"/>
                </a:lnTo>
                <a:lnTo>
                  <a:pt x="4938648" y="98263"/>
                </a:lnTo>
                <a:close/>
              </a:path>
              <a:path w="5764402" h="928334">
                <a:moveTo>
                  <a:pt x="4781754" y="92331"/>
                </a:moveTo>
                <a:lnTo>
                  <a:pt x="4780245" y="87404"/>
                </a:lnTo>
                <a:lnTo>
                  <a:pt x="4778941" y="91569"/>
                </a:lnTo>
                <a:lnTo>
                  <a:pt x="4781754" y="92331"/>
                </a:lnTo>
                <a:close/>
              </a:path>
              <a:path w="5764402" h="928334">
                <a:moveTo>
                  <a:pt x="4951230" y="56850"/>
                </a:moveTo>
                <a:lnTo>
                  <a:pt x="4949139" y="51841"/>
                </a:lnTo>
                <a:lnTo>
                  <a:pt x="4948833" y="51111"/>
                </a:lnTo>
                <a:lnTo>
                  <a:pt x="4951230" y="56850"/>
                </a:lnTo>
                <a:close/>
              </a:path>
              <a:path w="5764402" h="928334">
                <a:moveTo>
                  <a:pt x="4938066" y="52017"/>
                </a:moveTo>
                <a:lnTo>
                  <a:pt x="4930925" y="20804"/>
                </a:lnTo>
                <a:lnTo>
                  <a:pt x="4930564" y="53124"/>
                </a:lnTo>
                <a:lnTo>
                  <a:pt x="4938066" y="52017"/>
                </a:lnTo>
                <a:close/>
              </a:path>
              <a:path w="5764402" h="928334">
                <a:moveTo>
                  <a:pt x="4928631" y="59500"/>
                </a:moveTo>
                <a:lnTo>
                  <a:pt x="4932955" y="72133"/>
                </a:lnTo>
                <a:lnTo>
                  <a:pt x="4932678" y="60506"/>
                </a:lnTo>
                <a:lnTo>
                  <a:pt x="4928631" y="59500"/>
                </a:lnTo>
                <a:close/>
              </a:path>
              <a:path w="5764402" h="928334">
                <a:moveTo>
                  <a:pt x="4854505" y="19024"/>
                </a:moveTo>
                <a:lnTo>
                  <a:pt x="4851652" y="56355"/>
                </a:lnTo>
                <a:lnTo>
                  <a:pt x="4851730" y="57338"/>
                </a:lnTo>
                <a:lnTo>
                  <a:pt x="4854505" y="19024"/>
                </a:lnTo>
                <a:close/>
              </a:path>
              <a:path w="5764402" h="928334">
                <a:moveTo>
                  <a:pt x="4882597" y="7733"/>
                </a:moveTo>
                <a:lnTo>
                  <a:pt x="4883872" y="74147"/>
                </a:lnTo>
                <a:lnTo>
                  <a:pt x="4890966" y="9055"/>
                </a:lnTo>
                <a:lnTo>
                  <a:pt x="4882597" y="7733"/>
                </a:lnTo>
                <a:close/>
              </a:path>
              <a:path w="5764402" h="928334">
                <a:moveTo>
                  <a:pt x="4798788" y="68397"/>
                </a:moveTo>
                <a:lnTo>
                  <a:pt x="4798479" y="60939"/>
                </a:lnTo>
                <a:lnTo>
                  <a:pt x="4796536" y="65663"/>
                </a:lnTo>
                <a:lnTo>
                  <a:pt x="4798788" y="68397"/>
                </a:lnTo>
                <a:close/>
              </a:path>
              <a:path w="5764402" h="928334">
                <a:moveTo>
                  <a:pt x="4788031" y="15331"/>
                </a:moveTo>
                <a:lnTo>
                  <a:pt x="4796599" y="15375"/>
                </a:lnTo>
                <a:lnTo>
                  <a:pt x="4798453" y="9619"/>
                </a:lnTo>
                <a:lnTo>
                  <a:pt x="4788031" y="15331"/>
                </a:lnTo>
                <a:close/>
              </a:path>
              <a:path w="5764402" h="928334">
                <a:moveTo>
                  <a:pt x="4605404" y="97139"/>
                </a:moveTo>
                <a:lnTo>
                  <a:pt x="4602369" y="95499"/>
                </a:lnTo>
                <a:lnTo>
                  <a:pt x="4601806" y="96756"/>
                </a:lnTo>
                <a:lnTo>
                  <a:pt x="4605404" y="97139"/>
                </a:lnTo>
                <a:close/>
              </a:path>
              <a:path w="5764402" h="928334">
                <a:moveTo>
                  <a:pt x="4713156" y="98857"/>
                </a:moveTo>
                <a:lnTo>
                  <a:pt x="4706582" y="99027"/>
                </a:lnTo>
                <a:lnTo>
                  <a:pt x="4710055" y="100798"/>
                </a:lnTo>
                <a:lnTo>
                  <a:pt x="4713156" y="98857"/>
                </a:lnTo>
                <a:close/>
              </a:path>
              <a:path w="5764402" h="928334">
                <a:moveTo>
                  <a:pt x="4789913" y="66520"/>
                </a:moveTo>
                <a:lnTo>
                  <a:pt x="4783289" y="66646"/>
                </a:lnTo>
                <a:lnTo>
                  <a:pt x="4786643" y="68431"/>
                </a:lnTo>
                <a:lnTo>
                  <a:pt x="4789913" y="66520"/>
                </a:lnTo>
                <a:close/>
              </a:path>
              <a:path w="5764402" h="928334">
                <a:moveTo>
                  <a:pt x="4584224" y="75948"/>
                </a:moveTo>
                <a:lnTo>
                  <a:pt x="4582584" y="79802"/>
                </a:lnTo>
                <a:lnTo>
                  <a:pt x="4588785" y="75037"/>
                </a:lnTo>
                <a:lnTo>
                  <a:pt x="4584224" y="75948"/>
                </a:lnTo>
                <a:close/>
              </a:path>
              <a:path w="5764402" h="928334">
                <a:moveTo>
                  <a:pt x="4604533" y="77330"/>
                </a:moveTo>
                <a:lnTo>
                  <a:pt x="4606840" y="83420"/>
                </a:lnTo>
                <a:lnTo>
                  <a:pt x="4608953" y="79402"/>
                </a:lnTo>
                <a:lnTo>
                  <a:pt x="4604533" y="77330"/>
                </a:lnTo>
                <a:close/>
              </a:path>
              <a:path w="5764402" h="928334">
                <a:moveTo>
                  <a:pt x="4611945" y="839641"/>
                </a:moveTo>
                <a:lnTo>
                  <a:pt x="4611249" y="906779"/>
                </a:lnTo>
                <a:lnTo>
                  <a:pt x="4612053" y="908740"/>
                </a:lnTo>
                <a:lnTo>
                  <a:pt x="4611945" y="839641"/>
                </a:lnTo>
                <a:close/>
              </a:path>
              <a:path w="5764402" h="928334">
                <a:moveTo>
                  <a:pt x="4555254" y="845737"/>
                </a:moveTo>
                <a:lnTo>
                  <a:pt x="4558678" y="837983"/>
                </a:lnTo>
                <a:lnTo>
                  <a:pt x="4553460" y="841588"/>
                </a:lnTo>
                <a:lnTo>
                  <a:pt x="4555254" y="845737"/>
                </a:lnTo>
                <a:close/>
              </a:path>
              <a:path w="5764402" h="928334">
                <a:moveTo>
                  <a:pt x="4518101" y="841162"/>
                </a:moveTo>
                <a:lnTo>
                  <a:pt x="4517080" y="836164"/>
                </a:lnTo>
                <a:lnTo>
                  <a:pt x="4516047" y="838508"/>
                </a:lnTo>
                <a:lnTo>
                  <a:pt x="4518101" y="841162"/>
                </a:lnTo>
                <a:close/>
              </a:path>
              <a:path w="5764402" h="928334">
                <a:moveTo>
                  <a:pt x="4015078" y="92048"/>
                </a:moveTo>
                <a:lnTo>
                  <a:pt x="4004337" y="96733"/>
                </a:lnTo>
                <a:lnTo>
                  <a:pt x="4013970" y="92532"/>
                </a:lnTo>
                <a:lnTo>
                  <a:pt x="4015078" y="92048"/>
                </a:lnTo>
                <a:close/>
              </a:path>
              <a:path w="5764402" h="928334">
                <a:moveTo>
                  <a:pt x="3959584" y="7960"/>
                </a:moveTo>
                <a:lnTo>
                  <a:pt x="3956462" y="83798"/>
                </a:lnTo>
                <a:lnTo>
                  <a:pt x="3959783" y="75127"/>
                </a:lnTo>
                <a:lnTo>
                  <a:pt x="3959584" y="7960"/>
                </a:lnTo>
                <a:close/>
              </a:path>
              <a:path w="5764402" h="928334">
                <a:moveTo>
                  <a:pt x="4100278" y="87097"/>
                </a:moveTo>
                <a:lnTo>
                  <a:pt x="4095197" y="94443"/>
                </a:lnTo>
                <a:lnTo>
                  <a:pt x="4105674" y="94839"/>
                </a:lnTo>
                <a:lnTo>
                  <a:pt x="4100278" y="87097"/>
                </a:lnTo>
                <a:close/>
              </a:path>
              <a:path w="5764402" h="928334">
                <a:moveTo>
                  <a:pt x="4137788" y="81808"/>
                </a:moveTo>
                <a:lnTo>
                  <a:pt x="4130742" y="92155"/>
                </a:lnTo>
                <a:lnTo>
                  <a:pt x="4141843" y="89501"/>
                </a:lnTo>
                <a:lnTo>
                  <a:pt x="4137788" y="81808"/>
                </a:lnTo>
                <a:close/>
              </a:path>
              <a:path w="5764402" h="928334">
                <a:moveTo>
                  <a:pt x="3943473" y="16165"/>
                </a:moveTo>
                <a:lnTo>
                  <a:pt x="3945311" y="9599"/>
                </a:lnTo>
                <a:lnTo>
                  <a:pt x="3943136" y="12546"/>
                </a:lnTo>
                <a:lnTo>
                  <a:pt x="3943473" y="16165"/>
                </a:lnTo>
                <a:close/>
              </a:path>
              <a:path w="5764402" h="928334">
                <a:moveTo>
                  <a:pt x="3743263" y="40882"/>
                </a:moveTo>
                <a:lnTo>
                  <a:pt x="3747071" y="87189"/>
                </a:lnTo>
                <a:lnTo>
                  <a:pt x="3743615" y="40546"/>
                </a:lnTo>
                <a:lnTo>
                  <a:pt x="3743263" y="40882"/>
                </a:lnTo>
                <a:close/>
              </a:path>
              <a:path w="5764402" h="928334">
                <a:moveTo>
                  <a:pt x="3763716" y="77330"/>
                </a:moveTo>
                <a:lnTo>
                  <a:pt x="3764369" y="91133"/>
                </a:lnTo>
                <a:lnTo>
                  <a:pt x="3765234" y="84030"/>
                </a:lnTo>
                <a:lnTo>
                  <a:pt x="3763716" y="77330"/>
                </a:lnTo>
                <a:close/>
              </a:path>
              <a:path w="5764402" h="928334">
                <a:moveTo>
                  <a:pt x="3760447" y="30068"/>
                </a:moveTo>
                <a:lnTo>
                  <a:pt x="3759944" y="22993"/>
                </a:lnTo>
                <a:lnTo>
                  <a:pt x="3758933" y="26870"/>
                </a:lnTo>
                <a:lnTo>
                  <a:pt x="3760447" y="30068"/>
                </a:lnTo>
                <a:close/>
              </a:path>
              <a:path w="5764402" h="928334">
                <a:moveTo>
                  <a:pt x="4291199" y="84731"/>
                </a:moveTo>
                <a:lnTo>
                  <a:pt x="4290943" y="84567"/>
                </a:lnTo>
                <a:lnTo>
                  <a:pt x="4290773" y="84713"/>
                </a:lnTo>
                <a:lnTo>
                  <a:pt x="4291199" y="84731"/>
                </a:lnTo>
                <a:close/>
              </a:path>
              <a:path w="5764402" h="928334">
                <a:moveTo>
                  <a:pt x="3894210" y="93455"/>
                </a:moveTo>
                <a:lnTo>
                  <a:pt x="3897277" y="94177"/>
                </a:lnTo>
                <a:lnTo>
                  <a:pt x="3898612" y="93455"/>
                </a:lnTo>
                <a:lnTo>
                  <a:pt x="3894210" y="93455"/>
                </a:lnTo>
                <a:close/>
              </a:path>
              <a:path w="5764402" h="928334">
                <a:moveTo>
                  <a:pt x="3112648" y="86497"/>
                </a:moveTo>
                <a:lnTo>
                  <a:pt x="3110702" y="97593"/>
                </a:lnTo>
                <a:lnTo>
                  <a:pt x="3118157" y="96020"/>
                </a:lnTo>
                <a:lnTo>
                  <a:pt x="3112648" y="86497"/>
                </a:lnTo>
                <a:close/>
              </a:path>
              <a:path w="5764402" h="928334">
                <a:moveTo>
                  <a:pt x="3115214" y="73657"/>
                </a:moveTo>
                <a:lnTo>
                  <a:pt x="3113692" y="83723"/>
                </a:lnTo>
                <a:lnTo>
                  <a:pt x="3117151" y="80690"/>
                </a:lnTo>
                <a:lnTo>
                  <a:pt x="3115214" y="73657"/>
                </a:lnTo>
                <a:close/>
              </a:path>
              <a:path w="5764402" h="928334">
                <a:moveTo>
                  <a:pt x="3181673" y="84095"/>
                </a:moveTo>
                <a:lnTo>
                  <a:pt x="3178372" y="84489"/>
                </a:lnTo>
                <a:lnTo>
                  <a:pt x="3177534" y="86016"/>
                </a:lnTo>
                <a:lnTo>
                  <a:pt x="3181673" y="84095"/>
                </a:lnTo>
                <a:close/>
              </a:path>
              <a:path w="5764402" h="928334">
                <a:moveTo>
                  <a:pt x="3060693" y="78707"/>
                </a:moveTo>
                <a:lnTo>
                  <a:pt x="3060902" y="89494"/>
                </a:lnTo>
                <a:lnTo>
                  <a:pt x="3080752" y="77855"/>
                </a:lnTo>
                <a:lnTo>
                  <a:pt x="3060693" y="78707"/>
                </a:lnTo>
                <a:close/>
              </a:path>
              <a:path w="5764402" h="928334">
                <a:moveTo>
                  <a:pt x="3041674" y="48000"/>
                </a:moveTo>
                <a:lnTo>
                  <a:pt x="3043115" y="74034"/>
                </a:lnTo>
                <a:lnTo>
                  <a:pt x="3044586" y="39448"/>
                </a:lnTo>
                <a:lnTo>
                  <a:pt x="3041674" y="48000"/>
                </a:lnTo>
                <a:close/>
              </a:path>
              <a:path w="5764402" h="928334">
                <a:moveTo>
                  <a:pt x="3044946" y="33814"/>
                </a:moveTo>
                <a:lnTo>
                  <a:pt x="3051321" y="72434"/>
                </a:lnTo>
                <a:lnTo>
                  <a:pt x="3045207" y="33567"/>
                </a:lnTo>
                <a:lnTo>
                  <a:pt x="3044946" y="33814"/>
                </a:lnTo>
                <a:close/>
              </a:path>
              <a:path w="5764402" h="928334">
                <a:moveTo>
                  <a:pt x="3688141" y="95815"/>
                </a:moveTo>
                <a:lnTo>
                  <a:pt x="3680270" y="95513"/>
                </a:lnTo>
                <a:lnTo>
                  <a:pt x="3683942" y="97380"/>
                </a:lnTo>
                <a:lnTo>
                  <a:pt x="3688141" y="95815"/>
                </a:lnTo>
                <a:close/>
              </a:path>
              <a:path w="5764402" h="928334">
                <a:moveTo>
                  <a:pt x="3505909" y="93652"/>
                </a:moveTo>
                <a:lnTo>
                  <a:pt x="3497990" y="93318"/>
                </a:lnTo>
                <a:lnTo>
                  <a:pt x="3501626" y="95210"/>
                </a:lnTo>
                <a:lnTo>
                  <a:pt x="3505909" y="93652"/>
                </a:lnTo>
                <a:close/>
              </a:path>
              <a:path w="5764402" h="928334">
                <a:moveTo>
                  <a:pt x="3374828" y="48621"/>
                </a:moveTo>
                <a:lnTo>
                  <a:pt x="3375682" y="44766"/>
                </a:lnTo>
                <a:lnTo>
                  <a:pt x="3374377" y="47571"/>
                </a:lnTo>
                <a:lnTo>
                  <a:pt x="3374828" y="48621"/>
                </a:lnTo>
                <a:close/>
              </a:path>
              <a:path w="5764402" h="928334">
                <a:moveTo>
                  <a:pt x="3619137" y="40412"/>
                </a:moveTo>
                <a:lnTo>
                  <a:pt x="3603831" y="85346"/>
                </a:lnTo>
                <a:lnTo>
                  <a:pt x="3605064" y="92493"/>
                </a:lnTo>
                <a:lnTo>
                  <a:pt x="3619137" y="40412"/>
                </a:lnTo>
                <a:close/>
              </a:path>
              <a:path w="5764402" h="928334">
                <a:moveTo>
                  <a:pt x="3671248" y="78740"/>
                </a:moveTo>
                <a:lnTo>
                  <a:pt x="3664438" y="86764"/>
                </a:lnTo>
                <a:lnTo>
                  <a:pt x="3676958" y="84502"/>
                </a:lnTo>
                <a:lnTo>
                  <a:pt x="3671248" y="78740"/>
                </a:lnTo>
                <a:close/>
              </a:path>
              <a:path w="5764402" h="928334">
                <a:moveTo>
                  <a:pt x="3700577" y="92599"/>
                </a:moveTo>
                <a:lnTo>
                  <a:pt x="3699090" y="88321"/>
                </a:lnTo>
                <a:lnTo>
                  <a:pt x="3699007" y="90898"/>
                </a:lnTo>
                <a:lnTo>
                  <a:pt x="3700577" y="92599"/>
                </a:lnTo>
                <a:close/>
              </a:path>
              <a:path w="5764402" h="928334">
                <a:moveTo>
                  <a:pt x="3686241" y="16846"/>
                </a:moveTo>
                <a:lnTo>
                  <a:pt x="3677179" y="15734"/>
                </a:lnTo>
                <a:lnTo>
                  <a:pt x="3685306" y="20071"/>
                </a:lnTo>
                <a:lnTo>
                  <a:pt x="3686241" y="16846"/>
                </a:lnTo>
                <a:close/>
              </a:path>
              <a:path w="5764402" h="928334">
                <a:moveTo>
                  <a:pt x="3702354" y="12317"/>
                </a:moveTo>
                <a:lnTo>
                  <a:pt x="3697868" y="83825"/>
                </a:lnTo>
                <a:lnTo>
                  <a:pt x="3699687" y="85718"/>
                </a:lnTo>
                <a:lnTo>
                  <a:pt x="3702354" y="12317"/>
                </a:lnTo>
                <a:close/>
              </a:path>
              <a:path w="5764402" h="928334">
                <a:moveTo>
                  <a:pt x="3719180" y="88459"/>
                </a:moveTo>
                <a:lnTo>
                  <a:pt x="3719032" y="74721"/>
                </a:lnTo>
                <a:lnTo>
                  <a:pt x="3718042" y="78973"/>
                </a:lnTo>
                <a:lnTo>
                  <a:pt x="3719180" y="88459"/>
                </a:lnTo>
                <a:close/>
              </a:path>
              <a:path w="5764402" h="928334">
                <a:moveTo>
                  <a:pt x="3117320" y="10330"/>
                </a:moveTo>
                <a:lnTo>
                  <a:pt x="3110258" y="12569"/>
                </a:lnTo>
                <a:lnTo>
                  <a:pt x="3117182" y="13740"/>
                </a:lnTo>
                <a:lnTo>
                  <a:pt x="3117320" y="10330"/>
                </a:lnTo>
                <a:close/>
              </a:path>
              <a:path w="5764402" h="928334">
                <a:moveTo>
                  <a:pt x="3315811" y="4246"/>
                </a:moveTo>
                <a:lnTo>
                  <a:pt x="3308551" y="6341"/>
                </a:lnTo>
                <a:lnTo>
                  <a:pt x="3315294" y="7605"/>
                </a:lnTo>
                <a:lnTo>
                  <a:pt x="3315811" y="4246"/>
                </a:lnTo>
                <a:close/>
              </a:path>
              <a:path w="5764402" h="928334">
                <a:moveTo>
                  <a:pt x="3330616" y="72816"/>
                </a:moveTo>
                <a:lnTo>
                  <a:pt x="3327996" y="26092"/>
                </a:lnTo>
                <a:lnTo>
                  <a:pt x="3327137" y="74946"/>
                </a:lnTo>
                <a:lnTo>
                  <a:pt x="3330616" y="72816"/>
                </a:lnTo>
                <a:close/>
              </a:path>
              <a:path w="5764402" h="928334">
                <a:moveTo>
                  <a:pt x="3333496" y="24171"/>
                </a:moveTo>
                <a:lnTo>
                  <a:pt x="3336657" y="71168"/>
                </a:lnTo>
                <a:lnTo>
                  <a:pt x="3338329" y="22453"/>
                </a:lnTo>
                <a:lnTo>
                  <a:pt x="3333496" y="24171"/>
                </a:lnTo>
                <a:close/>
              </a:path>
              <a:path w="5764402" h="928334">
                <a:moveTo>
                  <a:pt x="3424240" y="88048"/>
                </a:moveTo>
                <a:lnTo>
                  <a:pt x="3423971" y="22335"/>
                </a:lnTo>
                <a:lnTo>
                  <a:pt x="3419620" y="92339"/>
                </a:lnTo>
                <a:lnTo>
                  <a:pt x="3424240" y="88048"/>
                </a:lnTo>
                <a:close/>
              </a:path>
              <a:path w="5764402" h="928334">
                <a:moveTo>
                  <a:pt x="3428272" y="22714"/>
                </a:moveTo>
                <a:lnTo>
                  <a:pt x="3426245" y="67075"/>
                </a:lnTo>
                <a:lnTo>
                  <a:pt x="3429195" y="62010"/>
                </a:lnTo>
                <a:lnTo>
                  <a:pt x="3428272" y="22714"/>
                </a:lnTo>
                <a:close/>
              </a:path>
              <a:path w="5764402" h="928334">
                <a:moveTo>
                  <a:pt x="3556293" y="8707"/>
                </a:moveTo>
                <a:lnTo>
                  <a:pt x="3555627" y="13840"/>
                </a:lnTo>
                <a:lnTo>
                  <a:pt x="3557771" y="10737"/>
                </a:lnTo>
                <a:lnTo>
                  <a:pt x="3556293" y="8707"/>
                </a:lnTo>
                <a:close/>
              </a:path>
              <a:path w="5764402" h="928334">
                <a:moveTo>
                  <a:pt x="3572820" y="63500"/>
                </a:moveTo>
                <a:lnTo>
                  <a:pt x="3561448" y="36101"/>
                </a:lnTo>
                <a:lnTo>
                  <a:pt x="3560267" y="62430"/>
                </a:lnTo>
                <a:lnTo>
                  <a:pt x="3572820" y="63500"/>
                </a:lnTo>
                <a:close/>
              </a:path>
              <a:path w="5764402" h="928334">
                <a:moveTo>
                  <a:pt x="3396341" y="50456"/>
                </a:moveTo>
                <a:lnTo>
                  <a:pt x="3396135" y="39948"/>
                </a:lnTo>
                <a:lnTo>
                  <a:pt x="3395719" y="46481"/>
                </a:lnTo>
                <a:lnTo>
                  <a:pt x="3396341" y="50456"/>
                </a:lnTo>
                <a:close/>
              </a:path>
              <a:path w="5764402" h="928334">
                <a:moveTo>
                  <a:pt x="3291598" y="95104"/>
                </a:moveTo>
                <a:lnTo>
                  <a:pt x="3292875" y="85860"/>
                </a:lnTo>
                <a:lnTo>
                  <a:pt x="3288367" y="91227"/>
                </a:lnTo>
                <a:lnTo>
                  <a:pt x="3291598" y="95104"/>
                </a:lnTo>
                <a:close/>
              </a:path>
              <a:path w="5764402" h="928334">
                <a:moveTo>
                  <a:pt x="3329249" y="13130"/>
                </a:moveTo>
                <a:lnTo>
                  <a:pt x="3324815" y="51524"/>
                </a:lnTo>
                <a:lnTo>
                  <a:pt x="3327996" y="26092"/>
                </a:lnTo>
                <a:lnTo>
                  <a:pt x="3329249" y="13130"/>
                </a:lnTo>
                <a:close/>
              </a:path>
              <a:path w="5764402" h="928334">
                <a:moveTo>
                  <a:pt x="3314916" y="79690"/>
                </a:moveTo>
                <a:lnTo>
                  <a:pt x="3315524" y="73722"/>
                </a:lnTo>
                <a:lnTo>
                  <a:pt x="3314545" y="72068"/>
                </a:lnTo>
                <a:lnTo>
                  <a:pt x="3314916" y="79690"/>
                </a:lnTo>
                <a:close/>
              </a:path>
              <a:path w="5764402" h="928334">
                <a:moveTo>
                  <a:pt x="3671243" y="9618"/>
                </a:moveTo>
                <a:lnTo>
                  <a:pt x="3670331" y="9619"/>
                </a:lnTo>
                <a:lnTo>
                  <a:pt x="3671243" y="9618"/>
                </a:lnTo>
                <a:close/>
              </a:path>
              <a:path w="5764402" h="928334">
                <a:moveTo>
                  <a:pt x="3269565" y="92695"/>
                </a:moveTo>
                <a:lnTo>
                  <a:pt x="3268014" y="89437"/>
                </a:lnTo>
                <a:lnTo>
                  <a:pt x="3266446" y="93201"/>
                </a:lnTo>
                <a:lnTo>
                  <a:pt x="3269565" y="92695"/>
                </a:lnTo>
                <a:close/>
              </a:path>
              <a:path w="5764402" h="928334">
                <a:moveTo>
                  <a:pt x="3286419" y="68898"/>
                </a:moveTo>
                <a:lnTo>
                  <a:pt x="3283161" y="85005"/>
                </a:lnTo>
                <a:lnTo>
                  <a:pt x="3286871" y="82810"/>
                </a:lnTo>
                <a:lnTo>
                  <a:pt x="3286419" y="68898"/>
                </a:lnTo>
                <a:close/>
              </a:path>
              <a:path w="5764402" h="928334">
                <a:moveTo>
                  <a:pt x="3496850" y="14011"/>
                </a:moveTo>
                <a:lnTo>
                  <a:pt x="3490338" y="13483"/>
                </a:lnTo>
                <a:lnTo>
                  <a:pt x="3491769" y="15073"/>
                </a:lnTo>
                <a:lnTo>
                  <a:pt x="3496850" y="14011"/>
                </a:lnTo>
                <a:close/>
              </a:path>
              <a:path w="5764402" h="928334">
                <a:moveTo>
                  <a:pt x="3262546" y="83667"/>
                </a:moveTo>
                <a:lnTo>
                  <a:pt x="3260568" y="80563"/>
                </a:lnTo>
                <a:lnTo>
                  <a:pt x="3259645" y="82488"/>
                </a:lnTo>
                <a:lnTo>
                  <a:pt x="3262546" y="83667"/>
                </a:lnTo>
                <a:close/>
              </a:path>
              <a:path w="5764402" h="928334">
                <a:moveTo>
                  <a:pt x="3328569" y="25863"/>
                </a:moveTo>
                <a:lnTo>
                  <a:pt x="3333496" y="24171"/>
                </a:lnTo>
                <a:lnTo>
                  <a:pt x="3332294" y="24543"/>
                </a:lnTo>
                <a:lnTo>
                  <a:pt x="3328569" y="25863"/>
                </a:lnTo>
                <a:close/>
              </a:path>
              <a:path w="5764402" h="928334">
                <a:moveTo>
                  <a:pt x="2544154" y="87693"/>
                </a:moveTo>
                <a:lnTo>
                  <a:pt x="2536012" y="96473"/>
                </a:lnTo>
                <a:lnTo>
                  <a:pt x="2544046" y="97308"/>
                </a:lnTo>
                <a:lnTo>
                  <a:pt x="2544154" y="87693"/>
                </a:lnTo>
                <a:close/>
              </a:path>
              <a:path w="5764402" h="928334">
                <a:moveTo>
                  <a:pt x="2561897" y="843100"/>
                </a:moveTo>
                <a:lnTo>
                  <a:pt x="2554816" y="839276"/>
                </a:lnTo>
                <a:lnTo>
                  <a:pt x="2554488" y="839249"/>
                </a:lnTo>
                <a:lnTo>
                  <a:pt x="2561897" y="843100"/>
                </a:lnTo>
                <a:close/>
              </a:path>
              <a:path w="5764402" h="928334">
                <a:moveTo>
                  <a:pt x="2620194" y="91882"/>
                </a:moveTo>
                <a:lnTo>
                  <a:pt x="2610276" y="96733"/>
                </a:lnTo>
                <a:lnTo>
                  <a:pt x="2617605" y="93150"/>
                </a:lnTo>
                <a:lnTo>
                  <a:pt x="2620194" y="91882"/>
                </a:lnTo>
                <a:close/>
              </a:path>
              <a:path w="5764402" h="928334">
                <a:moveTo>
                  <a:pt x="2826634" y="87294"/>
                </a:moveTo>
                <a:lnTo>
                  <a:pt x="2825540" y="84094"/>
                </a:lnTo>
                <a:lnTo>
                  <a:pt x="2823073" y="87072"/>
                </a:lnTo>
                <a:lnTo>
                  <a:pt x="2826634" y="87294"/>
                </a:lnTo>
                <a:close/>
              </a:path>
              <a:path w="5764402" h="928334">
                <a:moveTo>
                  <a:pt x="2692371" y="91990"/>
                </a:moveTo>
                <a:lnTo>
                  <a:pt x="2693075" y="85983"/>
                </a:lnTo>
                <a:lnTo>
                  <a:pt x="2691571" y="87953"/>
                </a:lnTo>
                <a:lnTo>
                  <a:pt x="2692371" y="91990"/>
                </a:lnTo>
                <a:close/>
              </a:path>
              <a:path w="5764402" h="928334">
                <a:moveTo>
                  <a:pt x="2714887" y="26072"/>
                </a:moveTo>
                <a:lnTo>
                  <a:pt x="2712961" y="26570"/>
                </a:lnTo>
                <a:lnTo>
                  <a:pt x="2714507" y="29116"/>
                </a:lnTo>
                <a:lnTo>
                  <a:pt x="2714887" y="26072"/>
                </a:lnTo>
                <a:close/>
              </a:path>
              <a:path w="5764402" h="928334">
                <a:moveTo>
                  <a:pt x="2693885" y="24959"/>
                </a:moveTo>
                <a:lnTo>
                  <a:pt x="2692800" y="75110"/>
                </a:lnTo>
                <a:lnTo>
                  <a:pt x="2698952" y="72613"/>
                </a:lnTo>
                <a:lnTo>
                  <a:pt x="2693885" y="24959"/>
                </a:lnTo>
                <a:close/>
              </a:path>
              <a:path w="5764402" h="928334">
                <a:moveTo>
                  <a:pt x="2759588" y="84737"/>
                </a:moveTo>
                <a:lnTo>
                  <a:pt x="2760767" y="81245"/>
                </a:lnTo>
                <a:lnTo>
                  <a:pt x="2759394" y="84046"/>
                </a:lnTo>
                <a:lnTo>
                  <a:pt x="2759588" y="84737"/>
                </a:lnTo>
                <a:close/>
              </a:path>
              <a:path w="5764402" h="928334">
                <a:moveTo>
                  <a:pt x="2807411" y="39214"/>
                </a:moveTo>
                <a:lnTo>
                  <a:pt x="2805019" y="80752"/>
                </a:lnTo>
                <a:lnTo>
                  <a:pt x="2809362" y="75786"/>
                </a:lnTo>
                <a:lnTo>
                  <a:pt x="2807411" y="39214"/>
                </a:lnTo>
                <a:close/>
              </a:path>
              <a:path w="5764402" h="928334">
                <a:moveTo>
                  <a:pt x="2857017" y="80057"/>
                </a:moveTo>
                <a:lnTo>
                  <a:pt x="2855527" y="79752"/>
                </a:lnTo>
                <a:lnTo>
                  <a:pt x="2850868" y="83951"/>
                </a:lnTo>
                <a:lnTo>
                  <a:pt x="2857017" y="80057"/>
                </a:lnTo>
                <a:close/>
              </a:path>
              <a:path w="5764402" h="928334">
                <a:moveTo>
                  <a:pt x="2898275" y="9194"/>
                </a:moveTo>
                <a:lnTo>
                  <a:pt x="2897439" y="81112"/>
                </a:lnTo>
                <a:lnTo>
                  <a:pt x="2900664" y="78664"/>
                </a:lnTo>
                <a:lnTo>
                  <a:pt x="2898275" y="9194"/>
                </a:lnTo>
                <a:close/>
              </a:path>
              <a:path w="5764402" h="928334">
                <a:moveTo>
                  <a:pt x="2479783" y="57862"/>
                </a:moveTo>
                <a:lnTo>
                  <a:pt x="2479674" y="75682"/>
                </a:lnTo>
                <a:lnTo>
                  <a:pt x="2483009" y="74306"/>
                </a:lnTo>
                <a:lnTo>
                  <a:pt x="2479783" y="57862"/>
                </a:lnTo>
                <a:close/>
              </a:path>
              <a:path w="5764402" h="928334">
                <a:moveTo>
                  <a:pt x="2517232" y="92513"/>
                </a:moveTo>
                <a:lnTo>
                  <a:pt x="2516165" y="87125"/>
                </a:lnTo>
                <a:lnTo>
                  <a:pt x="2514291" y="90827"/>
                </a:lnTo>
                <a:lnTo>
                  <a:pt x="2517232" y="92513"/>
                </a:lnTo>
                <a:close/>
              </a:path>
              <a:path w="5764402" h="928334">
                <a:moveTo>
                  <a:pt x="2459636" y="84694"/>
                </a:moveTo>
                <a:lnTo>
                  <a:pt x="2455417" y="77536"/>
                </a:lnTo>
                <a:lnTo>
                  <a:pt x="2453587" y="83557"/>
                </a:lnTo>
                <a:lnTo>
                  <a:pt x="2459636" y="84694"/>
                </a:lnTo>
                <a:close/>
              </a:path>
              <a:path w="5764402" h="928334">
                <a:moveTo>
                  <a:pt x="2475582" y="64845"/>
                </a:moveTo>
                <a:lnTo>
                  <a:pt x="2476222" y="90921"/>
                </a:lnTo>
                <a:lnTo>
                  <a:pt x="2479623" y="58584"/>
                </a:lnTo>
                <a:lnTo>
                  <a:pt x="2475582" y="64845"/>
                </a:lnTo>
                <a:close/>
              </a:path>
              <a:path w="5764402" h="928334">
                <a:moveTo>
                  <a:pt x="2369775" y="5390"/>
                </a:moveTo>
                <a:lnTo>
                  <a:pt x="2369713" y="71456"/>
                </a:lnTo>
                <a:lnTo>
                  <a:pt x="2371143" y="74235"/>
                </a:lnTo>
                <a:lnTo>
                  <a:pt x="2369775" y="5390"/>
                </a:lnTo>
                <a:close/>
              </a:path>
              <a:path w="5764402" h="928334">
                <a:moveTo>
                  <a:pt x="2652690" y="94540"/>
                </a:moveTo>
                <a:lnTo>
                  <a:pt x="2656072" y="91596"/>
                </a:lnTo>
                <a:lnTo>
                  <a:pt x="2652631" y="93182"/>
                </a:lnTo>
                <a:lnTo>
                  <a:pt x="2652690" y="94540"/>
                </a:lnTo>
                <a:close/>
              </a:path>
              <a:path w="5764402" h="928334">
                <a:moveTo>
                  <a:pt x="2687730" y="838528"/>
                </a:moveTo>
                <a:lnTo>
                  <a:pt x="2685906" y="837283"/>
                </a:lnTo>
                <a:lnTo>
                  <a:pt x="2682354" y="839323"/>
                </a:lnTo>
                <a:lnTo>
                  <a:pt x="2687730" y="838528"/>
                </a:lnTo>
                <a:close/>
              </a:path>
              <a:path w="5764402" h="928334">
                <a:moveTo>
                  <a:pt x="2682755" y="20351"/>
                </a:moveTo>
                <a:lnTo>
                  <a:pt x="2682617" y="20402"/>
                </a:lnTo>
                <a:lnTo>
                  <a:pt x="2682755" y="20351"/>
                </a:lnTo>
                <a:close/>
              </a:path>
              <a:path w="5764402" h="928334">
                <a:moveTo>
                  <a:pt x="2852810" y="95626"/>
                </a:moveTo>
                <a:lnTo>
                  <a:pt x="2855873" y="93080"/>
                </a:lnTo>
                <a:lnTo>
                  <a:pt x="2852636" y="94562"/>
                </a:lnTo>
                <a:lnTo>
                  <a:pt x="2852810" y="95626"/>
                </a:lnTo>
                <a:close/>
              </a:path>
              <a:path w="5764402" h="928334">
                <a:moveTo>
                  <a:pt x="1831600" y="80543"/>
                </a:moveTo>
                <a:lnTo>
                  <a:pt x="1831033" y="86318"/>
                </a:lnTo>
                <a:lnTo>
                  <a:pt x="1831419" y="83450"/>
                </a:lnTo>
                <a:lnTo>
                  <a:pt x="1831600" y="80543"/>
                </a:lnTo>
                <a:close/>
              </a:path>
              <a:path w="5764402" h="928334">
                <a:moveTo>
                  <a:pt x="1919631" y="50537"/>
                </a:moveTo>
                <a:lnTo>
                  <a:pt x="1916188" y="26179"/>
                </a:lnTo>
                <a:lnTo>
                  <a:pt x="1916110" y="48865"/>
                </a:lnTo>
                <a:lnTo>
                  <a:pt x="1919631" y="50537"/>
                </a:lnTo>
                <a:close/>
              </a:path>
              <a:path w="5764402" h="928334">
                <a:moveTo>
                  <a:pt x="1933027" y="10781"/>
                </a:moveTo>
                <a:lnTo>
                  <a:pt x="1937255" y="70994"/>
                </a:lnTo>
                <a:lnTo>
                  <a:pt x="1937140" y="13286"/>
                </a:lnTo>
                <a:lnTo>
                  <a:pt x="1933027" y="10781"/>
                </a:lnTo>
                <a:close/>
              </a:path>
              <a:path w="5764402" h="928334">
                <a:moveTo>
                  <a:pt x="2293854" y="95815"/>
                </a:moveTo>
                <a:lnTo>
                  <a:pt x="2285986" y="95351"/>
                </a:lnTo>
                <a:lnTo>
                  <a:pt x="2289148" y="97483"/>
                </a:lnTo>
                <a:lnTo>
                  <a:pt x="2293854" y="95815"/>
                </a:lnTo>
                <a:close/>
              </a:path>
              <a:path w="5764402" h="928334">
                <a:moveTo>
                  <a:pt x="2307130" y="854157"/>
                </a:moveTo>
                <a:lnTo>
                  <a:pt x="2306578" y="849480"/>
                </a:lnTo>
                <a:lnTo>
                  <a:pt x="2305701" y="853547"/>
                </a:lnTo>
                <a:lnTo>
                  <a:pt x="2307130" y="854157"/>
                </a:lnTo>
                <a:close/>
              </a:path>
              <a:path w="5764402" h="928334">
                <a:moveTo>
                  <a:pt x="2111084" y="93652"/>
                </a:moveTo>
                <a:lnTo>
                  <a:pt x="2103162" y="93158"/>
                </a:lnTo>
                <a:lnTo>
                  <a:pt x="2106299" y="95298"/>
                </a:lnTo>
                <a:lnTo>
                  <a:pt x="2111084" y="93652"/>
                </a:lnTo>
                <a:close/>
              </a:path>
              <a:path w="5764402" h="928334">
                <a:moveTo>
                  <a:pt x="2258540" y="19218"/>
                </a:moveTo>
                <a:lnTo>
                  <a:pt x="2252949" y="78639"/>
                </a:lnTo>
                <a:lnTo>
                  <a:pt x="2253526" y="73977"/>
                </a:lnTo>
                <a:lnTo>
                  <a:pt x="2258540" y="19218"/>
                </a:lnTo>
                <a:close/>
              </a:path>
              <a:path w="5764402" h="928334">
                <a:moveTo>
                  <a:pt x="2007093" y="8691"/>
                </a:moveTo>
                <a:lnTo>
                  <a:pt x="2011462" y="22335"/>
                </a:lnTo>
                <a:lnTo>
                  <a:pt x="2019940" y="8147"/>
                </a:lnTo>
                <a:lnTo>
                  <a:pt x="2007093" y="8691"/>
                </a:lnTo>
                <a:close/>
              </a:path>
              <a:path w="5764402" h="928334">
                <a:moveTo>
                  <a:pt x="2153746" y="12145"/>
                </a:moveTo>
                <a:lnTo>
                  <a:pt x="2143139" y="62228"/>
                </a:lnTo>
                <a:lnTo>
                  <a:pt x="2148925" y="62031"/>
                </a:lnTo>
                <a:lnTo>
                  <a:pt x="2153746" y="12145"/>
                </a:lnTo>
                <a:close/>
              </a:path>
              <a:path w="5764402" h="928334">
                <a:moveTo>
                  <a:pt x="2116487" y="75394"/>
                </a:moveTo>
                <a:lnTo>
                  <a:pt x="2112878" y="70696"/>
                </a:lnTo>
                <a:lnTo>
                  <a:pt x="2110124" y="77003"/>
                </a:lnTo>
                <a:lnTo>
                  <a:pt x="2116487" y="75394"/>
                </a:lnTo>
                <a:close/>
              </a:path>
              <a:path w="5764402" h="928334">
                <a:moveTo>
                  <a:pt x="1899186" y="7558"/>
                </a:moveTo>
                <a:lnTo>
                  <a:pt x="1898686" y="4170"/>
                </a:lnTo>
                <a:lnTo>
                  <a:pt x="1892075" y="6341"/>
                </a:lnTo>
                <a:lnTo>
                  <a:pt x="1899186" y="7558"/>
                </a:lnTo>
                <a:close/>
              </a:path>
              <a:path w="5764402" h="928334">
                <a:moveTo>
                  <a:pt x="1993746" y="97684"/>
                </a:moveTo>
                <a:lnTo>
                  <a:pt x="1991642" y="95503"/>
                </a:lnTo>
                <a:lnTo>
                  <a:pt x="1988995" y="97389"/>
                </a:lnTo>
                <a:lnTo>
                  <a:pt x="1993746" y="97684"/>
                </a:lnTo>
                <a:close/>
              </a:path>
              <a:path w="5764402" h="928334">
                <a:moveTo>
                  <a:pt x="2186608" y="88192"/>
                </a:moveTo>
                <a:lnTo>
                  <a:pt x="2191728" y="84274"/>
                </a:lnTo>
                <a:lnTo>
                  <a:pt x="2184278" y="85852"/>
                </a:lnTo>
                <a:lnTo>
                  <a:pt x="2186608" y="88192"/>
                </a:lnTo>
                <a:close/>
              </a:path>
              <a:path w="5764402" h="928334">
                <a:moveTo>
                  <a:pt x="2225172" y="10888"/>
                </a:moveTo>
                <a:lnTo>
                  <a:pt x="2223216" y="19595"/>
                </a:lnTo>
                <a:lnTo>
                  <a:pt x="2226452" y="14911"/>
                </a:lnTo>
                <a:lnTo>
                  <a:pt x="2225172" y="10888"/>
                </a:lnTo>
                <a:close/>
              </a:path>
              <a:path w="5764402" h="928334">
                <a:moveTo>
                  <a:pt x="2197085" y="80018"/>
                </a:moveTo>
                <a:lnTo>
                  <a:pt x="2194864" y="39968"/>
                </a:lnTo>
                <a:lnTo>
                  <a:pt x="2194612" y="78718"/>
                </a:lnTo>
                <a:lnTo>
                  <a:pt x="2197085" y="80018"/>
                </a:lnTo>
                <a:close/>
              </a:path>
              <a:path w="5764402" h="928334">
                <a:moveTo>
                  <a:pt x="2082277" y="14011"/>
                </a:moveTo>
                <a:lnTo>
                  <a:pt x="2075450" y="13608"/>
                </a:lnTo>
                <a:lnTo>
                  <a:pt x="2078486" y="14947"/>
                </a:lnTo>
                <a:lnTo>
                  <a:pt x="2082277" y="14011"/>
                </a:lnTo>
                <a:close/>
              </a:path>
              <a:path w="5764402" h="928334">
                <a:moveTo>
                  <a:pt x="1225169" y="91750"/>
                </a:moveTo>
                <a:lnTo>
                  <a:pt x="1216216" y="96733"/>
                </a:lnTo>
                <a:lnTo>
                  <a:pt x="1220979" y="94084"/>
                </a:lnTo>
                <a:lnTo>
                  <a:pt x="1225169" y="91750"/>
                </a:lnTo>
                <a:close/>
              </a:path>
              <a:path w="5764402" h="928334">
                <a:moveTo>
                  <a:pt x="1458563" y="80208"/>
                </a:moveTo>
                <a:lnTo>
                  <a:pt x="1457217" y="79891"/>
                </a:lnTo>
                <a:lnTo>
                  <a:pt x="1453637" y="83951"/>
                </a:lnTo>
                <a:lnTo>
                  <a:pt x="1458563" y="80208"/>
                </a:lnTo>
                <a:close/>
              </a:path>
              <a:path w="5764402" h="928334">
                <a:moveTo>
                  <a:pt x="1492879" y="836168"/>
                </a:moveTo>
                <a:lnTo>
                  <a:pt x="1502970" y="830203"/>
                </a:lnTo>
                <a:lnTo>
                  <a:pt x="1492705" y="833939"/>
                </a:lnTo>
                <a:lnTo>
                  <a:pt x="1492879" y="836168"/>
                </a:lnTo>
                <a:close/>
              </a:path>
              <a:path w="5764402" h="928334">
                <a:moveTo>
                  <a:pt x="1502970" y="830203"/>
                </a:moveTo>
                <a:lnTo>
                  <a:pt x="1501272" y="873559"/>
                </a:lnTo>
                <a:lnTo>
                  <a:pt x="1507440" y="863805"/>
                </a:lnTo>
                <a:lnTo>
                  <a:pt x="1502970" y="830203"/>
                </a:lnTo>
                <a:close/>
              </a:path>
              <a:path w="5764402" h="928334">
                <a:moveTo>
                  <a:pt x="1347495" y="11476"/>
                </a:moveTo>
                <a:lnTo>
                  <a:pt x="1349046" y="89879"/>
                </a:lnTo>
                <a:lnTo>
                  <a:pt x="1351706" y="13771"/>
                </a:lnTo>
                <a:lnTo>
                  <a:pt x="1347495" y="11476"/>
                </a:lnTo>
                <a:close/>
              </a:path>
              <a:path w="5764402" h="928334">
                <a:moveTo>
                  <a:pt x="1513917" y="72632"/>
                </a:moveTo>
                <a:lnTo>
                  <a:pt x="1513836" y="83022"/>
                </a:lnTo>
                <a:lnTo>
                  <a:pt x="1517197" y="82215"/>
                </a:lnTo>
                <a:lnTo>
                  <a:pt x="1513917" y="72632"/>
                </a:lnTo>
                <a:close/>
              </a:path>
              <a:path w="5764402" h="928334">
                <a:moveTo>
                  <a:pt x="1497066" y="84700"/>
                </a:moveTo>
                <a:lnTo>
                  <a:pt x="1496842" y="84593"/>
                </a:lnTo>
                <a:lnTo>
                  <a:pt x="1496722" y="84760"/>
                </a:lnTo>
                <a:lnTo>
                  <a:pt x="1497066" y="84700"/>
                </a:lnTo>
                <a:close/>
              </a:path>
              <a:path w="5764402" h="928334">
                <a:moveTo>
                  <a:pt x="1271162" y="76369"/>
                </a:moveTo>
                <a:lnTo>
                  <a:pt x="1276282" y="81266"/>
                </a:lnTo>
                <a:lnTo>
                  <a:pt x="1274426" y="77986"/>
                </a:lnTo>
                <a:lnTo>
                  <a:pt x="1271162" y="76369"/>
                </a:lnTo>
                <a:close/>
              </a:path>
              <a:path w="5764402" h="928334">
                <a:moveTo>
                  <a:pt x="1249708" y="25554"/>
                </a:moveTo>
                <a:lnTo>
                  <a:pt x="1250737" y="57937"/>
                </a:lnTo>
                <a:lnTo>
                  <a:pt x="1258712" y="24139"/>
                </a:lnTo>
                <a:lnTo>
                  <a:pt x="1249708" y="25554"/>
                </a:lnTo>
                <a:close/>
              </a:path>
              <a:path w="5764402" h="928334">
                <a:moveTo>
                  <a:pt x="1307378" y="87097"/>
                </a:moveTo>
                <a:lnTo>
                  <a:pt x="1302543" y="93918"/>
                </a:lnTo>
                <a:lnTo>
                  <a:pt x="1312970" y="94857"/>
                </a:lnTo>
                <a:lnTo>
                  <a:pt x="1307378" y="87097"/>
                </a:lnTo>
                <a:close/>
              </a:path>
              <a:path w="5764402" h="928334">
                <a:moveTo>
                  <a:pt x="1322959" y="12803"/>
                </a:moveTo>
                <a:lnTo>
                  <a:pt x="1325513" y="94324"/>
                </a:lnTo>
                <a:lnTo>
                  <a:pt x="1327215" y="9357"/>
                </a:lnTo>
                <a:lnTo>
                  <a:pt x="1322959" y="12803"/>
                </a:lnTo>
                <a:close/>
              </a:path>
              <a:path w="5764402" h="928334">
                <a:moveTo>
                  <a:pt x="1303393" y="28363"/>
                </a:moveTo>
                <a:lnTo>
                  <a:pt x="1303303" y="26072"/>
                </a:lnTo>
                <a:lnTo>
                  <a:pt x="1299811" y="25350"/>
                </a:lnTo>
                <a:lnTo>
                  <a:pt x="1303393" y="28363"/>
                </a:lnTo>
                <a:close/>
              </a:path>
              <a:path w="5764402" h="928334">
                <a:moveTo>
                  <a:pt x="1291422" y="20305"/>
                </a:moveTo>
                <a:lnTo>
                  <a:pt x="1285697" y="10502"/>
                </a:lnTo>
                <a:lnTo>
                  <a:pt x="1280807" y="14666"/>
                </a:lnTo>
                <a:lnTo>
                  <a:pt x="1291422" y="20305"/>
                </a:lnTo>
                <a:close/>
              </a:path>
              <a:path w="5764402" h="928334">
                <a:moveTo>
                  <a:pt x="1058363" y="83906"/>
                </a:moveTo>
                <a:lnTo>
                  <a:pt x="1056812" y="77865"/>
                </a:lnTo>
                <a:lnTo>
                  <a:pt x="1056259" y="83557"/>
                </a:lnTo>
                <a:lnTo>
                  <a:pt x="1058363" y="83906"/>
                </a:lnTo>
                <a:close/>
              </a:path>
              <a:path w="5764402" h="928334">
                <a:moveTo>
                  <a:pt x="1080435" y="91079"/>
                </a:moveTo>
                <a:lnTo>
                  <a:pt x="1077406" y="89867"/>
                </a:lnTo>
                <a:lnTo>
                  <a:pt x="1077405" y="92981"/>
                </a:lnTo>
                <a:lnTo>
                  <a:pt x="1080435" y="91079"/>
                </a:lnTo>
                <a:close/>
              </a:path>
              <a:path w="5764402" h="928334">
                <a:moveTo>
                  <a:pt x="1077315" y="19188"/>
                </a:moveTo>
                <a:lnTo>
                  <a:pt x="1078264" y="9278"/>
                </a:lnTo>
                <a:lnTo>
                  <a:pt x="1075253" y="11846"/>
                </a:lnTo>
                <a:lnTo>
                  <a:pt x="1077315" y="19188"/>
                </a:lnTo>
                <a:close/>
              </a:path>
              <a:path w="5764402" h="928334">
                <a:moveTo>
                  <a:pt x="1040285" y="7527"/>
                </a:moveTo>
                <a:lnTo>
                  <a:pt x="1042552" y="71595"/>
                </a:lnTo>
                <a:lnTo>
                  <a:pt x="1050288" y="7981"/>
                </a:lnTo>
                <a:lnTo>
                  <a:pt x="1040285" y="7527"/>
                </a:lnTo>
                <a:close/>
              </a:path>
              <a:path w="5764402" h="928334">
                <a:moveTo>
                  <a:pt x="1317839" y="841609"/>
                </a:moveTo>
                <a:lnTo>
                  <a:pt x="1305627" y="842579"/>
                </a:lnTo>
                <a:lnTo>
                  <a:pt x="1305004" y="844130"/>
                </a:lnTo>
                <a:lnTo>
                  <a:pt x="1317839" y="841609"/>
                </a:lnTo>
                <a:close/>
              </a:path>
              <a:path w="5764402" h="928334">
                <a:moveTo>
                  <a:pt x="1286824" y="850733"/>
                </a:moveTo>
                <a:lnTo>
                  <a:pt x="1289358" y="848753"/>
                </a:lnTo>
                <a:lnTo>
                  <a:pt x="1286749" y="850647"/>
                </a:lnTo>
                <a:close/>
              </a:path>
              <a:path w="5764402" h="928334">
                <a:moveTo>
                  <a:pt x="919907" y="48352"/>
                </a:moveTo>
                <a:lnTo>
                  <a:pt x="919468" y="9970"/>
                </a:lnTo>
                <a:lnTo>
                  <a:pt x="919688" y="51546"/>
                </a:lnTo>
                <a:lnTo>
                  <a:pt x="919907" y="48352"/>
                </a:lnTo>
                <a:close/>
              </a:path>
              <a:path w="5764402" h="928334">
                <a:moveTo>
                  <a:pt x="944953" y="32233"/>
                </a:moveTo>
                <a:lnTo>
                  <a:pt x="944672" y="84903"/>
                </a:lnTo>
                <a:lnTo>
                  <a:pt x="950511" y="86166"/>
                </a:lnTo>
                <a:lnTo>
                  <a:pt x="944953" y="32233"/>
                </a:lnTo>
                <a:close/>
              </a:path>
              <a:path w="5764402" h="928334">
                <a:moveTo>
                  <a:pt x="938318" y="29397"/>
                </a:moveTo>
                <a:lnTo>
                  <a:pt x="935709" y="20047"/>
                </a:lnTo>
                <a:lnTo>
                  <a:pt x="935487" y="25112"/>
                </a:lnTo>
                <a:lnTo>
                  <a:pt x="938318" y="29397"/>
                </a:lnTo>
                <a:close/>
              </a:path>
              <a:path w="5764402" h="928334">
                <a:moveTo>
                  <a:pt x="938780" y="36943"/>
                </a:moveTo>
                <a:lnTo>
                  <a:pt x="936496" y="97978"/>
                </a:lnTo>
                <a:lnTo>
                  <a:pt x="938017" y="98175"/>
                </a:lnTo>
                <a:lnTo>
                  <a:pt x="938780" y="36943"/>
                </a:lnTo>
                <a:close/>
              </a:path>
              <a:path w="5764402" h="928334">
                <a:moveTo>
                  <a:pt x="940520" y="41027"/>
                </a:moveTo>
                <a:lnTo>
                  <a:pt x="942000" y="85585"/>
                </a:lnTo>
                <a:lnTo>
                  <a:pt x="941393" y="44923"/>
                </a:lnTo>
                <a:lnTo>
                  <a:pt x="940520" y="41027"/>
                </a:lnTo>
                <a:close/>
              </a:path>
              <a:path w="5764402" h="928334">
                <a:moveTo>
                  <a:pt x="923529" y="56292"/>
                </a:moveTo>
                <a:lnTo>
                  <a:pt x="924243" y="46215"/>
                </a:lnTo>
                <a:lnTo>
                  <a:pt x="920880" y="54296"/>
                </a:lnTo>
                <a:lnTo>
                  <a:pt x="923529" y="56292"/>
                </a:lnTo>
                <a:close/>
              </a:path>
              <a:path w="5764402" h="928334">
                <a:moveTo>
                  <a:pt x="700018" y="94163"/>
                </a:moveTo>
                <a:lnTo>
                  <a:pt x="698570" y="89181"/>
                </a:lnTo>
                <a:lnTo>
                  <a:pt x="697808" y="90936"/>
                </a:lnTo>
                <a:lnTo>
                  <a:pt x="700018" y="94163"/>
                </a:lnTo>
                <a:close/>
              </a:path>
              <a:path w="5764402" h="928334">
                <a:moveTo>
                  <a:pt x="550726" y="88724"/>
                </a:moveTo>
                <a:lnTo>
                  <a:pt x="548920" y="79953"/>
                </a:lnTo>
                <a:lnTo>
                  <a:pt x="544790" y="85065"/>
                </a:lnTo>
                <a:lnTo>
                  <a:pt x="550726" y="88724"/>
                </a:lnTo>
                <a:close/>
              </a:path>
              <a:path w="5764402" h="928334">
                <a:moveTo>
                  <a:pt x="852167" y="10793"/>
                </a:moveTo>
                <a:lnTo>
                  <a:pt x="851237" y="19424"/>
                </a:lnTo>
                <a:lnTo>
                  <a:pt x="856673" y="19332"/>
                </a:lnTo>
                <a:lnTo>
                  <a:pt x="852167" y="10793"/>
                </a:lnTo>
                <a:close/>
              </a:path>
              <a:path w="5764402" h="928334">
                <a:moveTo>
                  <a:pt x="867254" y="10918"/>
                </a:moveTo>
                <a:lnTo>
                  <a:pt x="859731" y="73121"/>
                </a:lnTo>
                <a:lnTo>
                  <a:pt x="867516" y="75141"/>
                </a:lnTo>
                <a:lnTo>
                  <a:pt x="867254" y="10918"/>
                </a:lnTo>
                <a:close/>
              </a:path>
              <a:path w="5764402" h="928334">
                <a:moveTo>
                  <a:pt x="564012" y="86852"/>
                </a:moveTo>
                <a:lnTo>
                  <a:pt x="562941" y="85257"/>
                </a:lnTo>
                <a:lnTo>
                  <a:pt x="562609" y="85670"/>
                </a:lnTo>
                <a:lnTo>
                  <a:pt x="564012" y="86852"/>
                </a:lnTo>
                <a:close/>
              </a:path>
              <a:path w="5764402" h="928334">
                <a:moveTo>
                  <a:pt x="221735" y="84148"/>
                </a:moveTo>
                <a:lnTo>
                  <a:pt x="220884" y="83632"/>
                </a:lnTo>
                <a:lnTo>
                  <a:pt x="220039" y="84552"/>
                </a:lnTo>
                <a:lnTo>
                  <a:pt x="221735" y="84148"/>
                </a:lnTo>
                <a:close/>
              </a:path>
              <a:path w="5764402" h="928334">
                <a:moveTo>
                  <a:pt x="225138" y="78499"/>
                </a:moveTo>
                <a:lnTo>
                  <a:pt x="220884" y="83632"/>
                </a:lnTo>
                <a:lnTo>
                  <a:pt x="225446" y="78659"/>
                </a:lnTo>
                <a:lnTo>
                  <a:pt x="225138" y="78499"/>
                </a:lnTo>
                <a:close/>
              </a:path>
              <a:path w="5764402" h="928334">
                <a:moveTo>
                  <a:pt x="227328" y="76609"/>
                </a:moveTo>
                <a:lnTo>
                  <a:pt x="223172" y="76305"/>
                </a:lnTo>
                <a:lnTo>
                  <a:pt x="223526" y="76700"/>
                </a:lnTo>
                <a:lnTo>
                  <a:pt x="227328" y="76609"/>
                </a:lnTo>
                <a:close/>
              </a:path>
              <a:path w="5764402" h="928334">
                <a:moveTo>
                  <a:pt x="223172" y="76305"/>
                </a:moveTo>
                <a:lnTo>
                  <a:pt x="221346" y="74266"/>
                </a:lnTo>
                <a:lnTo>
                  <a:pt x="216642" y="75826"/>
                </a:lnTo>
                <a:lnTo>
                  <a:pt x="223172" y="76305"/>
                </a:lnTo>
                <a:close/>
              </a:path>
              <a:path w="5764402" h="928334">
                <a:moveTo>
                  <a:pt x="231637" y="81873"/>
                </a:moveTo>
                <a:lnTo>
                  <a:pt x="227328" y="76609"/>
                </a:lnTo>
                <a:lnTo>
                  <a:pt x="225446" y="78659"/>
                </a:lnTo>
                <a:lnTo>
                  <a:pt x="231637" y="81873"/>
                </a:lnTo>
                <a:close/>
              </a:path>
              <a:path w="5764402" h="928334">
                <a:moveTo>
                  <a:pt x="736600" y="92537"/>
                </a:moveTo>
                <a:lnTo>
                  <a:pt x="737834" y="90765"/>
                </a:lnTo>
                <a:lnTo>
                  <a:pt x="733435" y="91948"/>
                </a:lnTo>
                <a:lnTo>
                  <a:pt x="736600" y="92537"/>
                </a:lnTo>
                <a:close/>
              </a:path>
              <a:path w="5764402" h="928334">
                <a:moveTo>
                  <a:pt x="739378" y="56850"/>
                </a:moveTo>
                <a:lnTo>
                  <a:pt x="733561" y="51841"/>
                </a:lnTo>
                <a:lnTo>
                  <a:pt x="732713" y="51111"/>
                </a:lnTo>
                <a:lnTo>
                  <a:pt x="739378" y="56850"/>
                </a:lnTo>
                <a:close/>
              </a:path>
              <a:path w="5764402" h="928334">
                <a:moveTo>
                  <a:pt x="605969" y="24998"/>
                </a:moveTo>
                <a:lnTo>
                  <a:pt x="604110" y="15609"/>
                </a:lnTo>
                <a:lnTo>
                  <a:pt x="599945" y="25333"/>
                </a:lnTo>
                <a:lnTo>
                  <a:pt x="605969" y="24998"/>
                </a:lnTo>
                <a:close/>
              </a:path>
              <a:path w="5764402" h="928334">
                <a:moveTo>
                  <a:pt x="661940" y="841955"/>
                </a:moveTo>
                <a:lnTo>
                  <a:pt x="660556" y="842482"/>
                </a:lnTo>
                <a:lnTo>
                  <a:pt x="661940" y="841955"/>
                </a:lnTo>
                <a:close/>
              </a:path>
              <a:path w="5764402" h="928334">
                <a:moveTo>
                  <a:pt x="248972" y="91357"/>
                </a:moveTo>
                <a:lnTo>
                  <a:pt x="248324" y="88805"/>
                </a:lnTo>
                <a:lnTo>
                  <a:pt x="245402" y="89194"/>
                </a:lnTo>
                <a:lnTo>
                  <a:pt x="248972" y="91357"/>
                </a:lnTo>
                <a:close/>
              </a:path>
              <a:path w="5764402" h="928334">
                <a:moveTo>
                  <a:pt x="458803" y="86377"/>
                </a:moveTo>
                <a:lnTo>
                  <a:pt x="458175" y="83822"/>
                </a:lnTo>
                <a:lnTo>
                  <a:pt x="455303" y="84236"/>
                </a:lnTo>
                <a:lnTo>
                  <a:pt x="458803" y="86377"/>
                </a:lnTo>
                <a:close/>
              </a:path>
              <a:path w="5764402" h="928334">
                <a:moveTo>
                  <a:pt x="316884" y="25713"/>
                </a:moveTo>
                <a:lnTo>
                  <a:pt x="318148" y="71950"/>
                </a:lnTo>
                <a:lnTo>
                  <a:pt x="319330" y="22755"/>
                </a:lnTo>
                <a:lnTo>
                  <a:pt x="316884" y="25713"/>
                </a:lnTo>
                <a:close/>
              </a:path>
              <a:path w="5764402" h="928334">
                <a:moveTo>
                  <a:pt x="389805" y="55520"/>
                </a:moveTo>
                <a:lnTo>
                  <a:pt x="387406" y="81002"/>
                </a:lnTo>
                <a:lnTo>
                  <a:pt x="390463" y="75037"/>
                </a:lnTo>
                <a:lnTo>
                  <a:pt x="389805" y="55520"/>
                </a:lnTo>
                <a:close/>
              </a:path>
              <a:path w="5764402" h="928334">
                <a:moveTo>
                  <a:pt x="445545" y="89062"/>
                </a:moveTo>
                <a:lnTo>
                  <a:pt x="440157" y="89850"/>
                </a:lnTo>
                <a:lnTo>
                  <a:pt x="442013" y="91095"/>
                </a:lnTo>
                <a:lnTo>
                  <a:pt x="445545" y="89062"/>
                </a:lnTo>
                <a:close/>
              </a:path>
              <a:path w="5764402" h="928334">
                <a:moveTo>
                  <a:pt x="531517" y="100596"/>
                </a:moveTo>
                <a:lnTo>
                  <a:pt x="531311" y="98533"/>
                </a:lnTo>
                <a:lnTo>
                  <a:pt x="526107" y="99027"/>
                </a:lnTo>
                <a:lnTo>
                  <a:pt x="531517" y="100596"/>
                </a:lnTo>
                <a:close/>
              </a:path>
              <a:path w="5764402" h="928334">
                <a:moveTo>
                  <a:pt x="584068" y="68224"/>
                </a:moveTo>
                <a:lnTo>
                  <a:pt x="584036" y="66160"/>
                </a:lnTo>
                <a:lnTo>
                  <a:pt x="578725" y="66646"/>
                </a:lnTo>
                <a:lnTo>
                  <a:pt x="584068" y="68224"/>
                </a:lnTo>
                <a:close/>
              </a:path>
              <a:path w="5764402" h="928334">
                <a:moveTo>
                  <a:pt x="329193" y="913278"/>
                </a:moveTo>
                <a:lnTo>
                  <a:pt x="322835" y="914367"/>
                </a:lnTo>
                <a:lnTo>
                  <a:pt x="328931" y="915027"/>
                </a:lnTo>
                <a:lnTo>
                  <a:pt x="329193" y="913278"/>
                </a:lnTo>
                <a:close/>
              </a:path>
              <a:path w="5764402" h="928334">
                <a:moveTo>
                  <a:pt x="709983" y="82685"/>
                </a:moveTo>
                <a:lnTo>
                  <a:pt x="714347" y="77527"/>
                </a:lnTo>
                <a:lnTo>
                  <a:pt x="709244" y="80020"/>
                </a:lnTo>
                <a:lnTo>
                  <a:pt x="709983" y="82685"/>
                </a:lnTo>
                <a:close/>
              </a:path>
              <a:path w="5764402" h="928334">
                <a:moveTo>
                  <a:pt x="810206" y="93261"/>
                </a:moveTo>
                <a:lnTo>
                  <a:pt x="811505" y="85498"/>
                </a:lnTo>
                <a:lnTo>
                  <a:pt x="800660" y="89850"/>
                </a:lnTo>
                <a:lnTo>
                  <a:pt x="810206" y="93261"/>
                </a:lnTo>
                <a:close/>
              </a:path>
              <a:path w="5764402" h="928334">
                <a:moveTo>
                  <a:pt x="428995" y="96651"/>
                </a:moveTo>
                <a:lnTo>
                  <a:pt x="421371" y="93748"/>
                </a:lnTo>
                <a:lnTo>
                  <a:pt x="420936" y="97068"/>
                </a:lnTo>
                <a:lnTo>
                  <a:pt x="428995" y="96651"/>
                </a:lnTo>
                <a:close/>
              </a:path>
              <a:path w="5764402" h="928334">
                <a:moveTo>
                  <a:pt x="19995" y="542373"/>
                </a:moveTo>
                <a:lnTo>
                  <a:pt x="20751" y="629879"/>
                </a:lnTo>
                <a:lnTo>
                  <a:pt x="20238" y="536430"/>
                </a:lnTo>
                <a:lnTo>
                  <a:pt x="19995" y="542373"/>
                </a:lnTo>
                <a:close/>
              </a:path>
              <a:path w="5764402" h="928334">
                <a:moveTo>
                  <a:pt x="20019" y="83536"/>
                </a:moveTo>
                <a:lnTo>
                  <a:pt x="19359" y="66259"/>
                </a:lnTo>
                <a:lnTo>
                  <a:pt x="19231" y="74490"/>
                </a:lnTo>
                <a:lnTo>
                  <a:pt x="20019" y="83536"/>
                </a:lnTo>
                <a:close/>
              </a:path>
              <a:path w="5764402" h="928334">
                <a:moveTo>
                  <a:pt x="21111" y="124477"/>
                </a:moveTo>
                <a:lnTo>
                  <a:pt x="23846" y="169111"/>
                </a:lnTo>
                <a:lnTo>
                  <a:pt x="23320" y="123730"/>
                </a:lnTo>
                <a:lnTo>
                  <a:pt x="21111" y="124477"/>
                </a:lnTo>
                <a:close/>
              </a:path>
              <a:path w="5764402" h="928334">
                <a:moveTo>
                  <a:pt x="19644" y="342304"/>
                </a:moveTo>
                <a:lnTo>
                  <a:pt x="20872" y="415550"/>
                </a:lnTo>
                <a:lnTo>
                  <a:pt x="19670" y="340298"/>
                </a:lnTo>
                <a:lnTo>
                  <a:pt x="19644" y="342304"/>
                </a:lnTo>
                <a:close/>
              </a:path>
              <a:path w="5764402" h="928334">
                <a:moveTo>
                  <a:pt x="26206" y="916494"/>
                </a:moveTo>
                <a:lnTo>
                  <a:pt x="24599" y="905803"/>
                </a:lnTo>
                <a:lnTo>
                  <a:pt x="24348" y="911956"/>
                </a:lnTo>
                <a:lnTo>
                  <a:pt x="26206" y="916494"/>
                </a:lnTo>
                <a:close/>
              </a:path>
              <a:path w="5764402" h="928334">
                <a:moveTo>
                  <a:pt x="6165" y="139676"/>
                </a:moveTo>
                <a:lnTo>
                  <a:pt x="2627" y="135842"/>
                </a:lnTo>
                <a:lnTo>
                  <a:pt x="4016" y="143231"/>
                </a:lnTo>
                <a:lnTo>
                  <a:pt x="6165" y="139676"/>
                </a:lnTo>
                <a:close/>
              </a:path>
              <a:path w="5764402" h="928334">
                <a:moveTo>
                  <a:pt x="8309" y="212697"/>
                </a:moveTo>
                <a:lnTo>
                  <a:pt x="5814" y="199539"/>
                </a:lnTo>
                <a:lnTo>
                  <a:pt x="5621" y="203912"/>
                </a:lnTo>
                <a:lnTo>
                  <a:pt x="8309" y="212697"/>
                </a:lnTo>
                <a:close/>
              </a:path>
              <a:path w="5764402" h="928334">
                <a:moveTo>
                  <a:pt x="10821" y="368317"/>
                </a:moveTo>
                <a:lnTo>
                  <a:pt x="14772" y="350599"/>
                </a:lnTo>
                <a:lnTo>
                  <a:pt x="8954" y="359637"/>
                </a:lnTo>
                <a:lnTo>
                  <a:pt x="10821" y="368317"/>
                </a:lnTo>
                <a:close/>
              </a:path>
              <a:path w="5764402" h="928334">
                <a:moveTo>
                  <a:pt x="13085" y="97439"/>
                </a:moveTo>
                <a:lnTo>
                  <a:pt x="12850" y="82868"/>
                </a:lnTo>
                <a:lnTo>
                  <a:pt x="12210" y="90163"/>
                </a:lnTo>
                <a:lnTo>
                  <a:pt x="13085" y="97439"/>
                </a:lnTo>
                <a:close/>
              </a:path>
              <a:path w="5764402" h="928334">
                <a:moveTo>
                  <a:pt x="111727" y="13514"/>
                </a:moveTo>
                <a:lnTo>
                  <a:pt x="108927" y="11073"/>
                </a:lnTo>
                <a:lnTo>
                  <a:pt x="107840" y="11060"/>
                </a:lnTo>
                <a:lnTo>
                  <a:pt x="111727" y="13514"/>
                </a:lnTo>
                <a:close/>
              </a:path>
              <a:path w="5764402" h="928334">
                <a:moveTo>
                  <a:pt x="75911" y="824164"/>
                </a:moveTo>
                <a:lnTo>
                  <a:pt x="78176" y="894136"/>
                </a:lnTo>
                <a:lnTo>
                  <a:pt x="78954" y="832075"/>
                </a:lnTo>
                <a:lnTo>
                  <a:pt x="75911" y="824164"/>
                </a:lnTo>
                <a:close/>
              </a:path>
              <a:path w="5764402" h="928334">
                <a:moveTo>
                  <a:pt x="139342" y="5341"/>
                </a:moveTo>
                <a:lnTo>
                  <a:pt x="135156" y="5141"/>
                </a:lnTo>
                <a:lnTo>
                  <a:pt x="135020" y="7784"/>
                </a:lnTo>
                <a:lnTo>
                  <a:pt x="139342" y="5341"/>
                </a:lnTo>
                <a:close/>
              </a:path>
              <a:path w="5764402" h="928334">
                <a:moveTo>
                  <a:pt x="72638" y="25289"/>
                </a:moveTo>
                <a:lnTo>
                  <a:pt x="68477" y="25057"/>
                </a:lnTo>
                <a:lnTo>
                  <a:pt x="68312" y="27776"/>
                </a:lnTo>
                <a:lnTo>
                  <a:pt x="72638" y="25289"/>
                </a:lnTo>
                <a:close/>
              </a:path>
              <a:path w="5764402" h="928334">
                <a:moveTo>
                  <a:pt x="72190" y="406215"/>
                </a:moveTo>
                <a:lnTo>
                  <a:pt x="70273" y="388353"/>
                </a:lnTo>
                <a:lnTo>
                  <a:pt x="70147" y="418792"/>
                </a:lnTo>
                <a:lnTo>
                  <a:pt x="72190" y="406215"/>
                </a:lnTo>
                <a:close/>
              </a:path>
              <a:path w="5764402" h="928334">
                <a:moveTo>
                  <a:pt x="196394" y="6745"/>
                </a:moveTo>
                <a:lnTo>
                  <a:pt x="193600" y="4366"/>
                </a:lnTo>
                <a:lnTo>
                  <a:pt x="192570" y="4375"/>
                </a:lnTo>
                <a:lnTo>
                  <a:pt x="196394" y="6745"/>
                </a:lnTo>
                <a:close/>
              </a:path>
              <a:path w="5764402" h="928334">
                <a:moveTo>
                  <a:pt x="87667" y="76217"/>
                </a:moveTo>
                <a:lnTo>
                  <a:pt x="89864" y="77333"/>
                </a:lnTo>
                <a:lnTo>
                  <a:pt x="92349" y="81658"/>
                </a:lnTo>
                <a:lnTo>
                  <a:pt x="94740" y="88062"/>
                </a:lnTo>
                <a:lnTo>
                  <a:pt x="98457" y="4047"/>
                </a:lnTo>
                <a:lnTo>
                  <a:pt x="90518" y="8905"/>
                </a:lnTo>
                <a:lnTo>
                  <a:pt x="87667" y="76217"/>
                </a:lnTo>
                <a:close/>
              </a:path>
              <a:path w="5764402" h="928334">
                <a:moveTo>
                  <a:pt x="70375" y="62355"/>
                </a:moveTo>
                <a:lnTo>
                  <a:pt x="69754" y="69222"/>
                </a:lnTo>
                <a:lnTo>
                  <a:pt x="67282" y="70214"/>
                </a:lnTo>
                <a:lnTo>
                  <a:pt x="68627" y="78481"/>
                </a:lnTo>
                <a:lnTo>
                  <a:pt x="69663" y="70224"/>
                </a:lnTo>
                <a:lnTo>
                  <a:pt x="70011" y="76102"/>
                </a:lnTo>
                <a:lnTo>
                  <a:pt x="72498" y="68121"/>
                </a:lnTo>
                <a:lnTo>
                  <a:pt x="78121" y="60541"/>
                </a:lnTo>
                <a:lnTo>
                  <a:pt x="75843" y="56157"/>
                </a:lnTo>
                <a:lnTo>
                  <a:pt x="80958" y="65404"/>
                </a:lnTo>
                <a:lnTo>
                  <a:pt x="77981" y="71026"/>
                </a:lnTo>
                <a:lnTo>
                  <a:pt x="72751" y="79979"/>
                </a:lnTo>
                <a:lnTo>
                  <a:pt x="70415" y="86573"/>
                </a:lnTo>
                <a:lnTo>
                  <a:pt x="69070" y="91879"/>
                </a:lnTo>
                <a:lnTo>
                  <a:pt x="69815" y="198364"/>
                </a:lnTo>
                <a:lnTo>
                  <a:pt x="70321" y="204702"/>
                </a:lnTo>
                <a:lnTo>
                  <a:pt x="67762" y="213024"/>
                </a:lnTo>
                <a:lnTo>
                  <a:pt x="66693" y="226248"/>
                </a:lnTo>
                <a:lnTo>
                  <a:pt x="66425" y="427116"/>
                </a:lnTo>
                <a:lnTo>
                  <a:pt x="70147" y="418792"/>
                </a:lnTo>
                <a:lnTo>
                  <a:pt x="66957" y="307072"/>
                </a:lnTo>
                <a:lnTo>
                  <a:pt x="70109" y="228146"/>
                </a:lnTo>
                <a:lnTo>
                  <a:pt x="75119" y="216384"/>
                </a:lnTo>
                <a:lnTo>
                  <a:pt x="70482" y="175106"/>
                </a:lnTo>
                <a:lnTo>
                  <a:pt x="70786" y="121192"/>
                </a:lnTo>
                <a:lnTo>
                  <a:pt x="71102" y="96787"/>
                </a:lnTo>
                <a:lnTo>
                  <a:pt x="79657" y="86524"/>
                </a:lnTo>
                <a:lnTo>
                  <a:pt x="76861" y="81159"/>
                </a:lnTo>
                <a:lnTo>
                  <a:pt x="79936" y="81936"/>
                </a:lnTo>
                <a:lnTo>
                  <a:pt x="81048" y="82217"/>
                </a:lnTo>
                <a:lnTo>
                  <a:pt x="81418" y="82305"/>
                </a:lnTo>
                <a:lnTo>
                  <a:pt x="86152" y="86371"/>
                </a:lnTo>
                <a:lnTo>
                  <a:pt x="85904" y="98349"/>
                </a:lnTo>
                <a:lnTo>
                  <a:pt x="91986" y="111764"/>
                </a:lnTo>
                <a:lnTo>
                  <a:pt x="95765" y="111896"/>
                </a:lnTo>
                <a:lnTo>
                  <a:pt x="97549" y="108463"/>
                </a:lnTo>
                <a:lnTo>
                  <a:pt x="96936" y="97304"/>
                </a:lnTo>
                <a:lnTo>
                  <a:pt x="96657" y="95417"/>
                </a:lnTo>
                <a:lnTo>
                  <a:pt x="96229" y="97345"/>
                </a:lnTo>
                <a:lnTo>
                  <a:pt x="90213" y="86112"/>
                </a:lnTo>
                <a:lnTo>
                  <a:pt x="88398" y="83975"/>
                </a:lnTo>
                <a:lnTo>
                  <a:pt x="84998" y="83155"/>
                </a:lnTo>
                <a:lnTo>
                  <a:pt x="86135" y="79438"/>
                </a:lnTo>
                <a:lnTo>
                  <a:pt x="84118" y="12908"/>
                </a:lnTo>
                <a:lnTo>
                  <a:pt x="82174" y="16614"/>
                </a:lnTo>
                <a:lnTo>
                  <a:pt x="80238" y="25417"/>
                </a:lnTo>
                <a:lnTo>
                  <a:pt x="72363" y="56372"/>
                </a:lnTo>
                <a:lnTo>
                  <a:pt x="71832" y="57970"/>
                </a:lnTo>
                <a:lnTo>
                  <a:pt x="70375" y="62355"/>
                </a:lnTo>
                <a:close/>
              </a:path>
              <a:path w="5764402" h="928334">
                <a:moveTo>
                  <a:pt x="71832" y="57970"/>
                </a:moveTo>
                <a:lnTo>
                  <a:pt x="72363" y="56372"/>
                </a:lnTo>
                <a:lnTo>
                  <a:pt x="80238" y="25417"/>
                </a:lnTo>
                <a:lnTo>
                  <a:pt x="71669" y="28392"/>
                </a:lnTo>
                <a:lnTo>
                  <a:pt x="67058" y="32375"/>
                </a:lnTo>
                <a:lnTo>
                  <a:pt x="66572" y="36717"/>
                </a:lnTo>
                <a:lnTo>
                  <a:pt x="68076" y="41310"/>
                </a:lnTo>
                <a:lnTo>
                  <a:pt x="69436" y="46044"/>
                </a:lnTo>
                <a:lnTo>
                  <a:pt x="68517" y="50812"/>
                </a:lnTo>
                <a:lnTo>
                  <a:pt x="63185" y="55503"/>
                </a:lnTo>
                <a:lnTo>
                  <a:pt x="67285" y="56110"/>
                </a:lnTo>
                <a:lnTo>
                  <a:pt x="71832" y="57970"/>
                </a:lnTo>
                <a:close/>
              </a:path>
              <a:path w="5764402" h="928334">
                <a:moveTo>
                  <a:pt x="126336" y="81918"/>
                </a:moveTo>
                <a:lnTo>
                  <a:pt x="124916" y="83360"/>
                </a:lnTo>
                <a:lnTo>
                  <a:pt x="128571" y="82486"/>
                </a:lnTo>
                <a:lnTo>
                  <a:pt x="138042" y="91742"/>
                </a:lnTo>
                <a:lnTo>
                  <a:pt x="142531" y="86377"/>
                </a:lnTo>
                <a:lnTo>
                  <a:pt x="147886" y="82983"/>
                </a:lnTo>
                <a:lnTo>
                  <a:pt x="143152" y="80738"/>
                </a:lnTo>
                <a:lnTo>
                  <a:pt x="134058" y="80197"/>
                </a:lnTo>
                <a:lnTo>
                  <a:pt x="126336" y="81918"/>
                </a:lnTo>
                <a:close/>
              </a:path>
              <a:path w="5764402" h="928334">
                <a:moveTo>
                  <a:pt x="127653" y="10741"/>
                </a:moveTo>
                <a:lnTo>
                  <a:pt x="118919" y="14029"/>
                </a:lnTo>
                <a:lnTo>
                  <a:pt x="111264" y="17273"/>
                </a:lnTo>
                <a:lnTo>
                  <a:pt x="105480" y="17446"/>
                </a:lnTo>
                <a:lnTo>
                  <a:pt x="102356" y="11520"/>
                </a:lnTo>
                <a:lnTo>
                  <a:pt x="100109" y="75736"/>
                </a:lnTo>
                <a:lnTo>
                  <a:pt x="109440" y="73529"/>
                </a:lnTo>
                <a:lnTo>
                  <a:pt x="108621" y="76411"/>
                </a:lnTo>
                <a:lnTo>
                  <a:pt x="112715" y="90505"/>
                </a:lnTo>
                <a:lnTo>
                  <a:pt x="113151" y="90501"/>
                </a:lnTo>
                <a:lnTo>
                  <a:pt x="116617" y="92893"/>
                </a:lnTo>
                <a:lnTo>
                  <a:pt x="121838" y="90431"/>
                </a:lnTo>
                <a:lnTo>
                  <a:pt x="122443" y="81411"/>
                </a:lnTo>
                <a:lnTo>
                  <a:pt x="127942" y="75386"/>
                </a:lnTo>
                <a:lnTo>
                  <a:pt x="140096" y="73051"/>
                </a:lnTo>
                <a:lnTo>
                  <a:pt x="144287" y="46784"/>
                </a:lnTo>
                <a:lnTo>
                  <a:pt x="149051" y="4715"/>
                </a:lnTo>
                <a:lnTo>
                  <a:pt x="141742" y="12831"/>
                </a:lnTo>
                <a:lnTo>
                  <a:pt x="136676" y="10437"/>
                </a:lnTo>
                <a:lnTo>
                  <a:pt x="127653" y="10741"/>
                </a:lnTo>
                <a:close/>
              </a:path>
              <a:path w="5764402" h="928334">
                <a:moveTo>
                  <a:pt x="56311" y="504237"/>
                </a:moveTo>
                <a:lnTo>
                  <a:pt x="59195" y="503808"/>
                </a:lnTo>
                <a:lnTo>
                  <a:pt x="56180" y="500291"/>
                </a:lnTo>
                <a:lnTo>
                  <a:pt x="58970" y="499415"/>
                </a:lnTo>
                <a:lnTo>
                  <a:pt x="59145" y="420726"/>
                </a:lnTo>
                <a:lnTo>
                  <a:pt x="58126" y="424535"/>
                </a:lnTo>
                <a:lnTo>
                  <a:pt x="57026" y="427459"/>
                </a:lnTo>
                <a:lnTo>
                  <a:pt x="53639" y="428062"/>
                </a:lnTo>
                <a:lnTo>
                  <a:pt x="52610" y="424585"/>
                </a:lnTo>
                <a:lnTo>
                  <a:pt x="51696" y="418790"/>
                </a:lnTo>
                <a:lnTo>
                  <a:pt x="50936" y="410392"/>
                </a:lnTo>
                <a:lnTo>
                  <a:pt x="50936" y="234523"/>
                </a:lnTo>
                <a:lnTo>
                  <a:pt x="48248" y="756734"/>
                </a:lnTo>
                <a:lnTo>
                  <a:pt x="49561" y="749298"/>
                </a:lnTo>
                <a:lnTo>
                  <a:pt x="50853" y="744818"/>
                </a:lnTo>
                <a:lnTo>
                  <a:pt x="51619" y="507285"/>
                </a:lnTo>
                <a:lnTo>
                  <a:pt x="56311" y="504237"/>
                </a:lnTo>
                <a:close/>
              </a:path>
              <a:path w="5764402" h="928334">
                <a:moveTo>
                  <a:pt x="36057" y="60584"/>
                </a:moveTo>
                <a:lnTo>
                  <a:pt x="33052" y="57783"/>
                </a:lnTo>
                <a:lnTo>
                  <a:pt x="25945" y="220456"/>
                </a:lnTo>
                <a:lnTo>
                  <a:pt x="30260" y="220871"/>
                </a:lnTo>
                <a:lnTo>
                  <a:pt x="34660" y="221759"/>
                </a:lnTo>
                <a:lnTo>
                  <a:pt x="32548" y="229986"/>
                </a:lnTo>
                <a:lnTo>
                  <a:pt x="33323" y="916483"/>
                </a:lnTo>
                <a:lnTo>
                  <a:pt x="37975" y="598901"/>
                </a:lnTo>
                <a:lnTo>
                  <a:pt x="38021" y="596120"/>
                </a:lnTo>
                <a:lnTo>
                  <a:pt x="38553" y="592025"/>
                </a:lnTo>
                <a:lnTo>
                  <a:pt x="39412" y="587385"/>
                </a:lnTo>
                <a:lnTo>
                  <a:pt x="40439" y="582968"/>
                </a:lnTo>
                <a:lnTo>
                  <a:pt x="41475" y="579542"/>
                </a:lnTo>
                <a:lnTo>
                  <a:pt x="41220" y="234304"/>
                </a:lnTo>
                <a:lnTo>
                  <a:pt x="47200" y="230279"/>
                </a:lnTo>
                <a:lnTo>
                  <a:pt x="48093" y="227174"/>
                </a:lnTo>
                <a:lnTo>
                  <a:pt x="53488" y="223216"/>
                </a:lnTo>
                <a:lnTo>
                  <a:pt x="58385" y="222559"/>
                </a:lnTo>
                <a:lnTo>
                  <a:pt x="57369" y="213055"/>
                </a:lnTo>
                <a:lnTo>
                  <a:pt x="57267" y="77789"/>
                </a:lnTo>
                <a:lnTo>
                  <a:pt x="55898" y="75495"/>
                </a:lnTo>
                <a:lnTo>
                  <a:pt x="54529" y="73200"/>
                </a:lnTo>
                <a:lnTo>
                  <a:pt x="59234" y="70448"/>
                </a:lnTo>
                <a:lnTo>
                  <a:pt x="56608" y="53849"/>
                </a:lnTo>
                <a:lnTo>
                  <a:pt x="54344" y="56556"/>
                </a:lnTo>
                <a:lnTo>
                  <a:pt x="53362" y="75107"/>
                </a:lnTo>
                <a:lnTo>
                  <a:pt x="56938" y="78372"/>
                </a:lnTo>
                <a:lnTo>
                  <a:pt x="55867" y="218243"/>
                </a:lnTo>
                <a:lnTo>
                  <a:pt x="53576" y="221558"/>
                </a:lnTo>
                <a:lnTo>
                  <a:pt x="50620" y="223334"/>
                </a:lnTo>
                <a:lnTo>
                  <a:pt x="47126" y="223907"/>
                </a:lnTo>
                <a:lnTo>
                  <a:pt x="43218" y="223612"/>
                </a:lnTo>
                <a:lnTo>
                  <a:pt x="39021" y="222784"/>
                </a:lnTo>
                <a:lnTo>
                  <a:pt x="36057" y="60584"/>
                </a:lnTo>
                <a:close/>
              </a:path>
              <a:path w="5764402" h="928334">
                <a:moveTo>
                  <a:pt x="54344" y="56556"/>
                </a:moveTo>
                <a:lnTo>
                  <a:pt x="51715" y="60535"/>
                </a:lnTo>
                <a:lnTo>
                  <a:pt x="48807" y="64673"/>
                </a:lnTo>
                <a:lnTo>
                  <a:pt x="45702" y="67859"/>
                </a:lnTo>
                <a:lnTo>
                  <a:pt x="42487" y="68981"/>
                </a:lnTo>
                <a:lnTo>
                  <a:pt x="39243" y="66926"/>
                </a:lnTo>
                <a:lnTo>
                  <a:pt x="43218" y="223612"/>
                </a:lnTo>
                <a:lnTo>
                  <a:pt x="50620" y="223334"/>
                </a:lnTo>
                <a:lnTo>
                  <a:pt x="55867" y="218243"/>
                </a:lnTo>
                <a:lnTo>
                  <a:pt x="56938" y="78372"/>
                </a:lnTo>
                <a:lnTo>
                  <a:pt x="54981" y="82145"/>
                </a:lnTo>
                <a:lnTo>
                  <a:pt x="53362" y="75107"/>
                </a:lnTo>
                <a:lnTo>
                  <a:pt x="54344" y="56556"/>
                </a:lnTo>
                <a:close/>
              </a:path>
              <a:path w="5764402" h="928334">
                <a:moveTo>
                  <a:pt x="59709" y="56692"/>
                </a:moveTo>
                <a:lnTo>
                  <a:pt x="58425" y="53523"/>
                </a:lnTo>
                <a:lnTo>
                  <a:pt x="56608" y="53849"/>
                </a:lnTo>
                <a:lnTo>
                  <a:pt x="59234" y="70448"/>
                </a:lnTo>
                <a:lnTo>
                  <a:pt x="60737" y="71001"/>
                </a:lnTo>
                <a:lnTo>
                  <a:pt x="60375" y="64404"/>
                </a:lnTo>
                <a:lnTo>
                  <a:pt x="59709" y="56692"/>
                </a:lnTo>
                <a:close/>
              </a:path>
              <a:path w="5764402" h="928334">
                <a:moveTo>
                  <a:pt x="30792" y="819181"/>
                </a:moveTo>
                <a:lnTo>
                  <a:pt x="30703" y="821829"/>
                </a:lnTo>
                <a:lnTo>
                  <a:pt x="29633" y="826790"/>
                </a:lnTo>
                <a:lnTo>
                  <a:pt x="25713" y="832910"/>
                </a:lnTo>
                <a:lnTo>
                  <a:pt x="20697" y="840420"/>
                </a:lnTo>
                <a:lnTo>
                  <a:pt x="17155" y="845297"/>
                </a:lnTo>
                <a:lnTo>
                  <a:pt x="17961" y="854149"/>
                </a:lnTo>
                <a:lnTo>
                  <a:pt x="22896" y="851624"/>
                </a:lnTo>
                <a:lnTo>
                  <a:pt x="25895" y="852767"/>
                </a:lnTo>
                <a:lnTo>
                  <a:pt x="24808" y="855750"/>
                </a:lnTo>
                <a:lnTo>
                  <a:pt x="22563" y="859882"/>
                </a:lnTo>
                <a:lnTo>
                  <a:pt x="19582" y="864820"/>
                </a:lnTo>
                <a:lnTo>
                  <a:pt x="16291" y="870223"/>
                </a:lnTo>
                <a:lnTo>
                  <a:pt x="20194" y="892200"/>
                </a:lnTo>
                <a:lnTo>
                  <a:pt x="22731" y="891128"/>
                </a:lnTo>
                <a:lnTo>
                  <a:pt x="28289" y="892896"/>
                </a:lnTo>
                <a:lnTo>
                  <a:pt x="24590" y="903613"/>
                </a:lnTo>
                <a:lnTo>
                  <a:pt x="24599" y="905803"/>
                </a:lnTo>
                <a:lnTo>
                  <a:pt x="26206" y="916494"/>
                </a:lnTo>
                <a:lnTo>
                  <a:pt x="33323" y="916483"/>
                </a:lnTo>
                <a:lnTo>
                  <a:pt x="32548" y="229986"/>
                </a:lnTo>
                <a:lnTo>
                  <a:pt x="34660" y="221759"/>
                </a:lnTo>
                <a:lnTo>
                  <a:pt x="30260" y="220871"/>
                </a:lnTo>
                <a:lnTo>
                  <a:pt x="25945" y="220456"/>
                </a:lnTo>
                <a:lnTo>
                  <a:pt x="23846" y="169111"/>
                </a:lnTo>
                <a:lnTo>
                  <a:pt x="18883" y="173986"/>
                </a:lnTo>
                <a:lnTo>
                  <a:pt x="15949" y="170246"/>
                </a:lnTo>
                <a:lnTo>
                  <a:pt x="14593" y="200815"/>
                </a:lnTo>
                <a:lnTo>
                  <a:pt x="14765" y="225402"/>
                </a:lnTo>
                <a:lnTo>
                  <a:pt x="18073" y="222386"/>
                </a:lnTo>
                <a:lnTo>
                  <a:pt x="20052" y="200517"/>
                </a:lnTo>
                <a:lnTo>
                  <a:pt x="23242" y="199665"/>
                </a:lnTo>
                <a:lnTo>
                  <a:pt x="21841" y="220850"/>
                </a:lnTo>
                <a:lnTo>
                  <a:pt x="18073" y="222386"/>
                </a:lnTo>
                <a:lnTo>
                  <a:pt x="14765" y="225402"/>
                </a:lnTo>
                <a:lnTo>
                  <a:pt x="14593" y="200815"/>
                </a:lnTo>
                <a:lnTo>
                  <a:pt x="11247" y="222402"/>
                </a:lnTo>
                <a:lnTo>
                  <a:pt x="11804" y="229531"/>
                </a:lnTo>
                <a:lnTo>
                  <a:pt x="12965" y="228594"/>
                </a:lnTo>
                <a:lnTo>
                  <a:pt x="16887" y="225432"/>
                </a:lnTo>
                <a:lnTo>
                  <a:pt x="24559" y="225665"/>
                </a:lnTo>
                <a:lnTo>
                  <a:pt x="22932" y="301187"/>
                </a:lnTo>
                <a:lnTo>
                  <a:pt x="24572" y="305175"/>
                </a:lnTo>
                <a:lnTo>
                  <a:pt x="21243" y="307260"/>
                </a:lnTo>
                <a:lnTo>
                  <a:pt x="20653" y="310750"/>
                </a:lnTo>
                <a:lnTo>
                  <a:pt x="18951" y="303994"/>
                </a:lnTo>
                <a:lnTo>
                  <a:pt x="22826" y="266456"/>
                </a:lnTo>
                <a:lnTo>
                  <a:pt x="16786" y="261650"/>
                </a:lnTo>
                <a:lnTo>
                  <a:pt x="19670" y="340298"/>
                </a:lnTo>
                <a:lnTo>
                  <a:pt x="20872" y="415550"/>
                </a:lnTo>
                <a:lnTo>
                  <a:pt x="25508" y="415645"/>
                </a:lnTo>
                <a:lnTo>
                  <a:pt x="26770" y="420479"/>
                </a:lnTo>
                <a:lnTo>
                  <a:pt x="25439" y="428618"/>
                </a:lnTo>
                <a:lnTo>
                  <a:pt x="22294" y="438633"/>
                </a:lnTo>
                <a:lnTo>
                  <a:pt x="25091" y="554589"/>
                </a:lnTo>
                <a:lnTo>
                  <a:pt x="28244" y="554520"/>
                </a:lnTo>
                <a:lnTo>
                  <a:pt x="30361" y="558034"/>
                </a:lnTo>
                <a:lnTo>
                  <a:pt x="26946" y="561395"/>
                </a:lnTo>
                <a:lnTo>
                  <a:pt x="26421" y="565067"/>
                </a:lnTo>
                <a:lnTo>
                  <a:pt x="25780" y="760879"/>
                </a:lnTo>
                <a:lnTo>
                  <a:pt x="29742" y="760904"/>
                </a:lnTo>
                <a:lnTo>
                  <a:pt x="32320" y="762493"/>
                </a:lnTo>
                <a:lnTo>
                  <a:pt x="30302" y="765148"/>
                </a:lnTo>
                <a:lnTo>
                  <a:pt x="25059" y="773606"/>
                </a:lnTo>
                <a:lnTo>
                  <a:pt x="22252" y="829114"/>
                </a:lnTo>
                <a:lnTo>
                  <a:pt x="24613" y="825137"/>
                </a:lnTo>
                <a:lnTo>
                  <a:pt x="26811" y="821826"/>
                </a:lnTo>
                <a:lnTo>
                  <a:pt x="30792" y="819181"/>
                </a:lnTo>
                <a:close/>
              </a:path>
              <a:path w="5764402" h="928334">
                <a:moveTo>
                  <a:pt x="63358" y="73993"/>
                </a:moveTo>
                <a:lnTo>
                  <a:pt x="63960" y="72875"/>
                </a:lnTo>
                <a:lnTo>
                  <a:pt x="63868" y="72153"/>
                </a:lnTo>
                <a:lnTo>
                  <a:pt x="60737" y="71001"/>
                </a:lnTo>
                <a:lnTo>
                  <a:pt x="61137" y="78267"/>
                </a:lnTo>
                <a:lnTo>
                  <a:pt x="64702" y="78707"/>
                </a:lnTo>
                <a:lnTo>
                  <a:pt x="64239" y="75070"/>
                </a:lnTo>
                <a:lnTo>
                  <a:pt x="63358" y="73993"/>
                </a:lnTo>
                <a:close/>
              </a:path>
              <a:path w="5764402" h="928334">
                <a:moveTo>
                  <a:pt x="75722" y="346844"/>
                </a:moveTo>
                <a:lnTo>
                  <a:pt x="74436" y="340834"/>
                </a:lnTo>
                <a:lnTo>
                  <a:pt x="73460" y="334383"/>
                </a:lnTo>
                <a:lnTo>
                  <a:pt x="72835" y="327847"/>
                </a:lnTo>
                <a:lnTo>
                  <a:pt x="72602" y="321581"/>
                </a:lnTo>
                <a:lnTo>
                  <a:pt x="73092" y="360482"/>
                </a:lnTo>
                <a:lnTo>
                  <a:pt x="76842" y="363333"/>
                </a:lnTo>
                <a:lnTo>
                  <a:pt x="78132" y="365493"/>
                </a:lnTo>
                <a:lnTo>
                  <a:pt x="71715" y="361740"/>
                </a:lnTo>
                <a:lnTo>
                  <a:pt x="69281" y="358900"/>
                </a:lnTo>
                <a:lnTo>
                  <a:pt x="67626" y="309723"/>
                </a:lnTo>
                <a:lnTo>
                  <a:pt x="66957" y="307072"/>
                </a:lnTo>
                <a:lnTo>
                  <a:pt x="70147" y="418792"/>
                </a:lnTo>
                <a:lnTo>
                  <a:pt x="70273" y="388353"/>
                </a:lnTo>
                <a:lnTo>
                  <a:pt x="76139" y="390622"/>
                </a:lnTo>
                <a:lnTo>
                  <a:pt x="82134" y="391546"/>
                </a:lnTo>
                <a:lnTo>
                  <a:pt x="84766" y="389711"/>
                </a:lnTo>
                <a:lnTo>
                  <a:pt x="85023" y="385803"/>
                </a:lnTo>
                <a:lnTo>
                  <a:pt x="83897" y="380508"/>
                </a:lnTo>
                <a:lnTo>
                  <a:pt x="82377" y="374510"/>
                </a:lnTo>
                <a:lnTo>
                  <a:pt x="81454" y="368496"/>
                </a:lnTo>
                <a:lnTo>
                  <a:pt x="82118" y="363150"/>
                </a:lnTo>
                <a:lnTo>
                  <a:pt x="85406" y="357831"/>
                </a:lnTo>
                <a:lnTo>
                  <a:pt x="81043" y="358671"/>
                </a:lnTo>
                <a:lnTo>
                  <a:pt x="79066" y="356118"/>
                </a:lnTo>
                <a:lnTo>
                  <a:pt x="77279" y="352057"/>
                </a:lnTo>
                <a:lnTo>
                  <a:pt x="75722" y="346844"/>
                </a:lnTo>
                <a:close/>
              </a:path>
              <a:path w="5764402" h="928334">
                <a:moveTo>
                  <a:pt x="70079" y="310772"/>
                </a:moveTo>
                <a:lnTo>
                  <a:pt x="67626" y="309723"/>
                </a:lnTo>
                <a:lnTo>
                  <a:pt x="69281" y="358900"/>
                </a:lnTo>
                <a:lnTo>
                  <a:pt x="69912" y="358494"/>
                </a:lnTo>
                <a:lnTo>
                  <a:pt x="73092" y="360482"/>
                </a:lnTo>
                <a:lnTo>
                  <a:pt x="72602" y="321581"/>
                </a:lnTo>
                <a:lnTo>
                  <a:pt x="72801" y="315941"/>
                </a:lnTo>
                <a:lnTo>
                  <a:pt x="73472" y="311282"/>
                </a:lnTo>
                <a:lnTo>
                  <a:pt x="73686" y="310417"/>
                </a:lnTo>
                <a:lnTo>
                  <a:pt x="70079" y="310772"/>
                </a:lnTo>
                <a:close/>
              </a:path>
              <a:path w="5764402" h="928334">
                <a:moveTo>
                  <a:pt x="90043" y="346691"/>
                </a:moveTo>
                <a:lnTo>
                  <a:pt x="87710" y="353726"/>
                </a:lnTo>
                <a:lnTo>
                  <a:pt x="85406" y="357831"/>
                </a:lnTo>
                <a:lnTo>
                  <a:pt x="82118" y="363150"/>
                </a:lnTo>
                <a:lnTo>
                  <a:pt x="85359" y="359158"/>
                </a:lnTo>
                <a:lnTo>
                  <a:pt x="92167" y="357205"/>
                </a:lnTo>
                <a:lnTo>
                  <a:pt x="95488" y="362731"/>
                </a:lnTo>
                <a:lnTo>
                  <a:pt x="98027" y="361031"/>
                </a:lnTo>
                <a:lnTo>
                  <a:pt x="98540" y="353475"/>
                </a:lnTo>
                <a:lnTo>
                  <a:pt x="96746" y="343957"/>
                </a:lnTo>
                <a:lnTo>
                  <a:pt x="92363" y="336370"/>
                </a:lnTo>
                <a:lnTo>
                  <a:pt x="90043" y="346691"/>
                </a:lnTo>
                <a:close/>
              </a:path>
              <a:path w="5764402" h="928334">
                <a:moveTo>
                  <a:pt x="69815" y="198364"/>
                </a:moveTo>
                <a:lnTo>
                  <a:pt x="69070" y="91879"/>
                </a:lnTo>
                <a:lnTo>
                  <a:pt x="69032" y="78674"/>
                </a:lnTo>
                <a:lnTo>
                  <a:pt x="72751" y="79979"/>
                </a:lnTo>
                <a:lnTo>
                  <a:pt x="79638" y="66057"/>
                </a:lnTo>
                <a:lnTo>
                  <a:pt x="80958" y="65404"/>
                </a:lnTo>
                <a:lnTo>
                  <a:pt x="75843" y="56157"/>
                </a:lnTo>
                <a:lnTo>
                  <a:pt x="78121" y="60541"/>
                </a:lnTo>
                <a:lnTo>
                  <a:pt x="72498" y="68121"/>
                </a:lnTo>
                <a:lnTo>
                  <a:pt x="70011" y="76102"/>
                </a:lnTo>
                <a:lnTo>
                  <a:pt x="69663" y="70224"/>
                </a:lnTo>
                <a:lnTo>
                  <a:pt x="68627" y="78481"/>
                </a:lnTo>
                <a:lnTo>
                  <a:pt x="67522" y="80380"/>
                </a:lnTo>
                <a:lnTo>
                  <a:pt x="63074" y="87538"/>
                </a:lnTo>
                <a:lnTo>
                  <a:pt x="61525" y="87016"/>
                </a:lnTo>
                <a:lnTo>
                  <a:pt x="61187" y="79182"/>
                </a:lnTo>
                <a:lnTo>
                  <a:pt x="61137" y="78267"/>
                </a:lnTo>
                <a:lnTo>
                  <a:pt x="57491" y="212287"/>
                </a:lnTo>
                <a:lnTo>
                  <a:pt x="58385" y="222559"/>
                </a:lnTo>
                <a:lnTo>
                  <a:pt x="53488" y="223216"/>
                </a:lnTo>
                <a:lnTo>
                  <a:pt x="48093" y="227174"/>
                </a:lnTo>
                <a:lnTo>
                  <a:pt x="47200" y="230279"/>
                </a:lnTo>
                <a:lnTo>
                  <a:pt x="41220" y="234304"/>
                </a:lnTo>
                <a:lnTo>
                  <a:pt x="41475" y="579542"/>
                </a:lnTo>
                <a:lnTo>
                  <a:pt x="42943" y="578736"/>
                </a:lnTo>
                <a:lnTo>
                  <a:pt x="43057" y="582892"/>
                </a:lnTo>
                <a:lnTo>
                  <a:pt x="46938" y="767490"/>
                </a:lnTo>
                <a:lnTo>
                  <a:pt x="48248" y="756734"/>
                </a:lnTo>
                <a:lnTo>
                  <a:pt x="50936" y="234523"/>
                </a:lnTo>
                <a:lnTo>
                  <a:pt x="50936" y="410392"/>
                </a:lnTo>
                <a:lnTo>
                  <a:pt x="53919" y="402454"/>
                </a:lnTo>
                <a:lnTo>
                  <a:pt x="55655" y="229174"/>
                </a:lnTo>
                <a:lnTo>
                  <a:pt x="53919" y="402454"/>
                </a:lnTo>
                <a:lnTo>
                  <a:pt x="56355" y="397071"/>
                </a:lnTo>
                <a:lnTo>
                  <a:pt x="58281" y="393957"/>
                </a:lnTo>
                <a:lnTo>
                  <a:pt x="61395" y="395360"/>
                </a:lnTo>
                <a:lnTo>
                  <a:pt x="61675" y="398454"/>
                </a:lnTo>
                <a:lnTo>
                  <a:pt x="62785" y="223977"/>
                </a:lnTo>
                <a:lnTo>
                  <a:pt x="61519" y="211420"/>
                </a:lnTo>
                <a:lnTo>
                  <a:pt x="67762" y="213024"/>
                </a:lnTo>
                <a:lnTo>
                  <a:pt x="70321" y="204702"/>
                </a:lnTo>
                <a:lnTo>
                  <a:pt x="67746" y="209449"/>
                </a:lnTo>
                <a:lnTo>
                  <a:pt x="63614" y="209654"/>
                </a:lnTo>
                <a:lnTo>
                  <a:pt x="60717" y="206853"/>
                </a:lnTo>
                <a:lnTo>
                  <a:pt x="61853" y="202578"/>
                </a:lnTo>
                <a:lnTo>
                  <a:pt x="69815" y="198364"/>
                </a:lnTo>
                <a:close/>
              </a:path>
              <a:path w="5764402" h="928334">
                <a:moveTo>
                  <a:pt x="55844" y="508454"/>
                </a:moveTo>
                <a:lnTo>
                  <a:pt x="59134" y="528382"/>
                </a:lnTo>
                <a:lnTo>
                  <a:pt x="61077" y="528168"/>
                </a:lnTo>
                <a:lnTo>
                  <a:pt x="64738" y="530818"/>
                </a:lnTo>
                <a:lnTo>
                  <a:pt x="63986" y="505036"/>
                </a:lnTo>
                <a:lnTo>
                  <a:pt x="60493" y="507169"/>
                </a:lnTo>
                <a:lnTo>
                  <a:pt x="55844" y="508454"/>
                </a:lnTo>
                <a:close/>
              </a:path>
              <a:path w="5764402" h="928334">
                <a:moveTo>
                  <a:pt x="54370" y="745464"/>
                </a:moveTo>
                <a:lnTo>
                  <a:pt x="55345" y="749160"/>
                </a:lnTo>
                <a:lnTo>
                  <a:pt x="56181" y="753988"/>
                </a:lnTo>
                <a:lnTo>
                  <a:pt x="56857" y="759583"/>
                </a:lnTo>
                <a:lnTo>
                  <a:pt x="57348" y="765581"/>
                </a:lnTo>
                <a:lnTo>
                  <a:pt x="57630" y="771617"/>
                </a:lnTo>
                <a:lnTo>
                  <a:pt x="57681" y="777327"/>
                </a:lnTo>
                <a:lnTo>
                  <a:pt x="57477" y="782346"/>
                </a:lnTo>
                <a:lnTo>
                  <a:pt x="56994" y="786308"/>
                </a:lnTo>
                <a:lnTo>
                  <a:pt x="56209" y="788851"/>
                </a:lnTo>
                <a:lnTo>
                  <a:pt x="53641" y="788215"/>
                </a:lnTo>
                <a:lnTo>
                  <a:pt x="56584" y="906546"/>
                </a:lnTo>
                <a:lnTo>
                  <a:pt x="61362" y="822754"/>
                </a:lnTo>
                <a:lnTo>
                  <a:pt x="61011" y="818052"/>
                </a:lnTo>
                <a:lnTo>
                  <a:pt x="64032" y="670400"/>
                </a:lnTo>
                <a:lnTo>
                  <a:pt x="58475" y="669948"/>
                </a:lnTo>
                <a:lnTo>
                  <a:pt x="57518" y="662580"/>
                </a:lnTo>
                <a:lnTo>
                  <a:pt x="58667" y="658573"/>
                </a:lnTo>
                <a:lnTo>
                  <a:pt x="61311" y="659427"/>
                </a:lnTo>
                <a:lnTo>
                  <a:pt x="64032" y="663065"/>
                </a:lnTo>
                <a:lnTo>
                  <a:pt x="65412" y="667415"/>
                </a:lnTo>
                <a:lnTo>
                  <a:pt x="68965" y="566676"/>
                </a:lnTo>
                <a:lnTo>
                  <a:pt x="63328" y="564725"/>
                </a:lnTo>
                <a:lnTo>
                  <a:pt x="59250" y="560712"/>
                </a:lnTo>
                <a:lnTo>
                  <a:pt x="57642" y="555178"/>
                </a:lnTo>
                <a:lnTo>
                  <a:pt x="59417" y="548669"/>
                </a:lnTo>
                <a:lnTo>
                  <a:pt x="65488" y="541726"/>
                </a:lnTo>
                <a:lnTo>
                  <a:pt x="65913" y="540094"/>
                </a:lnTo>
                <a:lnTo>
                  <a:pt x="69309" y="534362"/>
                </a:lnTo>
                <a:lnTo>
                  <a:pt x="74309" y="531090"/>
                </a:lnTo>
                <a:lnTo>
                  <a:pt x="73076" y="507333"/>
                </a:lnTo>
                <a:lnTo>
                  <a:pt x="70668" y="504130"/>
                </a:lnTo>
                <a:lnTo>
                  <a:pt x="71298" y="500064"/>
                </a:lnTo>
                <a:lnTo>
                  <a:pt x="73909" y="496051"/>
                </a:lnTo>
                <a:lnTo>
                  <a:pt x="77445" y="493004"/>
                </a:lnTo>
                <a:lnTo>
                  <a:pt x="74058" y="475921"/>
                </a:lnTo>
                <a:lnTo>
                  <a:pt x="72466" y="468938"/>
                </a:lnTo>
                <a:lnTo>
                  <a:pt x="71847" y="458975"/>
                </a:lnTo>
                <a:lnTo>
                  <a:pt x="71634" y="458589"/>
                </a:lnTo>
                <a:lnTo>
                  <a:pt x="70203" y="451911"/>
                </a:lnTo>
                <a:lnTo>
                  <a:pt x="72437" y="446242"/>
                </a:lnTo>
                <a:lnTo>
                  <a:pt x="76693" y="441651"/>
                </a:lnTo>
                <a:lnTo>
                  <a:pt x="81322" y="438207"/>
                </a:lnTo>
                <a:lnTo>
                  <a:pt x="84680" y="435980"/>
                </a:lnTo>
                <a:lnTo>
                  <a:pt x="85121" y="435038"/>
                </a:lnTo>
                <a:lnTo>
                  <a:pt x="80998" y="435450"/>
                </a:lnTo>
                <a:lnTo>
                  <a:pt x="70667" y="437286"/>
                </a:lnTo>
                <a:lnTo>
                  <a:pt x="67997" y="436860"/>
                </a:lnTo>
                <a:lnTo>
                  <a:pt x="63068" y="435119"/>
                </a:lnTo>
                <a:lnTo>
                  <a:pt x="63305" y="432215"/>
                </a:lnTo>
                <a:lnTo>
                  <a:pt x="66425" y="427116"/>
                </a:lnTo>
                <a:lnTo>
                  <a:pt x="66693" y="226248"/>
                </a:lnTo>
                <a:lnTo>
                  <a:pt x="67762" y="213024"/>
                </a:lnTo>
                <a:lnTo>
                  <a:pt x="61519" y="211420"/>
                </a:lnTo>
                <a:lnTo>
                  <a:pt x="62785" y="223977"/>
                </a:lnTo>
                <a:lnTo>
                  <a:pt x="61675" y="398454"/>
                </a:lnTo>
                <a:lnTo>
                  <a:pt x="61641" y="402383"/>
                </a:lnTo>
                <a:lnTo>
                  <a:pt x="61332" y="406862"/>
                </a:lnTo>
                <a:lnTo>
                  <a:pt x="60787" y="411603"/>
                </a:lnTo>
                <a:lnTo>
                  <a:pt x="60045" y="416320"/>
                </a:lnTo>
                <a:lnTo>
                  <a:pt x="59145" y="420726"/>
                </a:lnTo>
                <a:lnTo>
                  <a:pt x="58970" y="499415"/>
                </a:lnTo>
                <a:lnTo>
                  <a:pt x="64190" y="502352"/>
                </a:lnTo>
                <a:lnTo>
                  <a:pt x="63986" y="505036"/>
                </a:lnTo>
                <a:lnTo>
                  <a:pt x="64738" y="530818"/>
                </a:lnTo>
                <a:lnTo>
                  <a:pt x="66170" y="533302"/>
                </a:lnTo>
                <a:lnTo>
                  <a:pt x="61424" y="532590"/>
                </a:lnTo>
                <a:lnTo>
                  <a:pt x="59134" y="528382"/>
                </a:lnTo>
                <a:lnTo>
                  <a:pt x="55844" y="508454"/>
                </a:lnTo>
                <a:lnTo>
                  <a:pt x="52175" y="508592"/>
                </a:lnTo>
                <a:lnTo>
                  <a:pt x="51619" y="507285"/>
                </a:lnTo>
                <a:lnTo>
                  <a:pt x="50853" y="744818"/>
                </a:lnTo>
                <a:lnTo>
                  <a:pt x="54370" y="745464"/>
                </a:lnTo>
                <a:close/>
              </a:path>
              <a:path w="5764402" h="928334">
                <a:moveTo>
                  <a:pt x="162911" y="100010"/>
                </a:moveTo>
                <a:lnTo>
                  <a:pt x="169317" y="99282"/>
                </a:lnTo>
                <a:lnTo>
                  <a:pt x="167727" y="68153"/>
                </a:lnTo>
                <a:lnTo>
                  <a:pt x="163326" y="69268"/>
                </a:lnTo>
                <a:lnTo>
                  <a:pt x="158089" y="67517"/>
                </a:lnTo>
                <a:lnTo>
                  <a:pt x="158430" y="64454"/>
                </a:lnTo>
                <a:lnTo>
                  <a:pt x="164135" y="61468"/>
                </a:lnTo>
                <a:lnTo>
                  <a:pt x="169680" y="62254"/>
                </a:lnTo>
                <a:lnTo>
                  <a:pt x="166986" y="23475"/>
                </a:lnTo>
                <a:lnTo>
                  <a:pt x="158235" y="27252"/>
                </a:lnTo>
                <a:lnTo>
                  <a:pt x="162559" y="20951"/>
                </a:lnTo>
                <a:lnTo>
                  <a:pt x="163054" y="13556"/>
                </a:lnTo>
                <a:lnTo>
                  <a:pt x="160463" y="7062"/>
                </a:lnTo>
                <a:lnTo>
                  <a:pt x="155543" y="3453"/>
                </a:lnTo>
                <a:lnTo>
                  <a:pt x="149051" y="4715"/>
                </a:lnTo>
                <a:lnTo>
                  <a:pt x="144287" y="46784"/>
                </a:lnTo>
                <a:lnTo>
                  <a:pt x="148993" y="44032"/>
                </a:lnTo>
                <a:lnTo>
                  <a:pt x="153688" y="45737"/>
                </a:lnTo>
                <a:lnTo>
                  <a:pt x="154422" y="52291"/>
                </a:lnTo>
                <a:lnTo>
                  <a:pt x="146966" y="51373"/>
                </a:lnTo>
                <a:lnTo>
                  <a:pt x="145627" y="49079"/>
                </a:lnTo>
                <a:lnTo>
                  <a:pt x="144287" y="46784"/>
                </a:lnTo>
                <a:lnTo>
                  <a:pt x="140096" y="73051"/>
                </a:lnTo>
                <a:lnTo>
                  <a:pt x="160664" y="75101"/>
                </a:lnTo>
                <a:lnTo>
                  <a:pt x="160290" y="78867"/>
                </a:lnTo>
                <a:lnTo>
                  <a:pt x="156352" y="84403"/>
                </a:lnTo>
                <a:lnTo>
                  <a:pt x="151525" y="90160"/>
                </a:lnTo>
                <a:lnTo>
                  <a:pt x="148929" y="95265"/>
                </a:lnTo>
                <a:lnTo>
                  <a:pt x="151685" y="98840"/>
                </a:lnTo>
                <a:lnTo>
                  <a:pt x="162911" y="100010"/>
                </a:lnTo>
                <a:close/>
              </a:path>
              <a:path w="5764402" h="928334">
                <a:moveTo>
                  <a:pt x="194875" y="87211"/>
                </a:moveTo>
                <a:lnTo>
                  <a:pt x="191020" y="90768"/>
                </a:lnTo>
                <a:lnTo>
                  <a:pt x="185561" y="92142"/>
                </a:lnTo>
                <a:lnTo>
                  <a:pt x="176736" y="87744"/>
                </a:lnTo>
                <a:lnTo>
                  <a:pt x="169680" y="62254"/>
                </a:lnTo>
                <a:lnTo>
                  <a:pt x="167727" y="68153"/>
                </a:lnTo>
                <a:lnTo>
                  <a:pt x="169317" y="99282"/>
                </a:lnTo>
                <a:lnTo>
                  <a:pt x="184363" y="97446"/>
                </a:lnTo>
                <a:lnTo>
                  <a:pt x="197760" y="95010"/>
                </a:lnTo>
                <a:lnTo>
                  <a:pt x="209436" y="91225"/>
                </a:lnTo>
                <a:lnTo>
                  <a:pt x="219316" y="85341"/>
                </a:lnTo>
                <a:lnTo>
                  <a:pt x="220039" y="84552"/>
                </a:lnTo>
                <a:lnTo>
                  <a:pt x="218024" y="85033"/>
                </a:lnTo>
                <a:lnTo>
                  <a:pt x="213768" y="83899"/>
                </a:lnTo>
                <a:lnTo>
                  <a:pt x="214947" y="76388"/>
                </a:lnTo>
                <a:lnTo>
                  <a:pt x="216642" y="75826"/>
                </a:lnTo>
                <a:lnTo>
                  <a:pt x="210262" y="75885"/>
                </a:lnTo>
                <a:lnTo>
                  <a:pt x="210324" y="77921"/>
                </a:lnTo>
                <a:lnTo>
                  <a:pt x="209748" y="75321"/>
                </a:lnTo>
                <a:lnTo>
                  <a:pt x="206749" y="75101"/>
                </a:lnTo>
                <a:lnTo>
                  <a:pt x="209748" y="75321"/>
                </a:lnTo>
                <a:lnTo>
                  <a:pt x="207983" y="73388"/>
                </a:lnTo>
                <a:lnTo>
                  <a:pt x="207392" y="69521"/>
                </a:lnTo>
                <a:lnTo>
                  <a:pt x="203836" y="64483"/>
                </a:lnTo>
                <a:lnTo>
                  <a:pt x="211586" y="64444"/>
                </a:lnTo>
                <a:lnTo>
                  <a:pt x="218040" y="63198"/>
                </a:lnTo>
                <a:lnTo>
                  <a:pt x="217002" y="60870"/>
                </a:lnTo>
                <a:lnTo>
                  <a:pt x="211470" y="57976"/>
                </a:lnTo>
                <a:lnTo>
                  <a:pt x="204441" y="55032"/>
                </a:lnTo>
                <a:lnTo>
                  <a:pt x="198915" y="52553"/>
                </a:lnTo>
                <a:lnTo>
                  <a:pt x="207205" y="51061"/>
                </a:lnTo>
                <a:lnTo>
                  <a:pt x="203637" y="15541"/>
                </a:lnTo>
                <a:lnTo>
                  <a:pt x="194780" y="10636"/>
                </a:lnTo>
                <a:lnTo>
                  <a:pt x="194875" y="87211"/>
                </a:lnTo>
                <a:close/>
              </a:path>
              <a:path w="5764402" h="928334">
                <a:moveTo>
                  <a:pt x="169680" y="62254"/>
                </a:moveTo>
                <a:lnTo>
                  <a:pt x="176736" y="87744"/>
                </a:lnTo>
                <a:lnTo>
                  <a:pt x="176139" y="80805"/>
                </a:lnTo>
                <a:lnTo>
                  <a:pt x="179293" y="80470"/>
                </a:lnTo>
                <a:lnTo>
                  <a:pt x="188199" y="83098"/>
                </a:lnTo>
                <a:lnTo>
                  <a:pt x="194875" y="87211"/>
                </a:lnTo>
                <a:lnTo>
                  <a:pt x="194780" y="10636"/>
                </a:lnTo>
                <a:lnTo>
                  <a:pt x="185535" y="12261"/>
                </a:lnTo>
                <a:lnTo>
                  <a:pt x="176538" y="57921"/>
                </a:lnTo>
                <a:lnTo>
                  <a:pt x="172206" y="60419"/>
                </a:lnTo>
                <a:lnTo>
                  <a:pt x="172364" y="57717"/>
                </a:lnTo>
                <a:lnTo>
                  <a:pt x="169680" y="62254"/>
                </a:lnTo>
                <a:close/>
              </a:path>
              <a:path w="5764402" h="928334">
                <a:moveTo>
                  <a:pt x="102356" y="11520"/>
                </a:moveTo>
                <a:lnTo>
                  <a:pt x="103181" y="7915"/>
                </a:lnTo>
                <a:lnTo>
                  <a:pt x="106801" y="2409"/>
                </a:lnTo>
                <a:lnTo>
                  <a:pt x="98457" y="4047"/>
                </a:lnTo>
                <a:lnTo>
                  <a:pt x="94740" y="88062"/>
                </a:lnTo>
                <a:lnTo>
                  <a:pt x="92349" y="81658"/>
                </a:lnTo>
                <a:lnTo>
                  <a:pt x="89864" y="77333"/>
                </a:lnTo>
                <a:lnTo>
                  <a:pt x="87667" y="76217"/>
                </a:lnTo>
                <a:lnTo>
                  <a:pt x="90518" y="8905"/>
                </a:lnTo>
                <a:lnTo>
                  <a:pt x="84118" y="12908"/>
                </a:lnTo>
                <a:lnTo>
                  <a:pt x="86135" y="79438"/>
                </a:lnTo>
                <a:lnTo>
                  <a:pt x="88398" y="83975"/>
                </a:lnTo>
                <a:lnTo>
                  <a:pt x="90213" y="86112"/>
                </a:lnTo>
                <a:lnTo>
                  <a:pt x="96229" y="97345"/>
                </a:lnTo>
                <a:lnTo>
                  <a:pt x="96657" y="95417"/>
                </a:lnTo>
                <a:lnTo>
                  <a:pt x="96936" y="97304"/>
                </a:lnTo>
                <a:lnTo>
                  <a:pt x="106873" y="96715"/>
                </a:lnTo>
                <a:lnTo>
                  <a:pt x="116613" y="97628"/>
                </a:lnTo>
                <a:lnTo>
                  <a:pt x="124228" y="101256"/>
                </a:lnTo>
                <a:lnTo>
                  <a:pt x="121838" y="90431"/>
                </a:lnTo>
                <a:lnTo>
                  <a:pt x="116617" y="92893"/>
                </a:lnTo>
                <a:lnTo>
                  <a:pt x="112715" y="90505"/>
                </a:lnTo>
                <a:lnTo>
                  <a:pt x="108621" y="76411"/>
                </a:lnTo>
                <a:lnTo>
                  <a:pt x="103954" y="80834"/>
                </a:lnTo>
                <a:lnTo>
                  <a:pt x="99699" y="79390"/>
                </a:lnTo>
                <a:lnTo>
                  <a:pt x="100109" y="75736"/>
                </a:lnTo>
                <a:lnTo>
                  <a:pt x="102356" y="11520"/>
                </a:lnTo>
                <a:close/>
              </a:path>
              <a:path w="5764402" h="928334">
                <a:moveTo>
                  <a:pt x="77782" y="820307"/>
                </a:moveTo>
                <a:lnTo>
                  <a:pt x="74685" y="815173"/>
                </a:lnTo>
                <a:lnTo>
                  <a:pt x="72492" y="808415"/>
                </a:lnTo>
                <a:lnTo>
                  <a:pt x="71479" y="800745"/>
                </a:lnTo>
                <a:lnTo>
                  <a:pt x="70404" y="773422"/>
                </a:lnTo>
                <a:lnTo>
                  <a:pt x="68037" y="767552"/>
                </a:lnTo>
                <a:lnTo>
                  <a:pt x="64642" y="826194"/>
                </a:lnTo>
                <a:lnTo>
                  <a:pt x="63188" y="826890"/>
                </a:lnTo>
                <a:lnTo>
                  <a:pt x="61362" y="822754"/>
                </a:lnTo>
                <a:lnTo>
                  <a:pt x="56584" y="906546"/>
                </a:lnTo>
                <a:lnTo>
                  <a:pt x="72600" y="900830"/>
                </a:lnTo>
                <a:lnTo>
                  <a:pt x="75717" y="899326"/>
                </a:lnTo>
                <a:lnTo>
                  <a:pt x="85151" y="894775"/>
                </a:lnTo>
                <a:lnTo>
                  <a:pt x="93224" y="888055"/>
                </a:lnTo>
                <a:lnTo>
                  <a:pt x="95803" y="880347"/>
                </a:lnTo>
                <a:lnTo>
                  <a:pt x="97284" y="878274"/>
                </a:lnTo>
                <a:lnTo>
                  <a:pt x="101758" y="912269"/>
                </a:lnTo>
                <a:lnTo>
                  <a:pt x="107269" y="912885"/>
                </a:lnTo>
                <a:lnTo>
                  <a:pt x="114834" y="915828"/>
                </a:lnTo>
                <a:lnTo>
                  <a:pt x="126422" y="918707"/>
                </a:lnTo>
                <a:lnTo>
                  <a:pt x="146838" y="918759"/>
                </a:lnTo>
                <a:lnTo>
                  <a:pt x="127169" y="913037"/>
                </a:lnTo>
                <a:lnTo>
                  <a:pt x="123108" y="913374"/>
                </a:lnTo>
                <a:lnTo>
                  <a:pt x="122620" y="910734"/>
                </a:lnTo>
                <a:lnTo>
                  <a:pt x="116790" y="856084"/>
                </a:lnTo>
                <a:lnTo>
                  <a:pt x="117467" y="854929"/>
                </a:lnTo>
                <a:lnTo>
                  <a:pt x="118150" y="850561"/>
                </a:lnTo>
                <a:lnTo>
                  <a:pt x="115795" y="847122"/>
                </a:lnTo>
                <a:lnTo>
                  <a:pt x="109576" y="844970"/>
                </a:lnTo>
                <a:lnTo>
                  <a:pt x="115760" y="857201"/>
                </a:lnTo>
                <a:lnTo>
                  <a:pt x="114568" y="859872"/>
                </a:lnTo>
                <a:lnTo>
                  <a:pt x="110277" y="865034"/>
                </a:lnTo>
                <a:lnTo>
                  <a:pt x="105417" y="870058"/>
                </a:lnTo>
                <a:lnTo>
                  <a:pt x="100811" y="874591"/>
                </a:lnTo>
                <a:lnTo>
                  <a:pt x="105726" y="866422"/>
                </a:lnTo>
                <a:lnTo>
                  <a:pt x="95326" y="875655"/>
                </a:lnTo>
                <a:lnTo>
                  <a:pt x="85747" y="884895"/>
                </a:lnTo>
                <a:lnTo>
                  <a:pt x="98672" y="844458"/>
                </a:lnTo>
                <a:lnTo>
                  <a:pt x="82258" y="845944"/>
                </a:lnTo>
                <a:lnTo>
                  <a:pt x="81011" y="839301"/>
                </a:lnTo>
                <a:lnTo>
                  <a:pt x="78954" y="832075"/>
                </a:lnTo>
                <a:lnTo>
                  <a:pt x="78176" y="894136"/>
                </a:lnTo>
                <a:lnTo>
                  <a:pt x="75911" y="824164"/>
                </a:lnTo>
                <a:lnTo>
                  <a:pt x="79217" y="821384"/>
                </a:lnTo>
                <a:lnTo>
                  <a:pt x="77782" y="8203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12400" y="2540000"/>
            <a:ext cx="1257300" cy="149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774040" y="19268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870783" y="1986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1232714"/>
                </a:moveTo>
                <a:lnTo>
                  <a:pt x="949238" y="347986"/>
                </a:lnTo>
                <a:lnTo>
                  <a:pt x="947378" y="305347"/>
                </a:lnTo>
                <a:lnTo>
                  <a:pt x="939456" y="260726"/>
                </a:lnTo>
                <a:lnTo>
                  <a:pt x="922500" y="221134"/>
                </a:lnTo>
                <a:lnTo>
                  <a:pt x="902009" y="188864"/>
                </a:lnTo>
                <a:lnTo>
                  <a:pt x="873414" y="149810"/>
                </a:lnTo>
                <a:lnTo>
                  <a:pt x="849209" y="117970"/>
                </a:lnTo>
                <a:lnTo>
                  <a:pt x="848279" y="116775"/>
                </a:lnTo>
                <a:lnTo>
                  <a:pt x="833459" y="97265"/>
                </a:lnTo>
                <a:lnTo>
                  <a:pt x="808451" y="65011"/>
                </a:lnTo>
                <a:lnTo>
                  <a:pt x="779214" y="31378"/>
                </a:lnTo>
                <a:lnTo>
                  <a:pt x="746437" y="7979"/>
                </a:lnTo>
                <a:lnTo>
                  <a:pt x="707838" y="597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70783" y="1986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544309" y="19866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870783" y="30205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84910" y="2729439"/>
            <a:ext cx="389389" cy="210610"/>
          </a:xfrm>
          <a:custGeom>
            <a:avLst/>
            <a:gdLst/>
            <a:ahLst/>
            <a:cxnLst/>
            <a:rect l="l" t="t" r="r" b="b"/>
            <a:pathLst>
              <a:path w="389389" h="210610">
                <a:moveTo>
                  <a:pt x="389389" y="210610"/>
                </a:moveTo>
                <a:lnTo>
                  <a:pt x="376771" y="19791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180914" y="2837356"/>
            <a:ext cx="187345" cy="153214"/>
          </a:xfrm>
          <a:custGeom>
            <a:avLst/>
            <a:gdLst/>
            <a:ahLst/>
            <a:cxnLst/>
            <a:rect l="l" t="t" r="r" b="b"/>
            <a:pathLst>
              <a:path w="187345" h="153214">
                <a:moveTo>
                  <a:pt x="76607" y="93671"/>
                </a:moveTo>
                <a:lnTo>
                  <a:pt x="0" y="147650"/>
                </a:lnTo>
                <a:lnTo>
                  <a:pt x="187345" y="153214"/>
                </a:lnTo>
                <a:lnTo>
                  <a:pt x="79388" y="0"/>
                </a:lnTo>
                <a:lnTo>
                  <a:pt x="76607" y="936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771240" y="32095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867983" y="3269395"/>
            <a:ext cx="949338" cy="1232714"/>
          </a:xfrm>
          <a:custGeom>
            <a:avLst/>
            <a:gdLst/>
            <a:ahLst/>
            <a:cxnLst/>
            <a:rect l="l" t="t" r="r" b="b"/>
            <a:pathLst>
              <a:path w="949338" h="1232714">
                <a:moveTo>
                  <a:pt x="949338" y="1232714"/>
                </a:moveTo>
                <a:lnTo>
                  <a:pt x="949240" y="347986"/>
                </a:lnTo>
                <a:lnTo>
                  <a:pt x="947380" y="305347"/>
                </a:lnTo>
                <a:lnTo>
                  <a:pt x="939459" y="260726"/>
                </a:lnTo>
                <a:lnTo>
                  <a:pt x="922504" y="221134"/>
                </a:lnTo>
                <a:lnTo>
                  <a:pt x="902013" y="188864"/>
                </a:lnTo>
                <a:lnTo>
                  <a:pt x="873417" y="149810"/>
                </a:lnTo>
                <a:lnTo>
                  <a:pt x="849212" y="117970"/>
                </a:lnTo>
                <a:lnTo>
                  <a:pt x="848285" y="116775"/>
                </a:lnTo>
                <a:lnTo>
                  <a:pt x="833464" y="97265"/>
                </a:lnTo>
                <a:lnTo>
                  <a:pt x="808454" y="65012"/>
                </a:lnTo>
                <a:lnTo>
                  <a:pt x="779217" y="31379"/>
                </a:lnTo>
                <a:lnTo>
                  <a:pt x="746439" y="7980"/>
                </a:lnTo>
                <a:lnTo>
                  <a:pt x="707841" y="598"/>
                </a:lnTo>
                <a:lnTo>
                  <a:pt x="0" y="0"/>
                </a:lnTo>
                <a:lnTo>
                  <a:pt x="0" y="1232714"/>
                </a:lnTo>
                <a:lnTo>
                  <a:pt x="949338" y="1232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867983" y="32693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2541509" y="32693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867983" y="43032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442700" y="3670300"/>
            <a:ext cx="292100" cy="158750"/>
          </a:xfrm>
          <a:custGeom>
            <a:avLst/>
            <a:gdLst/>
            <a:ahLst/>
            <a:cxnLst/>
            <a:rect l="l" t="t" r="r" b="b"/>
            <a:pathLst>
              <a:path w="292100" h="158750">
                <a:moveTo>
                  <a:pt x="292100" y="158750"/>
                </a:moveTo>
                <a:lnTo>
                  <a:pt x="279678" y="146050"/>
                </a:ln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641758" y="3726465"/>
            <a:ext cx="187382" cy="152388"/>
          </a:xfrm>
          <a:custGeom>
            <a:avLst/>
            <a:gdLst/>
            <a:ahLst/>
            <a:cxnLst/>
            <a:rect l="l" t="t" r="r" b="b"/>
            <a:pathLst>
              <a:path w="187382" h="152388">
                <a:moveTo>
                  <a:pt x="76194" y="93690"/>
                </a:moveTo>
                <a:lnTo>
                  <a:pt x="0" y="148248"/>
                </a:lnTo>
                <a:lnTo>
                  <a:pt x="187382" y="152388"/>
                </a:lnTo>
                <a:lnTo>
                  <a:pt x="78265" y="0"/>
                </a:lnTo>
                <a:lnTo>
                  <a:pt x="76194" y="936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53450" y="2425699"/>
            <a:ext cx="0" cy="6781800"/>
          </a:xfrm>
          <a:custGeom>
            <a:avLst/>
            <a:gdLst/>
            <a:ahLst/>
            <a:cxnLst/>
            <a:rect l="l" t="t" r="r" b="b"/>
            <a:pathLst>
              <a:path h="6781800">
                <a:moveTo>
                  <a:pt x="0" y="0"/>
                </a:moveTo>
                <a:lnTo>
                  <a:pt x="0" y="6781800"/>
                </a:lnTo>
              </a:path>
            </a:pathLst>
          </a:custGeom>
          <a:ln w="3810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562600" y="3175000"/>
            <a:ext cx="3302000" cy="2197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647040" y="58638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743783" y="5923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1232714"/>
                </a:moveTo>
                <a:lnTo>
                  <a:pt x="949238" y="347986"/>
                </a:lnTo>
                <a:lnTo>
                  <a:pt x="947378" y="305347"/>
                </a:lnTo>
                <a:lnTo>
                  <a:pt x="939456" y="260726"/>
                </a:lnTo>
                <a:lnTo>
                  <a:pt x="922500" y="221134"/>
                </a:lnTo>
                <a:lnTo>
                  <a:pt x="902009" y="188864"/>
                </a:lnTo>
                <a:lnTo>
                  <a:pt x="873414" y="149810"/>
                </a:lnTo>
                <a:lnTo>
                  <a:pt x="849209" y="117970"/>
                </a:lnTo>
                <a:lnTo>
                  <a:pt x="848279" y="116775"/>
                </a:lnTo>
                <a:lnTo>
                  <a:pt x="833459" y="97265"/>
                </a:lnTo>
                <a:lnTo>
                  <a:pt x="808451" y="65011"/>
                </a:lnTo>
                <a:lnTo>
                  <a:pt x="779214" y="31378"/>
                </a:lnTo>
                <a:lnTo>
                  <a:pt x="746437" y="7979"/>
                </a:lnTo>
                <a:lnTo>
                  <a:pt x="707838" y="597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743783" y="5923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17309" y="59236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743783" y="69575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774040" y="59908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70783" y="6050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1232714"/>
                </a:moveTo>
                <a:lnTo>
                  <a:pt x="949238" y="347986"/>
                </a:lnTo>
                <a:lnTo>
                  <a:pt x="947378" y="305347"/>
                </a:lnTo>
                <a:lnTo>
                  <a:pt x="939456" y="260726"/>
                </a:lnTo>
                <a:lnTo>
                  <a:pt x="922500" y="221134"/>
                </a:lnTo>
                <a:lnTo>
                  <a:pt x="902009" y="188864"/>
                </a:lnTo>
                <a:lnTo>
                  <a:pt x="873414" y="149810"/>
                </a:lnTo>
                <a:lnTo>
                  <a:pt x="849209" y="117970"/>
                </a:lnTo>
                <a:lnTo>
                  <a:pt x="848279" y="116775"/>
                </a:lnTo>
                <a:lnTo>
                  <a:pt x="833459" y="97265"/>
                </a:lnTo>
                <a:lnTo>
                  <a:pt x="808451" y="65011"/>
                </a:lnTo>
                <a:lnTo>
                  <a:pt x="779214" y="31378"/>
                </a:lnTo>
                <a:lnTo>
                  <a:pt x="746437" y="7979"/>
                </a:lnTo>
                <a:lnTo>
                  <a:pt x="707838" y="597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870783" y="6050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544309" y="60506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870783" y="70845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901040" y="61178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997783" y="6177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1232714"/>
                </a:moveTo>
                <a:lnTo>
                  <a:pt x="949238" y="347986"/>
                </a:lnTo>
                <a:lnTo>
                  <a:pt x="947378" y="305347"/>
                </a:lnTo>
                <a:lnTo>
                  <a:pt x="939456" y="260726"/>
                </a:lnTo>
                <a:lnTo>
                  <a:pt x="922500" y="221134"/>
                </a:lnTo>
                <a:lnTo>
                  <a:pt x="902009" y="188864"/>
                </a:lnTo>
                <a:lnTo>
                  <a:pt x="873414" y="149810"/>
                </a:lnTo>
                <a:lnTo>
                  <a:pt x="849209" y="117970"/>
                </a:lnTo>
                <a:lnTo>
                  <a:pt x="848279" y="116775"/>
                </a:lnTo>
                <a:lnTo>
                  <a:pt x="833459" y="97265"/>
                </a:lnTo>
                <a:lnTo>
                  <a:pt x="808451" y="65011"/>
                </a:lnTo>
                <a:lnTo>
                  <a:pt x="779214" y="31378"/>
                </a:lnTo>
                <a:lnTo>
                  <a:pt x="746437" y="7979"/>
                </a:lnTo>
                <a:lnTo>
                  <a:pt x="707838" y="597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997783" y="61776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9671309" y="61776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997783" y="72115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815308" y="3822893"/>
            <a:ext cx="4573945" cy="2330169"/>
          </a:xfrm>
          <a:custGeom>
            <a:avLst/>
            <a:gdLst/>
            <a:ahLst/>
            <a:cxnLst/>
            <a:rect l="l" t="t" r="r" b="b"/>
            <a:pathLst>
              <a:path w="4573945" h="2330169">
                <a:moveTo>
                  <a:pt x="4318584" y="0"/>
                </a:moveTo>
                <a:lnTo>
                  <a:pt x="0" y="660483"/>
                </a:lnTo>
                <a:lnTo>
                  <a:pt x="255361" y="2330169"/>
                </a:lnTo>
                <a:lnTo>
                  <a:pt x="4573945" y="1669685"/>
                </a:lnTo>
                <a:lnTo>
                  <a:pt x="4318584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829782" y="3823926"/>
            <a:ext cx="4665516" cy="25280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771240" y="7222799"/>
            <a:ext cx="1151715" cy="1425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867983" y="7282595"/>
            <a:ext cx="949338" cy="1232713"/>
          </a:xfrm>
          <a:custGeom>
            <a:avLst/>
            <a:gdLst/>
            <a:ahLst/>
            <a:cxnLst/>
            <a:rect l="l" t="t" r="r" b="b"/>
            <a:pathLst>
              <a:path w="949338" h="1232713">
                <a:moveTo>
                  <a:pt x="949338" y="1232713"/>
                </a:moveTo>
                <a:lnTo>
                  <a:pt x="949240" y="347986"/>
                </a:lnTo>
                <a:lnTo>
                  <a:pt x="947380" y="305347"/>
                </a:lnTo>
                <a:lnTo>
                  <a:pt x="939459" y="260726"/>
                </a:lnTo>
                <a:lnTo>
                  <a:pt x="922504" y="221134"/>
                </a:lnTo>
                <a:lnTo>
                  <a:pt x="902013" y="188864"/>
                </a:lnTo>
                <a:lnTo>
                  <a:pt x="873417" y="149810"/>
                </a:lnTo>
                <a:lnTo>
                  <a:pt x="849212" y="117970"/>
                </a:lnTo>
                <a:lnTo>
                  <a:pt x="848285" y="116775"/>
                </a:lnTo>
                <a:lnTo>
                  <a:pt x="833464" y="97265"/>
                </a:lnTo>
                <a:lnTo>
                  <a:pt x="808454" y="65012"/>
                </a:lnTo>
                <a:lnTo>
                  <a:pt x="779217" y="31379"/>
                </a:lnTo>
                <a:lnTo>
                  <a:pt x="746439" y="7980"/>
                </a:lnTo>
                <a:lnTo>
                  <a:pt x="707841" y="598"/>
                </a:lnTo>
                <a:lnTo>
                  <a:pt x="0" y="0"/>
                </a:lnTo>
                <a:lnTo>
                  <a:pt x="0" y="1232713"/>
                </a:lnTo>
                <a:lnTo>
                  <a:pt x="949338" y="123271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867983" y="7282595"/>
            <a:ext cx="949336" cy="1232714"/>
          </a:xfrm>
          <a:custGeom>
            <a:avLst/>
            <a:gdLst/>
            <a:ahLst/>
            <a:cxnLst/>
            <a:rect l="l" t="t" r="r" b="b"/>
            <a:pathLst>
              <a:path w="949336" h="1232714">
                <a:moveTo>
                  <a:pt x="949336" y="364760"/>
                </a:moveTo>
                <a:lnTo>
                  <a:pt x="949237" y="347985"/>
                </a:lnTo>
                <a:lnTo>
                  <a:pt x="948910" y="332594"/>
                </a:lnTo>
                <a:lnTo>
                  <a:pt x="948306" y="318431"/>
                </a:lnTo>
                <a:lnTo>
                  <a:pt x="947377" y="305346"/>
                </a:lnTo>
                <a:lnTo>
                  <a:pt x="946076" y="293186"/>
                </a:lnTo>
                <a:lnTo>
                  <a:pt x="944354" y="281798"/>
                </a:lnTo>
                <a:lnTo>
                  <a:pt x="942163" y="271029"/>
                </a:lnTo>
                <a:lnTo>
                  <a:pt x="939455" y="260726"/>
                </a:lnTo>
                <a:lnTo>
                  <a:pt x="936183" y="250738"/>
                </a:lnTo>
                <a:lnTo>
                  <a:pt x="932299" y="240912"/>
                </a:lnTo>
                <a:lnTo>
                  <a:pt x="927754" y="231095"/>
                </a:lnTo>
                <a:lnTo>
                  <a:pt x="922500" y="221134"/>
                </a:lnTo>
                <a:lnTo>
                  <a:pt x="916490" y="210877"/>
                </a:lnTo>
                <a:lnTo>
                  <a:pt x="909676" y="200171"/>
                </a:lnTo>
                <a:lnTo>
                  <a:pt x="902009" y="188864"/>
                </a:lnTo>
                <a:lnTo>
                  <a:pt x="893441" y="176804"/>
                </a:lnTo>
                <a:lnTo>
                  <a:pt x="883926" y="163836"/>
                </a:lnTo>
                <a:lnTo>
                  <a:pt x="873414" y="149810"/>
                </a:lnTo>
                <a:lnTo>
                  <a:pt x="861858" y="134572"/>
                </a:lnTo>
                <a:lnTo>
                  <a:pt x="849209" y="117970"/>
                </a:lnTo>
                <a:lnTo>
                  <a:pt x="848279" y="116774"/>
                </a:lnTo>
                <a:lnTo>
                  <a:pt x="833459" y="97264"/>
                </a:lnTo>
                <a:lnTo>
                  <a:pt x="820256" y="80058"/>
                </a:lnTo>
                <a:lnTo>
                  <a:pt x="808450" y="65011"/>
                </a:lnTo>
                <a:lnTo>
                  <a:pt x="797821" y="51978"/>
                </a:lnTo>
                <a:lnTo>
                  <a:pt x="788149" y="40815"/>
                </a:lnTo>
                <a:lnTo>
                  <a:pt x="779213" y="31377"/>
                </a:lnTo>
                <a:lnTo>
                  <a:pt x="770795" y="23519"/>
                </a:lnTo>
                <a:lnTo>
                  <a:pt x="762672" y="17097"/>
                </a:lnTo>
                <a:lnTo>
                  <a:pt x="754626" y="11965"/>
                </a:lnTo>
                <a:lnTo>
                  <a:pt x="746436" y="7979"/>
                </a:lnTo>
                <a:lnTo>
                  <a:pt x="737882" y="4994"/>
                </a:lnTo>
                <a:lnTo>
                  <a:pt x="728745" y="2865"/>
                </a:lnTo>
                <a:lnTo>
                  <a:pt x="718803" y="1448"/>
                </a:lnTo>
                <a:lnTo>
                  <a:pt x="707837" y="597"/>
                </a:lnTo>
                <a:lnTo>
                  <a:pt x="695627" y="169"/>
                </a:lnTo>
                <a:lnTo>
                  <a:pt x="681952" y="18"/>
                </a:lnTo>
                <a:lnTo>
                  <a:pt x="667962" y="0"/>
                </a:lnTo>
                <a:lnTo>
                  <a:pt x="646741" y="0"/>
                </a:lnTo>
                <a:lnTo>
                  <a:pt x="619860" y="0"/>
                </a:lnTo>
                <a:lnTo>
                  <a:pt x="588049" y="0"/>
                </a:lnTo>
                <a:lnTo>
                  <a:pt x="552037" y="0"/>
                </a:lnTo>
                <a:lnTo>
                  <a:pt x="512553" y="0"/>
                </a:lnTo>
                <a:lnTo>
                  <a:pt x="470329" y="0"/>
                </a:lnTo>
                <a:lnTo>
                  <a:pt x="426092" y="0"/>
                </a:lnTo>
                <a:lnTo>
                  <a:pt x="380575" y="0"/>
                </a:lnTo>
                <a:lnTo>
                  <a:pt x="334504" y="0"/>
                </a:lnTo>
                <a:lnTo>
                  <a:pt x="288612" y="0"/>
                </a:lnTo>
                <a:lnTo>
                  <a:pt x="243627" y="0"/>
                </a:lnTo>
                <a:lnTo>
                  <a:pt x="200279" y="0"/>
                </a:lnTo>
                <a:lnTo>
                  <a:pt x="159298" y="0"/>
                </a:lnTo>
                <a:lnTo>
                  <a:pt x="121414" y="0"/>
                </a:lnTo>
                <a:lnTo>
                  <a:pt x="87355" y="0"/>
                </a:lnTo>
                <a:lnTo>
                  <a:pt x="0" y="0"/>
                </a:lnTo>
                <a:lnTo>
                  <a:pt x="0" y="1232714"/>
                </a:lnTo>
                <a:lnTo>
                  <a:pt x="949336" y="1232714"/>
                </a:lnTo>
                <a:lnTo>
                  <a:pt x="949336" y="364760"/>
                </a:lnTo>
                <a:close/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2541509" y="7282595"/>
            <a:ext cx="275810" cy="358744"/>
          </a:xfrm>
          <a:custGeom>
            <a:avLst/>
            <a:gdLst/>
            <a:ahLst/>
            <a:cxnLst/>
            <a:rect l="l" t="t" r="r" b="b"/>
            <a:pathLst>
              <a:path w="275810" h="358744">
                <a:moveTo>
                  <a:pt x="275810" y="358744"/>
                </a:moveTo>
                <a:lnTo>
                  <a:pt x="275764" y="340677"/>
                </a:lnTo>
                <a:lnTo>
                  <a:pt x="275485" y="324690"/>
                </a:lnTo>
                <a:lnTo>
                  <a:pt x="274756" y="310656"/>
                </a:lnTo>
                <a:lnTo>
                  <a:pt x="273362" y="298447"/>
                </a:lnTo>
                <a:lnTo>
                  <a:pt x="271086" y="287937"/>
                </a:lnTo>
                <a:lnTo>
                  <a:pt x="267715" y="278998"/>
                </a:lnTo>
                <a:lnTo>
                  <a:pt x="263031" y="271503"/>
                </a:lnTo>
                <a:lnTo>
                  <a:pt x="256819" y="265324"/>
                </a:lnTo>
                <a:lnTo>
                  <a:pt x="248865" y="260336"/>
                </a:lnTo>
                <a:lnTo>
                  <a:pt x="238951" y="256409"/>
                </a:lnTo>
                <a:lnTo>
                  <a:pt x="226863" y="253418"/>
                </a:lnTo>
                <a:lnTo>
                  <a:pt x="212385" y="251235"/>
                </a:lnTo>
                <a:lnTo>
                  <a:pt x="195302" y="249732"/>
                </a:lnTo>
                <a:lnTo>
                  <a:pt x="175397" y="248783"/>
                </a:lnTo>
                <a:lnTo>
                  <a:pt x="152456" y="248261"/>
                </a:lnTo>
                <a:lnTo>
                  <a:pt x="126262" y="248037"/>
                </a:lnTo>
                <a:lnTo>
                  <a:pt x="96600" y="247986"/>
                </a:lnTo>
                <a:lnTo>
                  <a:pt x="85297" y="247985"/>
                </a:lnTo>
                <a:lnTo>
                  <a:pt x="85287" y="212779"/>
                </a:lnTo>
                <a:lnTo>
                  <a:pt x="85212" y="181074"/>
                </a:lnTo>
                <a:lnTo>
                  <a:pt x="85010" y="152686"/>
                </a:lnTo>
                <a:lnTo>
                  <a:pt x="84615" y="127432"/>
                </a:lnTo>
                <a:lnTo>
                  <a:pt x="83965" y="105128"/>
                </a:lnTo>
                <a:lnTo>
                  <a:pt x="82994" y="85591"/>
                </a:lnTo>
                <a:lnTo>
                  <a:pt x="81640" y="68638"/>
                </a:lnTo>
                <a:lnTo>
                  <a:pt x="79838" y="54086"/>
                </a:lnTo>
                <a:lnTo>
                  <a:pt x="77525" y="41751"/>
                </a:lnTo>
                <a:lnTo>
                  <a:pt x="74635" y="31451"/>
                </a:lnTo>
                <a:lnTo>
                  <a:pt x="71106" y="23001"/>
                </a:lnTo>
                <a:lnTo>
                  <a:pt x="61872" y="10920"/>
                </a:lnTo>
                <a:lnTo>
                  <a:pt x="49312" y="4044"/>
                </a:lnTo>
                <a:lnTo>
                  <a:pt x="32914" y="906"/>
                </a:lnTo>
                <a:lnTo>
                  <a:pt x="23115" y="280"/>
                </a:lnTo>
                <a:lnTo>
                  <a:pt x="12165" y="39"/>
                </a:lnTo>
                <a:lnTo>
                  <a:pt x="0" y="0"/>
                </a:lnTo>
              </a:path>
            </a:pathLst>
          </a:custGeom>
          <a:ln w="9208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867983" y="8316483"/>
            <a:ext cx="949336" cy="198824"/>
          </a:xfrm>
          <a:custGeom>
            <a:avLst/>
            <a:gdLst/>
            <a:ahLst/>
            <a:cxnLst/>
            <a:rect l="l" t="t" r="r" b="b"/>
            <a:pathLst>
              <a:path w="949336" h="198824">
                <a:moveTo>
                  <a:pt x="0" y="198824"/>
                </a:moveTo>
                <a:lnTo>
                  <a:pt x="949336" y="198824"/>
                </a:lnTo>
                <a:lnTo>
                  <a:pt x="949336" y="0"/>
                </a:lnTo>
                <a:lnTo>
                  <a:pt x="0" y="0"/>
                </a:lnTo>
                <a:lnTo>
                  <a:pt x="0" y="19882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0322258" y="7059771"/>
            <a:ext cx="1263429" cy="767546"/>
          </a:xfrm>
          <a:custGeom>
            <a:avLst/>
            <a:gdLst/>
            <a:ahLst/>
            <a:cxnLst/>
            <a:rect l="l" t="t" r="r" b="b"/>
            <a:pathLst>
              <a:path w="1263429" h="767546">
                <a:moveTo>
                  <a:pt x="1263429" y="767546"/>
                </a:moveTo>
                <a:lnTo>
                  <a:pt x="43474" y="26412"/>
                </a:lnTo>
                <a:lnTo>
                  <a:pt x="0" y="0"/>
                </a:lnTo>
              </a:path>
            </a:pathLst>
          </a:custGeom>
          <a:ln w="10160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111689" y="6931850"/>
            <a:ext cx="441511" cy="375052"/>
          </a:xfrm>
          <a:custGeom>
            <a:avLst/>
            <a:gdLst/>
            <a:ahLst/>
            <a:cxnLst/>
            <a:rect l="l" t="t" r="r" b="b"/>
            <a:pathLst>
              <a:path w="441511" h="375052">
                <a:moveTo>
                  <a:pt x="253986" y="154296"/>
                </a:moveTo>
                <a:lnTo>
                  <a:pt x="441511" y="36404"/>
                </a:lnTo>
                <a:lnTo>
                  <a:pt x="0" y="0"/>
                </a:lnTo>
                <a:lnTo>
                  <a:pt x="235783" y="375052"/>
                </a:lnTo>
                <a:lnTo>
                  <a:pt x="253986" y="1542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950629" y="7525393"/>
            <a:ext cx="3820703" cy="2214969"/>
          </a:xfrm>
          <a:custGeom>
            <a:avLst/>
            <a:gdLst/>
            <a:ahLst/>
            <a:cxnLst/>
            <a:rect l="l" t="t" r="r" b="b"/>
            <a:pathLst>
              <a:path w="3820703" h="2214969">
                <a:moveTo>
                  <a:pt x="3565342" y="0"/>
                </a:moveTo>
                <a:lnTo>
                  <a:pt x="0" y="545283"/>
                </a:lnTo>
                <a:lnTo>
                  <a:pt x="255361" y="2214969"/>
                </a:lnTo>
                <a:lnTo>
                  <a:pt x="3820703" y="1669685"/>
                </a:lnTo>
                <a:lnTo>
                  <a:pt x="3565342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965102" y="7526427"/>
            <a:ext cx="3912274" cy="241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17719" y="5968347"/>
            <a:ext cx="6787784" cy="928390"/>
          </a:xfrm>
          <a:custGeom>
            <a:avLst/>
            <a:gdLst/>
            <a:ahLst/>
            <a:cxnLst/>
            <a:rect l="l" t="t" r="r" b="b"/>
            <a:pathLst>
              <a:path w="6787784" h="928390">
                <a:moveTo>
                  <a:pt x="74128" y="237328"/>
                </a:moveTo>
                <a:lnTo>
                  <a:pt x="76584" y="238701"/>
                </a:lnTo>
                <a:lnTo>
                  <a:pt x="75371" y="219382"/>
                </a:lnTo>
                <a:lnTo>
                  <a:pt x="73410" y="225944"/>
                </a:lnTo>
                <a:lnTo>
                  <a:pt x="71722" y="241167"/>
                </a:lnTo>
                <a:lnTo>
                  <a:pt x="74128" y="237328"/>
                </a:lnTo>
                <a:close/>
              </a:path>
              <a:path w="6787784" h="928390">
                <a:moveTo>
                  <a:pt x="70966" y="228462"/>
                </a:moveTo>
                <a:lnTo>
                  <a:pt x="74486" y="214171"/>
                </a:lnTo>
                <a:lnTo>
                  <a:pt x="68037" y="228159"/>
                </a:lnTo>
                <a:lnTo>
                  <a:pt x="68047" y="273802"/>
                </a:lnTo>
                <a:lnTo>
                  <a:pt x="68479" y="269455"/>
                </a:lnTo>
                <a:lnTo>
                  <a:pt x="69641" y="264933"/>
                </a:lnTo>
                <a:lnTo>
                  <a:pt x="71332" y="260921"/>
                </a:lnTo>
                <a:lnTo>
                  <a:pt x="70966" y="228462"/>
                </a:lnTo>
                <a:close/>
              </a:path>
              <a:path w="6787784" h="928390">
                <a:moveTo>
                  <a:pt x="65798" y="215764"/>
                </a:moveTo>
                <a:lnTo>
                  <a:pt x="68248" y="204716"/>
                </a:lnTo>
                <a:lnTo>
                  <a:pt x="65673" y="209463"/>
                </a:lnTo>
                <a:lnTo>
                  <a:pt x="61541" y="209669"/>
                </a:lnTo>
                <a:lnTo>
                  <a:pt x="58645" y="206867"/>
                </a:lnTo>
                <a:lnTo>
                  <a:pt x="65798" y="215764"/>
                </a:lnTo>
                <a:close/>
              </a:path>
              <a:path w="6787784" h="928390">
                <a:moveTo>
                  <a:pt x="68037" y="228159"/>
                </a:moveTo>
                <a:lnTo>
                  <a:pt x="67963" y="371838"/>
                </a:lnTo>
                <a:lnTo>
                  <a:pt x="69330" y="366844"/>
                </a:lnTo>
                <a:lnTo>
                  <a:pt x="69315" y="297179"/>
                </a:lnTo>
                <a:lnTo>
                  <a:pt x="71130" y="291086"/>
                </a:lnTo>
                <a:lnTo>
                  <a:pt x="73110" y="278948"/>
                </a:lnTo>
                <a:lnTo>
                  <a:pt x="70164" y="279234"/>
                </a:lnTo>
                <a:lnTo>
                  <a:pt x="68542" y="277290"/>
                </a:lnTo>
                <a:lnTo>
                  <a:pt x="68047" y="273802"/>
                </a:lnTo>
                <a:lnTo>
                  <a:pt x="68037" y="228159"/>
                </a:lnTo>
                <a:close/>
              </a:path>
              <a:path w="6787784" h="928390">
                <a:moveTo>
                  <a:pt x="71722" y="241167"/>
                </a:moveTo>
                <a:lnTo>
                  <a:pt x="73355" y="258104"/>
                </a:lnTo>
                <a:lnTo>
                  <a:pt x="77599" y="258791"/>
                </a:lnTo>
                <a:lnTo>
                  <a:pt x="76584" y="238701"/>
                </a:lnTo>
                <a:lnTo>
                  <a:pt x="74427" y="247960"/>
                </a:lnTo>
                <a:lnTo>
                  <a:pt x="74024" y="247542"/>
                </a:lnTo>
                <a:lnTo>
                  <a:pt x="71722" y="241167"/>
                </a:lnTo>
                <a:close/>
              </a:path>
              <a:path w="6787784" h="928390">
                <a:moveTo>
                  <a:pt x="60713" y="223990"/>
                </a:moveTo>
                <a:lnTo>
                  <a:pt x="56313" y="222571"/>
                </a:lnTo>
                <a:lnTo>
                  <a:pt x="57681" y="492657"/>
                </a:lnTo>
                <a:lnTo>
                  <a:pt x="59783" y="390254"/>
                </a:lnTo>
                <a:lnTo>
                  <a:pt x="60188" y="381229"/>
                </a:lnTo>
                <a:lnTo>
                  <a:pt x="61252" y="367842"/>
                </a:lnTo>
                <a:lnTo>
                  <a:pt x="64620" y="226261"/>
                </a:lnTo>
                <a:lnTo>
                  <a:pt x="65798" y="215764"/>
                </a:lnTo>
                <a:lnTo>
                  <a:pt x="60713" y="223990"/>
                </a:lnTo>
                <a:close/>
              </a:path>
              <a:path w="6787784" h="928390">
                <a:moveTo>
                  <a:pt x="67551" y="854943"/>
                </a:moveTo>
                <a:lnTo>
                  <a:pt x="65684" y="897103"/>
                </a:lnTo>
                <a:lnTo>
                  <a:pt x="78501" y="888784"/>
                </a:lnTo>
                <a:lnTo>
                  <a:pt x="89237" y="881334"/>
                </a:lnTo>
                <a:lnTo>
                  <a:pt x="91576" y="870725"/>
                </a:lnTo>
                <a:lnTo>
                  <a:pt x="93190" y="868664"/>
                </a:lnTo>
                <a:lnTo>
                  <a:pt x="94998" y="871870"/>
                </a:lnTo>
                <a:lnTo>
                  <a:pt x="94828" y="877143"/>
                </a:lnTo>
                <a:lnTo>
                  <a:pt x="98882" y="906876"/>
                </a:lnTo>
                <a:lnTo>
                  <a:pt x="102670" y="905188"/>
                </a:lnTo>
                <a:lnTo>
                  <a:pt x="105282" y="904090"/>
                </a:lnTo>
                <a:lnTo>
                  <a:pt x="121362" y="917412"/>
                </a:lnTo>
                <a:lnTo>
                  <a:pt x="114177" y="854830"/>
                </a:lnTo>
                <a:lnTo>
                  <a:pt x="112334" y="832444"/>
                </a:lnTo>
                <a:lnTo>
                  <a:pt x="105560" y="837270"/>
                </a:lnTo>
                <a:lnTo>
                  <a:pt x="109146" y="857774"/>
                </a:lnTo>
                <a:lnTo>
                  <a:pt x="111736" y="859779"/>
                </a:lnTo>
                <a:lnTo>
                  <a:pt x="107467" y="866175"/>
                </a:lnTo>
                <a:lnTo>
                  <a:pt x="102779" y="870943"/>
                </a:lnTo>
                <a:lnTo>
                  <a:pt x="100438" y="872429"/>
                </a:lnTo>
                <a:lnTo>
                  <a:pt x="96886" y="875600"/>
                </a:lnTo>
                <a:lnTo>
                  <a:pt x="95775" y="875888"/>
                </a:lnTo>
                <a:lnTo>
                  <a:pt x="96947" y="865665"/>
                </a:lnTo>
                <a:lnTo>
                  <a:pt x="96363" y="853062"/>
                </a:lnTo>
                <a:lnTo>
                  <a:pt x="88901" y="854665"/>
                </a:lnTo>
                <a:lnTo>
                  <a:pt x="79234" y="856348"/>
                </a:lnTo>
                <a:lnTo>
                  <a:pt x="68136" y="858012"/>
                </a:lnTo>
                <a:lnTo>
                  <a:pt x="67551" y="854943"/>
                </a:lnTo>
                <a:close/>
              </a:path>
              <a:path w="6787784" h="928390">
                <a:moveTo>
                  <a:pt x="94552" y="908865"/>
                </a:moveTo>
                <a:lnTo>
                  <a:pt x="98882" y="906876"/>
                </a:lnTo>
                <a:lnTo>
                  <a:pt x="94828" y="877143"/>
                </a:lnTo>
                <a:lnTo>
                  <a:pt x="93724" y="878604"/>
                </a:lnTo>
                <a:lnTo>
                  <a:pt x="90440" y="881688"/>
                </a:lnTo>
                <a:lnTo>
                  <a:pt x="90315" y="910863"/>
                </a:lnTo>
                <a:lnTo>
                  <a:pt x="94552" y="908865"/>
                </a:lnTo>
                <a:close/>
              </a:path>
              <a:path w="6787784" h="928390">
                <a:moveTo>
                  <a:pt x="86806" y="912580"/>
                </a:moveTo>
                <a:lnTo>
                  <a:pt x="90315" y="910863"/>
                </a:lnTo>
                <a:lnTo>
                  <a:pt x="90440" y="881688"/>
                </a:lnTo>
                <a:lnTo>
                  <a:pt x="86220" y="885061"/>
                </a:lnTo>
                <a:lnTo>
                  <a:pt x="81360" y="888644"/>
                </a:lnTo>
                <a:lnTo>
                  <a:pt x="80903" y="919520"/>
                </a:lnTo>
                <a:lnTo>
                  <a:pt x="86999" y="913134"/>
                </a:lnTo>
                <a:lnTo>
                  <a:pt x="86806" y="912580"/>
                </a:lnTo>
                <a:close/>
              </a:path>
              <a:path w="6787784" h="928390">
                <a:moveTo>
                  <a:pt x="95775" y="875888"/>
                </a:moveTo>
                <a:lnTo>
                  <a:pt x="96886" y="875600"/>
                </a:lnTo>
                <a:lnTo>
                  <a:pt x="100438" y="872429"/>
                </a:lnTo>
                <a:lnTo>
                  <a:pt x="102779" y="870943"/>
                </a:lnTo>
                <a:lnTo>
                  <a:pt x="107467" y="866175"/>
                </a:lnTo>
                <a:lnTo>
                  <a:pt x="111736" y="859779"/>
                </a:lnTo>
                <a:lnTo>
                  <a:pt x="109146" y="857774"/>
                </a:lnTo>
                <a:lnTo>
                  <a:pt x="102410" y="861958"/>
                </a:lnTo>
                <a:lnTo>
                  <a:pt x="96947" y="865665"/>
                </a:lnTo>
                <a:lnTo>
                  <a:pt x="95775" y="875888"/>
                </a:lnTo>
                <a:close/>
              </a:path>
              <a:path w="6787784" h="928390">
                <a:moveTo>
                  <a:pt x="91576" y="870725"/>
                </a:moveTo>
                <a:lnTo>
                  <a:pt x="89237" y="881334"/>
                </a:lnTo>
                <a:lnTo>
                  <a:pt x="94828" y="877143"/>
                </a:lnTo>
                <a:lnTo>
                  <a:pt x="94998" y="871870"/>
                </a:lnTo>
                <a:lnTo>
                  <a:pt x="93190" y="868664"/>
                </a:lnTo>
                <a:lnTo>
                  <a:pt x="91576" y="870725"/>
                </a:lnTo>
                <a:close/>
              </a:path>
              <a:path w="6787784" h="928390">
                <a:moveTo>
                  <a:pt x="114177" y="854830"/>
                </a:moveTo>
                <a:lnTo>
                  <a:pt x="115297" y="852562"/>
                </a:lnTo>
                <a:lnTo>
                  <a:pt x="117859" y="845332"/>
                </a:lnTo>
                <a:lnTo>
                  <a:pt x="119134" y="838897"/>
                </a:lnTo>
                <a:lnTo>
                  <a:pt x="118831" y="834066"/>
                </a:lnTo>
                <a:lnTo>
                  <a:pt x="116661" y="831645"/>
                </a:lnTo>
                <a:lnTo>
                  <a:pt x="114177" y="854830"/>
                </a:lnTo>
                <a:close/>
              </a:path>
              <a:path w="6787784" h="928390">
                <a:moveTo>
                  <a:pt x="105560" y="837270"/>
                </a:moveTo>
                <a:lnTo>
                  <a:pt x="96051" y="846930"/>
                </a:lnTo>
                <a:lnTo>
                  <a:pt x="97784" y="849728"/>
                </a:lnTo>
                <a:lnTo>
                  <a:pt x="101578" y="850494"/>
                </a:lnTo>
                <a:lnTo>
                  <a:pt x="102410" y="861958"/>
                </a:lnTo>
                <a:lnTo>
                  <a:pt x="109146" y="857774"/>
                </a:lnTo>
                <a:lnTo>
                  <a:pt x="105560" y="837270"/>
                </a:lnTo>
                <a:close/>
              </a:path>
              <a:path w="6787784" h="928390">
                <a:moveTo>
                  <a:pt x="96051" y="846930"/>
                </a:moveTo>
                <a:lnTo>
                  <a:pt x="89790" y="830773"/>
                </a:lnTo>
                <a:lnTo>
                  <a:pt x="86439" y="831552"/>
                </a:lnTo>
                <a:lnTo>
                  <a:pt x="86306" y="828974"/>
                </a:lnTo>
                <a:lnTo>
                  <a:pt x="88160" y="824878"/>
                </a:lnTo>
                <a:lnTo>
                  <a:pt x="90774" y="821103"/>
                </a:lnTo>
                <a:lnTo>
                  <a:pt x="93363" y="821876"/>
                </a:lnTo>
                <a:lnTo>
                  <a:pt x="90880" y="830102"/>
                </a:lnTo>
                <a:lnTo>
                  <a:pt x="89790" y="830773"/>
                </a:lnTo>
                <a:lnTo>
                  <a:pt x="96051" y="846930"/>
                </a:lnTo>
                <a:lnTo>
                  <a:pt x="95588" y="816810"/>
                </a:lnTo>
                <a:lnTo>
                  <a:pt x="89569" y="811858"/>
                </a:lnTo>
                <a:lnTo>
                  <a:pt x="87390" y="813465"/>
                </a:lnTo>
                <a:lnTo>
                  <a:pt x="79842" y="817557"/>
                </a:lnTo>
                <a:lnTo>
                  <a:pt x="88690" y="849441"/>
                </a:lnTo>
                <a:lnTo>
                  <a:pt x="96051" y="846930"/>
                </a:lnTo>
                <a:close/>
              </a:path>
              <a:path w="6787784" h="928390">
                <a:moveTo>
                  <a:pt x="79842" y="817557"/>
                </a:moveTo>
                <a:lnTo>
                  <a:pt x="76033" y="816908"/>
                </a:lnTo>
                <a:lnTo>
                  <a:pt x="76038" y="837638"/>
                </a:lnTo>
                <a:lnTo>
                  <a:pt x="76331" y="844115"/>
                </a:lnTo>
                <a:lnTo>
                  <a:pt x="76504" y="849638"/>
                </a:lnTo>
                <a:lnTo>
                  <a:pt x="88690" y="849441"/>
                </a:lnTo>
                <a:lnTo>
                  <a:pt x="79842" y="817557"/>
                </a:lnTo>
                <a:close/>
              </a:path>
              <a:path w="6787784" h="928390">
                <a:moveTo>
                  <a:pt x="75607" y="830098"/>
                </a:moveTo>
                <a:lnTo>
                  <a:pt x="76038" y="837638"/>
                </a:lnTo>
                <a:lnTo>
                  <a:pt x="76033" y="816908"/>
                </a:lnTo>
                <a:lnTo>
                  <a:pt x="75317" y="812593"/>
                </a:lnTo>
                <a:lnTo>
                  <a:pt x="74438" y="779209"/>
                </a:lnTo>
                <a:lnTo>
                  <a:pt x="72461" y="797102"/>
                </a:lnTo>
                <a:lnTo>
                  <a:pt x="72168" y="798813"/>
                </a:lnTo>
                <a:lnTo>
                  <a:pt x="70986" y="818870"/>
                </a:lnTo>
                <a:lnTo>
                  <a:pt x="75607" y="830098"/>
                </a:lnTo>
                <a:close/>
              </a:path>
              <a:path w="6787784" h="928390">
                <a:moveTo>
                  <a:pt x="70986" y="818870"/>
                </a:moveTo>
                <a:lnTo>
                  <a:pt x="72168" y="798813"/>
                </a:lnTo>
                <a:lnTo>
                  <a:pt x="70705" y="806041"/>
                </a:lnTo>
                <a:lnTo>
                  <a:pt x="69730" y="808688"/>
                </a:lnTo>
                <a:lnTo>
                  <a:pt x="69185" y="807855"/>
                </a:lnTo>
                <a:lnTo>
                  <a:pt x="67603" y="812920"/>
                </a:lnTo>
                <a:lnTo>
                  <a:pt x="70986" y="818870"/>
                </a:lnTo>
                <a:close/>
              </a:path>
              <a:path w="6787784" h="928390">
                <a:moveTo>
                  <a:pt x="67603" y="812920"/>
                </a:moveTo>
                <a:lnTo>
                  <a:pt x="69185" y="807855"/>
                </a:lnTo>
                <a:lnTo>
                  <a:pt x="69012" y="804645"/>
                </a:lnTo>
                <a:lnTo>
                  <a:pt x="70143" y="688483"/>
                </a:lnTo>
                <a:lnTo>
                  <a:pt x="67595" y="685206"/>
                </a:lnTo>
                <a:lnTo>
                  <a:pt x="66982" y="681046"/>
                </a:lnTo>
                <a:lnTo>
                  <a:pt x="66903" y="674844"/>
                </a:lnTo>
                <a:lnTo>
                  <a:pt x="66398" y="642797"/>
                </a:lnTo>
                <a:lnTo>
                  <a:pt x="64025" y="813802"/>
                </a:lnTo>
                <a:lnTo>
                  <a:pt x="67603" y="812920"/>
                </a:lnTo>
                <a:close/>
              </a:path>
              <a:path w="6787784" h="928390">
                <a:moveTo>
                  <a:pt x="124333" y="81926"/>
                </a:moveTo>
                <a:lnTo>
                  <a:pt x="126564" y="82500"/>
                </a:lnTo>
                <a:lnTo>
                  <a:pt x="136063" y="91755"/>
                </a:lnTo>
                <a:lnTo>
                  <a:pt x="140545" y="86390"/>
                </a:lnTo>
                <a:lnTo>
                  <a:pt x="145896" y="82998"/>
                </a:lnTo>
                <a:lnTo>
                  <a:pt x="141158" y="80752"/>
                </a:lnTo>
                <a:lnTo>
                  <a:pt x="132061" y="80210"/>
                </a:lnTo>
                <a:lnTo>
                  <a:pt x="124333" y="81926"/>
                </a:lnTo>
                <a:close/>
              </a:path>
              <a:path w="6787784" h="928390">
                <a:moveTo>
                  <a:pt x="100846" y="851639"/>
                </a:moveTo>
                <a:lnTo>
                  <a:pt x="96363" y="853062"/>
                </a:lnTo>
                <a:lnTo>
                  <a:pt x="96947" y="865665"/>
                </a:lnTo>
                <a:lnTo>
                  <a:pt x="102410" y="861958"/>
                </a:lnTo>
                <a:lnTo>
                  <a:pt x="101578" y="850494"/>
                </a:lnTo>
                <a:lnTo>
                  <a:pt x="100846" y="851639"/>
                </a:lnTo>
                <a:close/>
              </a:path>
              <a:path w="6787784" h="928390">
                <a:moveTo>
                  <a:pt x="65684" y="897103"/>
                </a:moveTo>
                <a:lnTo>
                  <a:pt x="67551" y="854943"/>
                </a:lnTo>
                <a:lnTo>
                  <a:pt x="65946" y="845318"/>
                </a:lnTo>
                <a:lnTo>
                  <a:pt x="64659" y="835629"/>
                </a:lnTo>
                <a:lnTo>
                  <a:pt x="63822" y="826637"/>
                </a:lnTo>
                <a:lnTo>
                  <a:pt x="63567" y="819107"/>
                </a:lnTo>
                <a:lnTo>
                  <a:pt x="58296" y="644549"/>
                </a:lnTo>
                <a:lnTo>
                  <a:pt x="54501" y="516133"/>
                </a:lnTo>
                <a:lnTo>
                  <a:pt x="51797" y="905444"/>
                </a:lnTo>
                <a:lnTo>
                  <a:pt x="65684" y="897103"/>
                </a:lnTo>
                <a:close/>
              </a:path>
              <a:path w="6787784" h="928390">
                <a:moveTo>
                  <a:pt x="63567" y="819107"/>
                </a:moveTo>
                <a:lnTo>
                  <a:pt x="64025" y="813802"/>
                </a:lnTo>
                <a:lnTo>
                  <a:pt x="66398" y="642797"/>
                </a:lnTo>
                <a:lnTo>
                  <a:pt x="62815" y="645552"/>
                </a:lnTo>
                <a:lnTo>
                  <a:pt x="58985" y="646559"/>
                </a:lnTo>
                <a:lnTo>
                  <a:pt x="58296" y="644549"/>
                </a:lnTo>
                <a:lnTo>
                  <a:pt x="63567" y="819107"/>
                </a:lnTo>
                <a:close/>
              </a:path>
              <a:path w="6787784" h="928390">
                <a:moveTo>
                  <a:pt x="51797" y="905444"/>
                </a:moveTo>
                <a:lnTo>
                  <a:pt x="54501" y="516133"/>
                </a:lnTo>
                <a:lnTo>
                  <a:pt x="54402" y="510893"/>
                </a:lnTo>
                <a:lnTo>
                  <a:pt x="53583" y="229186"/>
                </a:lnTo>
                <a:lnTo>
                  <a:pt x="49471" y="564011"/>
                </a:lnTo>
                <a:lnTo>
                  <a:pt x="49339" y="628103"/>
                </a:lnTo>
                <a:lnTo>
                  <a:pt x="48601" y="634934"/>
                </a:lnTo>
                <a:lnTo>
                  <a:pt x="48452" y="635293"/>
                </a:lnTo>
                <a:lnTo>
                  <a:pt x="46054" y="640324"/>
                </a:lnTo>
                <a:lnTo>
                  <a:pt x="45253" y="640489"/>
                </a:lnTo>
                <a:lnTo>
                  <a:pt x="38560" y="595087"/>
                </a:lnTo>
                <a:lnTo>
                  <a:pt x="37848" y="912961"/>
                </a:lnTo>
                <a:lnTo>
                  <a:pt x="51797" y="905444"/>
                </a:lnTo>
                <a:close/>
              </a:path>
              <a:path w="6787784" h="928390">
                <a:moveTo>
                  <a:pt x="48864" y="234535"/>
                </a:moveTo>
                <a:lnTo>
                  <a:pt x="39492" y="568006"/>
                </a:lnTo>
                <a:lnTo>
                  <a:pt x="43281" y="563566"/>
                </a:lnTo>
                <a:lnTo>
                  <a:pt x="46260" y="559745"/>
                </a:lnTo>
                <a:lnTo>
                  <a:pt x="48208" y="556911"/>
                </a:lnTo>
                <a:lnTo>
                  <a:pt x="49471" y="564011"/>
                </a:lnTo>
                <a:lnTo>
                  <a:pt x="53583" y="229186"/>
                </a:lnTo>
                <a:lnTo>
                  <a:pt x="48864" y="234535"/>
                </a:lnTo>
                <a:close/>
              </a:path>
              <a:path w="6787784" h="928390">
                <a:moveTo>
                  <a:pt x="30378" y="577279"/>
                </a:moveTo>
                <a:lnTo>
                  <a:pt x="35117" y="572699"/>
                </a:lnTo>
                <a:lnTo>
                  <a:pt x="32228" y="408739"/>
                </a:lnTo>
                <a:lnTo>
                  <a:pt x="29346" y="410305"/>
                </a:lnTo>
                <a:lnTo>
                  <a:pt x="28981" y="408507"/>
                </a:lnTo>
                <a:lnTo>
                  <a:pt x="30378" y="577279"/>
                </a:lnTo>
                <a:close/>
              </a:path>
              <a:path w="6787784" h="928390">
                <a:moveTo>
                  <a:pt x="25736" y="369268"/>
                </a:moveTo>
                <a:lnTo>
                  <a:pt x="24865" y="375283"/>
                </a:lnTo>
                <a:lnTo>
                  <a:pt x="25497" y="581380"/>
                </a:lnTo>
                <a:lnTo>
                  <a:pt x="30378" y="577279"/>
                </a:lnTo>
                <a:lnTo>
                  <a:pt x="26813" y="363625"/>
                </a:lnTo>
                <a:lnTo>
                  <a:pt x="25736" y="369268"/>
                </a:lnTo>
                <a:close/>
              </a:path>
              <a:path w="6787784" h="928390">
                <a:moveTo>
                  <a:pt x="25497" y="581380"/>
                </a:moveTo>
                <a:lnTo>
                  <a:pt x="24865" y="375283"/>
                </a:lnTo>
                <a:lnTo>
                  <a:pt x="24119" y="381069"/>
                </a:lnTo>
                <a:lnTo>
                  <a:pt x="23421" y="386027"/>
                </a:lnTo>
                <a:lnTo>
                  <a:pt x="22690" y="389557"/>
                </a:lnTo>
                <a:lnTo>
                  <a:pt x="20857" y="482611"/>
                </a:lnTo>
                <a:lnTo>
                  <a:pt x="20699" y="584634"/>
                </a:lnTo>
                <a:lnTo>
                  <a:pt x="25497" y="581380"/>
                </a:lnTo>
                <a:close/>
              </a:path>
              <a:path w="6787784" h="928390">
                <a:moveTo>
                  <a:pt x="20699" y="584634"/>
                </a:moveTo>
                <a:lnTo>
                  <a:pt x="20857" y="482611"/>
                </a:lnTo>
                <a:lnTo>
                  <a:pt x="19945" y="493387"/>
                </a:lnTo>
                <a:lnTo>
                  <a:pt x="16813" y="507953"/>
                </a:lnTo>
                <a:lnTo>
                  <a:pt x="13642" y="522644"/>
                </a:lnTo>
                <a:lnTo>
                  <a:pt x="12615" y="533798"/>
                </a:lnTo>
                <a:lnTo>
                  <a:pt x="11961" y="536276"/>
                </a:lnTo>
                <a:lnTo>
                  <a:pt x="8092" y="552973"/>
                </a:lnTo>
                <a:lnTo>
                  <a:pt x="6086" y="565893"/>
                </a:lnTo>
                <a:lnTo>
                  <a:pt x="5720" y="575404"/>
                </a:lnTo>
                <a:lnTo>
                  <a:pt x="6772" y="581872"/>
                </a:lnTo>
                <a:lnTo>
                  <a:pt x="9018" y="585662"/>
                </a:lnTo>
                <a:lnTo>
                  <a:pt x="12236" y="587142"/>
                </a:lnTo>
                <a:lnTo>
                  <a:pt x="13392" y="557651"/>
                </a:lnTo>
                <a:lnTo>
                  <a:pt x="15265" y="555211"/>
                </a:lnTo>
                <a:lnTo>
                  <a:pt x="19624" y="556596"/>
                </a:lnTo>
                <a:lnTo>
                  <a:pt x="20088" y="562791"/>
                </a:lnTo>
                <a:lnTo>
                  <a:pt x="20699" y="584634"/>
                </a:lnTo>
                <a:close/>
              </a:path>
              <a:path w="6787784" h="928390">
                <a:moveTo>
                  <a:pt x="218208" y="99600"/>
                </a:moveTo>
                <a:lnTo>
                  <a:pt x="222916" y="95105"/>
                </a:lnTo>
                <a:lnTo>
                  <a:pt x="223722" y="92353"/>
                </a:lnTo>
                <a:lnTo>
                  <a:pt x="214363" y="94562"/>
                </a:lnTo>
                <a:lnTo>
                  <a:pt x="213941" y="98198"/>
                </a:lnTo>
                <a:lnTo>
                  <a:pt x="218208" y="99600"/>
                </a:lnTo>
                <a:close/>
              </a:path>
              <a:path w="6787784" h="928390">
                <a:moveTo>
                  <a:pt x="15762" y="123541"/>
                </a:moveTo>
                <a:lnTo>
                  <a:pt x="2652" y="124365"/>
                </a:lnTo>
                <a:lnTo>
                  <a:pt x="5536" y="133096"/>
                </a:lnTo>
                <a:lnTo>
                  <a:pt x="7324" y="134451"/>
                </a:lnTo>
                <a:lnTo>
                  <a:pt x="11594" y="142045"/>
                </a:lnTo>
                <a:lnTo>
                  <a:pt x="15237" y="166511"/>
                </a:lnTo>
                <a:lnTo>
                  <a:pt x="21773" y="169122"/>
                </a:lnTo>
                <a:lnTo>
                  <a:pt x="19039" y="124490"/>
                </a:lnTo>
                <a:lnTo>
                  <a:pt x="15762" y="123541"/>
                </a:lnTo>
                <a:close/>
              </a:path>
              <a:path w="6787784" h="928390">
                <a:moveTo>
                  <a:pt x="11228" y="150352"/>
                </a:moveTo>
                <a:lnTo>
                  <a:pt x="10889" y="158724"/>
                </a:lnTo>
                <a:lnTo>
                  <a:pt x="15237" y="166511"/>
                </a:lnTo>
                <a:lnTo>
                  <a:pt x="11594" y="142045"/>
                </a:lnTo>
                <a:lnTo>
                  <a:pt x="11228" y="150352"/>
                </a:lnTo>
                <a:close/>
              </a:path>
              <a:path w="6787784" h="928390">
                <a:moveTo>
                  <a:pt x="89897" y="125235"/>
                </a:moveTo>
                <a:lnTo>
                  <a:pt x="89322" y="129811"/>
                </a:lnTo>
                <a:lnTo>
                  <a:pt x="93640" y="131168"/>
                </a:lnTo>
                <a:lnTo>
                  <a:pt x="95827" y="129441"/>
                </a:lnTo>
                <a:lnTo>
                  <a:pt x="89897" y="125235"/>
                </a:lnTo>
                <a:close/>
              </a:path>
              <a:path w="6787784" h="928390">
                <a:moveTo>
                  <a:pt x="11963" y="195426"/>
                </a:moveTo>
                <a:lnTo>
                  <a:pt x="12520" y="200829"/>
                </a:lnTo>
                <a:lnTo>
                  <a:pt x="14814" y="225446"/>
                </a:lnTo>
                <a:lnTo>
                  <a:pt x="17979" y="200529"/>
                </a:lnTo>
                <a:lnTo>
                  <a:pt x="21169" y="199676"/>
                </a:lnTo>
                <a:lnTo>
                  <a:pt x="18974" y="203586"/>
                </a:lnTo>
                <a:lnTo>
                  <a:pt x="17979" y="200529"/>
                </a:lnTo>
                <a:lnTo>
                  <a:pt x="22486" y="225677"/>
                </a:lnTo>
                <a:lnTo>
                  <a:pt x="21773" y="169122"/>
                </a:lnTo>
                <a:lnTo>
                  <a:pt x="16810" y="173998"/>
                </a:lnTo>
                <a:lnTo>
                  <a:pt x="13876" y="170258"/>
                </a:lnTo>
                <a:lnTo>
                  <a:pt x="11963" y="195426"/>
                </a:lnTo>
                <a:close/>
              </a:path>
              <a:path w="6787784" h="928390">
                <a:moveTo>
                  <a:pt x="19170" y="108311"/>
                </a:moveTo>
                <a:lnTo>
                  <a:pt x="17961" y="121588"/>
                </a:lnTo>
                <a:lnTo>
                  <a:pt x="21248" y="123743"/>
                </a:lnTo>
                <a:lnTo>
                  <a:pt x="22054" y="104284"/>
                </a:lnTo>
                <a:lnTo>
                  <a:pt x="19170" y="108311"/>
                </a:lnTo>
                <a:close/>
              </a:path>
              <a:path w="6787784" h="928390">
                <a:moveTo>
                  <a:pt x="13467" y="101031"/>
                </a:moveTo>
                <a:lnTo>
                  <a:pt x="7960" y="107037"/>
                </a:lnTo>
                <a:lnTo>
                  <a:pt x="8034" y="113198"/>
                </a:lnTo>
                <a:lnTo>
                  <a:pt x="12462" y="118060"/>
                </a:lnTo>
                <a:lnTo>
                  <a:pt x="17961" y="121588"/>
                </a:lnTo>
                <a:lnTo>
                  <a:pt x="13467" y="101031"/>
                </a:lnTo>
                <a:close/>
              </a:path>
              <a:path w="6787784" h="928390">
                <a:moveTo>
                  <a:pt x="28347" y="601143"/>
                </a:moveTo>
                <a:lnTo>
                  <a:pt x="29626" y="598797"/>
                </a:lnTo>
                <a:lnTo>
                  <a:pt x="34971" y="588085"/>
                </a:lnTo>
                <a:lnTo>
                  <a:pt x="37442" y="581346"/>
                </a:lnTo>
                <a:lnTo>
                  <a:pt x="37501" y="578063"/>
                </a:lnTo>
                <a:lnTo>
                  <a:pt x="35612" y="577722"/>
                </a:lnTo>
                <a:lnTo>
                  <a:pt x="32240" y="579806"/>
                </a:lnTo>
                <a:lnTo>
                  <a:pt x="28347" y="601143"/>
                </a:lnTo>
                <a:close/>
              </a:path>
              <a:path w="6787784" h="928390">
                <a:moveTo>
                  <a:pt x="27846" y="583800"/>
                </a:moveTo>
                <a:lnTo>
                  <a:pt x="22894" y="589189"/>
                </a:lnTo>
                <a:lnTo>
                  <a:pt x="23427" y="655600"/>
                </a:lnTo>
                <a:lnTo>
                  <a:pt x="24249" y="656930"/>
                </a:lnTo>
                <a:lnTo>
                  <a:pt x="26838" y="831245"/>
                </a:lnTo>
                <a:lnTo>
                  <a:pt x="30495" y="829614"/>
                </a:lnTo>
                <a:lnTo>
                  <a:pt x="28347" y="601143"/>
                </a:lnTo>
                <a:lnTo>
                  <a:pt x="32240" y="579806"/>
                </a:lnTo>
                <a:lnTo>
                  <a:pt x="27846" y="583800"/>
                </a:lnTo>
                <a:close/>
              </a:path>
              <a:path w="6787784" h="928390">
                <a:moveTo>
                  <a:pt x="3741" y="199553"/>
                </a:moveTo>
                <a:lnTo>
                  <a:pt x="6236" y="212710"/>
                </a:lnTo>
                <a:lnTo>
                  <a:pt x="9174" y="222415"/>
                </a:lnTo>
                <a:lnTo>
                  <a:pt x="9731" y="229544"/>
                </a:lnTo>
                <a:lnTo>
                  <a:pt x="14814" y="225446"/>
                </a:lnTo>
                <a:lnTo>
                  <a:pt x="12520" y="200829"/>
                </a:lnTo>
                <a:lnTo>
                  <a:pt x="8617" y="202334"/>
                </a:lnTo>
                <a:lnTo>
                  <a:pt x="3741" y="199553"/>
                </a:lnTo>
                <a:close/>
              </a:path>
              <a:path w="6787784" h="928390">
                <a:moveTo>
                  <a:pt x="9177" y="187755"/>
                </a:moveTo>
                <a:lnTo>
                  <a:pt x="11963" y="195426"/>
                </a:lnTo>
                <a:lnTo>
                  <a:pt x="13876" y="170258"/>
                </a:lnTo>
                <a:lnTo>
                  <a:pt x="21773" y="169122"/>
                </a:lnTo>
                <a:lnTo>
                  <a:pt x="15237" y="166511"/>
                </a:lnTo>
                <a:lnTo>
                  <a:pt x="9779" y="167405"/>
                </a:lnTo>
                <a:lnTo>
                  <a:pt x="9177" y="187755"/>
                </a:lnTo>
                <a:close/>
              </a:path>
              <a:path w="6787784" h="928390">
                <a:moveTo>
                  <a:pt x="9779" y="167405"/>
                </a:moveTo>
                <a:lnTo>
                  <a:pt x="5853" y="172116"/>
                </a:lnTo>
                <a:lnTo>
                  <a:pt x="6396" y="179442"/>
                </a:lnTo>
                <a:lnTo>
                  <a:pt x="9177" y="187755"/>
                </a:lnTo>
                <a:lnTo>
                  <a:pt x="9779" y="167405"/>
                </a:lnTo>
                <a:close/>
              </a:path>
              <a:path w="6787784" h="928390">
                <a:moveTo>
                  <a:pt x="96051" y="846930"/>
                </a:moveTo>
                <a:lnTo>
                  <a:pt x="100680" y="841605"/>
                </a:lnTo>
                <a:lnTo>
                  <a:pt x="97599" y="828545"/>
                </a:lnTo>
                <a:lnTo>
                  <a:pt x="97722" y="822615"/>
                </a:lnTo>
                <a:lnTo>
                  <a:pt x="95588" y="816810"/>
                </a:lnTo>
                <a:lnTo>
                  <a:pt x="96051" y="846930"/>
                </a:lnTo>
                <a:close/>
              </a:path>
              <a:path w="6787784" h="928390">
                <a:moveTo>
                  <a:pt x="87204" y="158497"/>
                </a:moveTo>
                <a:lnTo>
                  <a:pt x="88986" y="160972"/>
                </a:lnTo>
                <a:lnTo>
                  <a:pt x="92610" y="159483"/>
                </a:lnTo>
                <a:lnTo>
                  <a:pt x="95512" y="155916"/>
                </a:lnTo>
                <a:lnTo>
                  <a:pt x="95126" y="152158"/>
                </a:lnTo>
                <a:lnTo>
                  <a:pt x="89831" y="150170"/>
                </a:lnTo>
                <a:lnTo>
                  <a:pt x="87204" y="158497"/>
                </a:lnTo>
                <a:close/>
              </a:path>
              <a:path w="6787784" h="928390">
                <a:moveTo>
                  <a:pt x="17300" y="65348"/>
                </a:moveTo>
                <a:lnTo>
                  <a:pt x="10569" y="65451"/>
                </a:lnTo>
                <a:lnTo>
                  <a:pt x="13467" y="69505"/>
                </a:lnTo>
                <a:lnTo>
                  <a:pt x="17286" y="66271"/>
                </a:lnTo>
                <a:lnTo>
                  <a:pt x="17300" y="65348"/>
                </a:lnTo>
                <a:close/>
              </a:path>
              <a:path w="6787784" h="928390">
                <a:moveTo>
                  <a:pt x="18396" y="65332"/>
                </a:moveTo>
                <a:lnTo>
                  <a:pt x="17286" y="66271"/>
                </a:lnTo>
                <a:lnTo>
                  <a:pt x="17946" y="83549"/>
                </a:lnTo>
                <a:lnTo>
                  <a:pt x="18908" y="89642"/>
                </a:lnTo>
                <a:lnTo>
                  <a:pt x="19151" y="57354"/>
                </a:lnTo>
                <a:lnTo>
                  <a:pt x="17306" y="64955"/>
                </a:lnTo>
                <a:lnTo>
                  <a:pt x="17300" y="65348"/>
                </a:lnTo>
                <a:lnTo>
                  <a:pt x="18396" y="65332"/>
                </a:lnTo>
                <a:close/>
              </a:path>
              <a:path w="6787784" h="928390">
                <a:moveTo>
                  <a:pt x="81581" y="114729"/>
                </a:moveTo>
                <a:lnTo>
                  <a:pt x="77402" y="113551"/>
                </a:lnTo>
                <a:lnTo>
                  <a:pt x="80068" y="129951"/>
                </a:lnTo>
                <a:lnTo>
                  <a:pt x="80458" y="130285"/>
                </a:lnTo>
                <a:lnTo>
                  <a:pt x="84690" y="123136"/>
                </a:lnTo>
                <a:lnTo>
                  <a:pt x="84538" y="117938"/>
                </a:lnTo>
                <a:lnTo>
                  <a:pt x="81581" y="114729"/>
                </a:lnTo>
                <a:close/>
              </a:path>
              <a:path w="6787784" h="928390">
                <a:moveTo>
                  <a:pt x="73581" y="114444"/>
                </a:moveTo>
                <a:lnTo>
                  <a:pt x="71697" y="117448"/>
                </a:lnTo>
                <a:lnTo>
                  <a:pt x="73333" y="122604"/>
                </a:lnTo>
                <a:lnTo>
                  <a:pt x="80068" y="129951"/>
                </a:lnTo>
                <a:lnTo>
                  <a:pt x="77402" y="113551"/>
                </a:lnTo>
                <a:lnTo>
                  <a:pt x="73581" y="114444"/>
                </a:lnTo>
                <a:close/>
              </a:path>
              <a:path w="6787784" h="928390">
                <a:moveTo>
                  <a:pt x="418836" y="82681"/>
                </a:moveTo>
                <a:lnTo>
                  <a:pt x="418880" y="83395"/>
                </a:lnTo>
                <a:lnTo>
                  <a:pt x="422974" y="84597"/>
                </a:lnTo>
                <a:lnTo>
                  <a:pt x="427649" y="85537"/>
                </a:lnTo>
                <a:lnTo>
                  <a:pt x="434099" y="84774"/>
                </a:lnTo>
                <a:lnTo>
                  <a:pt x="434326" y="83325"/>
                </a:lnTo>
                <a:lnTo>
                  <a:pt x="430585" y="82778"/>
                </a:lnTo>
                <a:lnTo>
                  <a:pt x="425929" y="82442"/>
                </a:lnTo>
                <a:lnTo>
                  <a:pt x="421599" y="82387"/>
                </a:lnTo>
                <a:lnTo>
                  <a:pt x="418836" y="82681"/>
                </a:lnTo>
                <a:close/>
              </a:path>
              <a:path w="6787784" h="928390">
                <a:moveTo>
                  <a:pt x="427017" y="90347"/>
                </a:moveTo>
                <a:lnTo>
                  <a:pt x="422956" y="91689"/>
                </a:lnTo>
                <a:lnTo>
                  <a:pt x="424078" y="93862"/>
                </a:lnTo>
                <a:lnTo>
                  <a:pt x="426108" y="93338"/>
                </a:lnTo>
                <a:lnTo>
                  <a:pt x="428788" y="90620"/>
                </a:lnTo>
                <a:lnTo>
                  <a:pt x="427017" y="90347"/>
                </a:lnTo>
                <a:close/>
              </a:path>
              <a:path w="6787784" h="928390">
                <a:moveTo>
                  <a:pt x="424078" y="93862"/>
                </a:moveTo>
                <a:lnTo>
                  <a:pt x="422956" y="91689"/>
                </a:lnTo>
                <a:lnTo>
                  <a:pt x="418763" y="93815"/>
                </a:lnTo>
                <a:lnTo>
                  <a:pt x="426991" y="96597"/>
                </a:lnTo>
                <a:lnTo>
                  <a:pt x="427808" y="96353"/>
                </a:lnTo>
                <a:lnTo>
                  <a:pt x="424078" y="93862"/>
                </a:lnTo>
                <a:close/>
              </a:path>
              <a:path w="6787784" h="928390">
                <a:moveTo>
                  <a:pt x="541962" y="91617"/>
                </a:moveTo>
                <a:lnTo>
                  <a:pt x="538401" y="94067"/>
                </a:lnTo>
                <a:lnTo>
                  <a:pt x="542493" y="95228"/>
                </a:lnTo>
                <a:lnTo>
                  <a:pt x="546372" y="94321"/>
                </a:lnTo>
                <a:lnTo>
                  <a:pt x="541962" y="91617"/>
                </a:lnTo>
                <a:close/>
              </a:path>
              <a:path w="6787784" h="928390">
                <a:moveTo>
                  <a:pt x="592288" y="839964"/>
                </a:moveTo>
                <a:lnTo>
                  <a:pt x="588353" y="842792"/>
                </a:lnTo>
                <a:lnTo>
                  <a:pt x="588437" y="843106"/>
                </a:lnTo>
                <a:lnTo>
                  <a:pt x="595495" y="839511"/>
                </a:lnTo>
                <a:lnTo>
                  <a:pt x="592288" y="839964"/>
                </a:lnTo>
                <a:close/>
              </a:path>
              <a:path w="6787784" h="928390">
                <a:moveTo>
                  <a:pt x="597539" y="838469"/>
                </a:moveTo>
                <a:lnTo>
                  <a:pt x="595495" y="839511"/>
                </a:lnTo>
                <a:lnTo>
                  <a:pt x="602360" y="838541"/>
                </a:lnTo>
                <a:lnTo>
                  <a:pt x="602374" y="837773"/>
                </a:lnTo>
                <a:lnTo>
                  <a:pt x="597539" y="838469"/>
                </a:lnTo>
                <a:close/>
              </a:path>
              <a:path w="6787784" h="928390">
                <a:moveTo>
                  <a:pt x="615996" y="878655"/>
                </a:moveTo>
                <a:lnTo>
                  <a:pt x="613726" y="877363"/>
                </a:lnTo>
                <a:lnTo>
                  <a:pt x="609120" y="854697"/>
                </a:lnTo>
                <a:lnTo>
                  <a:pt x="600937" y="852978"/>
                </a:lnTo>
                <a:lnTo>
                  <a:pt x="600428" y="895895"/>
                </a:lnTo>
                <a:lnTo>
                  <a:pt x="599807" y="897340"/>
                </a:lnTo>
                <a:lnTo>
                  <a:pt x="600591" y="911666"/>
                </a:lnTo>
                <a:lnTo>
                  <a:pt x="605427" y="918237"/>
                </a:lnTo>
                <a:lnTo>
                  <a:pt x="614971" y="920231"/>
                </a:lnTo>
                <a:lnTo>
                  <a:pt x="615996" y="878655"/>
                </a:lnTo>
                <a:close/>
              </a:path>
              <a:path w="6787784" h="928390">
                <a:moveTo>
                  <a:pt x="571962" y="72515"/>
                </a:moveTo>
                <a:lnTo>
                  <a:pt x="567324" y="73058"/>
                </a:lnTo>
                <a:lnTo>
                  <a:pt x="567908" y="75950"/>
                </a:lnTo>
                <a:lnTo>
                  <a:pt x="571083" y="76164"/>
                </a:lnTo>
                <a:lnTo>
                  <a:pt x="575933" y="73782"/>
                </a:lnTo>
                <a:lnTo>
                  <a:pt x="575529" y="72661"/>
                </a:lnTo>
                <a:lnTo>
                  <a:pt x="571962" y="72515"/>
                </a:lnTo>
                <a:close/>
              </a:path>
              <a:path w="6787784" h="928390">
                <a:moveTo>
                  <a:pt x="563707" y="74002"/>
                </a:moveTo>
                <a:lnTo>
                  <a:pt x="563205" y="75062"/>
                </a:lnTo>
                <a:lnTo>
                  <a:pt x="567908" y="75950"/>
                </a:lnTo>
                <a:lnTo>
                  <a:pt x="567324" y="73058"/>
                </a:lnTo>
                <a:lnTo>
                  <a:pt x="563707" y="74002"/>
                </a:lnTo>
                <a:close/>
              </a:path>
              <a:path w="6787784" h="928390">
                <a:moveTo>
                  <a:pt x="827866" y="68530"/>
                </a:moveTo>
                <a:lnTo>
                  <a:pt x="832536" y="73288"/>
                </a:lnTo>
                <a:lnTo>
                  <a:pt x="837873" y="82129"/>
                </a:lnTo>
                <a:lnTo>
                  <a:pt x="838689" y="87784"/>
                </a:lnTo>
                <a:lnTo>
                  <a:pt x="842524" y="89193"/>
                </a:lnTo>
                <a:lnTo>
                  <a:pt x="848666" y="92878"/>
                </a:lnTo>
                <a:lnTo>
                  <a:pt x="843674" y="85400"/>
                </a:lnTo>
                <a:lnTo>
                  <a:pt x="840430" y="78241"/>
                </a:lnTo>
                <a:lnTo>
                  <a:pt x="840305" y="20841"/>
                </a:lnTo>
                <a:lnTo>
                  <a:pt x="835388" y="10382"/>
                </a:lnTo>
                <a:lnTo>
                  <a:pt x="827866" y="68530"/>
                </a:lnTo>
                <a:close/>
              </a:path>
              <a:path w="6787784" h="928390">
                <a:moveTo>
                  <a:pt x="843566" y="24657"/>
                </a:moveTo>
                <a:lnTo>
                  <a:pt x="843637" y="72044"/>
                </a:lnTo>
                <a:lnTo>
                  <a:pt x="848855" y="71962"/>
                </a:lnTo>
                <a:lnTo>
                  <a:pt x="855661" y="73195"/>
                </a:lnTo>
                <a:lnTo>
                  <a:pt x="862120" y="10915"/>
                </a:lnTo>
                <a:lnTo>
                  <a:pt x="846875" y="10820"/>
                </a:lnTo>
                <a:lnTo>
                  <a:pt x="851067" y="19274"/>
                </a:lnTo>
                <a:lnTo>
                  <a:pt x="850630" y="21443"/>
                </a:lnTo>
                <a:lnTo>
                  <a:pt x="847048" y="23950"/>
                </a:lnTo>
                <a:lnTo>
                  <a:pt x="843566" y="24657"/>
                </a:lnTo>
                <a:close/>
              </a:path>
              <a:path w="6787784" h="928390">
                <a:moveTo>
                  <a:pt x="843431" y="21430"/>
                </a:moveTo>
                <a:lnTo>
                  <a:pt x="840305" y="20841"/>
                </a:lnTo>
                <a:lnTo>
                  <a:pt x="840623" y="73963"/>
                </a:lnTo>
                <a:lnTo>
                  <a:pt x="843637" y="72044"/>
                </a:lnTo>
                <a:lnTo>
                  <a:pt x="843566" y="24657"/>
                </a:lnTo>
                <a:lnTo>
                  <a:pt x="843431" y="21430"/>
                </a:lnTo>
                <a:close/>
              </a:path>
              <a:path w="6787784" h="928390">
                <a:moveTo>
                  <a:pt x="822195" y="86596"/>
                </a:moveTo>
                <a:lnTo>
                  <a:pt x="825090" y="96853"/>
                </a:lnTo>
                <a:lnTo>
                  <a:pt x="829720" y="95958"/>
                </a:lnTo>
                <a:lnTo>
                  <a:pt x="832476" y="94095"/>
                </a:lnTo>
                <a:lnTo>
                  <a:pt x="835151" y="89631"/>
                </a:lnTo>
                <a:lnTo>
                  <a:pt x="838689" y="87784"/>
                </a:lnTo>
                <a:lnTo>
                  <a:pt x="837873" y="82129"/>
                </a:lnTo>
                <a:lnTo>
                  <a:pt x="832236" y="85786"/>
                </a:lnTo>
                <a:lnTo>
                  <a:pt x="826435" y="87522"/>
                </a:lnTo>
                <a:lnTo>
                  <a:pt x="822195" y="86596"/>
                </a:lnTo>
                <a:close/>
              </a:path>
              <a:path w="6787784" h="928390">
                <a:moveTo>
                  <a:pt x="819416" y="83757"/>
                </a:moveTo>
                <a:lnTo>
                  <a:pt x="817999" y="79755"/>
                </a:lnTo>
                <a:lnTo>
                  <a:pt x="817889" y="96241"/>
                </a:lnTo>
                <a:lnTo>
                  <a:pt x="825090" y="96853"/>
                </a:lnTo>
                <a:lnTo>
                  <a:pt x="822195" y="86596"/>
                </a:lnTo>
                <a:lnTo>
                  <a:pt x="819416" y="83757"/>
                </a:lnTo>
                <a:close/>
              </a:path>
              <a:path w="6787784" h="928390">
                <a:moveTo>
                  <a:pt x="817889" y="96241"/>
                </a:moveTo>
                <a:lnTo>
                  <a:pt x="817993" y="79596"/>
                </a:lnTo>
                <a:lnTo>
                  <a:pt x="814813" y="81874"/>
                </a:lnTo>
                <a:lnTo>
                  <a:pt x="807578" y="85511"/>
                </a:lnTo>
                <a:lnTo>
                  <a:pt x="807419" y="93580"/>
                </a:lnTo>
                <a:lnTo>
                  <a:pt x="817889" y="96241"/>
                </a:lnTo>
                <a:close/>
              </a:path>
              <a:path w="6787784" h="928390">
                <a:moveTo>
                  <a:pt x="818103" y="74292"/>
                </a:moveTo>
                <a:lnTo>
                  <a:pt x="817844" y="75340"/>
                </a:lnTo>
                <a:lnTo>
                  <a:pt x="817993" y="79596"/>
                </a:lnTo>
                <a:lnTo>
                  <a:pt x="818950" y="78910"/>
                </a:lnTo>
                <a:lnTo>
                  <a:pt x="819446" y="74844"/>
                </a:lnTo>
                <a:lnTo>
                  <a:pt x="818103" y="74292"/>
                </a:lnTo>
                <a:close/>
              </a:path>
              <a:path w="6787784" h="928390">
                <a:moveTo>
                  <a:pt x="660231" y="90912"/>
                </a:moveTo>
                <a:lnTo>
                  <a:pt x="651112" y="89985"/>
                </a:lnTo>
                <a:lnTo>
                  <a:pt x="652737" y="96010"/>
                </a:lnTo>
                <a:lnTo>
                  <a:pt x="657187" y="97637"/>
                </a:lnTo>
                <a:lnTo>
                  <a:pt x="660714" y="97414"/>
                </a:lnTo>
                <a:lnTo>
                  <a:pt x="661594" y="94347"/>
                </a:lnTo>
                <a:lnTo>
                  <a:pt x="660231" y="90912"/>
                </a:lnTo>
                <a:close/>
              </a:path>
              <a:path w="6787784" h="928390">
                <a:moveTo>
                  <a:pt x="651112" y="89985"/>
                </a:moveTo>
                <a:lnTo>
                  <a:pt x="647974" y="91188"/>
                </a:lnTo>
                <a:lnTo>
                  <a:pt x="649091" y="93529"/>
                </a:lnTo>
                <a:lnTo>
                  <a:pt x="652737" y="96010"/>
                </a:lnTo>
                <a:lnTo>
                  <a:pt x="651112" y="89985"/>
                </a:lnTo>
                <a:close/>
              </a:path>
              <a:path w="6787784" h="928390">
                <a:moveTo>
                  <a:pt x="651544" y="79900"/>
                </a:moveTo>
                <a:lnTo>
                  <a:pt x="644508" y="78569"/>
                </a:lnTo>
                <a:lnTo>
                  <a:pt x="645237" y="81856"/>
                </a:lnTo>
                <a:lnTo>
                  <a:pt x="649452" y="82668"/>
                </a:lnTo>
                <a:lnTo>
                  <a:pt x="651544" y="79900"/>
                </a:lnTo>
                <a:close/>
              </a:path>
              <a:path w="6787784" h="928390">
                <a:moveTo>
                  <a:pt x="721363" y="79206"/>
                </a:moveTo>
                <a:lnTo>
                  <a:pt x="714701" y="78000"/>
                </a:lnTo>
                <a:lnTo>
                  <a:pt x="714887" y="82921"/>
                </a:lnTo>
                <a:lnTo>
                  <a:pt x="719385" y="82359"/>
                </a:lnTo>
                <a:lnTo>
                  <a:pt x="722660" y="81486"/>
                </a:lnTo>
                <a:lnTo>
                  <a:pt x="721363" y="79206"/>
                </a:lnTo>
                <a:close/>
              </a:path>
              <a:path w="6787784" h="928390">
                <a:moveTo>
                  <a:pt x="710614" y="77540"/>
                </a:moveTo>
                <a:lnTo>
                  <a:pt x="705558" y="80043"/>
                </a:lnTo>
                <a:lnTo>
                  <a:pt x="706400" y="82708"/>
                </a:lnTo>
                <a:lnTo>
                  <a:pt x="710210" y="83071"/>
                </a:lnTo>
                <a:lnTo>
                  <a:pt x="714887" y="82921"/>
                </a:lnTo>
                <a:lnTo>
                  <a:pt x="714701" y="78000"/>
                </a:lnTo>
                <a:lnTo>
                  <a:pt x="710614" y="77540"/>
                </a:lnTo>
                <a:close/>
              </a:path>
              <a:path w="6787784" h="928390">
                <a:moveTo>
                  <a:pt x="312038" y="80437"/>
                </a:moveTo>
                <a:lnTo>
                  <a:pt x="307833" y="82508"/>
                </a:lnTo>
                <a:lnTo>
                  <a:pt x="311288" y="82951"/>
                </a:lnTo>
                <a:lnTo>
                  <a:pt x="314606" y="82129"/>
                </a:lnTo>
                <a:lnTo>
                  <a:pt x="312038" y="80437"/>
                </a:lnTo>
                <a:close/>
              </a:path>
              <a:path w="6787784" h="928390">
                <a:moveTo>
                  <a:pt x="397662" y="74285"/>
                </a:moveTo>
                <a:lnTo>
                  <a:pt x="399382" y="78051"/>
                </a:lnTo>
                <a:lnTo>
                  <a:pt x="400910" y="94065"/>
                </a:lnTo>
                <a:lnTo>
                  <a:pt x="405283" y="77343"/>
                </a:lnTo>
                <a:lnTo>
                  <a:pt x="407522" y="74855"/>
                </a:lnTo>
                <a:lnTo>
                  <a:pt x="413633" y="73542"/>
                </a:lnTo>
                <a:lnTo>
                  <a:pt x="409503" y="15645"/>
                </a:lnTo>
                <a:lnTo>
                  <a:pt x="404388" y="22280"/>
                </a:lnTo>
                <a:lnTo>
                  <a:pt x="399672" y="28491"/>
                </a:lnTo>
                <a:lnTo>
                  <a:pt x="397662" y="74285"/>
                </a:lnTo>
                <a:close/>
              </a:path>
              <a:path w="6787784" h="928390">
                <a:moveTo>
                  <a:pt x="395668" y="51041"/>
                </a:moveTo>
                <a:lnTo>
                  <a:pt x="394917" y="53469"/>
                </a:lnTo>
                <a:lnTo>
                  <a:pt x="397662" y="74285"/>
                </a:lnTo>
                <a:lnTo>
                  <a:pt x="399672" y="28491"/>
                </a:lnTo>
                <a:lnTo>
                  <a:pt x="394526" y="32509"/>
                </a:lnTo>
                <a:lnTo>
                  <a:pt x="393438" y="29973"/>
                </a:lnTo>
                <a:lnTo>
                  <a:pt x="392397" y="49749"/>
                </a:lnTo>
                <a:lnTo>
                  <a:pt x="395668" y="51041"/>
                </a:lnTo>
                <a:close/>
              </a:path>
              <a:path w="6787784" h="928390">
                <a:moveTo>
                  <a:pt x="344377" y="75482"/>
                </a:moveTo>
                <a:lnTo>
                  <a:pt x="346641" y="55288"/>
                </a:lnTo>
                <a:lnTo>
                  <a:pt x="349428" y="53829"/>
                </a:lnTo>
                <a:lnTo>
                  <a:pt x="355094" y="51998"/>
                </a:lnTo>
                <a:lnTo>
                  <a:pt x="364029" y="49772"/>
                </a:lnTo>
                <a:lnTo>
                  <a:pt x="376620" y="47126"/>
                </a:lnTo>
                <a:lnTo>
                  <a:pt x="386177" y="48436"/>
                </a:lnTo>
                <a:lnTo>
                  <a:pt x="392397" y="49749"/>
                </a:lnTo>
                <a:lnTo>
                  <a:pt x="393438" y="29973"/>
                </a:lnTo>
                <a:lnTo>
                  <a:pt x="388661" y="23366"/>
                </a:lnTo>
                <a:lnTo>
                  <a:pt x="380969" y="15715"/>
                </a:lnTo>
                <a:lnTo>
                  <a:pt x="371339" y="9760"/>
                </a:lnTo>
                <a:lnTo>
                  <a:pt x="360747" y="8240"/>
                </a:lnTo>
                <a:lnTo>
                  <a:pt x="350169" y="13893"/>
                </a:lnTo>
                <a:lnTo>
                  <a:pt x="347432" y="11607"/>
                </a:lnTo>
                <a:lnTo>
                  <a:pt x="344377" y="75482"/>
                </a:lnTo>
                <a:close/>
              </a:path>
              <a:path w="6787784" h="928390">
                <a:moveTo>
                  <a:pt x="337569" y="20304"/>
                </a:moveTo>
                <a:lnTo>
                  <a:pt x="340457" y="24049"/>
                </a:lnTo>
                <a:lnTo>
                  <a:pt x="342227" y="27520"/>
                </a:lnTo>
                <a:lnTo>
                  <a:pt x="342223" y="30069"/>
                </a:lnTo>
                <a:lnTo>
                  <a:pt x="339792" y="31052"/>
                </a:lnTo>
                <a:lnTo>
                  <a:pt x="335073" y="79041"/>
                </a:lnTo>
                <a:lnTo>
                  <a:pt x="333100" y="84947"/>
                </a:lnTo>
                <a:lnTo>
                  <a:pt x="336497" y="87581"/>
                </a:lnTo>
                <a:lnTo>
                  <a:pt x="341532" y="88364"/>
                </a:lnTo>
                <a:lnTo>
                  <a:pt x="344377" y="75482"/>
                </a:lnTo>
                <a:lnTo>
                  <a:pt x="347432" y="11607"/>
                </a:lnTo>
                <a:lnTo>
                  <a:pt x="337569" y="20304"/>
                </a:lnTo>
                <a:close/>
              </a:path>
              <a:path w="6787784" h="928390">
                <a:moveTo>
                  <a:pt x="336170" y="8810"/>
                </a:moveTo>
                <a:lnTo>
                  <a:pt x="324289" y="8467"/>
                </a:lnTo>
                <a:lnTo>
                  <a:pt x="327917" y="15510"/>
                </a:lnTo>
                <a:lnTo>
                  <a:pt x="331054" y="14577"/>
                </a:lnTo>
                <a:lnTo>
                  <a:pt x="334216" y="16931"/>
                </a:lnTo>
                <a:lnTo>
                  <a:pt x="337569" y="20304"/>
                </a:lnTo>
                <a:lnTo>
                  <a:pt x="347432" y="11607"/>
                </a:lnTo>
                <a:lnTo>
                  <a:pt x="336170" y="8810"/>
                </a:lnTo>
                <a:close/>
              </a:path>
              <a:path w="6787784" h="928390">
                <a:moveTo>
                  <a:pt x="407813" y="89583"/>
                </a:moveTo>
                <a:lnTo>
                  <a:pt x="411858" y="84303"/>
                </a:lnTo>
                <a:lnTo>
                  <a:pt x="411522" y="79724"/>
                </a:lnTo>
                <a:lnTo>
                  <a:pt x="405283" y="77343"/>
                </a:lnTo>
                <a:lnTo>
                  <a:pt x="400910" y="94065"/>
                </a:lnTo>
                <a:lnTo>
                  <a:pt x="407813" y="89583"/>
                </a:lnTo>
                <a:close/>
              </a:path>
              <a:path w="6787784" h="928390">
                <a:moveTo>
                  <a:pt x="396347" y="80756"/>
                </a:moveTo>
                <a:lnTo>
                  <a:pt x="392237" y="83095"/>
                </a:lnTo>
                <a:lnTo>
                  <a:pt x="392670" y="96252"/>
                </a:lnTo>
                <a:lnTo>
                  <a:pt x="400910" y="94065"/>
                </a:lnTo>
                <a:lnTo>
                  <a:pt x="399382" y="78051"/>
                </a:lnTo>
                <a:lnTo>
                  <a:pt x="396347" y="80756"/>
                </a:lnTo>
                <a:close/>
              </a:path>
              <a:path w="6787784" h="928390">
                <a:moveTo>
                  <a:pt x="377017" y="70599"/>
                </a:moveTo>
                <a:lnTo>
                  <a:pt x="380936" y="69298"/>
                </a:lnTo>
                <a:lnTo>
                  <a:pt x="383464" y="70014"/>
                </a:lnTo>
                <a:lnTo>
                  <a:pt x="384293" y="73328"/>
                </a:lnTo>
                <a:lnTo>
                  <a:pt x="384617" y="94647"/>
                </a:lnTo>
                <a:lnTo>
                  <a:pt x="392670" y="96252"/>
                </a:lnTo>
                <a:lnTo>
                  <a:pt x="392237" y="83095"/>
                </a:lnTo>
                <a:lnTo>
                  <a:pt x="388194" y="84380"/>
                </a:lnTo>
                <a:lnTo>
                  <a:pt x="385357" y="83925"/>
                </a:lnTo>
                <a:lnTo>
                  <a:pt x="384870" y="81044"/>
                </a:lnTo>
                <a:lnTo>
                  <a:pt x="387033" y="55533"/>
                </a:lnTo>
                <a:lnTo>
                  <a:pt x="381388" y="56370"/>
                </a:lnTo>
                <a:lnTo>
                  <a:pt x="377017" y="70599"/>
                </a:lnTo>
                <a:close/>
              </a:path>
              <a:path w="6787784" h="928390">
                <a:moveTo>
                  <a:pt x="391672" y="54558"/>
                </a:moveTo>
                <a:lnTo>
                  <a:pt x="387033" y="55533"/>
                </a:lnTo>
                <a:lnTo>
                  <a:pt x="387871" y="75050"/>
                </a:lnTo>
                <a:lnTo>
                  <a:pt x="390625" y="74598"/>
                </a:lnTo>
                <a:lnTo>
                  <a:pt x="397662" y="74285"/>
                </a:lnTo>
                <a:lnTo>
                  <a:pt x="394917" y="53469"/>
                </a:lnTo>
                <a:lnTo>
                  <a:pt x="391672" y="54558"/>
                </a:lnTo>
                <a:close/>
              </a:path>
              <a:path w="6787784" h="928390">
                <a:moveTo>
                  <a:pt x="359159" y="67943"/>
                </a:moveTo>
                <a:lnTo>
                  <a:pt x="359991" y="80821"/>
                </a:lnTo>
                <a:lnTo>
                  <a:pt x="366236" y="76940"/>
                </a:lnTo>
                <a:lnTo>
                  <a:pt x="372014" y="73340"/>
                </a:lnTo>
                <a:lnTo>
                  <a:pt x="377017" y="70599"/>
                </a:lnTo>
                <a:lnTo>
                  <a:pt x="381388" y="56370"/>
                </a:lnTo>
                <a:lnTo>
                  <a:pt x="375126" y="57045"/>
                </a:lnTo>
                <a:lnTo>
                  <a:pt x="368635" y="57536"/>
                </a:lnTo>
                <a:lnTo>
                  <a:pt x="362303" y="57818"/>
                </a:lnTo>
                <a:lnTo>
                  <a:pt x="359159" y="67943"/>
                </a:lnTo>
                <a:close/>
              </a:path>
              <a:path w="6787784" h="928390">
                <a:moveTo>
                  <a:pt x="348152" y="57182"/>
                </a:moveTo>
                <a:lnTo>
                  <a:pt x="348862" y="70592"/>
                </a:lnTo>
                <a:lnTo>
                  <a:pt x="354355" y="68861"/>
                </a:lnTo>
                <a:lnTo>
                  <a:pt x="359159" y="67943"/>
                </a:lnTo>
                <a:lnTo>
                  <a:pt x="362303" y="57818"/>
                </a:lnTo>
                <a:lnTo>
                  <a:pt x="356520" y="57869"/>
                </a:lnTo>
                <a:lnTo>
                  <a:pt x="351673" y="57665"/>
                </a:lnTo>
                <a:lnTo>
                  <a:pt x="348152" y="57182"/>
                </a:lnTo>
                <a:close/>
              </a:path>
              <a:path w="6787784" h="928390">
                <a:moveTo>
                  <a:pt x="346641" y="55288"/>
                </a:moveTo>
                <a:lnTo>
                  <a:pt x="344377" y="75482"/>
                </a:lnTo>
                <a:lnTo>
                  <a:pt x="348862" y="70592"/>
                </a:lnTo>
                <a:lnTo>
                  <a:pt x="348152" y="57182"/>
                </a:lnTo>
                <a:lnTo>
                  <a:pt x="346641" y="55288"/>
                </a:lnTo>
                <a:close/>
              </a:path>
              <a:path w="6787784" h="928390">
                <a:moveTo>
                  <a:pt x="383114" y="79816"/>
                </a:moveTo>
                <a:lnTo>
                  <a:pt x="379620" y="90060"/>
                </a:lnTo>
                <a:lnTo>
                  <a:pt x="384617" y="94647"/>
                </a:lnTo>
                <a:lnTo>
                  <a:pt x="384293" y="73328"/>
                </a:lnTo>
                <a:lnTo>
                  <a:pt x="383114" y="79816"/>
                </a:lnTo>
                <a:close/>
              </a:path>
              <a:path w="6787784" h="928390">
                <a:moveTo>
                  <a:pt x="359159" y="67943"/>
                </a:moveTo>
                <a:lnTo>
                  <a:pt x="359139" y="70425"/>
                </a:lnTo>
                <a:lnTo>
                  <a:pt x="356046" y="72799"/>
                </a:lnTo>
                <a:lnTo>
                  <a:pt x="352052" y="75243"/>
                </a:lnTo>
                <a:lnTo>
                  <a:pt x="348022" y="77247"/>
                </a:lnTo>
                <a:lnTo>
                  <a:pt x="353587" y="84405"/>
                </a:lnTo>
                <a:lnTo>
                  <a:pt x="359991" y="80821"/>
                </a:lnTo>
                <a:lnTo>
                  <a:pt x="359159" y="67943"/>
                </a:lnTo>
                <a:close/>
              </a:path>
              <a:path w="6787784" h="928390">
                <a:moveTo>
                  <a:pt x="344377" y="75482"/>
                </a:moveTo>
                <a:lnTo>
                  <a:pt x="341532" y="88364"/>
                </a:lnTo>
                <a:lnTo>
                  <a:pt x="347331" y="87112"/>
                </a:lnTo>
                <a:lnTo>
                  <a:pt x="353587" y="84405"/>
                </a:lnTo>
                <a:lnTo>
                  <a:pt x="348022" y="77247"/>
                </a:lnTo>
                <a:lnTo>
                  <a:pt x="344823" y="78296"/>
                </a:lnTo>
                <a:lnTo>
                  <a:pt x="344377" y="75482"/>
                </a:lnTo>
                <a:close/>
              </a:path>
              <a:path w="6787784" h="928390">
                <a:moveTo>
                  <a:pt x="329251" y="20090"/>
                </a:moveTo>
                <a:lnTo>
                  <a:pt x="329383" y="72596"/>
                </a:lnTo>
                <a:lnTo>
                  <a:pt x="333597" y="74990"/>
                </a:lnTo>
                <a:lnTo>
                  <a:pt x="335073" y="79041"/>
                </a:lnTo>
                <a:lnTo>
                  <a:pt x="339792" y="31052"/>
                </a:lnTo>
                <a:lnTo>
                  <a:pt x="334279" y="29821"/>
                </a:lnTo>
                <a:lnTo>
                  <a:pt x="333393" y="28274"/>
                </a:lnTo>
                <a:lnTo>
                  <a:pt x="329251" y="20090"/>
                </a:lnTo>
                <a:close/>
              </a:path>
              <a:path w="6787784" h="928390">
                <a:moveTo>
                  <a:pt x="329251" y="20090"/>
                </a:moveTo>
                <a:lnTo>
                  <a:pt x="327917" y="15510"/>
                </a:lnTo>
                <a:lnTo>
                  <a:pt x="324289" y="8467"/>
                </a:lnTo>
                <a:lnTo>
                  <a:pt x="320356" y="13238"/>
                </a:lnTo>
                <a:lnTo>
                  <a:pt x="319363" y="16276"/>
                </a:lnTo>
                <a:lnTo>
                  <a:pt x="323146" y="71660"/>
                </a:lnTo>
                <a:lnTo>
                  <a:pt x="329383" y="72596"/>
                </a:lnTo>
                <a:lnTo>
                  <a:pt x="329251" y="20090"/>
                </a:lnTo>
                <a:close/>
              </a:path>
              <a:path w="6787784" h="928390">
                <a:moveTo>
                  <a:pt x="310982" y="61056"/>
                </a:moveTo>
                <a:lnTo>
                  <a:pt x="313234" y="61605"/>
                </a:lnTo>
                <a:lnTo>
                  <a:pt x="315598" y="71984"/>
                </a:lnTo>
                <a:lnTo>
                  <a:pt x="323146" y="71660"/>
                </a:lnTo>
                <a:lnTo>
                  <a:pt x="319363" y="16276"/>
                </a:lnTo>
                <a:lnTo>
                  <a:pt x="316639" y="22746"/>
                </a:lnTo>
                <a:lnTo>
                  <a:pt x="314224" y="25720"/>
                </a:lnTo>
                <a:lnTo>
                  <a:pt x="310982" y="61056"/>
                </a:lnTo>
                <a:close/>
              </a:path>
              <a:path w="6787784" h="928390">
                <a:moveTo>
                  <a:pt x="310915" y="64168"/>
                </a:moveTo>
                <a:lnTo>
                  <a:pt x="303146" y="64908"/>
                </a:lnTo>
                <a:lnTo>
                  <a:pt x="307451" y="73371"/>
                </a:lnTo>
                <a:lnTo>
                  <a:pt x="315598" y="71984"/>
                </a:lnTo>
                <a:lnTo>
                  <a:pt x="313234" y="61605"/>
                </a:lnTo>
                <a:lnTo>
                  <a:pt x="310915" y="64168"/>
                </a:lnTo>
                <a:close/>
              </a:path>
              <a:path w="6787784" h="928390">
                <a:moveTo>
                  <a:pt x="300238" y="64449"/>
                </a:moveTo>
                <a:lnTo>
                  <a:pt x="302138" y="63184"/>
                </a:lnTo>
                <a:lnTo>
                  <a:pt x="302476" y="13153"/>
                </a:lnTo>
                <a:lnTo>
                  <a:pt x="299419" y="75620"/>
                </a:lnTo>
                <a:lnTo>
                  <a:pt x="307451" y="73371"/>
                </a:lnTo>
                <a:lnTo>
                  <a:pt x="303146" y="64908"/>
                </a:lnTo>
                <a:lnTo>
                  <a:pt x="300238" y="64449"/>
                </a:lnTo>
                <a:close/>
              </a:path>
              <a:path w="6787784" h="928390">
                <a:moveTo>
                  <a:pt x="250936" y="89157"/>
                </a:moveTo>
                <a:lnTo>
                  <a:pt x="246280" y="88818"/>
                </a:lnTo>
                <a:lnTo>
                  <a:pt x="246984" y="91371"/>
                </a:lnTo>
                <a:lnTo>
                  <a:pt x="254146" y="90759"/>
                </a:lnTo>
                <a:lnTo>
                  <a:pt x="254510" y="89913"/>
                </a:lnTo>
                <a:lnTo>
                  <a:pt x="250936" y="89157"/>
                </a:lnTo>
                <a:close/>
              </a:path>
              <a:path w="6787784" h="928390">
                <a:moveTo>
                  <a:pt x="601747" y="24960"/>
                </a:moveTo>
                <a:lnTo>
                  <a:pt x="604232" y="59650"/>
                </a:lnTo>
                <a:lnTo>
                  <a:pt x="604588" y="90795"/>
                </a:lnTo>
                <a:lnTo>
                  <a:pt x="618100" y="86914"/>
                </a:lnTo>
                <a:lnTo>
                  <a:pt x="623728" y="91744"/>
                </a:lnTo>
                <a:lnTo>
                  <a:pt x="628431" y="95354"/>
                </a:lnTo>
                <a:lnTo>
                  <a:pt x="631100" y="96630"/>
                </a:lnTo>
                <a:lnTo>
                  <a:pt x="630494" y="62944"/>
                </a:lnTo>
                <a:lnTo>
                  <a:pt x="626611" y="64823"/>
                </a:lnTo>
                <a:lnTo>
                  <a:pt x="625477" y="63017"/>
                </a:lnTo>
                <a:lnTo>
                  <a:pt x="627449" y="72490"/>
                </a:lnTo>
                <a:lnTo>
                  <a:pt x="629275" y="76044"/>
                </a:lnTo>
                <a:lnTo>
                  <a:pt x="628953" y="80003"/>
                </a:lnTo>
                <a:lnTo>
                  <a:pt x="626137" y="82926"/>
                </a:lnTo>
                <a:lnTo>
                  <a:pt x="620485" y="83372"/>
                </a:lnTo>
                <a:lnTo>
                  <a:pt x="611652" y="79900"/>
                </a:lnTo>
                <a:lnTo>
                  <a:pt x="604744" y="17606"/>
                </a:lnTo>
                <a:lnTo>
                  <a:pt x="601747" y="24960"/>
                </a:lnTo>
                <a:close/>
              </a:path>
              <a:path w="6787784" h="928390">
                <a:moveTo>
                  <a:pt x="611652" y="79900"/>
                </a:moveTo>
                <a:lnTo>
                  <a:pt x="612510" y="78677"/>
                </a:lnTo>
                <a:lnTo>
                  <a:pt x="618722" y="72366"/>
                </a:lnTo>
                <a:lnTo>
                  <a:pt x="623816" y="70784"/>
                </a:lnTo>
                <a:lnTo>
                  <a:pt x="627449" y="72490"/>
                </a:lnTo>
                <a:lnTo>
                  <a:pt x="625477" y="63017"/>
                </a:lnTo>
                <a:lnTo>
                  <a:pt x="624766" y="20322"/>
                </a:lnTo>
                <a:lnTo>
                  <a:pt x="618451" y="20271"/>
                </a:lnTo>
                <a:lnTo>
                  <a:pt x="611652" y="79900"/>
                </a:lnTo>
                <a:close/>
              </a:path>
              <a:path w="6787784" h="928390">
                <a:moveTo>
                  <a:pt x="611652" y="79900"/>
                </a:moveTo>
                <a:lnTo>
                  <a:pt x="618451" y="20271"/>
                </a:lnTo>
                <a:lnTo>
                  <a:pt x="611356" y="19259"/>
                </a:lnTo>
                <a:lnTo>
                  <a:pt x="604744" y="17606"/>
                </a:lnTo>
                <a:lnTo>
                  <a:pt x="611652" y="79900"/>
                </a:lnTo>
                <a:close/>
              </a:path>
              <a:path w="6787784" h="928390">
                <a:moveTo>
                  <a:pt x="632789" y="8143"/>
                </a:moveTo>
                <a:lnTo>
                  <a:pt x="626536" y="7482"/>
                </a:lnTo>
                <a:lnTo>
                  <a:pt x="628533" y="13762"/>
                </a:lnTo>
                <a:lnTo>
                  <a:pt x="629999" y="16271"/>
                </a:lnTo>
                <a:lnTo>
                  <a:pt x="630154" y="52002"/>
                </a:lnTo>
                <a:lnTo>
                  <a:pt x="631605" y="51966"/>
                </a:lnTo>
                <a:lnTo>
                  <a:pt x="635635" y="56368"/>
                </a:lnTo>
                <a:lnTo>
                  <a:pt x="641427" y="9437"/>
                </a:lnTo>
                <a:lnTo>
                  <a:pt x="632789" y="8143"/>
                </a:lnTo>
                <a:close/>
              </a:path>
              <a:path w="6787784" h="928390">
                <a:moveTo>
                  <a:pt x="626536" y="7482"/>
                </a:moveTo>
                <a:lnTo>
                  <a:pt x="623313" y="7899"/>
                </a:lnTo>
                <a:lnTo>
                  <a:pt x="623763" y="9843"/>
                </a:lnTo>
                <a:lnTo>
                  <a:pt x="628533" y="13762"/>
                </a:lnTo>
                <a:lnTo>
                  <a:pt x="626536" y="7482"/>
                </a:lnTo>
                <a:close/>
              </a:path>
              <a:path w="6787784" h="928390">
                <a:moveTo>
                  <a:pt x="740322" y="70461"/>
                </a:moveTo>
                <a:lnTo>
                  <a:pt x="737886" y="72918"/>
                </a:lnTo>
                <a:lnTo>
                  <a:pt x="742721" y="83613"/>
                </a:lnTo>
                <a:lnTo>
                  <a:pt x="750385" y="9792"/>
                </a:lnTo>
                <a:lnTo>
                  <a:pt x="739985" y="61189"/>
                </a:lnTo>
                <a:lnTo>
                  <a:pt x="737213" y="61724"/>
                </a:lnTo>
                <a:lnTo>
                  <a:pt x="733503" y="61885"/>
                </a:lnTo>
                <a:lnTo>
                  <a:pt x="729164" y="61718"/>
                </a:lnTo>
                <a:lnTo>
                  <a:pt x="724636" y="72373"/>
                </a:lnTo>
                <a:lnTo>
                  <a:pt x="740322" y="70461"/>
                </a:lnTo>
                <a:close/>
              </a:path>
              <a:path w="6787784" h="928390">
                <a:moveTo>
                  <a:pt x="730128" y="83015"/>
                </a:moveTo>
                <a:lnTo>
                  <a:pt x="730649" y="84903"/>
                </a:lnTo>
                <a:lnTo>
                  <a:pt x="733316" y="85317"/>
                </a:lnTo>
                <a:lnTo>
                  <a:pt x="737537" y="84729"/>
                </a:lnTo>
                <a:lnTo>
                  <a:pt x="742721" y="83613"/>
                </a:lnTo>
                <a:lnTo>
                  <a:pt x="737886" y="72918"/>
                </a:lnTo>
                <a:lnTo>
                  <a:pt x="732344" y="79177"/>
                </a:lnTo>
                <a:lnTo>
                  <a:pt x="730128" y="83015"/>
                </a:lnTo>
                <a:close/>
              </a:path>
              <a:path w="6787784" h="928390">
                <a:moveTo>
                  <a:pt x="724636" y="72373"/>
                </a:moveTo>
                <a:lnTo>
                  <a:pt x="729164" y="61718"/>
                </a:lnTo>
                <a:lnTo>
                  <a:pt x="724507" y="61269"/>
                </a:lnTo>
                <a:lnTo>
                  <a:pt x="719840" y="60582"/>
                </a:lnTo>
                <a:lnTo>
                  <a:pt x="715472" y="59702"/>
                </a:lnTo>
                <a:lnTo>
                  <a:pt x="713855" y="71601"/>
                </a:lnTo>
                <a:lnTo>
                  <a:pt x="724636" y="72373"/>
                </a:lnTo>
                <a:close/>
              </a:path>
              <a:path w="6787784" h="928390">
                <a:moveTo>
                  <a:pt x="715472" y="59702"/>
                </a:moveTo>
                <a:lnTo>
                  <a:pt x="711713" y="58674"/>
                </a:lnTo>
                <a:lnTo>
                  <a:pt x="708873" y="57544"/>
                </a:lnTo>
                <a:lnTo>
                  <a:pt x="708953" y="53986"/>
                </a:lnTo>
                <a:lnTo>
                  <a:pt x="712877" y="52895"/>
                </a:lnTo>
                <a:lnTo>
                  <a:pt x="719267" y="51926"/>
                </a:lnTo>
                <a:lnTo>
                  <a:pt x="713394" y="21055"/>
                </a:lnTo>
                <a:lnTo>
                  <a:pt x="706887" y="69206"/>
                </a:lnTo>
                <a:lnTo>
                  <a:pt x="713855" y="71601"/>
                </a:lnTo>
                <a:lnTo>
                  <a:pt x="715472" y="59702"/>
                </a:lnTo>
                <a:close/>
              </a:path>
              <a:path w="6787784" h="928390">
                <a:moveTo>
                  <a:pt x="690365" y="70854"/>
                </a:moveTo>
                <a:lnTo>
                  <a:pt x="691022" y="69940"/>
                </a:lnTo>
                <a:lnTo>
                  <a:pt x="695306" y="64567"/>
                </a:lnTo>
                <a:lnTo>
                  <a:pt x="697004" y="9960"/>
                </a:lnTo>
                <a:lnTo>
                  <a:pt x="686929" y="11975"/>
                </a:lnTo>
                <a:lnTo>
                  <a:pt x="695133" y="17343"/>
                </a:lnTo>
                <a:lnTo>
                  <a:pt x="693850" y="19958"/>
                </a:lnTo>
                <a:lnTo>
                  <a:pt x="690365" y="70854"/>
                </a:lnTo>
                <a:close/>
              </a:path>
              <a:path w="6787784" h="928390">
                <a:moveTo>
                  <a:pt x="683138" y="83047"/>
                </a:moveTo>
                <a:lnTo>
                  <a:pt x="684284" y="84919"/>
                </a:lnTo>
                <a:lnTo>
                  <a:pt x="686374" y="80486"/>
                </a:lnTo>
                <a:lnTo>
                  <a:pt x="690365" y="70854"/>
                </a:lnTo>
                <a:lnTo>
                  <a:pt x="693850" y="19958"/>
                </a:lnTo>
                <a:lnTo>
                  <a:pt x="688865" y="21207"/>
                </a:lnTo>
                <a:lnTo>
                  <a:pt x="685985" y="17302"/>
                </a:lnTo>
                <a:lnTo>
                  <a:pt x="683138" y="83047"/>
                </a:lnTo>
                <a:close/>
              </a:path>
              <a:path w="6787784" h="928390">
                <a:moveTo>
                  <a:pt x="634044" y="86755"/>
                </a:moveTo>
                <a:lnTo>
                  <a:pt x="635999" y="82629"/>
                </a:lnTo>
                <a:lnTo>
                  <a:pt x="639701" y="78677"/>
                </a:lnTo>
                <a:lnTo>
                  <a:pt x="645781" y="75315"/>
                </a:lnTo>
                <a:lnTo>
                  <a:pt x="654870" y="72961"/>
                </a:lnTo>
                <a:lnTo>
                  <a:pt x="667597" y="72033"/>
                </a:lnTo>
                <a:lnTo>
                  <a:pt x="674298" y="70334"/>
                </a:lnTo>
                <a:lnTo>
                  <a:pt x="678995" y="71599"/>
                </a:lnTo>
                <a:lnTo>
                  <a:pt x="675200" y="12631"/>
                </a:lnTo>
                <a:lnTo>
                  <a:pt x="663277" y="12129"/>
                </a:lnTo>
                <a:lnTo>
                  <a:pt x="651805" y="10915"/>
                </a:lnTo>
                <a:lnTo>
                  <a:pt x="641427" y="9437"/>
                </a:lnTo>
                <a:lnTo>
                  <a:pt x="636457" y="57351"/>
                </a:lnTo>
                <a:lnTo>
                  <a:pt x="634044" y="86755"/>
                </a:lnTo>
                <a:close/>
              </a:path>
              <a:path w="6787784" h="928390">
                <a:moveTo>
                  <a:pt x="636457" y="57351"/>
                </a:moveTo>
                <a:lnTo>
                  <a:pt x="630494" y="62944"/>
                </a:lnTo>
                <a:lnTo>
                  <a:pt x="631100" y="96630"/>
                </a:lnTo>
                <a:lnTo>
                  <a:pt x="632858" y="93853"/>
                </a:lnTo>
                <a:lnTo>
                  <a:pt x="633208" y="90635"/>
                </a:lnTo>
                <a:lnTo>
                  <a:pt x="634044" y="86755"/>
                </a:lnTo>
                <a:lnTo>
                  <a:pt x="636457" y="57351"/>
                </a:lnTo>
                <a:close/>
              </a:path>
              <a:path w="6787784" h="928390">
                <a:moveTo>
                  <a:pt x="580644" y="57874"/>
                </a:moveTo>
                <a:lnTo>
                  <a:pt x="585339" y="59965"/>
                </a:lnTo>
                <a:lnTo>
                  <a:pt x="591191" y="26609"/>
                </a:lnTo>
                <a:lnTo>
                  <a:pt x="595322" y="25472"/>
                </a:lnTo>
                <a:lnTo>
                  <a:pt x="601747" y="24960"/>
                </a:lnTo>
                <a:lnTo>
                  <a:pt x="604744" y="17606"/>
                </a:lnTo>
                <a:lnTo>
                  <a:pt x="599879" y="15629"/>
                </a:lnTo>
                <a:lnTo>
                  <a:pt x="600440" y="11979"/>
                </a:lnTo>
                <a:lnTo>
                  <a:pt x="585057" y="6944"/>
                </a:lnTo>
                <a:lnTo>
                  <a:pt x="580644" y="57874"/>
                </a:lnTo>
                <a:close/>
              </a:path>
              <a:path w="6787784" h="928390">
                <a:moveTo>
                  <a:pt x="629036" y="19095"/>
                </a:moveTo>
                <a:lnTo>
                  <a:pt x="624766" y="20322"/>
                </a:lnTo>
                <a:lnTo>
                  <a:pt x="625477" y="63017"/>
                </a:lnTo>
                <a:lnTo>
                  <a:pt x="626250" y="59178"/>
                </a:lnTo>
                <a:lnTo>
                  <a:pt x="628089" y="54956"/>
                </a:lnTo>
                <a:lnTo>
                  <a:pt x="630154" y="52002"/>
                </a:lnTo>
                <a:lnTo>
                  <a:pt x="629999" y="16271"/>
                </a:lnTo>
                <a:lnTo>
                  <a:pt x="629036" y="19095"/>
                </a:lnTo>
                <a:close/>
              </a:path>
              <a:path w="6787784" h="928390">
                <a:moveTo>
                  <a:pt x="733065" y="92550"/>
                </a:moveTo>
                <a:lnTo>
                  <a:pt x="733290" y="95793"/>
                </a:lnTo>
                <a:lnTo>
                  <a:pt x="736798" y="94998"/>
                </a:lnTo>
                <a:lnTo>
                  <a:pt x="740256" y="92417"/>
                </a:lnTo>
                <a:lnTo>
                  <a:pt x="740326" y="90306"/>
                </a:lnTo>
                <a:lnTo>
                  <a:pt x="733675" y="90918"/>
                </a:lnTo>
                <a:lnTo>
                  <a:pt x="733065" y="92550"/>
                </a:lnTo>
                <a:close/>
              </a:path>
              <a:path w="6787784" h="928390">
                <a:moveTo>
                  <a:pt x="213830" y="849493"/>
                </a:moveTo>
                <a:lnTo>
                  <a:pt x="210446" y="851823"/>
                </a:lnTo>
                <a:lnTo>
                  <a:pt x="211297" y="853704"/>
                </a:lnTo>
                <a:lnTo>
                  <a:pt x="213209" y="851729"/>
                </a:lnTo>
                <a:lnTo>
                  <a:pt x="215434" y="848776"/>
                </a:lnTo>
                <a:lnTo>
                  <a:pt x="213830" y="849493"/>
                </a:lnTo>
                <a:close/>
              </a:path>
              <a:path w="6787784" h="928390">
                <a:moveTo>
                  <a:pt x="230748" y="842892"/>
                </a:moveTo>
                <a:lnTo>
                  <a:pt x="245107" y="838541"/>
                </a:lnTo>
                <a:lnTo>
                  <a:pt x="243492" y="837633"/>
                </a:lnTo>
                <a:lnTo>
                  <a:pt x="230269" y="832304"/>
                </a:lnTo>
                <a:lnTo>
                  <a:pt x="220560" y="831781"/>
                </a:lnTo>
                <a:lnTo>
                  <a:pt x="220460" y="846530"/>
                </a:lnTo>
                <a:lnTo>
                  <a:pt x="230748" y="842892"/>
                </a:lnTo>
                <a:close/>
              </a:path>
              <a:path w="6787784" h="928390">
                <a:moveTo>
                  <a:pt x="204355" y="840264"/>
                </a:moveTo>
                <a:lnTo>
                  <a:pt x="206200" y="842717"/>
                </a:lnTo>
                <a:lnTo>
                  <a:pt x="212342" y="841029"/>
                </a:lnTo>
                <a:lnTo>
                  <a:pt x="216018" y="841105"/>
                </a:lnTo>
                <a:lnTo>
                  <a:pt x="217402" y="845087"/>
                </a:lnTo>
                <a:lnTo>
                  <a:pt x="215824" y="848258"/>
                </a:lnTo>
                <a:lnTo>
                  <a:pt x="215434" y="848776"/>
                </a:lnTo>
                <a:lnTo>
                  <a:pt x="220460" y="846530"/>
                </a:lnTo>
                <a:lnTo>
                  <a:pt x="220560" y="831781"/>
                </a:lnTo>
                <a:lnTo>
                  <a:pt x="213548" y="834184"/>
                </a:lnTo>
                <a:lnTo>
                  <a:pt x="208418" y="837638"/>
                </a:lnTo>
                <a:lnTo>
                  <a:pt x="204355" y="840264"/>
                </a:lnTo>
                <a:close/>
              </a:path>
              <a:path w="6787784" h="928390">
                <a:moveTo>
                  <a:pt x="200542" y="840186"/>
                </a:moveTo>
                <a:lnTo>
                  <a:pt x="196164" y="835526"/>
                </a:lnTo>
                <a:lnTo>
                  <a:pt x="197788" y="846275"/>
                </a:lnTo>
                <a:lnTo>
                  <a:pt x="206200" y="842717"/>
                </a:lnTo>
                <a:lnTo>
                  <a:pt x="204355" y="840264"/>
                </a:lnTo>
                <a:lnTo>
                  <a:pt x="200542" y="840186"/>
                </a:lnTo>
                <a:close/>
              </a:path>
              <a:path w="6787784" h="928390">
                <a:moveTo>
                  <a:pt x="196147" y="835667"/>
                </a:moveTo>
                <a:lnTo>
                  <a:pt x="193339" y="847495"/>
                </a:lnTo>
                <a:lnTo>
                  <a:pt x="195730" y="858306"/>
                </a:lnTo>
                <a:lnTo>
                  <a:pt x="195850" y="853607"/>
                </a:lnTo>
                <a:lnTo>
                  <a:pt x="197788" y="846275"/>
                </a:lnTo>
                <a:lnTo>
                  <a:pt x="196164" y="835526"/>
                </a:lnTo>
                <a:lnTo>
                  <a:pt x="196147" y="835667"/>
                </a:lnTo>
                <a:close/>
              </a:path>
              <a:path w="6787784" h="928390">
                <a:moveTo>
                  <a:pt x="225352" y="11805"/>
                </a:moveTo>
                <a:lnTo>
                  <a:pt x="216857" y="10848"/>
                </a:lnTo>
                <a:lnTo>
                  <a:pt x="213621" y="32740"/>
                </a:lnTo>
                <a:lnTo>
                  <a:pt x="216115" y="48043"/>
                </a:lnTo>
                <a:lnTo>
                  <a:pt x="216611" y="52036"/>
                </a:lnTo>
                <a:lnTo>
                  <a:pt x="219140" y="52248"/>
                </a:lnTo>
                <a:lnTo>
                  <a:pt x="229805" y="50403"/>
                </a:lnTo>
                <a:lnTo>
                  <a:pt x="228258" y="26132"/>
                </a:lnTo>
                <a:lnTo>
                  <a:pt x="232600" y="20719"/>
                </a:lnTo>
                <a:lnTo>
                  <a:pt x="225352" y="11805"/>
                </a:lnTo>
                <a:lnTo>
                  <a:pt x="221565" y="26349"/>
                </a:lnTo>
                <a:lnTo>
                  <a:pt x="225945" y="27723"/>
                </a:lnTo>
                <a:lnTo>
                  <a:pt x="227950" y="47877"/>
                </a:lnTo>
                <a:lnTo>
                  <a:pt x="221885" y="42169"/>
                </a:lnTo>
                <a:lnTo>
                  <a:pt x="218786" y="35508"/>
                </a:lnTo>
                <a:lnTo>
                  <a:pt x="216550" y="49557"/>
                </a:lnTo>
                <a:lnTo>
                  <a:pt x="218786" y="35508"/>
                </a:lnTo>
                <a:lnTo>
                  <a:pt x="221565" y="26349"/>
                </a:lnTo>
                <a:lnTo>
                  <a:pt x="225352" y="11805"/>
                </a:lnTo>
                <a:close/>
              </a:path>
              <a:path w="6787784" h="928390">
                <a:moveTo>
                  <a:pt x="211266" y="39839"/>
                </a:moveTo>
                <a:lnTo>
                  <a:pt x="216611" y="52036"/>
                </a:lnTo>
                <a:lnTo>
                  <a:pt x="216115" y="48043"/>
                </a:lnTo>
                <a:lnTo>
                  <a:pt x="213621" y="32740"/>
                </a:lnTo>
                <a:lnTo>
                  <a:pt x="216857" y="10848"/>
                </a:lnTo>
                <a:lnTo>
                  <a:pt x="208433" y="12351"/>
                </a:lnTo>
                <a:lnTo>
                  <a:pt x="205125" y="51074"/>
                </a:lnTo>
                <a:lnTo>
                  <a:pt x="216611" y="52036"/>
                </a:lnTo>
                <a:lnTo>
                  <a:pt x="211266" y="39839"/>
                </a:lnTo>
                <a:close/>
              </a:path>
              <a:path w="6787784" h="928390">
                <a:moveTo>
                  <a:pt x="192580" y="10653"/>
                </a:moveTo>
                <a:lnTo>
                  <a:pt x="196847" y="52566"/>
                </a:lnTo>
                <a:lnTo>
                  <a:pt x="205125" y="51074"/>
                </a:lnTo>
                <a:lnTo>
                  <a:pt x="208433" y="12351"/>
                </a:lnTo>
                <a:lnTo>
                  <a:pt x="202384" y="16646"/>
                </a:lnTo>
                <a:lnTo>
                  <a:pt x="201453" y="15591"/>
                </a:lnTo>
                <a:lnTo>
                  <a:pt x="192580" y="10653"/>
                </a:lnTo>
                <a:close/>
              </a:path>
              <a:path w="6787784" h="928390">
                <a:moveTo>
                  <a:pt x="174004" y="17512"/>
                </a:moveTo>
                <a:lnTo>
                  <a:pt x="164832" y="23483"/>
                </a:lnTo>
                <a:lnTo>
                  <a:pt x="167642" y="62267"/>
                </a:lnTo>
                <a:lnTo>
                  <a:pt x="170314" y="57729"/>
                </a:lnTo>
                <a:lnTo>
                  <a:pt x="174488" y="57935"/>
                </a:lnTo>
                <a:lnTo>
                  <a:pt x="183342" y="12265"/>
                </a:lnTo>
                <a:lnTo>
                  <a:pt x="174004" y="17512"/>
                </a:lnTo>
                <a:close/>
              </a:path>
              <a:path w="6787784" h="928390">
                <a:moveTo>
                  <a:pt x="217018" y="68731"/>
                </a:moveTo>
                <a:lnTo>
                  <a:pt x="219079" y="73921"/>
                </a:lnTo>
                <a:lnTo>
                  <a:pt x="219140" y="52248"/>
                </a:lnTo>
                <a:lnTo>
                  <a:pt x="216642" y="53273"/>
                </a:lnTo>
                <a:lnTo>
                  <a:pt x="216370" y="57987"/>
                </a:lnTo>
                <a:lnTo>
                  <a:pt x="216305" y="63279"/>
                </a:lnTo>
                <a:lnTo>
                  <a:pt x="217018" y="68731"/>
                </a:lnTo>
                <a:close/>
              </a:path>
              <a:path w="6787784" h="928390">
                <a:moveTo>
                  <a:pt x="233481" y="20269"/>
                </a:moveTo>
                <a:lnTo>
                  <a:pt x="232600" y="20719"/>
                </a:lnTo>
                <a:lnTo>
                  <a:pt x="229805" y="50403"/>
                </a:lnTo>
                <a:lnTo>
                  <a:pt x="225375" y="76622"/>
                </a:lnTo>
                <a:lnTo>
                  <a:pt x="223057" y="78432"/>
                </a:lnTo>
                <a:lnTo>
                  <a:pt x="221541" y="76713"/>
                </a:lnTo>
                <a:lnTo>
                  <a:pt x="216883" y="76824"/>
                </a:lnTo>
                <a:lnTo>
                  <a:pt x="218954" y="83648"/>
                </a:lnTo>
                <a:lnTo>
                  <a:pt x="223505" y="78668"/>
                </a:lnTo>
                <a:lnTo>
                  <a:pt x="229524" y="81842"/>
                </a:lnTo>
                <a:lnTo>
                  <a:pt x="239051" y="83734"/>
                </a:lnTo>
                <a:lnTo>
                  <a:pt x="233481" y="20269"/>
                </a:lnTo>
                <a:close/>
              </a:path>
              <a:path w="6787784" h="928390">
                <a:moveTo>
                  <a:pt x="225375" y="76622"/>
                </a:moveTo>
                <a:lnTo>
                  <a:pt x="221191" y="76316"/>
                </a:lnTo>
                <a:lnTo>
                  <a:pt x="221541" y="76713"/>
                </a:lnTo>
                <a:lnTo>
                  <a:pt x="223057" y="78432"/>
                </a:lnTo>
                <a:lnTo>
                  <a:pt x="225375" y="76622"/>
                </a:lnTo>
                <a:close/>
              </a:path>
              <a:path w="6787784" h="928390">
                <a:moveTo>
                  <a:pt x="225945" y="27723"/>
                </a:moveTo>
                <a:lnTo>
                  <a:pt x="221565" y="26349"/>
                </a:lnTo>
                <a:lnTo>
                  <a:pt x="218786" y="35508"/>
                </a:lnTo>
                <a:lnTo>
                  <a:pt x="221885" y="42169"/>
                </a:lnTo>
                <a:lnTo>
                  <a:pt x="227950" y="47877"/>
                </a:lnTo>
                <a:lnTo>
                  <a:pt x="225945" y="27723"/>
                </a:lnTo>
                <a:close/>
              </a:path>
              <a:path w="6787784" h="928390">
                <a:moveTo>
                  <a:pt x="231619" y="14892"/>
                </a:moveTo>
                <a:lnTo>
                  <a:pt x="225352" y="11805"/>
                </a:lnTo>
                <a:lnTo>
                  <a:pt x="232600" y="20719"/>
                </a:lnTo>
                <a:lnTo>
                  <a:pt x="233355" y="19778"/>
                </a:lnTo>
                <a:lnTo>
                  <a:pt x="231619" y="14892"/>
                </a:lnTo>
                <a:close/>
              </a:path>
              <a:path w="6787784" h="928390">
                <a:moveTo>
                  <a:pt x="561194" y="86975"/>
                </a:moveTo>
                <a:lnTo>
                  <a:pt x="571229" y="89142"/>
                </a:lnTo>
                <a:lnTo>
                  <a:pt x="563772" y="85324"/>
                </a:lnTo>
                <a:lnTo>
                  <a:pt x="559888" y="85258"/>
                </a:lnTo>
                <a:lnTo>
                  <a:pt x="559564" y="85667"/>
                </a:lnTo>
                <a:lnTo>
                  <a:pt x="561194" y="86975"/>
                </a:lnTo>
                <a:close/>
              </a:path>
              <a:path w="6787784" h="928390">
                <a:moveTo>
                  <a:pt x="551508" y="69"/>
                </a:moveTo>
                <a:lnTo>
                  <a:pt x="547836" y="2481"/>
                </a:lnTo>
                <a:lnTo>
                  <a:pt x="551593" y="3769"/>
                </a:lnTo>
                <a:lnTo>
                  <a:pt x="555833" y="2815"/>
                </a:lnTo>
                <a:lnTo>
                  <a:pt x="551508" y="69"/>
                </a:lnTo>
                <a:close/>
              </a:path>
              <a:path w="6787784" h="928390">
                <a:moveTo>
                  <a:pt x="484889" y="9479"/>
                </a:moveTo>
                <a:lnTo>
                  <a:pt x="484724" y="7763"/>
                </a:lnTo>
                <a:lnTo>
                  <a:pt x="481862" y="9805"/>
                </a:lnTo>
                <a:lnTo>
                  <a:pt x="476519" y="13735"/>
                </a:lnTo>
                <a:lnTo>
                  <a:pt x="473956" y="57840"/>
                </a:lnTo>
                <a:lnTo>
                  <a:pt x="473102" y="60790"/>
                </a:lnTo>
                <a:lnTo>
                  <a:pt x="474422" y="77157"/>
                </a:lnTo>
                <a:lnTo>
                  <a:pt x="482738" y="72461"/>
                </a:lnTo>
                <a:lnTo>
                  <a:pt x="482215" y="16646"/>
                </a:lnTo>
                <a:lnTo>
                  <a:pt x="484889" y="9479"/>
                </a:lnTo>
                <a:close/>
              </a:path>
              <a:path w="6787784" h="928390">
                <a:moveTo>
                  <a:pt x="467195" y="76097"/>
                </a:moveTo>
                <a:lnTo>
                  <a:pt x="467495" y="77008"/>
                </a:lnTo>
                <a:lnTo>
                  <a:pt x="469468" y="82394"/>
                </a:lnTo>
                <a:lnTo>
                  <a:pt x="470888" y="81456"/>
                </a:lnTo>
                <a:lnTo>
                  <a:pt x="474422" y="77157"/>
                </a:lnTo>
                <a:lnTo>
                  <a:pt x="473102" y="60790"/>
                </a:lnTo>
                <a:lnTo>
                  <a:pt x="469380" y="62834"/>
                </a:lnTo>
                <a:lnTo>
                  <a:pt x="467195" y="76097"/>
                </a:lnTo>
                <a:close/>
              </a:path>
              <a:path w="6787784" h="928390">
                <a:moveTo>
                  <a:pt x="439385" y="79406"/>
                </a:moveTo>
                <a:lnTo>
                  <a:pt x="445665" y="82822"/>
                </a:lnTo>
                <a:lnTo>
                  <a:pt x="447829" y="85381"/>
                </a:lnTo>
                <a:lnTo>
                  <a:pt x="453152" y="80440"/>
                </a:lnTo>
                <a:lnTo>
                  <a:pt x="460969" y="74824"/>
                </a:lnTo>
                <a:lnTo>
                  <a:pt x="467195" y="76097"/>
                </a:lnTo>
                <a:lnTo>
                  <a:pt x="469380" y="62834"/>
                </a:lnTo>
                <a:lnTo>
                  <a:pt x="464999" y="64589"/>
                </a:lnTo>
                <a:lnTo>
                  <a:pt x="461111" y="65551"/>
                </a:lnTo>
                <a:lnTo>
                  <a:pt x="459430" y="63089"/>
                </a:lnTo>
                <a:lnTo>
                  <a:pt x="459238" y="19779"/>
                </a:lnTo>
                <a:lnTo>
                  <a:pt x="447729" y="18154"/>
                </a:lnTo>
                <a:lnTo>
                  <a:pt x="439385" y="79406"/>
                </a:lnTo>
                <a:close/>
              </a:path>
              <a:path w="6787784" h="928390">
                <a:moveTo>
                  <a:pt x="409503" y="15645"/>
                </a:moveTo>
                <a:lnTo>
                  <a:pt x="413633" y="73542"/>
                </a:lnTo>
                <a:lnTo>
                  <a:pt x="421936" y="74224"/>
                </a:lnTo>
                <a:lnTo>
                  <a:pt x="430997" y="76360"/>
                </a:lnTo>
                <a:lnTo>
                  <a:pt x="439385" y="79406"/>
                </a:lnTo>
                <a:lnTo>
                  <a:pt x="447729" y="18154"/>
                </a:lnTo>
                <a:lnTo>
                  <a:pt x="435533" y="10896"/>
                </a:lnTo>
                <a:lnTo>
                  <a:pt x="424246" y="8184"/>
                </a:lnTo>
                <a:lnTo>
                  <a:pt x="415845" y="10357"/>
                </a:lnTo>
                <a:lnTo>
                  <a:pt x="409503" y="15645"/>
                </a:lnTo>
                <a:close/>
              </a:path>
              <a:path w="6787784" h="928390">
                <a:moveTo>
                  <a:pt x="888523" y="19071"/>
                </a:moveTo>
                <a:lnTo>
                  <a:pt x="884751" y="21928"/>
                </a:lnTo>
                <a:lnTo>
                  <a:pt x="881753" y="24027"/>
                </a:lnTo>
                <a:lnTo>
                  <a:pt x="882740" y="22429"/>
                </a:lnTo>
                <a:lnTo>
                  <a:pt x="889057" y="16974"/>
                </a:lnTo>
                <a:lnTo>
                  <a:pt x="892821" y="14732"/>
                </a:lnTo>
                <a:lnTo>
                  <a:pt x="893890" y="8842"/>
                </a:lnTo>
                <a:lnTo>
                  <a:pt x="879512" y="9698"/>
                </a:lnTo>
                <a:lnTo>
                  <a:pt x="886417" y="80839"/>
                </a:lnTo>
                <a:lnTo>
                  <a:pt x="888523" y="19071"/>
                </a:lnTo>
                <a:close/>
              </a:path>
              <a:path w="6787784" h="928390">
                <a:moveTo>
                  <a:pt x="888804" y="91872"/>
                </a:moveTo>
                <a:lnTo>
                  <a:pt x="889572" y="94009"/>
                </a:lnTo>
                <a:lnTo>
                  <a:pt x="892789" y="93050"/>
                </a:lnTo>
                <a:lnTo>
                  <a:pt x="897735" y="89686"/>
                </a:lnTo>
                <a:lnTo>
                  <a:pt x="903693" y="84607"/>
                </a:lnTo>
                <a:lnTo>
                  <a:pt x="909943" y="78505"/>
                </a:lnTo>
                <a:lnTo>
                  <a:pt x="905160" y="8988"/>
                </a:lnTo>
                <a:lnTo>
                  <a:pt x="895279" y="78982"/>
                </a:lnTo>
                <a:lnTo>
                  <a:pt x="891205" y="85948"/>
                </a:lnTo>
                <a:lnTo>
                  <a:pt x="888804" y="91872"/>
                </a:lnTo>
                <a:close/>
              </a:path>
              <a:path w="6787784" h="928390">
                <a:moveTo>
                  <a:pt x="742721" y="83613"/>
                </a:moveTo>
                <a:lnTo>
                  <a:pt x="748278" y="82443"/>
                </a:lnTo>
                <a:lnTo>
                  <a:pt x="753616" y="81692"/>
                </a:lnTo>
                <a:lnTo>
                  <a:pt x="758145" y="81834"/>
                </a:lnTo>
                <a:lnTo>
                  <a:pt x="761273" y="83342"/>
                </a:lnTo>
                <a:lnTo>
                  <a:pt x="762410" y="86691"/>
                </a:lnTo>
                <a:lnTo>
                  <a:pt x="760964" y="92353"/>
                </a:lnTo>
                <a:lnTo>
                  <a:pt x="755222" y="94598"/>
                </a:lnTo>
                <a:lnTo>
                  <a:pt x="752599" y="97348"/>
                </a:lnTo>
                <a:lnTo>
                  <a:pt x="756522" y="98696"/>
                </a:lnTo>
                <a:lnTo>
                  <a:pt x="764489" y="98465"/>
                </a:lnTo>
                <a:lnTo>
                  <a:pt x="762563" y="76729"/>
                </a:lnTo>
                <a:lnTo>
                  <a:pt x="759542" y="78903"/>
                </a:lnTo>
                <a:lnTo>
                  <a:pt x="759108" y="7491"/>
                </a:lnTo>
                <a:lnTo>
                  <a:pt x="750385" y="9792"/>
                </a:lnTo>
                <a:lnTo>
                  <a:pt x="742721" y="83613"/>
                </a:lnTo>
                <a:close/>
              </a:path>
              <a:path w="6787784" h="928390">
                <a:moveTo>
                  <a:pt x="739583" y="56899"/>
                </a:moveTo>
                <a:lnTo>
                  <a:pt x="739985" y="61189"/>
                </a:lnTo>
                <a:lnTo>
                  <a:pt x="750385" y="9792"/>
                </a:lnTo>
                <a:lnTo>
                  <a:pt x="738863" y="16514"/>
                </a:lnTo>
                <a:lnTo>
                  <a:pt x="738570" y="23370"/>
                </a:lnTo>
                <a:lnTo>
                  <a:pt x="735512" y="54423"/>
                </a:lnTo>
                <a:lnTo>
                  <a:pt x="739583" y="56899"/>
                </a:lnTo>
                <a:close/>
              </a:path>
              <a:path w="6787784" h="928390">
                <a:moveTo>
                  <a:pt x="733130" y="26899"/>
                </a:moveTo>
                <a:lnTo>
                  <a:pt x="723981" y="25530"/>
                </a:lnTo>
                <a:lnTo>
                  <a:pt x="728430" y="51124"/>
                </a:lnTo>
                <a:lnTo>
                  <a:pt x="728957" y="51349"/>
                </a:lnTo>
                <a:lnTo>
                  <a:pt x="735512" y="54423"/>
                </a:lnTo>
                <a:lnTo>
                  <a:pt x="738570" y="23370"/>
                </a:lnTo>
                <a:lnTo>
                  <a:pt x="733130" y="26899"/>
                </a:lnTo>
                <a:close/>
              </a:path>
              <a:path w="6787784" h="928390">
                <a:moveTo>
                  <a:pt x="723981" y="25530"/>
                </a:moveTo>
                <a:lnTo>
                  <a:pt x="713394" y="21055"/>
                </a:lnTo>
                <a:lnTo>
                  <a:pt x="719267" y="51926"/>
                </a:lnTo>
                <a:lnTo>
                  <a:pt x="728430" y="51124"/>
                </a:lnTo>
                <a:lnTo>
                  <a:pt x="723981" y="25530"/>
                </a:lnTo>
                <a:close/>
              </a:path>
              <a:path w="6787784" h="928390">
                <a:moveTo>
                  <a:pt x="703644" y="15267"/>
                </a:moveTo>
                <a:lnTo>
                  <a:pt x="697004" y="9960"/>
                </a:lnTo>
                <a:lnTo>
                  <a:pt x="697942" y="62867"/>
                </a:lnTo>
                <a:lnTo>
                  <a:pt x="700023" y="63779"/>
                </a:lnTo>
                <a:lnTo>
                  <a:pt x="702640" y="66245"/>
                </a:lnTo>
                <a:lnTo>
                  <a:pt x="706887" y="69206"/>
                </a:lnTo>
                <a:lnTo>
                  <a:pt x="713394" y="21055"/>
                </a:lnTo>
                <a:lnTo>
                  <a:pt x="703644" y="15267"/>
                </a:lnTo>
                <a:close/>
              </a:path>
              <a:path w="6787784" h="928390">
                <a:moveTo>
                  <a:pt x="686929" y="11975"/>
                </a:moveTo>
                <a:lnTo>
                  <a:pt x="675200" y="12631"/>
                </a:lnTo>
                <a:lnTo>
                  <a:pt x="685985" y="17302"/>
                </a:lnTo>
                <a:lnTo>
                  <a:pt x="686906" y="17153"/>
                </a:lnTo>
                <a:lnTo>
                  <a:pt x="695133" y="17343"/>
                </a:lnTo>
                <a:lnTo>
                  <a:pt x="686929" y="11975"/>
                </a:lnTo>
                <a:close/>
              </a:path>
              <a:path w="6787784" h="928390">
                <a:moveTo>
                  <a:pt x="685985" y="17302"/>
                </a:moveTo>
                <a:lnTo>
                  <a:pt x="675200" y="12631"/>
                </a:lnTo>
                <a:lnTo>
                  <a:pt x="678995" y="71599"/>
                </a:lnTo>
                <a:lnTo>
                  <a:pt x="681590" y="74949"/>
                </a:lnTo>
                <a:lnTo>
                  <a:pt x="682748" y="79169"/>
                </a:lnTo>
                <a:lnTo>
                  <a:pt x="683138" y="83047"/>
                </a:lnTo>
                <a:lnTo>
                  <a:pt x="685985" y="17302"/>
                </a:lnTo>
                <a:close/>
              </a:path>
              <a:path w="6787784" h="928390">
                <a:moveTo>
                  <a:pt x="631601" y="56499"/>
                </a:moveTo>
                <a:lnTo>
                  <a:pt x="630181" y="59383"/>
                </a:lnTo>
                <a:lnTo>
                  <a:pt x="635635" y="56368"/>
                </a:lnTo>
                <a:lnTo>
                  <a:pt x="631605" y="51966"/>
                </a:lnTo>
                <a:lnTo>
                  <a:pt x="631601" y="56499"/>
                </a:lnTo>
                <a:close/>
              </a:path>
              <a:path w="6787784" h="928390">
                <a:moveTo>
                  <a:pt x="766311" y="73819"/>
                </a:moveTo>
                <a:lnTo>
                  <a:pt x="762563" y="76729"/>
                </a:lnTo>
                <a:lnTo>
                  <a:pt x="764489" y="98465"/>
                </a:lnTo>
                <a:lnTo>
                  <a:pt x="774003" y="96476"/>
                </a:lnTo>
                <a:lnTo>
                  <a:pt x="782561" y="92550"/>
                </a:lnTo>
                <a:lnTo>
                  <a:pt x="773099" y="90230"/>
                </a:lnTo>
                <a:lnTo>
                  <a:pt x="766983" y="87897"/>
                </a:lnTo>
                <a:lnTo>
                  <a:pt x="763833" y="85593"/>
                </a:lnTo>
                <a:lnTo>
                  <a:pt x="766311" y="73819"/>
                </a:lnTo>
                <a:close/>
              </a:path>
              <a:path w="6787784" h="928390">
                <a:moveTo>
                  <a:pt x="759542" y="78903"/>
                </a:moveTo>
                <a:lnTo>
                  <a:pt x="760404" y="77400"/>
                </a:lnTo>
                <a:lnTo>
                  <a:pt x="766649" y="71903"/>
                </a:lnTo>
                <a:lnTo>
                  <a:pt x="770109" y="69769"/>
                </a:lnTo>
                <a:lnTo>
                  <a:pt x="769606" y="71082"/>
                </a:lnTo>
                <a:lnTo>
                  <a:pt x="766311" y="73819"/>
                </a:lnTo>
                <a:lnTo>
                  <a:pt x="763833" y="85593"/>
                </a:lnTo>
                <a:lnTo>
                  <a:pt x="764916" y="81231"/>
                </a:lnTo>
                <a:lnTo>
                  <a:pt x="768391" y="79254"/>
                </a:lnTo>
                <a:lnTo>
                  <a:pt x="773316" y="77467"/>
                </a:lnTo>
                <a:lnTo>
                  <a:pt x="770553" y="11010"/>
                </a:lnTo>
                <a:lnTo>
                  <a:pt x="765631" y="8326"/>
                </a:lnTo>
                <a:lnTo>
                  <a:pt x="759542" y="78903"/>
                </a:lnTo>
                <a:close/>
              </a:path>
              <a:path w="6787784" h="928390">
                <a:moveTo>
                  <a:pt x="529617" y="20116"/>
                </a:moveTo>
                <a:lnTo>
                  <a:pt x="528305" y="17512"/>
                </a:lnTo>
                <a:lnTo>
                  <a:pt x="527463" y="14439"/>
                </a:lnTo>
                <a:lnTo>
                  <a:pt x="524384" y="75300"/>
                </a:lnTo>
                <a:lnTo>
                  <a:pt x="520609" y="77906"/>
                </a:lnTo>
                <a:lnTo>
                  <a:pt x="516136" y="78642"/>
                </a:lnTo>
                <a:lnTo>
                  <a:pt x="514695" y="74918"/>
                </a:lnTo>
                <a:lnTo>
                  <a:pt x="517288" y="16194"/>
                </a:lnTo>
                <a:lnTo>
                  <a:pt x="510286" y="16810"/>
                </a:lnTo>
                <a:lnTo>
                  <a:pt x="515547" y="91371"/>
                </a:lnTo>
                <a:lnTo>
                  <a:pt x="516656" y="95842"/>
                </a:lnTo>
                <a:lnTo>
                  <a:pt x="520974" y="94036"/>
                </a:lnTo>
                <a:lnTo>
                  <a:pt x="526676" y="90641"/>
                </a:lnTo>
                <a:lnTo>
                  <a:pt x="532900" y="86517"/>
                </a:lnTo>
                <a:lnTo>
                  <a:pt x="529617" y="20116"/>
                </a:lnTo>
                <a:close/>
              </a:path>
              <a:path w="6787784" h="928390">
                <a:moveTo>
                  <a:pt x="500836" y="72193"/>
                </a:moveTo>
                <a:lnTo>
                  <a:pt x="501068" y="77939"/>
                </a:lnTo>
                <a:lnTo>
                  <a:pt x="503873" y="85155"/>
                </a:lnTo>
                <a:lnTo>
                  <a:pt x="515547" y="91371"/>
                </a:lnTo>
                <a:lnTo>
                  <a:pt x="510286" y="16810"/>
                </a:lnTo>
                <a:lnTo>
                  <a:pt x="505674" y="14334"/>
                </a:lnTo>
                <a:lnTo>
                  <a:pt x="502417" y="10511"/>
                </a:lnTo>
                <a:lnTo>
                  <a:pt x="500836" y="72193"/>
                </a:lnTo>
                <a:close/>
              </a:path>
              <a:path w="6787784" h="928390">
                <a:moveTo>
                  <a:pt x="499479" y="7086"/>
                </a:moveTo>
                <a:lnTo>
                  <a:pt x="495823" y="5803"/>
                </a:lnTo>
                <a:lnTo>
                  <a:pt x="498505" y="70330"/>
                </a:lnTo>
                <a:lnTo>
                  <a:pt x="500836" y="72193"/>
                </a:lnTo>
                <a:lnTo>
                  <a:pt x="502417" y="10511"/>
                </a:lnTo>
                <a:lnTo>
                  <a:pt x="499479" y="7086"/>
                </a:lnTo>
                <a:close/>
              </a:path>
              <a:path w="6787784" h="928390">
                <a:moveTo>
                  <a:pt x="490414" y="8408"/>
                </a:moveTo>
                <a:lnTo>
                  <a:pt x="482215" y="16646"/>
                </a:lnTo>
                <a:lnTo>
                  <a:pt x="482738" y="72461"/>
                </a:lnTo>
                <a:lnTo>
                  <a:pt x="498505" y="70330"/>
                </a:lnTo>
                <a:lnTo>
                  <a:pt x="495823" y="5803"/>
                </a:lnTo>
                <a:lnTo>
                  <a:pt x="490414" y="8408"/>
                </a:lnTo>
                <a:close/>
              </a:path>
              <a:path w="6787784" h="928390">
                <a:moveTo>
                  <a:pt x="468906" y="17683"/>
                </a:moveTo>
                <a:lnTo>
                  <a:pt x="459238" y="19779"/>
                </a:lnTo>
                <a:lnTo>
                  <a:pt x="459430" y="63089"/>
                </a:lnTo>
                <a:lnTo>
                  <a:pt x="463942" y="58662"/>
                </a:lnTo>
                <a:lnTo>
                  <a:pt x="468781" y="57939"/>
                </a:lnTo>
                <a:lnTo>
                  <a:pt x="473956" y="57840"/>
                </a:lnTo>
                <a:lnTo>
                  <a:pt x="476519" y="13735"/>
                </a:lnTo>
                <a:lnTo>
                  <a:pt x="468906" y="17683"/>
                </a:lnTo>
                <a:close/>
              </a:path>
              <a:path w="6787784" h="928390">
                <a:moveTo>
                  <a:pt x="538788" y="82524"/>
                </a:moveTo>
                <a:lnTo>
                  <a:pt x="543478" y="79524"/>
                </a:lnTo>
                <a:lnTo>
                  <a:pt x="546111" y="78375"/>
                </a:lnTo>
                <a:lnTo>
                  <a:pt x="547966" y="88859"/>
                </a:lnTo>
                <a:lnTo>
                  <a:pt x="549533" y="38356"/>
                </a:lnTo>
                <a:lnTo>
                  <a:pt x="552127" y="38138"/>
                </a:lnTo>
                <a:lnTo>
                  <a:pt x="549615" y="14713"/>
                </a:lnTo>
                <a:lnTo>
                  <a:pt x="547414" y="9632"/>
                </a:lnTo>
                <a:lnTo>
                  <a:pt x="545005" y="11996"/>
                </a:lnTo>
                <a:lnTo>
                  <a:pt x="538788" y="82524"/>
                </a:lnTo>
                <a:close/>
              </a:path>
              <a:path w="6787784" h="928390">
                <a:moveTo>
                  <a:pt x="537102" y="18671"/>
                </a:moveTo>
                <a:lnTo>
                  <a:pt x="532261" y="20940"/>
                </a:lnTo>
                <a:lnTo>
                  <a:pt x="532900" y="86517"/>
                </a:lnTo>
                <a:lnTo>
                  <a:pt x="538788" y="82524"/>
                </a:lnTo>
                <a:lnTo>
                  <a:pt x="545005" y="11996"/>
                </a:lnTo>
                <a:lnTo>
                  <a:pt x="537102" y="18671"/>
                </a:lnTo>
                <a:close/>
              </a:path>
              <a:path w="6787784" h="928390">
                <a:moveTo>
                  <a:pt x="523728" y="73420"/>
                </a:moveTo>
                <a:lnTo>
                  <a:pt x="524384" y="75300"/>
                </a:lnTo>
                <a:lnTo>
                  <a:pt x="527463" y="14439"/>
                </a:lnTo>
                <a:lnTo>
                  <a:pt x="523726" y="12136"/>
                </a:lnTo>
                <a:lnTo>
                  <a:pt x="519103" y="15531"/>
                </a:lnTo>
                <a:lnTo>
                  <a:pt x="517288" y="16194"/>
                </a:lnTo>
                <a:lnTo>
                  <a:pt x="514908" y="74858"/>
                </a:lnTo>
                <a:lnTo>
                  <a:pt x="523728" y="73420"/>
                </a:lnTo>
                <a:close/>
              </a:path>
              <a:path w="6787784" h="928390">
                <a:moveTo>
                  <a:pt x="559564" y="85667"/>
                </a:moveTo>
                <a:lnTo>
                  <a:pt x="556158" y="82936"/>
                </a:lnTo>
                <a:lnTo>
                  <a:pt x="555246" y="77713"/>
                </a:lnTo>
                <a:lnTo>
                  <a:pt x="554587" y="42733"/>
                </a:lnTo>
                <a:lnTo>
                  <a:pt x="553346" y="42083"/>
                </a:lnTo>
                <a:lnTo>
                  <a:pt x="553616" y="90743"/>
                </a:lnTo>
                <a:lnTo>
                  <a:pt x="556415" y="89650"/>
                </a:lnTo>
                <a:lnTo>
                  <a:pt x="559564" y="85667"/>
                </a:lnTo>
                <a:close/>
              </a:path>
              <a:path w="6787784" h="928390">
                <a:moveTo>
                  <a:pt x="549583" y="39583"/>
                </a:moveTo>
                <a:lnTo>
                  <a:pt x="549533" y="38356"/>
                </a:lnTo>
                <a:lnTo>
                  <a:pt x="547966" y="88859"/>
                </a:lnTo>
                <a:lnTo>
                  <a:pt x="553616" y="90743"/>
                </a:lnTo>
                <a:lnTo>
                  <a:pt x="553346" y="42083"/>
                </a:lnTo>
                <a:lnTo>
                  <a:pt x="549583" y="39583"/>
                </a:lnTo>
                <a:close/>
              </a:path>
              <a:path w="6787784" h="928390">
                <a:moveTo>
                  <a:pt x="587779" y="65676"/>
                </a:moveTo>
                <a:lnTo>
                  <a:pt x="591105" y="67244"/>
                </a:lnTo>
                <a:lnTo>
                  <a:pt x="592723" y="70258"/>
                </a:lnTo>
                <a:lnTo>
                  <a:pt x="595641" y="92309"/>
                </a:lnTo>
                <a:lnTo>
                  <a:pt x="595880" y="65808"/>
                </a:lnTo>
                <a:lnTo>
                  <a:pt x="599776" y="61612"/>
                </a:lnTo>
                <a:lnTo>
                  <a:pt x="604232" y="59650"/>
                </a:lnTo>
                <a:lnTo>
                  <a:pt x="601747" y="24960"/>
                </a:lnTo>
                <a:lnTo>
                  <a:pt x="601586" y="27115"/>
                </a:lnTo>
                <a:lnTo>
                  <a:pt x="598121" y="29691"/>
                </a:lnTo>
                <a:lnTo>
                  <a:pt x="594634" y="30445"/>
                </a:lnTo>
                <a:lnTo>
                  <a:pt x="594408" y="27134"/>
                </a:lnTo>
                <a:lnTo>
                  <a:pt x="591191" y="26609"/>
                </a:lnTo>
                <a:lnTo>
                  <a:pt x="587779" y="65676"/>
                </a:lnTo>
                <a:close/>
              </a:path>
              <a:path w="6787784" h="928390">
                <a:moveTo>
                  <a:pt x="602103" y="9563"/>
                </a:moveTo>
                <a:lnTo>
                  <a:pt x="585057" y="6944"/>
                </a:lnTo>
                <a:lnTo>
                  <a:pt x="600440" y="11979"/>
                </a:lnTo>
                <a:lnTo>
                  <a:pt x="608395" y="10943"/>
                </a:lnTo>
                <a:lnTo>
                  <a:pt x="602103" y="9563"/>
                </a:lnTo>
                <a:close/>
              </a:path>
              <a:path w="6787784" h="928390">
                <a:moveTo>
                  <a:pt x="580644" y="57874"/>
                </a:moveTo>
                <a:lnTo>
                  <a:pt x="585057" y="6944"/>
                </a:lnTo>
                <a:lnTo>
                  <a:pt x="572430" y="6623"/>
                </a:lnTo>
                <a:lnTo>
                  <a:pt x="567368" y="42962"/>
                </a:lnTo>
                <a:lnTo>
                  <a:pt x="563394" y="43265"/>
                </a:lnTo>
                <a:lnTo>
                  <a:pt x="568137" y="61810"/>
                </a:lnTo>
                <a:lnTo>
                  <a:pt x="574607" y="58718"/>
                </a:lnTo>
                <a:lnTo>
                  <a:pt x="580644" y="57874"/>
                </a:lnTo>
                <a:close/>
              </a:path>
              <a:path w="6787784" h="928390">
                <a:moveTo>
                  <a:pt x="567368" y="42962"/>
                </a:moveTo>
                <a:lnTo>
                  <a:pt x="572430" y="6623"/>
                </a:lnTo>
                <a:lnTo>
                  <a:pt x="563530" y="7956"/>
                </a:lnTo>
                <a:lnTo>
                  <a:pt x="557664" y="10302"/>
                </a:lnTo>
                <a:lnTo>
                  <a:pt x="554140" y="13016"/>
                </a:lnTo>
                <a:lnTo>
                  <a:pt x="552266" y="15458"/>
                </a:lnTo>
                <a:lnTo>
                  <a:pt x="556296" y="38666"/>
                </a:lnTo>
                <a:lnTo>
                  <a:pt x="560973" y="39675"/>
                </a:lnTo>
                <a:lnTo>
                  <a:pt x="565090" y="40904"/>
                </a:lnTo>
                <a:lnTo>
                  <a:pt x="567368" y="42962"/>
                </a:lnTo>
                <a:close/>
              </a:path>
              <a:path w="6787784" h="928390">
                <a:moveTo>
                  <a:pt x="552266" y="15458"/>
                </a:moveTo>
                <a:lnTo>
                  <a:pt x="549615" y="14713"/>
                </a:lnTo>
                <a:lnTo>
                  <a:pt x="552127" y="38138"/>
                </a:lnTo>
                <a:lnTo>
                  <a:pt x="556296" y="38666"/>
                </a:lnTo>
                <a:lnTo>
                  <a:pt x="552266" y="15458"/>
                </a:lnTo>
                <a:close/>
              </a:path>
              <a:path w="6787784" h="928390">
                <a:moveTo>
                  <a:pt x="545827" y="79940"/>
                </a:moveTo>
                <a:lnTo>
                  <a:pt x="541765" y="85078"/>
                </a:lnTo>
                <a:lnTo>
                  <a:pt x="547966" y="88859"/>
                </a:lnTo>
                <a:lnTo>
                  <a:pt x="546111" y="78375"/>
                </a:lnTo>
                <a:lnTo>
                  <a:pt x="545827" y="79940"/>
                </a:lnTo>
                <a:close/>
              </a:path>
              <a:path w="6787784" h="928390">
                <a:moveTo>
                  <a:pt x="604588" y="90795"/>
                </a:moveTo>
                <a:lnTo>
                  <a:pt x="604232" y="59650"/>
                </a:lnTo>
                <a:lnTo>
                  <a:pt x="603716" y="61757"/>
                </a:lnTo>
                <a:lnTo>
                  <a:pt x="599947" y="64435"/>
                </a:lnTo>
                <a:lnTo>
                  <a:pt x="596636" y="66267"/>
                </a:lnTo>
                <a:lnTo>
                  <a:pt x="595880" y="65808"/>
                </a:lnTo>
                <a:lnTo>
                  <a:pt x="595641" y="92309"/>
                </a:lnTo>
                <a:lnTo>
                  <a:pt x="604588" y="90795"/>
                </a:lnTo>
                <a:close/>
              </a:path>
              <a:path w="6787784" h="928390">
                <a:moveTo>
                  <a:pt x="588083" y="86655"/>
                </a:moveTo>
                <a:lnTo>
                  <a:pt x="588199" y="89839"/>
                </a:lnTo>
                <a:lnTo>
                  <a:pt x="590448" y="91857"/>
                </a:lnTo>
                <a:lnTo>
                  <a:pt x="595641" y="92309"/>
                </a:lnTo>
                <a:lnTo>
                  <a:pt x="592723" y="70258"/>
                </a:lnTo>
                <a:lnTo>
                  <a:pt x="592419" y="74107"/>
                </a:lnTo>
                <a:lnTo>
                  <a:pt x="591004" y="78389"/>
                </a:lnTo>
                <a:lnTo>
                  <a:pt x="589288" y="82705"/>
                </a:lnTo>
                <a:lnTo>
                  <a:pt x="588083" y="86655"/>
                </a:lnTo>
                <a:close/>
              </a:path>
              <a:path w="6787784" h="928390">
                <a:moveTo>
                  <a:pt x="563394" y="43265"/>
                </a:moveTo>
                <a:lnTo>
                  <a:pt x="554587" y="42733"/>
                </a:lnTo>
                <a:lnTo>
                  <a:pt x="555246" y="77713"/>
                </a:lnTo>
                <a:lnTo>
                  <a:pt x="557546" y="71994"/>
                </a:lnTo>
                <a:lnTo>
                  <a:pt x="562147" y="66464"/>
                </a:lnTo>
                <a:lnTo>
                  <a:pt x="568137" y="61810"/>
                </a:lnTo>
                <a:lnTo>
                  <a:pt x="563394" y="43265"/>
                </a:lnTo>
                <a:close/>
              </a:path>
              <a:path w="6787784" h="928390">
                <a:moveTo>
                  <a:pt x="286551" y="81916"/>
                </a:moveTo>
                <a:lnTo>
                  <a:pt x="283141" y="85566"/>
                </a:lnTo>
                <a:lnTo>
                  <a:pt x="285932" y="92876"/>
                </a:lnTo>
                <a:lnTo>
                  <a:pt x="288055" y="92550"/>
                </a:lnTo>
                <a:lnTo>
                  <a:pt x="291303" y="79080"/>
                </a:lnTo>
                <a:lnTo>
                  <a:pt x="286551" y="81916"/>
                </a:lnTo>
                <a:close/>
              </a:path>
              <a:path w="6787784" h="928390">
                <a:moveTo>
                  <a:pt x="314224" y="25720"/>
                </a:moveTo>
                <a:lnTo>
                  <a:pt x="309830" y="24036"/>
                </a:lnTo>
                <a:lnTo>
                  <a:pt x="307604" y="20808"/>
                </a:lnTo>
                <a:lnTo>
                  <a:pt x="305194" y="16942"/>
                </a:lnTo>
                <a:lnTo>
                  <a:pt x="302476" y="13153"/>
                </a:lnTo>
                <a:lnTo>
                  <a:pt x="306501" y="61818"/>
                </a:lnTo>
                <a:lnTo>
                  <a:pt x="310982" y="61056"/>
                </a:lnTo>
                <a:lnTo>
                  <a:pt x="314224" y="25720"/>
                </a:lnTo>
                <a:close/>
              </a:path>
              <a:path w="6787784" h="928390">
                <a:moveTo>
                  <a:pt x="302476" y="13153"/>
                </a:moveTo>
                <a:lnTo>
                  <a:pt x="299327" y="10156"/>
                </a:lnTo>
                <a:lnTo>
                  <a:pt x="295623" y="8665"/>
                </a:lnTo>
                <a:lnTo>
                  <a:pt x="292085" y="75836"/>
                </a:lnTo>
                <a:lnTo>
                  <a:pt x="291303" y="79080"/>
                </a:lnTo>
                <a:lnTo>
                  <a:pt x="292215" y="78535"/>
                </a:lnTo>
                <a:lnTo>
                  <a:pt x="299419" y="75620"/>
                </a:lnTo>
                <a:lnTo>
                  <a:pt x="302476" y="13153"/>
                </a:lnTo>
                <a:close/>
              </a:path>
              <a:path w="6787784" h="928390">
                <a:moveTo>
                  <a:pt x="291687" y="76097"/>
                </a:moveTo>
                <a:lnTo>
                  <a:pt x="292085" y="75836"/>
                </a:lnTo>
                <a:lnTo>
                  <a:pt x="295623" y="8665"/>
                </a:lnTo>
                <a:lnTo>
                  <a:pt x="291241" y="9396"/>
                </a:lnTo>
                <a:lnTo>
                  <a:pt x="286058" y="13063"/>
                </a:lnTo>
                <a:lnTo>
                  <a:pt x="279950" y="20381"/>
                </a:lnTo>
                <a:lnTo>
                  <a:pt x="276513" y="25580"/>
                </a:lnTo>
                <a:lnTo>
                  <a:pt x="272310" y="28368"/>
                </a:lnTo>
                <a:lnTo>
                  <a:pt x="269562" y="81281"/>
                </a:lnTo>
                <a:lnTo>
                  <a:pt x="291687" y="76097"/>
                </a:lnTo>
                <a:close/>
              </a:path>
              <a:path w="6787784" h="928390">
                <a:moveTo>
                  <a:pt x="269562" y="81281"/>
                </a:moveTo>
                <a:lnTo>
                  <a:pt x="272310" y="28368"/>
                </a:lnTo>
                <a:lnTo>
                  <a:pt x="268309" y="27671"/>
                </a:lnTo>
                <a:lnTo>
                  <a:pt x="264384" y="24609"/>
                </a:lnTo>
                <a:lnTo>
                  <a:pt x="260411" y="20305"/>
                </a:lnTo>
                <a:lnTo>
                  <a:pt x="256264" y="15879"/>
                </a:lnTo>
                <a:lnTo>
                  <a:pt x="252206" y="83686"/>
                </a:lnTo>
                <a:lnTo>
                  <a:pt x="269562" y="81281"/>
                </a:lnTo>
                <a:close/>
              </a:path>
              <a:path w="6787784" h="928390">
                <a:moveTo>
                  <a:pt x="252206" y="83686"/>
                </a:moveTo>
                <a:lnTo>
                  <a:pt x="256264" y="15879"/>
                </a:lnTo>
                <a:lnTo>
                  <a:pt x="251817" y="12455"/>
                </a:lnTo>
                <a:lnTo>
                  <a:pt x="246945" y="11152"/>
                </a:lnTo>
                <a:lnTo>
                  <a:pt x="241522" y="13092"/>
                </a:lnTo>
                <a:lnTo>
                  <a:pt x="239051" y="83734"/>
                </a:lnTo>
                <a:lnTo>
                  <a:pt x="252206" y="83686"/>
                </a:lnTo>
                <a:close/>
              </a:path>
              <a:path w="6787784" h="928390">
                <a:moveTo>
                  <a:pt x="235424" y="19398"/>
                </a:moveTo>
                <a:lnTo>
                  <a:pt x="233481" y="20269"/>
                </a:lnTo>
                <a:lnTo>
                  <a:pt x="239051" y="83734"/>
                </a:lnTo>
                <a:lnTo>
                  <a:pt x="241522" y="13092"/>
                </a:lnTo>
                <a:lnTo>
                  <a:pt x="235424" y="19398"/>
                </a:lnTo>
                <a:close/>
              </a:path>
              <a:path w="6787784" h="928390">
                <a:moveTo>
                  <a:pt x="229805" y="50403"/>
                </a:moveTo>
                <a:lnTo>
                  <a:pt x="219140" y="52248"/>
                </a:lnTo>
                <a:lnTo>
                  <a:pt x="219391" y="74275"/>
                </a:lnTo>
                <a:lnTo>
                  <a:pt x="220811" y="73804"/>
                </a:lnTo>
                <a:lnTo>
                  <a:pt x="225375" y="76622"/>
                </a:lnTo>
                <a:lnTo>
                  <a:pt x="229805" y="50403"/>
                </a:lnTo>
                <a:close/>
              </a:path>
              <a:path w="6787784" h="928390">
                <a:moveTo>
                  <a:pt x="276415" y="90081"/>
                </a:moveTo>
                <a:lnTo>
                  <a:pt x="280761" y="90472"/>
                </a:lnTo>
                <a:lnTo>
                  <a:pt x="282183" y="88947"/>
                </a:lnTo>
                <a:lnTo>
                  <a:pt x="275881" y="86582"/>
                </a:lnTo>
                <a:lnTo>
                  <a:pt x="274207" y="86062"/>
                </a:lnTo>
                <a:lnTo>
                  <a:pt x="271898" y="89221"/>
                </a:lnTo>
                <a:lnTo>
                  <a:pt x="276415" y="90081"/>
                </a:lnTo>
                <a:close/>
              </a:path>
              <a:path w="6787784" h="928390">
                <a:moveTo>
                  <a:pt x="269104" y="86987"/>
                </a:moveTo>
                <a:lnTo>
                  <a:pt x="268898" y="88114"/>
                </a:lnTo>
                <a:lnTo>
                  <a:pt x="271898" y="89221"/>
                </a:lnTo>
                <a:lnTo>
                  <a:pt x="274207" y="86062"/>
                </a:lnTo>
                <a:lnTo>
                  <a:pt x="269104" y="86987"/>
                </a:lnTo>
                <a:close/>
              </a:path>
              <a:path w="6787784" h="928390">
                <a:moveTo>
                  <a:pt x="711310" y="91651"/>
                </a:moveTo>
                <a:lnTo>
                  <a:pt x="706964" y="90149"/>
                </a:lnTo>
                <a:lnTo>
                  <a:pt x="708682" y="96572"/>
                </a:lnTo>
                <a:lnTo>
                  <a:pt x="713994" y="96028"/>
                </a:lnTo>
                <a:lnTo>
                  <a:pt x="714481" y="93306"/>
                </a:lnTo>
                <a:lnTo>
                  <a:pt x="711310" y="91651"/>
                </a:lnTo>
                <a:close/>
              </a:path>
              <a:path w="6787784" h="928390">
                <a:moveTo>
                  <a:pt x="695140" y="89172"/>
                </a:moveTo>
                <a:lnTo>
                  <a:pt x="696533" y="94080"/>
                </a:lnTo>
                <a:lnTo>
                  <a:pt x="698891" y="96222"/>
                </a:lnTo>
                <a:lnTo>
                  <a:pt x="708682" y="96572"/>
                </a:lnTo>
                <a:lnTo>
                  <a:pt x="706964" y="90149"/>
                </a:lnTo>
                <a:lnTo>
                  <a:pt x="702270" y="89060"/>
                </a:lnTo>
                <a:lnTo>
                  <a:pt x="698053" y="88648"/>
                </a:lnTo>
                <a:lnTo>
                  <a:pt x="695140" y="89172"/>
                </a:lnTo>
                <a:close/>
              </a:path>
              <a:path w="6787784" h="928390">
                <a:moveTo>
                  <a:pt x="481075" y="88987"/>
                </a:moveTo>
                <a:lnTo>
                  <a:pt x="478385" y="93141"/>
                </a:lnTo>
                <a:lnTo>
                  <a:pt x="482969" y="94652"/>
                </a:lnTo>
                <a:lnTo>
                  <a:pt x="483486" y="90638"/>
                </a:lnTo>
                <a:lnTo>
                  <a:pt x="481075" y="88987"/>
                </a:lnTo>
                <a:close/>
              </a:path>
              <a:path w="6787784" h="928390">
                <a:moveTo>
                  <a:pt x="913754" y="66937"/>
                </a:moveTo>
                <a:lnTo>
                  <a:pt x="909943" y="78505"/>
                </a:lnTo>
                <a:lnTo>
                  <a:pt x="915020" y="72894"/>
                </a:lnTo>
                <a:lnTo>
                  <a:pt x="914973" y="56515"/>
                </a:lnTo>
                <a:lnTo>
                  <a:pt x="914691" y="51999"/>
                </a:lnTo>
                <a:lnTo>
                  <a:pt x="914661" y="48842"/>
                </a:lnTo>
                <a:lnTo>
                  <a:pt x="913644" y="10026"/>
                </a:lnTo>
                <a:lnTo>
                  <a:pt x="909943" y="78505"/>
                </a:lnTo>
                <a:lnTo>
                  <a:pt x="913754" y="66937"/>
                </a:lnTo>
                <a:close/>
              </a:path>
              <a:path w="6787784" h="928390">
                <a:moveTo>
                  <a:pt x="905160" y="8988"/>
                </a:moveTo>
                <a:lnTo>
                  <a:pt x="893890" y="8842"/>
                </a:lnTo>
                <a:lnTo>
                  <a:pt x="892821" y="14732"/>
                </a:lnTo>
                <a:lnTo>
                  <a:pt x="891902" y="16333"/>
                </a:lnTo>
                <a:lnTo>
                  <a:pt x="888523" y="19071"/>
                </a:lnTo>
                <a:lnTo>
                  <a:pt x="891905" y="80819"/>
                </a:lnTo>
                <a:lnTo>
                  <a:pt x="895279" y="78982"/>
                </a:lnTo>
                <a:lnTo>
                  <a:pt x="905160" y="8988"/>
                </a:lnTo>
                <a:close/>
              </a:path>
              <a:path w="6787784" h="928390">
                <a:moveTo>
                  <a:pt x="879512" y="9698"/>
                </a:moveTo>
                <a:lnTo>
                  <a:pt x="862120" y="10915"/>
                </a:lnTo>
                <a:lnTo>
                  <a:pt x="863437" y="75222"/>
                </a:lnTo>
                <a:lnTo>
                  <a:pt x="871566" y="77519"/>
                </a:lnTo>
                <a:lnTo>
                  <a:pt x="879432" y="79566"/>
                </a:lnTo>
                <a:lnTo>
                  <a:pt x="886417" y="80839"/>
                </a:lnTo>
                <a:lnTo>
                  <a:pt x="879512" y="9698"/>
                </a:lnTo>
                <a:close/>
              </a:path>
              <a:path w="6787784" h="928390">
                <a:moveTo>
                  <a:pt x="846875" y="10820"/>
                </a:moveTo>
                <a:lnTo>
                  <a:pt x="835388" y="10382"/>
                </a:lnTo>
                <a:lnTo>
                  <a:pt x="840305" y="20841"/>
                </a:lnTo>
                <a:lnTo>
                  <a:pt x="845115" y="19576"/>
                </a:lnTo>
                <a:lnTo>
                  <a:pt x="851067" y="19274"/>
                </a:lnTo>
                <a:lnTo>
                  <a:pt x="846875" y="10820"/>
                </a:lnTo>
                <a:close/>
              </a:path>
              <a:path w="6787784" h="928390">
                <a:moveTo>
                  <a:pt x="826535" y="10886"/>
                </a:moveTo>
                <a:lnTo>
                  <a:pt x="819193" y="13617"/>
                </a:lnTo>
                <a:lnTo>
                  <a:pt x="820925" y="68265"/>
                </a:lnTo>
                <a:lnTo>
                  <a:pt x="823963" y="67106"/>
                </a:lnTo>
                <a:lnTo>
                  <a:pt x="827866" y="68530"/>
                </a:lnTo>
                <a:lnTo>
                  <a:pt x="835388" y="10382"/>
                </a:lnTo>
                <a:lnTo>
                  <a:pt x="826535" y="10886"/>
                </a:lnTo>
                <a:close/>
              </a:path>
              <a:path w="6787784" h="928390">
                <a:moveTo>
                  <a:pt x="819193" y="13617"/>
                </a:moveTo>
                <a:lnTo>
                  <a:pt x="812238" y="19858"/>
                </a:lnTo>
                <a:lnTo>
                  <a:pt x="816563" y="73660"/>
                </a:lnTo>
                <a:lnTo>
                  <a:pt x="818103" y="74292"/>
                </a:lnTo>
                <a:lnTo>
                  <a:pt x="818853" y="71260"/>
                </a:lnTo>
                <a:lnTo>
                  <a:pt x="820925" y="68265"/>
                </a:lnTo>
                <a:lnTo>
                  <a:pt x="819193" y="13617"/>
                </a:lnTo>
                <a:close/>
              </a:path>
              <a:path w="6787784" h="928390">
                <a:moveTo>
                  <a:pt x="816563" y="73660"/>
                </a:moveTo>
                <a:lnTo>
                  <a:pt x="812238" y="19858"/>
                </a:lnTo>
                <a:lnTo>
                  <a:pt x="812090" y="19885"/>
                </a:lnTo>
                <a:lnTo>
                  <a:pt x="805457" y="16093"/>
                </a:lnTo>
                <a:lnTo>
                  <a:pt x="799067" y="9459"/>
                </a:lnTo>
                <a:lnTo>
                  <a:pt x="789335" y="11009"/>
                </a:lnTo>
                <a:lnTo>
                  <a:pt x="786212" y="14520"/>
                </a:lnTo>
                <a:lnTo>
                  <a:pt x="793003" y="73648"/>
                </a:lnTo>
                <a:lnTo>
                  <a:pt x="799939" y="73023"/>
                </a:lnTo>
                <a:lnTo>
                  <a:pt x="806431" y="72790"/>
                </a:lnTo>
                <a:lnTo>
                  <a:pt x="812098" y="72989"/>
                </a:lnTo>
                <a:lnTo>
                  <a:pt x="816563" y="73660"/>
                </a:lnTo>
                <a:close/>
              </a:path>
              <a:path w="6787784" h="928390">
                <a:moveTo>
                  <a:pt x="793003" y="73648"/>
                </a:moveTo>
                <a:lnTo>
                  <a:pt x="786212" y="14520"/>
                </a:lnTo>
                <a:lnTo>
                  <a:pt x="781703" y="17298"/>
                </a:lnTo>
                <a:lnTo>
                  <a:pt x="777990" y="16782"/>
                </a:lnTo>
                <a:lnTo>
                  <a:pt x="774473" y="14257"/>
                </a:lnTo>
                <a:lnTo>
                  <a:pt x="779312" y="75910"/>
                </a:lnTo>
                <a:lnTo>
                  <a:pt x="786001" y="74623"/>
                </a:lnTo>
                <a:lnTo>
                  <a:pt x="793003" y="73648"/>
                </a:lnTo>
                <a:close/>
              </a:path>
              <a:path w="6787784" h="928390">
                <a:moveTo>
                  <a:pt x="774473" y="14257"/>
                </a:moveTo>
                <a:lnTo>
                  <a:pt x="770553" y="11010"/>
                </a:lnTo>
                <a:lnTo>
                  <a:pt x="773316" y="77467"/>
                </a:lnTo>
                <a:lnTo>
                  <a:pt x="779312" y="75910"/>
                </a:lnTo>
                <a:lnTo>
                  <a:pt x="774473" y="14257"/>
                </a:lnTo>
                <a:close/>
              </a:path>
              <a:path w="6787784" h="928390">
                <a:moveTo>
                  <a:pt x="917453" y="41351"/>
                </a:moveTo>
                <a:lnTo>
                  <a:pt x="919634" y="37237"/>
                </a:lnTo>
                <a:lnTo>
                  <a:pt x="921912" y="33025"/>
                </a:lnTo>
                <a:lnTo>
                  <a:pt x="923965" y="28824"/>
                </a:lnTo>
                <a:lnTo>
                  <a:pt x="925475" y="24745"/>
                </a:lnTo>
                <a:lnTo>
                  <a:pt x="926119" y="20897"/>
                </a:lnTo>
                <a:lnTo>
                  <a:pt x="925579" y="17392"/>
                </a:lnTo>
                <a:lnTo>
                  <a:pt x="923533" y="14338"/>
                </a:lnTo>
                <a:lnTo>
                  <a:pt x="919662" y="11846"/>
                </a:lnTo>
                <a:lnTo>
                  <a:pt x="917453" y="41351"/>
                </a:lnTo>
                <a:close/>
              </a:path>
              <a:path w="6787784" h="928390">
                <a:moveTo>
                  <a:pt x="919662" y="11846"/>
                </a:moveTo>
                <a:lnTo>
                  <a:pt x="913644" y="10026"/>
                </a:lnTo>
                <a:lnTo>
                  <a:pt x="914661" y="48842"/>
                </a:lnTo>
                <a:lnTo>
                  <a:pt x="915689" y="45256"/>
                </a:lnTo>
                <a:lnTo>
                  <a:pt x="917453" y="41351"/>
                </a:lnTo>
                <a:lnTo>
                  <a:pt x="919662" y="11846"/>
                </a:lnTo>
                <a:close/>
              </a:path>
              <a:path w="6787784" h="928390">
                <a:moveTo>
                  <a:pt x="915765" y="72070"/>
                </a:moveTo>
                <a:lnTo>
                  <a:pt x="920441" y="65994"/>
                </a:lnTo>
                <a:lnTo>
                  <a:pt x="916100" y="54618"/>
                </a:lnTo>
                <a:lnTo>
                  <a:pt x="919206" y="56588"/>
                </a:lnTo>
                <a:lnTo>
                  <a:pt x="923478" y="57679"/>
                </a:lnTo>
                <a:lnTo>
                  <a:pt x="923252" y="60966"/>
                </a:lnTo>
                <a:lnTo>
                  <a:pt x="920441" y="65994"/>
                </a:lnTo>
                <a:lnTo>
                  <a:pt x="915765" y="72070"/>
                </a:lnTo>
                <a:lnTo>
                  <a:pt x="915884" y="54217"/>
                </a:lnTo>
                <a:lnTo>
                  <a:pt x="914691" y="51999"/>
                </a:lnTo>
                <a:lnTo>
                  <a:pt x="914973" y="56515"/>
                </a:lnTo>
                <a:lnTo>
                  <a:pt x="915020" y="72894"/>
                </a:lnTo>
                <a:lnTo>
                  <a:pt x="915955" y="77289"/>
                </a:lnTo>
                <a:lnTo>
                  <a:pt x="922035" y="87623"/>
                </a:lnTo>
                <a:lnTo>
                  <a:pt x="932454" y="97991"/>
                </a:lnTo>
                <a:lnTo>
                  <a:pt x="924946" y="36507"/>
                </a:lnTo>
                <a:lnTo>
                  <a:pt x="919152" y="45972"/>
                </a:lnTo>
                <a:lnTo>
                  <a:pt x="915884" y="54217"/>
                </a:lnTo>
                <a:lnTo>
                  <a:pt x="915765" y="72070"/>
                </a:lnTo>
                <a:close/>
              </a:path>
              <a:path w="6787784" h="928390">
                <a:moveTo>
                  <a:pt x="936085" y="45025"/>
                </a:moveTo>
                <a:lnTo>
                  <a:pt x="935132" y="41134"/>
                </a:lnTo>
                <a:lnTo>
                  <a:pt x="933976" y="98188"/>
                </a:lnTo>
                <a:lnTo>
                  <a:pt x="942924" y="94452"/>
                </a:lnTo>
                <a:lnTo>
                  <a:pt x="941933" y="92223"/>
                </a:lnTo>
                <a:lnTo>
                  <a:pt x="939245" y="89104"/>
                </a:lnTo>
                <a:lnTo>
                  <a:pt x="937667" y="85545"/>
                </a:lnTo>
                <a:lnTo>
                  <a:pt x="936085" y="45025"/>
                </a:lnTo>
                <a:close/>
              </a:path>
              <a:path w="6787784" h="928390">
                <a:moveTo>
                  <a:pt x="941338" y="6703"/>
                </a:moveTo>
                <a:lnTo>
                  <a:pt x="939307" y="32246"/>
                </a:lnTo>
                <a:lnTo>
                  <a:pt x="939024" y="34110"/>
                </a:lnTo>
                <a:lnTo>
                  <a:pt x="937502" y="43629"/>
                </a:lnTo>
                <a:lnTo>
                  <a:pt x="936699" y="46562"/>
                </a:lnTo>
                <a:lnTo>
                  <a:pt x="937667" y="85545"/>
                </a:lnTo>
                <a:lnTo>
                  <a:pt x="940400" y="84927"/>
                </a:lnTo>
                <a:lnTo>
                  <a:pt x="941338" y="6703"/>
                </a:lnTo>
                <a:close/>
              </a:path>
              <a:path w="6787784" h="928390">
                <a:moveTo>
                  <a:pt x="933310" y="37007"/>
                </a:moveTo>
                <a:lnTo>
                  <a:pt x="930091" y="34759"/>
                </a:lnTo>
                <a:lnTo>
                  <a:pt x="932454" y="97991"/>
                </a:lnTo>
                <a:lnTo>
                  <a:pt x="933976" y="98188"/>
                </a:lnTo>
                <a:lnTo>
                  <a:pt x="935132" y="41134"/>
                </a:lnTo>
                <a:lnTo>
                  <a:pt x="933310" y="37007"/>
                </a:lnTo>
                <a:close/>
              </a:path>
              <a:path w="6787784" h="928390">
                <a:moveTo>
                  <a:pt x="1012721" y="77293"/>
                </a:moveTo>
                <a:lnTo>
                  <a:pt x="1015223" y="81589"/>
                </a:lnTo>
                <a:lnTo>
                  <a:pt x="1018228" y="16571"/>
                </a:lnTo>
                <a:lnTo>
                  <a:pt x="1020896" y="16171"/>
                </a:lnTo>
                <a:lnTo>
                  <a:pt x="1025394" y="16162"/>
                </a:lnTo>
                <a:lnTo>
                  <a:pt x="1029811" y="16463"/>
                </a:lnTo>
                <a:lnTo>
                  <a:pt x="1030769" y="17671"/>
                </a:lnTo>
                <a:lnTo>
                  <a:pt x="1030094" y="73464"/>
                </a:lnTo>
                <a:lnTo>
                  <a:pt x="1037587" y="71611"/>
                </a:lnTo>
                <a:lnTo>
                  <a:pt x="1033525" y="7541"/>
                </a:lnTo>
                <a:lnTo>
                  <a:pt x="1026698" y="8220"/>
                </a:lnTo>
                <a:lnTo>
                  <a:pt x="1022297" y="9683"/>
                </a:lnTo>
                <a:lnTo>
                  <a:pt x="1018893" y="11511"/>
                </a:lnTo>
                <a:lnTo>
                  <a:pt x="1015054" y="13289"/>
                </a:lnTo>
                <a:lnTo>
                  <a:pt x="1012721" y="77293"/>
                </a:lnTo>
                <a:close/>
              </a:path>
              <a:path w="6787784" h="928390">
                <a:moveTo>
                  <a:pt x="1015223" y="81589"/>
                </a:moveTo>
                <a:lnTo>
                  <a:pt x="1017313" y="85891"/>
                </a:lnTo>
                <a:lnTo>
                  <a:pt x="1019171" y="89529"/>
                </a:lnTo>
                <a:lnTo>
                  <a:pt x="1020975" y="91833"/>
                </a:lnTo>
                <a:lnTo>
                  <a:pt x="1025146" y="89754"/>
                </a:lnTo>
                <a:lnTo>
                  <a:pt x="1027169" y="80298"/>
                </a:lnTo>
                <a:lnTo>
                  <a:pt x="1030094" y="73464"/>
                </a:lnTo>
                <a:lnTo>
                  <a:pt x="1030769" y="17671"/>
                </a:lnTo>
                <a:lnTo>
                  <a:pt x="1023490" y="18415"/>
                </a:lnTo>
                <a:lnTo>
                  <a:pt x="1019297" y="17443"/>
                </a:lnTo>
                <a:lnTo>
                  <a:pt x="1018228" y="16571"/>
                </a:lnTo>
                <a:lnTo>
                  <a:pt x="1015223" y="81589"/>
                </a:lnTo>
                <a:close/>
              </a:path>
              <a:path w="6787784" h="928390">
                <a:moveTo>
                  <a:pt x="1000940" y="71145"/>
                </a:moveTo>
                <a:lnTo>
                  <a:pt x="1005759" y="71400"/>
                </a:lnTo>
                <a:lnTo>
                  <a:pt x="1009626" y="73673"/>
                </a:lnTo>
                <a:lnTo>
                  <a:pt x="1012721" y="77293"/>
                </a:lnTo>
                <a:lnTo>
                  <a:pt x="1015054" y="13289"/>
                </a:lnTo>
                <a:lnTo>
                  <a:pt x="1009351" y="14600"/>
                </a:lnTo>
                <a:lnTo>
                  <a:pt x="1000940" y="71145"/>
                </a:lnTo>
                <a:close/>
              </a:path>
              <a:path w="6787784" h="928390">
                <a:moveTo>
                  <a:pt x="1000353" y="15028"/>
                </a:moveTo>
                <a:lnTo>
                  <a:pt x="986630" y="14155"/>
                </a:lnTo>
                <a:lnTo>
                  <a:pt x="987725" y="79370"/>
                </a:lnTo>
                <a:lnTo>
                  <a:pt x="994988" y="73578"/>
                </a:lnTo>
                <a:lnTo>
                  <a:pt x="1000940" y="71145"/>
                </a:lnTo>
                <a:lnTo>
                  <a:pt x="1009351" y="14600"/>
                </a:lnTo>
                <a:lnTo>
                  <a:pt x="1000353" y="15028"/>
                </a:lnTo>
                <a:close/>
              </a:path>
              <a:path w="6787784" h="928390">
                <a:moveTo>
                  <a:pt x="982366" y="85078"/>
                </a:moveTo>
                <a:lnTo>
                  <a:pt x="987725" y="79370"/>
                </a:lnTo>
                <a:lnTo>
                  <a:pt x="986630" y="14155"/>
                </a:lnTo>
                <a:lnTo>
                  <a:pt x="982024" y="10756"/>
                </a:lnTo>
                <a:lnTo>
                  <a:pt x="978444" y="9034"/>
                </a:lnTo>
                <a:lnTo>
                  <a:pt x="978130" y="89762"/>
                </a:lnTo>
                <a:lnTo>
                  <a:pt x="982366" y="85078"/>
                </a:lnTo>
                <a:close/>
              </a:path>
              <a:path w="6787784" h="928390">
                <a:moveTo>
                  <a:pt x="978130" y="89762"/>
                </a:moveTo>
                <a:lnTo>
                  <a:pt x="978444" y="9034"/>
                </a:lnTo>
                <a:lnTo>
                  <a:pt x="977101" y="10012"/>
                </a:lnTo>
                <a:lnTo>
                  <a:pt x="976876" y="12837"/>
                </a:lnTo>
                <a:lnTo>
                  <a:pt x="976649" y="16660"/>
                </a:lnTo>
                <a:lnTo>
                  <a:pt x="975300" y="20629"/>
                </a:lnTo>
                <a:lnTo>
                  <a:pt x="971708" y="23893"/>
                </a:lnTo>
                <a:lnTo>
                  <a:pt x="971243" y="91184"/>
                </a:lnTo>
                <a:lnTo>
                  <a:pt x="978130" y="89762"/>
                </a:lnTo>
                <a:close/>
              </a:path>
              <a:path w="6787784" h="928390">
                <a:moveTo>
                  <a:pt x="971708" y="23893"/>
                </a:moveTo>
                <a:lnTo>
                  <a:pt x="964754" y="25602"/>
                </a:lnTo>
                <a:lnTo>
                  <a:pt x="965071" y="71847"/>
                </a:lnTo>
                <a:lnTo>
                  <a:pt x="967144" y="74990"/>
                </a:lnTo>
                <a:lnTo>
                  <a:pt x="968781" y="79370"/>
                </a:lnTo>
                <a:lnTo>
                  <a:pt x="969500" y="83392"/>
                </a:lnTo>
                <a:lnTo>
                  <a:pt x="971243" y="91184"/>
                </a:lnTo>
                <a:lnTo>
                  <a:pt x="971708" y="23893"/>
                </a:lnTo>
                <a:close/>
              </a:path>
              <a:path w="6787784" h="928390">
                <a:moveTo>
                  <a:pt x="964754" y="25602"/>
                </a:moveTo>
                <a:lnTo>
                  <a:pt x="953319" y="24905"/>
                </a:lnTo>
                <a:lnTo>
                  <a:pt x="954160" y="88377"/>
                </a:lnTo>
                <a:lnTo>
                  <a:pt x="961330" y="77343"/>
                </a:lnTo>
                <a:lnTo>
                  <a:pt x="961544" y="75657"/>
                </a:lnTo>
                <a:lnTo>
                  <a:pt x="963044" y="71537"/>
                </a:lnTo>
                <a:lnTo>
                  <a:pt x="965071" y="71847"/>
                </a:lnTo>
                <a:lnTo>
                  <a:pt x="964754" y="25602"/>
                </a:lnTo>
                <a:close/>
              </a:path>
              <a:path w="6787784" h="928390">
                <a:moveTo>
                  <a:pt x="950504" y="6792"/>
                </a:moveTo>
                <a:lnTo>
                  <a:pt x="946273" y="5397"/>
                </a:lnTo>
                <a:lnTo>
                  <a:pt x="946284" y="86216"/>
                </a:lnTo>
                <a:lnTo>
                  <a:pt x="954160" y="88377"/>
                </a:lnTo>
                <a:lnTo>
                  <a:pt x="953319" y="24905"/>
                </a:lnTo>
                <a:lnTo>
                  <a:pt x="953273" y="11583"/>
                </a:lnTo>
                <a:lnTo>
                  <a:pt x="950504" y="6792"/>
                </a:lnTo>
                <a:close/>
              </a:path>
              <a:path w="6787784" h="928390">
                <a:moveTo>
                  <a:pt x="941338" y="6703"/>
                </a:moveTo>
                <a:lnTo>
                  <a:pt x="940400" y="84927"/>
                </a:lnTo>
                <a:lnTo>
                  <a:pt x="946284" y="86216"/>
                </a:lnTo>
                <a:lnTo>
                  <a:pt x="946273" y="5397"/>
                </a:lnTo>
                <a:lnTo>
                  <a:pt x="941338" y="6703"/>
                </a:lnTo>
                <a:close/>
              </a:path>
              <a:path w="6787784" h="928390">
                <a:moveTo>
                  <a:pt x="936455" y="10013"/>
                </a:moveTo>
                <a:lnTo>
                  <a:pt x="932381" y="14630"/>
                </a:lnTo>
                <a:lnTo>
                  <a:pt x="932579" y="29363"/>
                </a:lnTo>
                <a:lnTo>
                  <a:pt x="939307" y="32246"/>
                </a:lnTo>
                <a:lnTo>
                  <a:pt x="941338" y="6703"/>
                </a:lnTo>
                <a:lnTo>
                  <a:pt x="936455" y="10013"/>
                </a:lnTo>
                <a:close/>
              </a:path>
              <a:path w="6787784" h="928390">
                <a:moveTo>
                  <a:pt x="929873" y="19859"/>
                </a:moveTo>
                <a:lnTo>
                  <a:pt x="929686" y="25002"/>
                </a:lnTo>
                <a:lnTo>
                  <a:pt x="932579" y="29363"/>
                </a:lnTo>
                <a:lnTo>
                  <a:pt x="932381" y="14630"/>
                </a:lnTo>
                <a:lnTo>
                  <a:pt x="929873" y="19859"/>
                </a:lnTo>
                <a:close/>
              </a:path>
              <a:path w="6787784" h="928390">
                <a:moveTo>
                  <a:pt x="1069002" y="87827"/>
                </a:moveTo>
                <a:lnTo>
                  <a:pt x="1072571" y="89767"/>
                </a:lnTo>
                <a:lnTo>
                  <a:pt x="1070677" y="19201"/>
                </a:lnTo>
                <a:lnTo>
                  <a:pt x="1068437" y="12725"/>
                </a:lnTo>
                <a:lnTo>
                  <a:pt x="1065894" y="11127"/>
                </a:lnTo>
                <a:lnTo>
                  <a:pt x="1062962" y="12717"/>
                </a:lnTo>
                <a:lnTo>
                  <a:pt x="1066167" y="51989"/>
                </a:lnTo>
                <a:lnTo>
                  <a:pt x="1070508" y="57876"/>
                </a:lnTo>
                <a:lnTo>
                  <a:pt x="1070539" y="59521"/>
                </a:lnTo>
                <a:lnTo>
                  <a:pt x="1069002" y="87827"/>
                </a:lnTo>
                <a:close/>
              </a:path>
              <a:path w="6787784" h="928390">
                <a:moveTo>
                  <a:pt x="1050405" y="50469"/>
                </a:moveTo>
                <a:lnTo>
                  <a:pt x="1054204" y="51189"/>
                </a:lnTo>
                <a:lnTo>
                  <a:pt x="1066167" y="51989"/>
                </a:lnTo>
                <a:lnTo>
                  <a:pt x="1062962" y="12717"/>
                </a:lnTo>
                <a:lnTo>
                  <a:pt x="1059448" y="15348"/>
                </a:lnTo>
                <a:lnTo>
                  <a:pt x="1055160" y="16869"/>
                </a:lnTo>
                <a:lnTo>
                  <a:pt x="1050405" y="50469"/>
                </a:lnTo>
                <a:close/>
              </a:path>
              <a:path w="6787784" h="928390">
                <a:moveTo>
                  <a:pt x="1043038" y="58151"/>
                </a:moveTo>
                <a:lnTo>
                  <a:pt x="1043407" y="53837"/>
                </a:lnTo>
                <a:lnTo>
                  <a:pt x="1050405" y="50469"/>
                </a:lnTo>
                <a:lnTo>
                  <a:pt x="1055160" y="16869"/>
                </a:lnTo>
                <a:lnTo>
                  <a:pt x="1049906" y="15134"/>
                </a:lnTo>
                <a:lnTo>
                  <a:pt x="1043495" y="7994"/>
                </a:lnTo>
                <a:lnTo>
                  <a:pt x="1043038" y="58151"/>
                </a:lnTo>
                <a:close/>
              </a:path>
              <a:path w="6787784" h="928390">
                <a:moveTo>
                  <a:pt x="1043495" y="7994"/>
                </a:moveTo>
                <a:lnTo>
                  <a:pt x="1037587" y="71611"/>
                </a:lnTo>
                <a:lnTo>
                  <a:pt x="1046046" y="73501"/>
                </a:lnTo>
                <a:lnTo>
                  <a:pt x="1051872" y="77900"/>
                </a:lnTo>
                <a:lnTo>
                  <a:pt x="1052609" y="83757"/>
                </a:lnTo>
                <a:lnTo>
                  <a:pt x="1062579" y="85786"/>
                </a:lnTo>
                <a:lnTo>
                  <a:pt x="1054177" y="65687"/>
                </a:lnTo>
                <a:lnTo>
                  <a:pt x="1047295" y="62429"/>
                </a:lnTo>
                <a:lnTo>
                  <a:pt x="1043038" y="58151"/>
                </a:lnTo>
                <a:lnTo>
                  <a:pt x="1043495" y="7994"/>
                </a:lnTo>
                <a:close/>
              </a:path>
              <a:path w="6787784" h="928390">
                <a:moveTo>
                  <a:pt x="1090324" y="84225"/>
                </a:moveTo>
                <a:lnTo>
                  <a:pt x="1081727" y="81631"/>
                </a:lnTo>
                <a:lnTo>
                  <a:pt x="1076631" y="79347"/>
                </a:lnTo>
                <a:lnTo>
                  <a:pt x="1075299" y="75695"/>
                </a:lnTo>
                <a:lnTo>
                  <a:pt x="1077735" y="9982"/>
                </a:lnTo>
                <a:lnTo>
                  <a:pt x="1071296" y="9300"/>
                </a:lnTo>
                <a:lnTo>
                  <a:pt x="1068428" y="11890"/>
                </a:lnTo>
                <a:lnTo>
                  <a:pt x="1070677" y="19201"/>
                </a:lnTo>
                <a:lnTo>
                  <a:pt x="1072571" y="89767"/>
                </a:lnTo>
                <a:lnTo>
                  <a:pt x="1072755" y="93023"/>
                </a:lnTo>
                <a:lnTo>
                  <a:pt x="1075703" y="91124"/>
                </a:lnTo>
                <a:lnTo>
                  <a:pt x="1081329" y="88229"/>
                </a:lnTo>
                <a:lnTo>
                  <a:pt x="1090324" y="84225"/>
                </a:lnTo>
                <a:close/>
              </a:path>
              <a:path w="6787784" h="928390">
                <a:moveTo>
                  <a:pt x="1078243" y="74319"/>
                </a:moveTo>
                <a:lnTo>
                  <a:pt x="1083045" y="73237"/>
                </a:lnTo>
                <a:lnTo>
                  <a:pt x="1089295" y="72447"/>
                </a:lnTo>
                <a:lnTo>
                  <a:pt x="1096582" y="71942"/>
                </a:lnTo>
                <a:lnTo>
                  <a:pt x="1104496" y="71721"/>
                </a:lnTo>
                <a:lnTo>
                  <a:pt x="1112627" y="71778"/>
                </a:lnTo>
                <a:lnTo>
                  <a:pt x="1109873" y="8746"/>
                </a:lnTo>
                <a:lnTo>
                  <a:pt x="1106832" y="9637"/>
                </a:lnTo>
                <a:lnTo>
                  <a:pt x="1109363" y="14679"/>
                </a:lnTo>
                <a:lnTo>
                  <a:pt x="1108230" y="16380"/>
                </a:lnTo>
                <a:lnTo>
                  <a:pt x="1102991" y="17133"/>
                </a:lnTo>
                <a:lnTo>
                  <a:pt x="1095130" y="15350"/>
                </a:lnTo>
                <a:lnTo>
                  <a:pt x="1086195" y="12483"/>
                </a:lnTo>
                <a:lnTo>
                  <a:pt x="1078243" y="74319"/>
                </a:lnTo>
                <a:close/>
              </a:path>
              <a:path w="6787784" h="928390">
                <a:moveTo>
                  <a:pt x="969500" y="83392"/>
                </a:moveTo>
                <a:lnTo>
                  <a:pt x="968819" y="85459"/>
                </a:lnTo>
                <a:lnTo>
                  <a:pt x="966256" y="83975"/>
                </a:lnTo>
                <a:lnTo>
                  <a:pt x="961330" y="77343"/>
                </a:lnTo>
                <a:lnTo>
                  <a:pt x="954160" y="88377"/>
                </a:lnTo>
                <a:lnTo>
                  <a:pt x="962866" y="90378"/>
                </a:lnTo>
                <a:lnTo>
                  <a:pt x="971243" y="91184"/>
                </a:lnTo>
                <a:lnTo>
                  <a:pt x="969500" y="83392"/>
                </a:lnTo>
                <a:close/>
              </a:path>
              <a:path w="6787784" h="928390">
                <a:moveTo>
                  <a:pt x="920441" y="65994"/>
                </a:moveTo>
                <a:lnTo>
                  <a:pt x="923252" y="60966"/>
                </a:lnTo>
                <a:lnTo>
                  <a:pt x="923478" y="57679"/>
                </a:lnTo>
                <a:lnTo>
                  <a:pt x="919206" y="56588"/>
                </a:lnTo>
                <a:lnTo>
                  <a:pt x="916100" y="54618"/>
                </a:lnTo>
                <a:lnTo>
                  <a:pt x="920441" y="65994"/>
                </a:lnTo>
                <a:close/>
              </a:path>
              <a:path w="6787784" h="928390">
                <a:moveTo>
                  <a:pt x="1093326" y="94289"/>
                </a:moveTo>
                <a:lnTo>
                  <a:pt x="1095301" y="95658"/>
                </a:lnTo>
                <a:lnTo>
                  <a:pt x="1099782" y="93469"/>
                </a:lnTo>
                <a:lnTo>
                  <a:pt x="1102281" y="92353"/>
                </a:lnTo>
                <a:lnTo>
                  <a:pt x="1103031" y="88753"/>
                </a:lnTo>
                <a:lnTo>
                  <a:pt x="1099950" y="89059"/>
                </a:lnTo>
                <a:lnTo>
                  <a:pt x="1095795" y="91497"/>
                </a:lnTo>
                <a:lnTo>
                  <a:pt x="1093326" y="94289"/>
                </a:lnTo>
                <a:close/>
              </a:path>
              <a:path w="6787784" h="928390">
                <a:moveTo>
                  <a:pt x="1099782" y="93469"/>
                </a:moveTo>
                <a:lnTo>
                  <a:pt x="1095301" y="95658"/>
                </a:lnTo>
                <a:lnTo>
                  <a:pt x="1103217" y="94190"/>
                </a:lnTo>
                <a:lnTo>
                  <a:pt x="1104170" y="93469"/>
                </a:lnTo>
                <a:lnTo>
                  <a:pt x="1099782" y="93469"/>
                </a:lnTo>
                <a:close/>
              </a:path>
              <a:path w="6787784" h="928390">
                <a:moveTo>
                  <a:pt x="1286470" y="84808"/>
                </a:moveTo>
                <a:lnTo>
                  <a:pt x="1287889" y="83440"/>
                </a:lnTo>
                <a:lnTo>
                  <a:pt x="1283167" y="82555"/>
                </a:lnTo>
                <a:lnTo>
                  <a:pt x="1276490" y="83865"/>
                </a:lnTo>
                <a:lnTo>
                  <a:pt x="1274724" y="84947"/>
                </a:lnTo>
                <a:lnTo>
                  <a:pt x="1286470" y="84808"/>
                </a:lnTo>
                <a:close/>
              </a:path>
              <a:path w="6787784" h="928390">
                <a:moveTo>
                  <a:pt x="1455690" y="96313"/>
                </a:moveTo>
                <a:lnTo>
                  <a:pt x="1459962" y="96575"/>
                </a:lnTo>
                <a:lnTo>
                  <a:pt x="1464652" y="96463"/>
                </a:lnTo>
                <a:lnTo>
                  <a:pt x="1468791" y="95992"/>
                </a:lnTo>
                <a:lnTo>
                  <a:pt x="1471412" y="95180"/>
                </a:lnTo>
                <a:lnTo>
                  <a:pt x="1471549" y="94045"/>
                </a:lnTo>
                <a:lnTo>
                  <a:pt x="1468234" y="92602"/>
                </a:lnTo>
                <a:lnTo>
                  <a:pt x="1462113" y="91174"/>
                </a:lnTo>
                <a:lnTo>
                  <a:pt x="1455690" y="96313"/>
                </a:lnTo>
                <a:close/>
              </a:path>
              <a:path w="6787784" h="928390">
                <a:moveTo>
                  <a:pt x="1455046" y="93106"/>
                </a:moveTo>
                <a:lnTo>
                  <a:pt x="1452264" y="94596"/>
                </a:lnTo>
                <a:lnTo>
                  <a:pt x="1452802" y="95659"/>
                </a:lnTo>
                <a:lnTo>
                  <a:pt x="1455690" y="96313"/>
                </a:lnTo>
                <a:lnTo>
                  <a:pt x="1462113" y="91174"/>
                </a:lnTo>
                <a:lnTo>
                  <a:pt x="1455046" y="93106"/>
                </a:lnTo>
                <a:close/>
              </a:path>
              <a:path w="6787784" h="928390">
                <a:moveTo>
                  <a:pt x="1269058" y="92304"/>
                </a:moveTo>
                <a:lnTo>
                  <a:pt x="1262908" y="89863"/>
                </a:lnTo>
                <a:lnTo>
                  <a:pt x="1264415" y="96567"/>
                </a:lnTo>
                <a:lnTo>
                  <a:pt x="1268627" y="96385"/>
                </a:lnTo>
                <a:lnTo>
                  <a:pt x="1271438" y="95657"/>
                </a:lnTo>
                <a:lnTo>
                  <a:pt x="1271899" y="94318"/>
                </a:lnTo>
                <a:lnTo>
                  <a:pt x="1269058" y="92304"/>
                </a:lnTo>
                <a:close/>
              </a:path>
              <a:path w="6787784" h="928390">
                <a:moveTo>
                  <a:pt x="1252552" y="93148"/>
                </a:moveTo>
                <a:lnTo>
                  <a:pt x="1252871" y="94494"/>
                </a:lnTo>
                <a:lnTo>
                  <a:pt x="1255587" y="95556"/>
                </a:lnTo>
                <a:lnTo>
                  <a:pt x="1259752" y="96269"/>
                </a:lnTo>
                <a:lnTo>
                  <a:pt x="1264415" y="96567"/>
                </a:lnTo>
                <a:lnTo>
                  <a:pt x="1262908" y="89863"/>
                </a:lnTo>
                <a:lnTo>
                  <a:pt x="1255582" y="91582"/>
                </a:lnTo>
                <a:lnTo>
                  <a:pt x="1252552" y="93148"/>
                </a:lnTo>
                <a:close/>
              </a:path>
              <a:path w="6787784" h="928390">
                <a:moveTo>
                  <a:pt x="1061600" y="94520"/>
                </a:moveTo>
                <a:lnTo>
                  <a:pt x="1062027" y="91122"/>
                </a:lnTo>
                <a:lnTo>
                  <a:pt x="1058665" y="88346"/>
                </a:lnTo>
                <a:lnTo>
                  <a:pt x="1054878" y="90738"/>
                </a:lnTo>
                <a:lnTo>
                  <a:pt x="1054021" y="93993"/>
                </a:lnTo>
                <a:lnTo>
                  <a:pt x="1061600" y="94520"/>
                </a:lnTo>
                <a:close/>
              </a:path>
              <a:path w="6787784" h="928390">
                <a:moveTo>
                  <a:pt x="1190390" y="76695"/>
                </a:moveTo>
                <a:lnTo>
                  <a:pt x="1186374" y="76757"/>
                </a:lnTo>
                <a:lnTo>
                  <a:pt x="1190235" y="82719"/>
                </a:lnTo>
                <a:lnTo>
                  <a:pt x="1191012" y="82587"/>
                </a:lnTo>
                <a:lnTo>
                  <a:pt x="1192359" y="78445"/>
                </a:lnTo>
                <a:lnTo>
                  <a:pt x="1190390" y="76695"/>
                </a:lnTo>
                <a:close/>
              </a:path>
              <a:path w="6787784" h="928390">
                <a:moveTo>
                  <a:pt x="1174710" y="82019"/>
                </a:moveTo>
                <a:lnTo>
                  <a:pt x="1175175" y="83532"/>
                </a:lnTo>
                <a:lnTo>
                  <a:pt x="1179927" y="83959"/>
                </a:lnTo>
                <a:lnTo>
                  <a:pt x="1190235" y="82719"/>
                </a:lnTo>
                <a:lnTo>
                  <a:pt x="1186374" y="76757"/>
                </a:lnTo>
                <a:lnTo>
                  <a:pt x="1181577" y="78052"/>
                </a:lnTo>
                <a:lnTo>
                  <a:pt x="1177267" y="79999"/>
                </a:lnTo>
                <a:lnTo>
                  <a:pt x="1174710" y="82019"/>
                </a:lnTo>
                <a:close/>
              </a:path>
              <a:path w="6787784" h="928390">
                <a:moveTo>
                  <a:pt x="1174855" y="25594"/>
                </a:moveTo>
                <a:lnTo>
                  <a:pt x="1175781" y="23648"/>
                </a:lnTo>
                <a:lnTo>
                  <a:pt x="1179771" y="22023"/>
                </a:lnTo>
                <a:lnTo>
                  <a:pt x="1184104" y="21538"/>
                </a:lnTo>
                <a:lnTo>
                  <a:pt x="1186056" y="23012"/>
                </a:lnTo>
                <a:lnTo>
                  <a:pt x="1192729" y="77441"/>
                </a:lnTo>
                <a:lnTo>
                  <a:pt x="1199291" y="82698"/>
                </a:lnTo>
                <a:lnTo>
                  <a:pt x="1203605" y="88367"/>
                </a:lnTo>
                <a:lnTo>
                  <a:pt x="1201555" y="14187"/>
                </a:lnTo>
                <a:lnTo>
                  <a:pt x="1192269" y="13579"/>
                </a:lnTo>
                <a:lnTo>
                  <a:pt x="1185752" y="9632"/>
                </a:lnTo>
                <a:lnTo>
                  <a:pt x="1181735" y="11634"/>
                </a:lnTo>
                <a:lnTo>
                  <a:pt x="1176598" y="17192"/>
                </a:lnTo>
                <a:lnTo>
                  <a:pt x="1174855" y="25594"/>
                </a:lnTo>
                <a:close/>
              </a:path>
              <a:path w="6787784" h="928390">
                <a:moveTo>
                  <a:pt x="1170812" y="22822"/>
                </a:moveTo>
                <a:lnTo>
                  <a:pt x="1161357" y="25405"/>
                </a:lnTo>
                <a:lnTo>
                  <a:pt x="1162525" y="98041"/>
                </a:lnTo>
                <a:lnTo>
                  <a:pt x="1164253" y="86848"/>
                </a:lnTo>
                <a:lnTo>
                  <a:pt x="1169716" y="77489"/>
                </a:lnTo>
                <a:lnTo>
                  <a:pt x="1176967" y="73555"/>
                </a:lnTo>
                <a:lnTo>
                  <a:pt x="1174855" y="25594"/>
                </a:lnTo>
                <a:lnTo>
                  <a:pt x="1176598" y="17192"/>
                </a:lnTo>
                <a:lnTo>
                  <a:pt x="1170812" y="22822"/>
                </a:lnTo>
                <a:close/>
              </a:path>
              <a:path w="6787784" h="928390">
                <a:moveTo>
                  <a:pt x="1241618" y="21758"/>
                </a:moveTo>
                <a:lnTo>
                  <a:pt x="1245493" y="16842"/>
                </a:lnTo>
                <a:lnTo>
                  <a:pt x="1255970" y="15925"/>
                </a:lnTo>
                <a:lnTo>
                  <a:pt x="1260489" y="12582"/>
                </a:lnTo>
                <a:lnTo>
                  <a:pt x="1257695" y="10716"/>
                </a:lnTo>
                <a:lnTo>
                  <a:pt x="1248201" y="8128"/>
                </a:lnTo>
                <a:lnTo>
                  <a:pt x="1241618" y="21758"/>
                </a:lnTo>
                <a:close/>
              </a:path>
              <a:path w="6787784" h="928390">
                <a:moveTo>
                  <a:pt x="1236931" y="8426"/>
                </a:moveTo>
                <a:lnTo>
                  <a:pt x="1224794" y="10365"/>
                </a:lnTo>
                <a:lnTo>
                  <a:pt x="1227868" y="84923"/>
                </a:lnTo>
                <a:lnTo>
                  <a:pt x="1230743" y="74955"/>
                </a:lnTo>
                <a:lnTo>
                  <a:pt x="1231953" y="72296"/>
                </a:lnTo>
                <a:lnTo>
                  <a:pt x="1234004" y="68673"/>
                </a:lnTo>
                <a:lnTo>
                  <a:pt x="1236548" y="64644"/>
                </a:lnTo>
                <a:lnTo>
                  <a:pt x="1239235" y="60766"/>
                </a:lnTo>
                <a:lnTo>
                  <a:pt x="1241618" y="21758"/>
                </a:lnTo>
                <a:lnTo>
                  <a:pt x="1248201" y="8128"/>
                </a:lnTo>
                <a:lnTo>
                  <a:pt x="1236931" y="8426"/>
                </a:lnTo>
                <a:close/>
              </a:path>
              <a:path w="6787784" h="928390">
                <a:moveTo>
                  <a:pt x="1203605" y="88367"/>
                </a:moveTo>
                <a:lnTo>
                  <a:pt x="1210048" y="87502"/>
                </a:lnTo>
                <a:lnTo>
                  <a:pt x="1219545" y="86291"/>
                </a:lnTo>
                <a:lnTo>
                  <a:pt x="1227868" y="84923"/>
                </a:lnTo>
                <a:lnTo>
                  <a:pt x="1224794" y="10365"/>
                </a:lnTo>
                <a:lnTo>
                  <a:pt x="1212699" y="12701"/>
                </a:lnTo>
                <a:lnTo>
                  <a:pt x="1203605" y="88367"/>
                </a:lnTo>
                <a:close/>
              </a:path>
              <a:path w="6787784" h="928390">
                <a:moveTo>
                  <a:pt x="1184963" y="73966"/>
                </a:moveTo>
                <a:lnTo>
                  <a:pt x="1192729" y="77441"/>
                </a:lnTo>
                <a:lnTo>
                  <a:pt x="1186056" y="23012"/>
                </a:lnTo>
                <a:lnTo>
                  <a:pt x="1182905" y="27265"/>
                </a:lnTo>
                <a:lnTo>
                  <a:pt x="1179718" y="27042"/>
                </a:lnTo>
                <a:lnTo>
                  <a:pt x="1176967" y="73555"/>
                </a:lnTo>
                <a:lnTo>
                  <a:pt x="1184963" y="73966"/>
                </a:lnTo>
                <a:close/>
              </a:path>
              <a:path w="6787784" h="928390">
                <a:moveTo>
                  <a:pt x="1146343" y="78088"/>
                </a:moveTo>
                <a:lnTo>
                  <a:pt x="1149160" y="79336"/>
                </a:lnTo>
                <a:lnTo>
                  <a:pt x="1149998" y="81343"/>
                </a:lnTo>
                <a:lnTo>
                  <a:pt x="1154951" y="97905"/>
                </a:lnTo>
                <a:lnTo>
                  <a:pt x="1162525" y="98041"/>
                </a:lnTo>
                <a:lnTo>
                  <a:pt x="1161357" y="25405"/>
                </a:lnTo>
                <a:lnTo>
                  <a:pt x="1155477" y="77473"/>
                </a:lnTo>
                <a:lnTo>
                  <a:pt x="1156743" y="71932"/>
                </a:lnTo>
                <a:lnTo>
                  <a:pt x="1158719" y="73993"/>
                </a:lnTo>
                <a:lnTo>
                  <a:pt x="1157334" y="85341"/>
                </a:lnTo>
                <a:lnTo>
                  <a:pt x="1155477" y="77473"/>
                </a:lnTo>
                <a:lnTo>
                  <a:pt x="1161357" y="25405"/>
                </a:lnTo>
                <a:lnTo>
                  <a:pt x="1146343" y="78088"/>
                </a:lnTo>
                <a:close/>
              </a:path>
              <a:path w="6787784" h="928390">
                <a:moveTo>
                  <a:pt x="1307078" y="89377"/>
                </a:moveTo>
                <a:lnTo>
                  <a:pt x="1307266" y="94863"/>
                </a:lnTo>
                <a:lnTo>
                  <a:pt x="1319802" y="94370"/>
                </a:lnTo>
                <a:lnTo>
                  <a:pt x="1314693" y="12842"/>
                </a:lnTo>
                <a:lnTo>
                  <a:pt x="1303254" y="12570"/>
                </a:lnTo>
                <a:lnTo>
                  <a:pt x="1301262" y="72327"/>
                </a:lnTo>
                <a:lnTo>
                  <a:pt x="1297860" y="77426"/>
                </a:lnTo>
                <a:lnTo>
                  <a:pt x="1301839" y="87110"/>
                </a:lnTo>
                <a:lnTo>
                  <a:pt x="1309216" y="83659"/>
                </a:lnTo>
                <a:lnTo>
                  <a:pt x="1313105" y="84018"/>
                </a:lnTo>
                <a:lnTo>
                  <a:pt x="1311613" y="87135"/>
                </a:lnTo>
                <a:lnTo>
                  <a:pt x="1307078" y="89377"/>
                </a:lnTo>
                <a:close/>
              </a:path>
              <a:path w="6787784" h="928390">
                <a:moveTo>
                  <a:pt x="1303254" y="12570"/>
                </a:moveTo>
                <a:lnTo>
                  <a:pt x="1289335" y="10807"/>
                </a:lnTo>
                <a:lnTo>
                  <a:pt x="1292587" y="25598"/>
                </a:lnTo>
                <a:lnTo>
                  <a:pt x="1295797" y="25941"/>
                </a:lnTo>
                <a:lnTo>
                  <a:pt x="1299169" y="24751"/>
                </a:lnTo>
                <a:lnTo>
                  <a:pt x="1300160" y="28577"/>
                </a:lnTo>
                <a:lnTo>
                  <a:pt x="1301262" y="72327"/>
                </a:lnTo>
                <a:lnTo>
                  <a:pt x="1303254" y="12570"/>
                </a:lnTo>
                <a:close/>
              </a:path>
              <a:path w="6787784" h="928390">
                <a:moveTo>
                  <a:pt x="1295797" y="25941"/>
                </a:moveTo>
                <a:lnTo>
                  <a:pt x="1292587" y="25598"/>
                </a:lnTo>
                <a:lnTo>
                  <a:pt x="1295978" y="28484"/>
                </a:lnTo>
                <a:lnTo>
                  <a:pt x="1299356" y="70044"/>
                </a:lnTo>
                <a:lnTo>
                  <a:pt x="1301262" y="72327"/>
                </a:lnTo>
                <a:lnTo>
                  <a:pt x="1300160" y="28577"/>
                </a:lnTo>
                <a:lnTo>
                  <a:pt x="1295730" y="26085"/>
                </a:lnTo>
                <a:lnTo>
                  <a:pt x="1295797" y="25941"/>
                </a:lnTo>
                <a:close/>
              </a:path>
              <a:path w="6787784" h="928390">
                <a:moveTo>
                  <a:pt x="1284470" y="20729"/>
                </a:moveTo>
                <a:lnTo>
                  <a:pt x="1292587" y="25598"/>
                </a:lnTo>
                <a:lnTo>
                  <a:pt x="1289335" y="10807"/>
                </a:lnTo>
                <a:lnTo>
                  <a:pt x="1277664" y="10521"/>
                </a:lnTo>
                <a:lnTo>
                  <a:pt x="1272973" y="14679"/>
                </a:lnTo>
                <a:lnTo>
                  <a:pt x="1284470" y="20729"/>
                </a:lnTo>
                <a:close/>
              </a:path>
              <a:path w="6787784" h="928390">
                <a:moveTo>
                  <a:pt x="1335755" y="70961"/>
                </a:moveTo>
                <a:lnTo>
                  <a:pt x="1338474" y="73305"/>
                </a:lnTo>
                <a:lnTo>
                  <a:pt x="1339010" y="76898"/>
                </a:lnTo>
                <a:lnTo>
                  <a:pt x="1336474" y="81757"/>
                </a:lnTo>
                <a:lnTo>
                  <a:pt x="1329976" y="87897"/>
                </a:lnTo>
                <a:lnTo>
                  <a:pt x="1323466" y="82240"/>
                </a:lnTo>
                <a:lnTo>
                  <a:pt x="1332493" y="92639"/>
                </a:lnTo>
                <a:lnTo>
                  <a:pt x="1343336" y="89935"/>
                </a:lnTo>
                <a:lnTo>
                  <a:pt x="1339385" y="11553"/>
                </a:lnTo>
                <a:lnTo>
                  <a:pt x="1335755" y="70961"/>
                </a:lnTo>
                <a:close/>
              </a:path>
              <a:path w="6787784" h="928390">
                <a:moveTo>
                  <a:pt x="1323409" y="71265"/>
                </a:moveTo>
                <a:lnTo>
                  <a:pt x="1327333" y="69957"/>
                </a:lnTo>
                <a:lnTo>
                  <a:pt x="1331745" y="69850"/>
                </a:lnTo>
                <a:lnTo>
                  <a:pt x="1335755" y="70961"/>
                </a:lnTo>
                <a:lnTo>
                  <a:pt x="1339385" y="11553"/>
                </a:lnTo>
                <a:lnTo>
                  <a:pt x="1331501" y="9902"/>
                </a:lnTo>
                <a:lnTo>
                  <a:pt x="1323409" y="71265"/>
                </a:lnTo>
                <a:close/>
              </a:path>
              <a:path w="6787784" h="928390">
                <a:moveTo>
                  <a:pt x="1332493" y="92639"/>
                </a:moveTo>
                <a:lnTo>
                  <a:pt x="1323466" y="82240"/>
                </a:lnTo>
                <a:lnTo>
                  <a:pt x="1320585" y="77422"/>
                </a:lnTo>
                <a:lnTo>
                  <a:pt x="1320863" y="73759"/>
                </a:lnTo>
                <a:lnTo>
                  <a:pt x="1323409" y="71265"/>
                </a:lnTo>
                <a:lnTo>
                  <a:pt x="1331501" y="9902"/>
                </a:lnTo>
                <a:lnTo>
                  <a:pt x="1318957" y="9370"/>
                </a:lnTo>
                <a:lnTo>
                  <a:pt x="1319802" y="94370"/>
                </a:lnTo>
                <a:lnTo>
                  <a:pt x="1332493" y="92639"/>
                </a:lnTo>
                <a:close/>
              </a:path>
              <a:path w="6787784" h="928390">
                <a:moveTo>
                  <a:pt x="1301839" y="87110"/>
                </a:moveTo>
                <a:lnTo>
                  <a:pt x="1297860" y="77426"/>
                </a:lnTo>
                <a:lnTo>
                  <a:pt x="1296888" y="93856"/>
                </a:lnTo>
                <a:lnTo>
                  <a:pt x="1307266" y="94863"/>
                </a:lnTo>
                <a:lnTo>
                  <a:pt x="1307078" y="89377"/>
                </a:lnTo>
                <a:lnTo>
                  <a:pt x="1301839" y="87110"/>
                </a:lnTo>
                <a:close/>
              </a:path>
              <a:path w="6787784" h="928390">
                <a:moveTo>
                  <a:pt x="1290809" y="85996"/>
                </a:moveTo>
                <a:lnTo>
                  <a:pt x="1290615" y="86291"/>
                </a:lnTo>
                <a:lnTo>
                  <a:pt x="1290670" y="91087"/>
                </a:lnTo>
                <a:lnTo>
                  <a:pt x="1296888" y="93856"/>
                </a:lnTo>
                <a:lnTo>
                  <a:pt x="1297860" y="77426"/>
                </a:lnTo>
                <a:lnTo>
                  <a:pt x="1290809" y="85996"/>
                </a:lnTo>
                <a:close/>
              </a:path>
              <a:path w="6787784" h="928390">
                <a:moveTo>
                  <a:pt x="1352509" y="15270"/>
                </a:moveTo>
                <a:lnTo>
                  <a:pt x="1347004" y="19282"/>
                </a:lnTo>
                <a:lnTo>
                  <a:pt x="1344101" y="21517"/>
                </a:lnTo>
                <a:lnTo>
                  <a:pt x="1344058" y="20974"/>
                </a:lnTo>
                <a:lnTo>
                  <a:pt x="1345119" y="16537"/>
                </a:lnTo>
                <a:lnTo>
                  <a:pt x="1343595" y="13904"/>
                </a:lnTo>
                <a:lnTo>
                  <a:pt x="1343336" y="89935"/>
                </a:lnTo>
                <a:lnTo>
                  <a:pt x="1350330" y="86518"/>
                </a:lnTo>
                <a:lnTo>
                  <a:pt x="1352509" y="15270"/>
                </a:lnTo>
                <a:close/>
              </a:path>
              <a:path w="6787784" h="928390">
                <a:moveTo>
                  <a:pt x="1282979" y="67776"/>
                </a:moveTo>
                <a:lnTo>
                  <a:pt x="1283112" y="77059"/>
                </a:lnTo>
                <a:lnTo>
                  <a:pt x="1289566" y="74160"/>
                </a:lnTo>
                <a:lnTo>
                  <a:pt x="1295167" y="71614"/>
                </a:lnTo>
                <a:lnTo>
                  <a:pt x="1299356" y="70044"/>
                </a:lnTo>
                <a:lnTo>
                  <a:pt x="1295978" y="28484"/>
                </a:lnTo>
                <a:lnTo>
                  <a:pt x="1295532" y="29711"/>
                </a:lnTo>
                <a:lnTo>
                  <a:pt x="1292135" y="29603"/>
                </a:lnTo>
                <a:lnTo>
                  <a:pt x="1286674" y="28485"/>
                </a:lnTo>
                <a:lnTo>
                  <a:pt x="1282979" y="67776"/>
                </a:lnTo>
                <a:close/>
              </a:path>
              <a:path w="6787784" h="928390">
                <a:moveTo>
                  <a:pt x="1274634" y="67112"/>
                </a:moveTo>
                <a:lnTo>
                  <a:pt x="1279056" y="65564"/>
                </a:lnTo>
                <a:lnTo>
                  <a:pt x="1282528" y="64956"/>
                </a:lnTo>
                <a:lnTo>
                  <a:pt x="1282979" y="67776"/>
                </a:lnTo>
                <a:lnTo>
                  <a:pt x="1286674" y="28485"/>
                </a:lnTo>
                <a:lnTo>
                  <a:pt x="1280039" y="26679"/>
                </a:lnTo>
                <a:lnTo>
                  <a:pt x="1274634" y="67112"/>
                </a:lnTo>
                <a:close/>
              </a:path>
              <a:path w="6787784" h="928390">
                <a:moveTo>
                  <a:pt x="1264789" y="74369"/>
                </a:moveTo>
                <a:lnTo>
                  <a:pt x="1266589" y="71818"/>
                </a:lnTo>
                <a:lnTo>
                  <a:pt x="1270175" y="69298"/>
                </a:lnTo>
                <a:lnTo>
                  <a:pt x="1274634" y="67112"/>
                </a:lnTo>
                <a:lnTo>
                  <a:pt x="1280039" y="26679"/>
                </a:lnTo>
                <a:lnTo>
                  <a:pt x="1273115" y="24511"/>
                </a:lnTo>
                <a:lnTo>
                  <a:pt x="1266791" y="22303"/>
                </a:lnTo>
                <a:lnTo>
                  <a:pt x="1264789" y="74369"/>
                </a:lnTo>
                <a:close/>
              </a:path>
              <a:path w="6787784" h="928390">
                <a:moveTo>
                  <a:pt x="1264232" y="81641"/>
                </a:moveTo>
                <a:lnTo>
                  <a:pt x="1269886" y="81423"/>
                </a:lnTo>
                <a:lnTo>
                  <a:pt x="1265684" y="76646"/>
                </a:lnTo>
                <a:lnTo>
                  <a:pt x="1264789" y="74369"/>
                </a:lnTo>
                <a:lnTo>
                  <a:pt x="1266791" y="22303"/>
                </a:lnTo>
                <a:lnTo>
                  <a:pt x="1261954" y="20381"/>
                </a:lnTo>
                <a:lnTo>
                  <a:pt x="1260520" y="21140"/>
                </a:lnTo>
                <a:lnTo>
                  <a:pt x="1259962" y="79718"/>
                </a:lnTo>
                <a:lnTo>
                  <a:pt x="1264232" y="81641"/>
                </a:lnTo>
                <a:close/>
              </a:path>
              <a:path w="6787784" h="928390">
                <a:moveTo>
                  <a:pt x="1259962" y="79718"/>
                </a:moveTo>
                <a:lnTo>
                  <a:pt x="1260520" y="21140"/>
                </a:lnTo>
                <a:lnTo>
                  <a:pt x="1251649" y="24056"/>
                </a:lnTo>
                <a:lnTo>
                  <a:pt x="1244458" y="57893"/>
                </a:lnTo>
                <a:lnTo>
                  <a:pt x="1242640" y="63119"/>
                </a:lnTo>
                <a:lnTo>
                  <a:pt x="1241278" y="64823"/>
                </a:lnTo>
                <a:lnTo>
                  <a:pt x="1243702" y="78324"/>
                </a:lnTo>
                <a:lnTo>
                  <a:pt x="1249515" y="77372"/>
                </a:lnTo>
                <a:lnTo>
                  <a:pt x="1258964" y="78523"/>
                </a:lnTo>
                <a:lnTo>
                  <a:pt x="1259962" y="79718"/>
                </a:lnTo>
                <a:close/>
              </a:path>
              <a:path w="6787784" h="928390">
                <a:moveTo>
                  <a:pt x="1242490" y="25576"/>
                </a:moveTo>
                <a:lnTo>
                  <a:pt x="1241618" y="21758"/>
                </a:lnTo>
                <a:lnTo>
                  <a:pt x="1241718" y="57594"/>
                </a:lnTo>
                <a:lnTo>
                  <a:pt x="1244458" y="57893"/>
                </a:lnTo>
                <a:lnTo>
                  <a:pt x="1251649" y="24056"/>
                </a:lnTo>
                <a:lnTo>
                  <a:pt x="1242490" y="25576"/>
                </a:lnTo>
                <a:close/>
              </a:path>
              <a:path w="6787784" h="928390">
                <a:moveTo>
                  <a:pt x="1278135" y="71810"/>
                </a:moveTo>
                <a:lnTo>
                  <a:pt x="1268696" y="77999"/>
                </a:lnTo>
                <a:lnTo>
                  <a:pt x="1269886" y="81423"/>
                </a:lnTo>
                <a:lnTo>
                  <a:pt x="1276366" y="79688"/>
                </a:lnTo>
                <a:lnTo>
                  <a:pt x="1283112" y="77059"/>
                </a:lnTo>
                <a:lnTo>
                  <a:pt x="1282979" y="67776"/>
                </a:lnTo>
                <a:lnTo>
                  <a:pt x="1278135" y="71810"/>
                </a:lnTo>
                <a:close/>
              </a:path>
              <a:path w="6787784" h="928390">
                <a:moveTo>
                  <a:pt x="1241278" y="64823"/>
                </a:moveTo>
                <a:lnTo>
                  <a:pt x="1235641" y="71585"/>
                </a:lnTo>
                <a:lnTo>
                  <a:pt x="1237006" y="87296"/>
                </a:lnTo>
                <a:lnTo>
                  <a:pt x="1239948" y="84060"/>
                </a:lnTo>
                <a:lnTo>
                  <a:pt x="1240766" y="80760"/>
                </a:lnTo>
                <a:lnTo>
                  <a:pt x="1243702" y="78324"/>
                </a:lnTo>
                <a:lnTo>
                  <a:pt x="1241278" y="64823"/>
                </a:lnTo>
                <a:close/>
              </a:path>
              <a:path w="6787784" h="928390">
                <a:moveTo>
                  <a:pt x="1233357" y="83243"/>
                </a:moveTo>
                <a:lnTo>
                  <a:pt x="1237006" y="87296"/>
                </a:lnTo>
                <a:lnTo>
                  <a:pt x="1235641" y="71585"/>
                </a:lnTo>
                <a:lnTo>
                  <a:pt x="1232239" y="75157"/>
                </a:lnTo>
                <a:lnTo>
                  <a:pt x="1230743" y="74955"/>
                </a:lnTo>
                <a:lnTo>
                  <a:pt x="1227868" y="84923"/>
                </a:lnTo>
                <a:lnTo>
                  <a:pt x="1233357" y="83243"/>
                </a:lnTo>
                <a:close/>
              </a:path>
              <a:path w="6787784" h="928390">
                <a:moveTo>
                  <a:pt x="1241058" y="91828"/>
                </a:moveTo>
                <a:lnTo>
                  <a:pt x="1242672" y="93505"/>
                </a:lnTo>
                <a:lnTo>
                  <a:pt x="1241629" y="90773"/>
                </a:lnTo>
                <a:lnTo>
                  <a:pt x="1240488" y="87604"/>
                </a:lnTo>
                <a:lnTo>
                  <a:pt x="1239948" y="84060"/>
                </a:lnTo>
                <a:lnTo>
                  <a:pt x="1237006" y="87296"/>
                </a:lnTo>
                <a:lnTo>
                  <a:pt x="1241058" y="91828"/>
                </a:lnTo>
                <a:close/>
              </a:path>
              <a:path w="6787784" h="928390">
                <a:moveTo>
                  <a:pt x="1203605" y="88367"/>
                </a:moveTo>
                <a:lnTo>
                  <a:pt x="1201040" y="88711"/>
                </a:lnTo>
                <a:lnTo>
                  <a:pt x="1202001" y="96353"/>
                </a:lnTo>
                <a:lnTo>
                  <a:pt x="1204902" y="93436"/>
                </a:lnTo>
                <a:lnTo>
                  <a:pt x="1203673" y="88457"/>
                </a:lnTo>
                <a:close/>
              </a:path>
              <a:path w="6787784" h="928390">
                <a:moveTo>
                  <a:pt x="1194184" y="90072"/>
                </a:moveTo>
                <a:lnTo>
                  <a:pt x="1191141" y="91740"/>
                </a:lnTo>
                <a:lnTo>
                  <a:pt x="1193573" y="93870"/>
                </a:lnTo>
                <a:lnTo>
                  <a:pt x="1202001" y="96353"/>
                </a:lnTo>
                <a:lnTo>
                  <a:pt x="1201040" y="88711"/>
                </a:lnTo>
                <a:lnTo>
                  <a:pt x="1194184" y="90072"/>
                </a:lnTo>
                <a:close/>
              </a:path>
              <a:path w="6787784" h="928390">
                <a:moveTo>
                  <a:pt x="1137598" y="77834"/>
                </a:moveTo>
                <a:lnTo>
                  <a:pt x="1133084" y="78807"/>
                </a:lnTo>
                <a:lnTo>
                  <a:pt x="1136188" y="81778"/>
                </a:lnTo>
                <a:lnTo>
                  <a:pt x="1141108" y="79637"/>
                </a:lnTo>
                <a:lnTo>
                  <a:pt x="1141705" y="77619"/>
                </a:lnTo>
                <a:lnTo>
                  <a:pt x="1137598" y="77834"/>
                </a:lnTo>
                <a:close/>
              </a:path>
              <a:path w="6787784" h="928390">
                <a:moveTo>
                  <a:pt x="1129418" y="80501"/>
                </a:moveTo>
                <a:lnTo>
                  <a:pt x="1127307" y="82906"/>
                </a:lnTo>
                <a:lnTo>
                  <a:pt x="1127372" y="84250"/>
                </a:lnTo>
                <a:lnTo>
                  <a:pt x="1127789" y="84161"/>
                </a:lnTo>
                <a:lnTo>
                  <a:pt x="1136188" y="81778"/>
                </a:lnTo>
                <a:lnTo>
                  <a:pt x="1133084" y="78807"/>
                </a:lnTo>
                <a:lnTo>
                  <a:pt x="1129418" y="80501"/>
                </a:lnTo>
                <a:close/>
              </a:path>
              <a:path w="6787784" h="928390">
                <a:moveTo>
                  <a:pt x="1170547" y="16763"/>
                </a:moveTo>
                <a:lnTo>
                  <a:pt x="1168552" y="14098"/>
                </a:lnTo>
                <a:lnTo>
                  <a:pt x="1164960" y="12833"/>
                </a:lnTo>
                <a:lnTo>
                  <a:pt x="1160047" y="11653"/>
                </a:lnTo>
                <a:lnTo>
                  <a:pt x="1154117" y="10587"/>
                </a:lnTo>
                <a:lnTo>
                  <a:pt x="1147478" y="9663"/>
                </a:lnTo>
                <a:lnTo>
                  <a:pt x="1155978" y="20665"/>
                </a:lnTo>
                <a:lnTo>
                  <a:pt x="1163584" y="19416"/>
                </a:lnTo>
                <a:lnTo>
                  <a:pt x="1168338" y="18106"/>
                </a:lnTo>
                <a:lnTo>
                  <a:pt x="1170547" y="16763"/>
                </a:lnTo>
                <a:close/>
              </a:path>
              <a:path w="6787784" h="928390">
                <a:moveTo>
                  <a:pt x="1145215" y="21824"/>
                </a:moveTo>
                <a:lnTo>
                  <a:pt x="1155978" y="20665"/>
                </a:lnTo>
                <a:lnTo>
                  <a:pt x="1147478" y="9663"/>
                </a:lnTo>
                <a:lnTo>
                  <a:pt x="1140435" y="8911"/>
                </a:lnTo>
                <a:lnTo>
                  <a:pt x="1142154" y="76100"/>
                </a:lnTo>
                <a:lnTo>
                  <a:pt x="1142253" y="77591"/>
                </a:lnTo>
                <a:lnTo>
                  <a:pt x="1146343" y="78088"/>
                </a:lnTo>
                <a:lnTo>
                  <a:pt x="1161357" y="25405"/>
                </a:lnTo>
                <a:lnTo>
                  <a:pt x="1145215" y="21824"/>
                </a:lnTo>
                <a:close/>
              </a:path>
              <a:path w="6787784" h="928390">
                <a:moveTo>
                  <a:pt x="1119944" y="7976"/>
                </a:moveTo>
                <a:lnTo>
                  <a:pt x="1120563" y="72109"/>
                </a:lnTo>
                <a:lnTo>
                  <a:pt x="1127895" y="72711"/>
                </a:lnTo>
                <a:lnTo>
                  <a:pt x="1134211" y="73579"/>
                </a:lnTo>
                <a:lnTo>
                  <a:pt x="1139100" y="74710"/>
                </a:lnTo>
                <a:lnTo>
                  <a:pt x="1142154" y="76100"/>
                </a:lnTo>
                <a:lnTo>
                  <a:pt x="1140435" y="8911"/>
                </a:lnTo>
                <a:lnTo>
                  <a:pt x="1133295" y="8359"/>
                </a:lnTo>
                <a:lnTo>
                  <a:pt x="1126362" y="8038"/>
                </a:lnTo>
                <a:lnTo>
                  <a:pt x="1119944" y="7976"/>
                </a:lnTo>
                <a:close/>
              </a:path>
              <a:path w="6787784" h="928390">
                <a:moveTo>
                  <a:pt x="1114345" y="8203"/>
                </a:moveTo>
                <a:lnTo>
                  <a:pt x="1109873" y="8746"/>
                </a:lnTo>
                <a:lnTo>
                  <a:pt x="1112627" y="71778"/>
                </a:lnTo>
                <a:lnTo>
                  <a:pt x="1120563" y="72109"/>
                </a:lnTo>
                <a:lnTo>
                  <a:pt x="1119944" y="7976"/>
                </a:lnTo>
                <a:lnTo>
                  <a:pt x="1114345" y="8203"/>
                </a:lnTo>
                <a:close/>
              </a:path>
              <a:path w="6787784" h="928390">
                <a:moveTo>
                  <a:pt x="1077735" y="9982"/>
                </a:moveTo>
                <a:lnTo>
                  <a:pt x="1075299" y="75695"/>
                </a:lnTo>
                <a:lnTo>
                  <a:pt x="1078243" y="74319"/>
                </a:lnTo>
                <a:lnTo>
                  <a:pt x="1086195" y="12483"/>
                </a:lnTo>
                <a:lnTo>
                  <a:pt x="1077735" y="9982"/>
                </a:lnTo>
                <a:close/>
              </a:path>
              <a:path w="6787784" h="928390">
                <a:moveTo>
                  <a:pt x="1067802" y="65215"/>
                </a:moveTo>
                <a:lnTo>
                  <a:pt x="1061680" y="66943"/>
                </a:lnTo>
                <a:lnTo>
                  <a:pt x="1062579" y="85786"/>
                </a:lnTo>
                <a:lnTo>
                  <a:pt x="1069002" y="87827"/>
                </a:lnTo>
                <a:lnTo>
                  <a:pt x="1070539" y="59521"/>
                </a:lnTo>
                <a:lnTo>
                  <a:pt x="1067802" y="65215"/>
                </a:lnTo>
                <a:close/>
              </a:path>
              <a:path w="6787784" h="928390">
                <a:moveTo>
                  <a:pt x="1177818" y="96120"/>
                </a:moveTo>
                <a:lnTo>
                  <a:pt x="1177370" y="92556"/>
                </a:lnTo>
                <a:lnTo>
                  <a:pt x="1172618" y="89987"/>
                </a:lnTo>
                <a:lnTo>
                  <a:pt x="1164253" y="86848"/>
                </a:lnTo>
                <a:lnTo>
                  <a:pt x="1162525" y="98041"/>
                </a:lnTo>
                <a:lnTo>
                  <a:pt x="1169157" y="97812"/>
                </a:lnTo>
                <a:lnTo>
                  <a:pt x="1174403" y="97183"/>
                </a:lnTo>
                <a:lnTo>
                  <a:pt x="1177818" y="96120"/>
                </a:lnTo>
                <a:close/>
              </a:path>
              <a:path w="6787784" h="928390">
                <a:moveTo>
                  <a:pt x="1130576" y="89807"/>
                </a:moveTo>
                <a:lnTo>
                  <a:pt x="1131033" y="95641"/>
                </a:lnTo>
                <a:lnTo>
                  <a:pt x="1138760" y="96671"/>
                </a:lnTo>
                <a:lnTo>
                  <a:pt x="1146881" y="97436"/>
                </a:lnTo>
                <a:lnTo>
                  <a:pt x="1154951" y="97905"/>
                </a:lnTo>
                <a:lnTo>
                  <a:pt x="1149998" y="81343"/>
                </a:lnTo>
                <a:lnTo>
                  <a:pt x="1148150" y="84121"/>
                </a:lnTo>
                <a:lnTo>
                  <a:pt x="1142909" y="87678"/>
                </a:lnTo>
                <a:lnTo>
                  <a:pt x="1133569" y="92026"/>
                </a:lnTo>
                <a:lnTo>
                  <a:pt x="1130576" y="89807"/>
                </a:lnTo>
                <a:close/>
              </a:path>
              <a:path w="6787784" h="928390">
                <a:moveTo>
                  <a:pt x="1113898" y="87733"/>
                </a:moveTo>
                <a:lnTo>
                  <a:pt x="1114672" y="91312"/>
                </a:lnTo>
                <a:lnTo>
                  <a:pt x="1118544" y="92928"/>
                </a:lnTo>
                <a:lnTo>
                  <a:pt x="1124146" y="94382"/>
                </a:lnTo>
                <a:lnTo>
                  <a:pt x="1131033" y="95641"/>
                </a:lnTo>
                <a:lnTo>
                  <a:pt x="1130576" y="89807"/>
                </a:lnTo>
                <a:lnTo>
                  <a:pt x="1127457" y="86011"/>
                </a:lnTo>
                <a:lnTo>
                  <a:pt x="1127372" y="84250"/>
                </a:lnTo>
                <a:lnTo>
                  <a:pt x="1115501" y="86782"/>
                </a:lnTo>
                <a:lnTo>
                  <a:pt x="1113898" y="87733"/>
                </a:lnTo>
                <a:close/>
              </a:path>
              <a:path w="6787784" h="928390">
                <a:moveTo>
                  <a:pt x="1368556" y="82211"/>
                </a:moveTo>
                <a:lnTo>
                  <a:pt x="1363477" y="80997"/>
                </a:lnTo>
                <a:lnTo>
                  <a:pt x="1368072" y="85673"/>
                </a:lnTo>
                <a:lnTo>
                  <a:pt x="1372630" y="85154"/>
                </a:lnTo>
                <a:lnTo>
                  <a:pt x="1372200" y="83798"/>
                </a:lnTo>
                <a:lnTo>
                  <a:pt x="1368556" y="82211"/>
                </a:lnTo>
                <a:close/>
              </a:path>
              <a:path w="6787784" h="928390">
                <a:moveTo>
                  <a:pt x="1358738" y="80761"/>
                </a:moveTo>
                <a:lnTo>
                  <a:pt x="1356116" y="82108"/>
                </a:lnTo>
                <a:lnTo>
                  <a:pt x="1356747" y="84750"/>
                </a:lnTo>
                <a:lnTo>
                  <a:pt x="1368072" y="85673"/>
                </a:lnTo>
                <a:lnTo>
                  <a:pt x="1363477" y="80997"/>
                </a:lnTo>
                <a:lnTo>
                  <a:pt x="1358738" y="80761"/>
                </a:lnTo>
                <a:close/>
              </a:path>
              <a:path w="6787784" h="928390">
                <a:moveTo>
                  <a:pt x="1435856" y="79751"/>
                </a:moveTo>
                <a:lnTo>
                  <a:pt x="1432407" y="79895"/>
                </a:lnTo>
                <a:lnTo>
                  <a:pt x="1432498" y="86021"/>
                </a:lnTo>
                <a:lnTo>
                  <a:pt x="1434758" y="85537"/>
                </a:lnTo>
                <a:lnTo>
                  <a:pt x="1437046" y="81434"/>
                </a:lnTo>
                <a:lnTo>
                  <a:pt x="1435856" y="79751"/>
                </a:lnTo>
                <a:close/>
              </a:path>
              <a:path w="6787784" h="928390">
                <a:moveTo>
                  <a:pt x="1427918" y="81277"/>
                </a:moveTo>
                <a:lnTo>
                  <a:pt x="1423606" y="83303"/>
                </a:lnTo>
                <a:lnTo>
                  <a:pt x="1423918" y="87333"/>
                </a:lnTo>
                <a:lnTo>
                  <a:pt x="1432498" y="86021"/>
                </a:lnTo>
                <a:lnTo>
                  <a:pt x="1432407" y="79895"/>
                </a:lnTo>
                <a:lnTo>
                  <a:pt x="1427918" y="81277"/>
                </a:lnTo>
                <a:close/>
              </a:path>
              <a:path w="6787784" h="928390">
                <a:moveTo>
                  <a:pt x="1420690" y="85382"/>
                </a:moveTo>
                <a:lnTo>
                  <a:pt x="1420388" y="86922"/>
                </a:lnTo>
                <a:lnTo>
                  <a:pt x="1423918" y="87333"/>
                </a:lnTo>
                <a:lnTo>
                  <a:pt x="1423606" y="83303"/>
                </a:lnTo>
                <a:lnTo>
                  <a:pt x="1420690" y="85382"/>
                </a:lnTo>
                <a:close/>
              </a:path>
              <a:path w="6787784" h="928390">
                <a:moveTo>
                  <a:pt x="1739217" y="76852"/>
                </a:moveTo>
                <a:lnTo>
                  <a:pt x="1736947" y="78458"/>
                </a:lnTo>
                <a:lnTo>
                  <a:pt x="1743908" y="80512"/>
                </a:lnTo>
                <a:lnTo>
                  <a:pt x="1744590" y="76928"/>
                </a:lnTo>
                <a:lnTo>
                  <a:pt x="1739217" y="76852"/>
                </a:lnTo>
                <a:close/>
              </a:path>
              <a:path w="6787784" h="928390">
                <a:moveTo>
                  <a:pt x="1623526" y="17278"/>
                </a:moveTo>
                <a:lnTo>
                  <a:pt x="1623389" y="11555"/>
                </a:lnTo>
                <a:lnTo>
                  <a:pt x="1619385" y="9381"/>
                </a:lnTo>
                <a:lnTo>
                  <a:pt x="1616512" y="47509"/>
                </a:lnTo>
                <a:lnTo>
                  <a:pt x="1613390" y="52954"/>
                </a:lnTo>
                <a:lnTo>
                  <a:pt x="1612468" y="9913"/>
                </a:lnTo>
                <a:lnTo>
                  <a:pt x="1609978" y="63145"/>
                </a:lnTo>
                <a:lnTo>
                  <a:pt x="1607064" y="75915"/>
                </a:lnTo>
                <a:lnTo>
                  <a:pt x="1611411" y="71982"/>
                </a:lnTo>
                <a:lnTo>
                  <a:pt x="1610945" y="70471"/>
                </a:lnTo>
                <a:lnTo>
                  <a:pt x="1610976" y="57654"/>
                </a:lnTo>
                <a:lnTo>
                  <a:pt x="1612300" y="55974"/>
                </a:lnTo>
                <a:lnTo>
                  <a:pt x="1616809" y="67099"/>
                </a:lnTo>
                <a:lnTo>
                  <a:pt x="1621331" y="40407"/>
                </a:lnTo>
                <a:lnTo>
                  <a:pt x="1621590" y="22283"/>
                </a:lnTo>
                <a:lnTo>
                  <a:pt x="1623526" y="17278"/>
                </a:lnTo>
                <a:close/>
              </a:path>
              <a:path w="6787784" h="928390">
                <a:moveTo>
                  <a:pt x="1619385" y="9381"/>
                </a:moveTo>
                <a:lnTo>
                  <a:pt x="1612468" y="9913"/>
                </a:lnTo>
                <a:lnTo>
                  <a:pt x="1613390" y="52954"/>
                </a:lnTo>
                <a:lnTo>
                  <a:pt x="1616512" y="47509"/>
                </a:lnTo>
                <a:lnTo>
                  <a:pt x="1619385" y="9381"/>
                </a:lnTo>
                <a:close/>
              </a:path>
              <a:path w="6787784" h="928390">
                <a:moveTo>
                  <a:pt x="1609978" y="63145"/>
                </a:moveTo>
                <a:lnTo>
                  <a:pt x="1612468" y="9913"/>
                </a:lnTo>
                <a:lnTo>
                  <a:pt x="1603592" y="12306"/>
                </a:lnTo>
                <a:lnTo>
                  <a:pt x="1593711" y="15719"/>
                </a:lnTo>
                <a:lnTo>
                  <a:pt x="1583778" y="19306"/>
                </a:lnTo>
                <a:lnTo>
                  <a:pt x="1593954" y="84656"/>
                </a:lnTo>
                <a:lnTo>
                  <a:pt x="1607064" y="75915"/>
                </a:lnTo>
                <a:lnTo>
                  <a:pt x="1609978" y="63145"/>
                </a:lnTo>
                <a:close/>
              </a:path>
              <a:path w="6787784" h="928390">
                <a:moveTo>
                  <a:pt x="1578225" y="92878"/>
                </a:moveTo>
                <a:lnTo>
                  <a:pt x="1593954" y="84656"/>
                </a:lnTo>
                <a:lnTo>
                  <a:pt x="1583778" y="19306"/>
                </a:lnTo>
                <a:lnTo>
                  <a:pt x="1575396" y="74557"/>
                </a:lnTo>
                <a:lnTo>
                  <a:pt x="1574336" y="78064"/>
                </a:lnTo>
                <a:lnTo>
                  <a:pt x="1577363" y="87592"/>
                </a:lnTo>
                <a:lnTo>
                  <a:pt x="1579111" y="89112"/>
                </a:lnTo>
                <a:lnTo>
                  <a:pt x="1578225" y="92878"/>
                </a:lnTo>
                <a:close/>
              </a:path>
              <a:path w="6787784" h="928390">
                <a:moveTo>
                  <a:pt x="1626395" y="33858"/>
                </a:moveTo>
                <a:lnTo>
                  <a:pt x="1625872" y="31309"/>
                </a:lnTo>
                <a:lnTo>
                  <a:pt x="1621590" y="22283"/>
                </a:lnTo>
                <a:lnTo>
                  <a:pt x="1621331" y="40407"/>
                </a:lnTo>
                <a:lnTo>
                  <a:pt x="1623376" y="58220"/>
                </a:lnTo>
                <a:lnTo>
                  <a:pt x="1626951" y="49289"/>
                </a:lnTo>
                <a:lnTo>
                  <a:pt x="1627721" y="40315"/>
                </a:lnTo>
                <a:lnTo>
                  <a:pt x="1627511" y="32414"/>
                </a:lnTo>
                <a:lnTo>
                  <a:pt x="1626395" y="33858"/>
                </a:lnTo>
                <a:close/>
              </a:path>
              <a:path w="6787784" h="928390">
                <a:moveTo>
                  <a:pt x="1616809" y="67099"/>
                </a:moveTo>
                <a:lnTo>
                  <a:pt x="1612300" y="55974"/>
                </a:lnTo>
                <a:lnTo>
                  <a:pt x="1611411" y="71982"/>
                </a:lnTo>
                <a:lnTo>
                  <a:pt x="1613438" y="78542"/>
                </a:lnTo>
                <a:lnTo>
                  <a:pt x="1617022" y="86264"/>
                </a:lnTo>
                <a:lnTo>
                  <a:pt x="1623376" y="58220"/>
                </a:lnTo>
                <a:lnTo>
                  <a:pt x="1621331" y="40407"/>
                </a:lnTo>
                <a:lnTo>
                  <a:pt x="1616809" y="67099"/>
                </a:lnTo>
                <a:close/>
              </a:path>
              <a:path w="6787784" h="928390">
                <a:moveTo>
                  <a:pt x="1610976" y="57654"/>
                </a:moveTo>
                <a:lnTo>
                  <a:pt x="1610945" y="70471"/>
                </a:lnTo>
                <a:lnTo>
                  <a:pt x="1611411" y="71982"/>
                </a:lnTo>
                <a:lnTo>
                  <a:pt x="1612300" y="55974"/>
                </a:lnTo>
                <a:lnTo>
                  <a:pt x="1610976" y="57654"/>
                </a:lnTo>
                <a:close/>
              </a:path>
              <a:path w="6787784" h="928390">
                <a:moveTo>
                  <a:pt x="1607024" y="89657"/>
                </a:moveTo>
                <a:lnTo>
                  <a:pt x="1604567" y="91437"/>
                </a:lnTo>
                <a:lnTo>
                  <a:pt x="1611576" y="93467"/>
                </a:lnTo>
                <a:lnTo>
                  <a:pt x="1612178" y="89924"/>
                </a:lnTo>
                <a:lnTo>
                  <a:pt x="1607024" y="89657"/>
                </a:lnTo>
                <a:close/>
              </a:path>
              <a:path w="6787784" h="928390">
                <a:moveTo>
                  <a:pt x="1795395" y="88411"/>
                </a:moveTo>
                <a:lnTo>
                  <a:pt x="1797444" y="85285"/>
                </a:lnTo>
                <a:lnTo>
                  <a:pt x="1795403" y="81965"/>
                </a:lnTo>
                <a:lnTo>
                  <a:pt x="1790543" y="83337"/>
                </a:lnTo>
                <a:lnTo>
                  <a:pt x="1787988" y="86454"/>
                </a:lnTo>
                <a:lnTo>
                  <a:pt x="1795395" y="88411"/>
                </a:lnTo>
                <a:close/>
              </a:path>
              <a:path w="6787784" h="928390">
                <a:moveTo>
                  <a:pt x="2140734" y="837935"/>
                </a:moveTo>
                <a:lnTo>
                  <a:pt x="2141063" y="840186"/>
                </a:lnTo>
                <a:lnTo>
                  <a:pt x="2146627" y="842342"/>
                </a:lnTo>
                <a:lnTo>
                  <a:pt x="2152157" y="841361"/>
                </a:lnTo>
                <a:lnTo>
                  <a:pt x="2152464" y="840168"/>
                </a:lnTo>
                <a:lnTo>
                  <a:pt x="2149416" y="839025"/>
                </a:lnTo>
                <a:lnTo>
                  <a:pt x="2144883" y="838193"/>
                </a:lnTo>
                <a:lnTo>
                  <a:pt x="2140734" y="837935"/>
                </a:lnTo>
                <a:close/>
              </a:path>
              <a:path w="6787784" h="928390">
                <a:moveTo>
                  <a:pt x="2134559" y="76110"/>
                </a:moveTo>
                <a:lnTo>
                  <a:pt x="2139058" y="76138"/>
                </a:lnTo>
                <a:lnTo>
                  <a:pt x="2138795" y="73083"/>
                </a:lnTo>
                <a:lnTo>
                  <a:pt x="2130503" y="73741"/>
                </a:lnTo>
                <a:lnTo>
                  <a:pt x="2130399" y="75031"/>
                </a:lnTo>
                <a:lnTo>
                  <a:pt x="2134559" y="76110"/>
                </a:lnTo>
                <a:close/>
              </a:path>
              <a:path w="6787784" h="928390">
                <a:moveTo>
                  <a:pt x="1659493" y="88786"/>
                </a:moveTo>
                <a:lnTo>
                  <a:pt x="1663588" y="89248"/>
                </a:lnTo>
                <a:lnTo>
                  <a:pt x="1665133" y="92966"/>
                </a:lnTo>
                <a:lnTo>
                  <a:pt x="1662861" y="95683"/>
                </a:lnTo>
                <a:lnTo>
                  <a:pt x="1655507" y="93141"/>
                </a:lnTo>
                <a:lnTo>
                  <a:pt x="1655071" y="78720"/>
                </a:lnTo>
                <a:lnTo>
                  <a:pt x="1641092" y="78962"/>
                </a:lnTo>
                <a:lnTo>
                  <a:pt x="1644982" y="99491"/>
                </a:lnTo>
                <a:lnTo>
                  <a:pt x="1657070" y="98855"/>
                </a:lnTo>
                <a:lnTo>
                  <a:pt x="1676251" y="91830"/>
                </a:lnTo>
                <a:lnTo>
                  <a:pt x="1674815" y="77868"/>
                </a:lnTo>
                <a:lnTo>
                  <a:pt x="1659493" y="88786"/>
                </a:lnTo>
                <a:close/>
              </a:path>
              <a:path w="6787784" h="928390">
                <a:moveTo>
                  <a:pt x="1659493" y="88786"/>
                </a:moveTo>
                <a:lnTo>
                  <a:pt x="1674815" y="77868"/>
                </a:lnTo>
                <a:lnTo>
                  <a:pt x="1655071" y="78720"/>
                </a:lnTo>
                <a:lnTo>
                  <a:pt x="1655507" y="93141"/>
                </a:lnTo>
                <a:lnTo>
                  <a:pt x="1659493" y="88786"/>
                </a:lnTo>
                <a:close/>
              </a:path>
              <a:path w="6787784" h="928390">
                <a:moveTo>
                  <a:pt x="1704398" y="66032"/>
                </a:moveTo>
                <a:lnTo>
                  <a:pt x="1705376" y="68343"/>
                </a:lnTo>
                <a:lnTo>
                  <a:pt x="1707956" y="71286"/>
                </a:lnTo>
                <a:lnTo>
                  <a:pt x="1712429" y="71355"/>
                </a:lnTo>
                <a:lnTo>
                  <a:pt x="1717022" y="71715"/>
                </a:lnTo>
                <a:lnTo>
                  <a:pt x="1720534" y="72299"/>
                </a:lnTo>
                <a:lnTo>
                  <a:pt x="1718348" y="35131"/>
                </a:lnTo>
                <a:lnTo>
                  <a:pt x="1710759" y="34592"/>
                </a:lnTo>
                <a:lnTo>
                  <a:pt x="1705884" y="33683"/>
                </a:lnTo>
                <a:lnTo>
                  <a:pt x="1704398" y="66032"/>
                </a:lnTo>
                <a:close/>
              </a:path>
              <a:path w="6787784" h="928390">
                <a:moveTo>
                  <a:pt x="1704398" y="66032"/>
                </a:moveTo>
                <a:lnTo>
                  <a:pt x="1705884" y="33683"/>
                </a:lnTo>
                <a:lnTo>
                  <a:pt x="1703332" y="32457"/>
                </a:lnTo>
                <a:lnTo>
                  <a:pt x="1702713" y="30968"/>
                </a:lnTo>
                <a:lnTo>
                  <a:pt x="1701304" y="12756"/>
                </a:lnTo>
                <a:lnTo>
                  <a:pt x="1699347" y="65828"/>
                </a:lnTo>
                <a:lnTo>
                  <a:pt x="1704398" y="66032"/>
                </a:lnTo>
                <a:close/>
              </a:path>
              <a:path w="6787784" h="928390">
                <a:moveTo>
                  <a:pt x="1692080" y="19696"/>
                </a:moveTo>
                <a:lnTo>
                  <a:pt x="1682831" y="20317"/>
                </a:lnTo>
                <a:lnTo>
                  <a:pt x="1683191" y="66888"/>
                </a:lnTo>
                <a:lnTo>
                  <a:pt x="1692073" y="66142"/>
                </a:lnTo>
                <a:lnTo>
                  <a:pt x="1699347" y="65828"/>
                </a:lnTo>
                <a:lnTo>
                  <a:pt x="1701304" y="12756"/>
                </a:lnTo>
                <a:lnTo>
                  <a:pt x="1692080" y="19696"/>
                </a:lnTo>
                <a:close/>
              </a:path>
              <a:path w="6787784" h="928390">
                <a:moveTo>
                  <a:pt x="1617022" y="86264"/>
                </a:moveTo>
                <a:lnTo>
                  <a:pt x="1621259" y="92549"/>
                </a:lnTo>
                <a:lnTo>
                  <a:pt x="1625713" y="96303"/>
                </a:lnTo>
                <a:lnTo>
                  <a:pt x="1627598" y="76890"/>
                </a:lnTo>
                <a:lnTo>
                  <a:pt x="1630534" y="75557"/>
                </a:lnTo>
                <a:lnTo>
                  <a:pt x="1636162" y="74047"/>
                </a:lnTo>
                <a:lnTo>
                  <a:pt x="1643869" y="72447"/>
                </a:lnTo>
                <a:lnTo>
                  <a:pt x="1653040" y="70844"/>
                </a:lnTo>
                <a:lnTo>
                  <a:pt x="1663060" y="69326"/>
                </a:lnTo>
                <a:lnTo>
                  <a:pt x="1673315" y="67978"/>
                </a:lnTo>
                <a:lnTo>
                  <a:pt x="1683191" y="66888"/>
                </a:lnTo>
                <a:lnTo>
                  <a:pt x="1682831" y="20317"/>
                </a:lnTo>
                <a:lnTo>
                  <a:pt x="1680614" y="15873"/>
                </a:lnTo>
                <a:lnTo>
                  <a:pt x="1674327" y="8650"/>
                </a:lnTo>
                <a:lnTo>
                  <a:pt x="1667047" y="5899"/>
                </a:lnTo>
                <a:lnTo>
                  <a:pt x="1659109" y="6855"/>
                </a:lnTo>
                <a:lnTo>
                  <a:pt x="1650851" y="10750"/>
                </a:lnTo>
                <a:lnTo>
                  <a:pt x="1642607" y="16819"/>
                </a:lnTo>
                <a:lnTo>
                  <a:pt x="1634715" y="24296"/>
                </a:lnTo>
                <a:lnTo>
                  <a:pt x="1627721" y="40315"/>
                </a:lnTo>
                <a:lnTo>
                  <a:pt x="1626951" y="49289"/>
                </a:lnTo>
                <a:lnTo>
                  <a:pt x="1623376" y="58220"/>
                </a:lnTo>
                <a:lnTo>
                  <a:pt x="1617022" y="86264"/>
                </a:lnTo>
                <a:close/>
              </a:path>
              <a:path w="6787784" h="928390">
                <a:moveTo>
                  <a:pt x="1895474" y="18874"/>
                </a:moveTo>
                <a:lnTo>
                  <a:pt x="1879407" y="13524"/>
                </a:lnTo>
                <a:lnTo>
                  <a:pt x="1880961" y="60992"/>
                </a:lnTo>
                <a:lnTo>
                  <a:pt x="1883517" y="60659"/>
                </a:lnTo>
                <a:lnTo>
                  <a:pt x="1883917" y="66397"/>
                </a:lnTo>
                <a:lnTo>
                  <a:pt x="1884590" y="80833"/>
                </a:lnTo>
                <a:lnTo>
                  <a:pt x="1887393" y="79229"/>
                </a:lnTo>
                <a:lnTo>
                  <a:pt x="1889462" y="78561"/>
                </a:lnTo>
                <a:lnTo>
                  <a:pt x="1890449" y="81232"/>
                </a:lnTo>
                <a:lnTo>
                  <a:pt x="1897673" y="98716"/>
                </a:lnTo>
                <a:lnTo>
                  <a:pt x="1899848" y="47828"/>
                </a:lnTo>
                <a:lnTo>
                  <a:pt x="1904286" y="12502"/>
                </a:lnTo>
                <a:lnTo>
                  <a:pt x="1895474" y="18874"/>
                </a:lnTo>
                <a:close/>
              </a:path>
              <a:path w="6787784" h="928390">
                <a:moveTo>
                  <a:pt x="1874148" y="88274"/>
                </a:moveTo>
                <a:lnTo>
                  <a:pt x="1877731" y="85655"/>
                </a:lnTo>
                <a:lnTo>
                  <a:pt x="1876845" y="68154"/>
                </a:lnTo>
                <a:lnTo>
                  <a:pt x="1878114" y="64466"/>
                </a:lnTo>
                <a:lnTo>
                  <a:pt x="1880961" y="60992"/>
                </a:lnTo>
                <a:lnTo>
                  <a:pt x="1879407" y="13524"/>
                </a:lnTo>
                <a:lnTo>
                  <a:pt x="1874305" y="72821"/>
                </a:lnTo>
                <a:lnTo>
                  <a:pt x="1874148" y="88274"/>
                </a:lnTo>
                <a:close/>
              </a:path>
              <a:path w="6787784" h="928390">
                <a:moveTo>
                  <a:pt x="1879407" y="13524"/>
                </a:moveTo>
                <a:lnTo>
                  <a:pt x="1868574" y="10520"/>
                </a:lnTo>
                <a:lnTo>
                  <a:pt x="1861822" y="9488"/>
                </a:lnTo>
                <a:lnTo>
                  <a:pt x="1858062" y="10077"/>
                </a:lnTo>
                <a:lnTo>
                  <a:pt x="1856207" y="11936"/>
                </a:lnTo>
                <a:lnTo>
                  <a:pt x="1860079" y="70590"/>
                </a:lnTo>
                <a:lnTo>
                  <a:pt x="1874305" y="72821"/>
                </a:lnTo>
                <a:lnTo>
                  <a:pt x="1879407" y="13524"/>
                </a:lnTo>
                <a:close/>
              </a:path>
              <a:path w="6787784" h="928390">
                <a:moveTo>
                  <a:pt x="1860079" y="70590"/>
                </a:moveTo>
                <a:lnTo>
                  <a:pt x="1856207" y="11936"/>
                </a:lnTo>
                <a:lnTo>
                  <a:pt x="1855167" y="14713"/>
                </a:lnTo>
                <a:lnTo>
                  <a:pt x="1853854" y="18056"/>
                </a:lnTo>
                <a:lnTo>
                  <a:pt x="1851180" y="21614"/>
                </a:lnTo>
                <a:lnTo>
                  <a:pt x="1848829" y="69404"/>
                </a:lnTo>
                <a:lnTo>
                  <a:pt x="1860079" y="70590"/>
                </a:lnTo>
                <a:close/>
              </a:path>
              <a:path w="6787784" h="928390">
                <a:moveTo>
                  <a:pt x="1829437" y="70920"/>
                </a:moveTo>
                <a:lnTo>
                  <a:pt x="1833858" y="69688"/>
                </a:lnTo>
                <a:lnTo>
                  <a:pt x="1840206" y="69142"/>
                </a:lnTo>
                <a:lnTo>
                  <a:pt x="1848829" y="69404"/>
                </a:lnTo>
                <a:lnTo>
                  <a:pt x="1851180" y="21614"/>
                </a:lnTo>
                <a:lnTo>
                  <a:pt x="1846057" y="25036"/>
                </a:lnTo>
                <a:lnTo>
                  <a:pt x="1844623" y="24688"/>
                </a:lnTo>
                <a:lnTo>
                  <a:pt x="1835241" y="20644"/>
                </a:lnTo>
                <a:lnTo>
                  <a:pt x="1829437" y="70920"/>
                </a:lnTo>
                <a:close/>
              </a:path>
              <a:path w="6787784" h="928390">
                <a:moveTo>
                  <a:pt x="1826788" y="15596"/>
                </a:moveTo>
                <a:lnTo>
                  <a:pt x="1818075" y="11891"/>
                </a:lnTo>
                <a:lnTo>
                  <a:pt x="1818579" y="93269"/>
                </a:lnTo>
                <a:lnTo>
                  <a:pt x="1821413" y="91215"/>
                </a:lnTo>
                <a:lnTo>
                  <a:pt x="1823024" y="88775"/>
                </a:lnTo>
                <a:lnTo>
                  <a:pt x="1823761" y="86069"/>
                </a:lnTo>
                <a:lnTo>
                  <a:pt x="1824014" y="80336"/>
                </a:lnTo>
                <a:lnTo>
                  <a:pt x="1824230" y="77547"/>
                </a:lnTo>
                <a:lnTo>
                  <a:pt x="1824973" y="74969"/>
                </a:lnTo>
                <a:lnTo>
                  <a:pt x="1826592" y="72720"/>
                </a:lnTo>
                <a:lnTo>
                  <a:pt x="1829437" y="70920"/>
                </a:lnTo>
                <a:lnTo>
                  <a:pt x="1835241" y="20644"/>
                </a:lnTo>
                <a:lnTo>
                  <a:pt x="1826788" y="15596"/>
                </a:lnTo>
                <a:close/>
              </a:path>
              <a:path w="6787784" h="928390">
                <a:moveTo>
                  <a:pt x="1818075" y="11891"/>
                </a:moveTo>
                <a:lnTo>
                  <a:pt x="1807911" y="11874"/>
                </a:lnTo>
                <a:lnTo>
                  <a:pt x="1809580" y="77409"/>
                </a:lnTo>
                <a:lnTo>
                  <a:pt x="1812049" y="78489"/>
                </a:lnTo>
                <a:lnTo>
                  <a:pt x="1814172" y="94819"/>
                </a:lnTo>
                <a:lnTo>
                  <a:pt x="1818579" y="93269"/>
                </a:lnTo>
                <a:lnTo>
                  <a:pt x="1818075" y="11891"/>
                </a:lnTo>
                <a:close/>
              </a:path>
              <a:path w="6787784" h="928390">
                <a:moveTo>
                  <a:pt x="1795112" y="79472"/>
                </a:moveTo>
                <a:lnTo>
                  <a:pt x="1809580" y="77409"/>
                </a:lnTo>
                <a:lnTo>
                  <a:pt x="1807911" y="11874"/>
                </a:lnTo>
                <a:lnTo>
                  <a:pt x="1795107" y="17891"/>
                </a:lnTo>
                <a:lnTo>
                  <a:pt x="1789007" y="10547"/>
                </a:lnTo>
                <a:lnTo>
                  <a:pt x="1784846" y="81637"/>
                </a:lnTo>
                <a:lnTo>
                  <a:pt x="1795112" y="79472"/>
                </a:lnTo>
                <a:close/>
              </a:path>
              <a:path w="6787784" h="928390">
                <a:moveTo>
                  <a:pt x="1779285" y="12901"/>
                </a:moveTo>
                <a:lnTo>
                  <a:pt x="1770796" y="15767"/>
                </a:lnTo>
                <a:lnTo>
                  <a:pt x="1770859" y="78773"/>
                </a:lnTo>
                <a:lnTo>
                  <a:pt x="1773493" y="83039"/>
                </a:lnTo>
                <a:lnTo>
                  <a:pt x="1774217" y="85667"/>
                </a:lnTo>
                <a:lnTo>
                  <a:pt x="1778111" y="83742"/>
                </a:lnTo>
                <a:lnTo>
                  <a:pt x="1784846" y="81637"/>
                </a:lnTo>
                <a:lnTo>
                  <a:pt x="1789007" y="10547"/>
                </a:lnTo>
                <a:lnTo>
                  <a:pt x="1779285" y="12901"/>
                </a:lnTo>
                <a:close/>
              </a:path>
              <a:path w="6787784" h="928390">
                <a:moveTo>
                  <a:pt x="1766491" y="18088"/>
                </a:moveTo>
                <a:lnTo>
                  <a:pt x="1759585" y="13263"/>
                </a:lnTo>
                <a:lnTo>
                  <a:pt x="1765433" y="72690"/>
                </a:lnTo>
                <a:lnTo>
                  <a:pt x="1765720" y="72975"/>
                </a:lnTo>
                <a:lnTo>
                  <a:pt x="1770859" y="78773"/>
                </a:lnTo>
                <a:lnTo>
                  <a:pt x="1770796" y="15767"/>
                </a:lnTo>
                <a:lnTo>
                  <a:pt x="1766491" y="18088"/>
                </a:lnTo>
                <a:close/>
              </a:path>
              <a:path w="6787784" h="928390">
                <a:moveTo>
                  <a:pt x="1750592" y="71664"/>
                </a:moveTo>
                <a:lnTo>
                  <a:pt x="1765433" y="72690"/>
                </a:lnTo>
                <a:lnTo>
                  <a:pt x="1759585" y="13263"/>
                </a:lnTo>
                <a:lnTo>
                  <a:pt x="1749536" y="9464"/>
                </a:lnTo>
                <a:lnTo>
                  <a:pt x="1742807" y="11259"/>
                </a:lnTo>
                <a:lnTo>
                  <a:pt x="1740048" y="72200"/>
                </a:lnTo>
                <a:lnTo>
                  <a:pt x="1750592" y="71664"/>
                </a:lnTo>
                <a:close/>
              </a:path>
              <a:path w="6787784" h="928390">
                <a:moveTo>
                  <a:pt x="1726296" y="80178"/>
                </a:moveTo>
                <a:lnTo>
                  <a:pt x="1728692" y="76757"/>
                </a:lnTo>
                <a:lnTo>
                  <a:pt x="1733012" y="73998"/>
                </a:lnTo>
                <a:lnTo>
                  <a:pt x="1740048" y="72200"/>
                </a:lnTo>
                <a:lnTo>
                  <a:pt x="1742807" y="11259"/>
                </a:lnTo>
                <a:lnTo>
                  <a:pt x="1738248" y="16692"/>
                </a:lnTo>
                <a:lnTo>
                  <a:pt x="1734710" y="23807"/>
                </a:lnTo>
                <a:lnTo>
                  <a:pt x="1731043" y="30649"/>
                </a:lnTo>
                <a:lnTo>
                  <a:pt x="1726296" y="80178"/>
                </a:lnTo>
                <a:close/>
              </a:path>
              <a:path w="6787784" h="928390">
                <a:moveTo>
                  <a:pt x="1726099" y="35262"/>
                </a:moveTo>
                <a:lnTo>
                  <a:pt x="1718348" y="35131"/>
                </a:lnTo>
                <a:lnTo>
                  <a:pt x="1720534" y="72299"/>
                </a:lnTo>
                <a:lnTo>
                  <a:pt x="1722750" y="91406"/>
                </a:lnTo>
                <a:lnTo>
                  <a:pt x="1724116" y="87803"/>
                </a:lnTo>
                <a:lnTo>
                  <a:pt x="1725035" y="83960"/>
                </a:lnTo>
                <a:lnTo>
                  <a:pt x="1726296" y="80178"/>
                </a:lnTo>
                <a:lnTo>
                  <a:pt x="1731043" y="30649"/>
                </a:lnTo>
                <a:lnTo>
                  <a:pt x="1726099" y="35262"/>
                </a:lnTo>
                <a:close/>
              </a:path>
              <a:path w="6787784" h="928390">
                <a:moveTo>
                  <a:pt x="1696767" y="78538"/>
                </a:moveTo>
                <a:lnTo>
                  <a:pt x="1703171" y="83362"/>
                </a:lnTo>
                <a:lnTo>
                  <a:pt x="1704183" y="72291"/>
                </a:lnTo>
                <a:lnTo>
                  <a:pt x="1704807" y="71576"/>
                </a:lnTo>
                <a:lnTo>
                  <a:pt x="1707956" y="71286"/>
                </a:lnTo>
                <a:lnTo>
                  <a:pt x="1705376" y="68343"/>
                </a:lnTo>
                <a:lnTo>
                  <a:pt x="1700074" y="70623"/>
                </a:lnTo>
                <a:lnTo>
                  <a:pt x="1696767" y="78538"/>
                </a:lnTo>
                <a:close/>
              </a:path>
              <a:path w="6787784" h="928390">
                <a:moveTo>
                  <a:pt x="1690092" y="73769"/>
                </a:moveTo>
                <a:lnTo>
                  <a:pt x="1674815" y="77868"/>
                </a:lnTo>
                <a:lnTo>
                  <a:pt x="1681430" y="83237"/>
                </a:lnTo>
                <a:lnTo>
                  <a:pt x="1689214" y="77854"/>
                </a:lnTo>
                <a:lnTo>
                  <a:pt x="1696767" y="78538"/>
                </a:lnTo>
                <a:lnTo>
                  <a:pt x="1700074" y="70623"/>
                </a:lnTo>
                <a:lnTo>
                  <a:pt x="1690092" y="73769"/>
                </a:lnTo>
                <a:close/>
              </a:path>
              <a:path w="6787784" h="928390">
                <a:moveTo>
                  <a:pt x="1644982" y="99491"/>
                </a:moveTo>
                <a:lnTo>
                  <a:pt x="1641092" y="78962"/>
                </a:lnTo>
                <a:lnTo>
                  <a:pt x="1636001" y="81473"/>
                </a:lnTo>
                <a:lnTo>
                  <a:pt x="1635955" y="81632"/>
                </a:lnTo>
                <a:lnTo>
                  <a:pt x="1632263" y="78680"/>
                </a:lnTo>
                <a:lnTo>
                  <a:pt x="1627970" y="77960"/>
                </a:lnTo>
                <a:lnTo>
                  <a:pt x="1627598" y="76890"/>
                </a:lnTo>
                <a:lnTo>
                  <a:pt x="1629945" y="96436"/>
                </a:lnTo>
                <a:lnTo>
                  <a:pt x="1633520" y="91857"/>
                </a:lnTo>
                <a:lnTo>
                  <a:pt x="1635939" y="81732"/>
                </a:lnTo>
                <a:lnTo>
                  <a:pt x="1638407" y="95912"/>
                </a:lnTo>
                <a:lnTo>
                  <a:pt x="1644982" y="99491"/>
                </a:lnTo>
                <a:close/>
              </a:path>
              <a:path w="6787784" h="928390">
                <a:moveTo>
                  <a:pt x="1632263" y="78680"/>
                </a:moveTo>
                <a:lnTo>
                  <a:pt x="1635955" y="81632"/>
                </a:lnTo>
                <a:lnTo>
                  <a:pt x="1636001" y="81473"/>
                </a:lnTo>
                <a:lnTo>
                  <a:pt x="1641092" y="78962"/>
                </a:lnTo>
                <a:lnTo>
                  <a:pt x="1632263" y="78680"/>
                </a:lnTo>
                <a:close/>
              </a:path>
              <a:path w="6787784" h="928390">
                <a:moveTo>
                  <a:pt x="1876845" y="68154"/>
                </a:moveTo>
                <a:lnTo>
                  <a:pt x="1877731" y="85655"/>
                </a:lnTo>
                <a:lnTo>
                  <a:pt x="1881291" y="83075"/>
                </a:lnTo>
                <a:lnTo>
                  <a:pt x="1884590" y="80833"/>
                </a:lnTo>
                <a:lnTo>
                  <a:pt x="1883917" y="66397"/>
                </a:lnTo>
                <a:lnTo>
                  <a:pt x="1879021" y="69126"/>
                </a:lnTo>
                <a:lnTo>
                  <a:pt x="1876845" y="68154"/>
                </a:lnTo>
                <a:close/>
              </a:path>
              <a:path w="6787784" h="928390">
                <a:moveTo>
                  <a:pt x="1864181" y="91482"/>
                </a:moveTo>
                <a:lnTo>
                  <a:pt x="1864324" y="93156"/>
                </a:lnTo>
                <a:lnTo>
                  <a:pt x="1867860" y="92433"/>
                </a:lnTo>
                <a:lnTo>
                  <a:pt x="1870779" y="90633"/>
                </a:lnTo>
                <a:lnTo>
                  <a:pt x="1874148" y="88274"/>
                </a:lnTo>
                <a:lnTo>
                  <a:pt x="1874305" y="72821"/>
                </a:lnTo>
                <a:lnTo>
                  <a:pt x="1873090" y="74724"/>
                </a:lnTo>
                <a:lnTo>
                  <a:pt x="1868326" y="82565"/>
                </a:lnTo>
                <a:lnTo>
                  <a:pt x="1865436" y="88051"/>
                </a:lnTo>
                <a:lnTo>
                  <a:pt x="1864181" y="91482"/>
                </a:lnTo>
                <a:close/>
              </a:path>
              <a:path w="6787784" h="928390">
                <a:moveTo>
                  <a:pt x="1799123" y="93713"/>
                </a:moveTo>
                <a:lnTo>
                  <a:pt x="1802135" y="95959"/>
                </a:lnTo>
                <a:lnTo>
                  <a:pt x="1807841" y="95745"/>
                </a:lnTo>
                <a:lnTo>
                  <a:pt x="1814172" y="94819"/>
                </a:lnTo>
                <a:lnTo>
                  <a:pt x="1812049" y="78489"/>
                </a:lnTo>
                <a:lnTo>
                  <a:pt x="1809336" y="82859"/>
                </a:lnTo>
                <a:lnTo>
                  <a:pt x="1803276" y="88640"/>
                </a:lnTo>
                <a:lnTo>
                  <a:pt x="1799123" y="93713"/>
                </a:lnTo>
                <a:close/>
              </a:path>
              <a:path w="6787784" h="928390">
                <a:moveTo>
                  <a:pt x="1797013" y="9758"/>
                </a:moveTo>
                <a:lnTo>
                  <a:pt x="1789007" y="10547"/>
                </a:lnTo>
                <a:lnTo>
                  <a:pt x="1795107" y="17891"/>
                </a:lnTo>
                <a:lnTo>
                  <a:pt x="1796071" y="17094"/>
                </a:lnTo>
                <a:lnTo>
                  <a:pt x="1800351" y="11589"/>
                </a:lnTo>
                <a:lnTo>
                  <a:pt x="1797013" y="9758"/>
                </a:lnTo>
                <a:close/>
              </a:path>
              <a:path w="6787784" h="928390">
                <a:moveTo>
                  <a:pt x="1722750" y="91406"/>
                </a:moveTo>
                <a:lnTo>
                  <a:pt x="1720534" y="72299"/>
                </a:lnTo>
                <a:lnTo>
                  <a:pt x="1719505" y="73870"/>
                </a:lnTo>
                <a:lnTo>
                  <a:pt x="1715254" y="85341"/>
                </a:lnTo>
                <a:lnTo>
                  <a:pt x="1711168" y="86832"/>
                </a:lnTo>
                <a:lnTo>
                  <a:pt x="1715507" y="96691"/>
                </a:lnTo>
                <a:lnTo>
                  <a:pt x="1720144" y="94468"/>
                </a:lnTo>
                <a:lnTo>
                  <a:pt x="1722750" y="91406"/>
                </a:lnTo>
                <a:close/>
              </a:path>
              <a:path w="6787784" h="928390">
                <a:moveTo>
                  <a:pt x="1708816" y="85258"/>
                </a:moveTo>
                <a:lnTo>
                  <a:pt x="1710983" y="81515"/>
                </a:lnTo>
                <a:lnTo>
                  <a:pt x="1714264" y="80057"/>
                </a:lnTo>
                <a:lnTo>
                  <a:pt x="1715254" y="85341"/>
                </a:lnTo>
                <a:lnTo>
                  <a:pt x="1719505" y="73870"/>
                </a:lnTo>
                <a:lnTo>
                  <a:pt x="1712559" y="74722"/>
                </a:lnTo>
                <a:lnTo>
                  <a:pt x="1708816" y="85258"/>
                </a:lnTo>
                <a:close/>
              </a:path>
              <a:path w="6787784" h="928390">
                <a:moveTo>
                  <a:pt x="1708816" y="85258"/>
                </a:moveTo>
                <a:lnTo>
                  <a:pt x="1712559" y="74722"/>
                </a:lnTo>
                <a:lnTo>
                  <a:pt x="1707286" y="73498"/>
                </a:lnTo>
                <a:lnTo>
                  <a:pt x="1707510" y="90401"/>
                </a:lnTo>
                <a:lnTo>
                  <a:pt x="1708865" y="97729"/>
                </a:lnTo>
                <a:lnTo>
                  <a:pt x="1711168" y="86832"/>
                </a:lnTo>
                <a:lnTo>
                  <a:pt x="1708816" y="85258"/>
                </a:lnTo>
                <a:close/>
              </a:path>
              <a:path w="6787784" h="928390">
                <a:moveTo>
                  <a:pt x="1704183" y="72291"/>
                </a:moveTo>
                <a:lnTo>
                  <a:pt x="1703171" y="83362"/>
                </a:lnTo>
                <a:lnTo>
                  <a:pt x="1707510" y="90401"/>
                </a:lnTo>
                <a:lnTo>
                  <a:pt x="1707286" y="73498"/>
                </a:lnTo>
                <a:lnTo>
                  <a:pt x="1704183" y="72291"/>
                </a:lnTo>
                <a:close/>
              </a:path>
              <a:path w="6787784" h="928390">
                <a:moveTo>
                  <a:pt x="1708549" y="25445"/>
                </a:moveTo>
                <a:lnTo>
                  <a:pt x="1711756" y="23428"/>
                </a:lnTo>
                <a:lnTo>
                  <a:pt x="1714944" y="21411"/>
                </a:lnTo>
                <a:lnTo>
                  <a:pt x="1717721" y="19447"/>
                </a:lnTo>
                <a:lnTo>
                  <a:pt x="1719697" y="17589"/>
                </a:lnTo>
                <a:lnTo>
                  <a:pt x="1719685" y="14401"/>
                </a:lnTo>
                <a:lnTo>
                  <a:pt x="1716915" y="13176"/>
                </a:lnTo>
                <a:lnTo>
                  <a:pt x="1711782" y="12268"/>
                </a:lnTo>
                <a:lnTo>
                  <a:pt x="1708549" y="25445"/>
                </a:lnTo>
                <a:close/>
              </a:path>
              <a:path w="6787784" h="928390">
                <a:moveTo>
                  <a:pt x="1701304" y="12756"/>
                </a:moveTo>
                <a:lnTo>
                  <a:pt x="1702713" y="30968"/>
                </a:lnTo>
                <a:lnTo>
                  <a:pt x="1705712" y="27409"/>
                </a:lnTo>
                <a:lnTo>
                  <a:pt x="1708549" y="25445"/>
                </a:lnTo>
                <a:lnTo>
                  <a:pt x="1711782" y="12268"/>
                </a:lnTo>
                <a:lnTo>
                  <a:pt x="1703895" y="11730"/>
                </a:lnTo>
                <a:lnTo>
                  <a:pt x="1701304" y="12756"/>
                </a:lnTo>
                <a:close/>
              </a:path>
              <a:path w="6787784" h="928390">
                <a:moveTo>
                  <a:pt x="2073908" y="93202"/>
                </a:moveTo>
                <a:lnTo>
                  <a:pt x="2071215" y="94045"/>
                </a:lnTo>
                <a:lnTo>
                  <a:pt x="2073070" y="95894"/>
                </a:lnTo>
                <a:lnTo>
                  <a:pt x="2079971" y="95027"/>
                </a:lnTo>
                <a:lnTo>
                  <a:pt x="2078538" y="93829"/>
                </a:lnTo>
                <a:lnTo>
                  <a:pt x="2073908" y="93202"/>
                </a:lnTo>
                <a:close/>
              </a:path>
              <a:path w="6787784" h="928390">
                <a:moveTo>
                  <a:pt x="2098540" y="2226"/>
                </a:moveTo>
                <a:lnTo>
                  <a:pt x="2095350" y="2823"/>
                </a:lnTo>
                <a:lnTo>
                  <a:pt x="2097258" y="4913"/>
                </a:lnTo>
                <a:lnTo>
                  <a:pt x="2104283" y="4076"/>
                </a:lnTo>
                <a:lnTo>
                  <a:pt x="2103114" y="2912"/>
                </a:lnTo>
                <a:lnTo>
                  <a:pt x="2098540" y="2226"/>
                </a:lnTo>
                <a:close/>
              </a:path>
              <a:path w="6787784" h="928390">
                <a:moveTo>
                  <a:pt x="2221871" y="93325"/>
                </a:moveTo>
                <a:lnTo>
                  <a:pt x="2216112" y="96614"/>
                </a:lnTo>
                <a:lnTo>
                  <a:pt x="2224959" y="98087"/>
                </a:lnTo>
                <a:lnTo>
                  <a:pt x="2226018" y="95200"/>
                </a:lnTo>
                <a:lnTo>
                  <a:pt x="2221871" y="93325"/>
                </a:lnTo>
                <a:close/>
              </a:path>
              <a:path w="6787784" h="928390">
                <a:moveTo>
                  <a:pt x="2294406" y="89713"/>
                </a:moveTo>
                <a:lnTo>
                  <a:pt x="2296077" y="92208"/>
                </a:lnTo>
                <a:lnTo>
                  <a:pt x="2300405" y="92745"/>
                </a:lnTo>
                <a:lnTo>
                  <a:pt x="2308236" y="82592"/>
                </a:lnTo>
                <a:lnTo>
                  <a:pt x="2309849" y="75279"/>
                </a:lnTo>
                <a:lnTo>
                  <a:pt x="2310334" y="73081"/>
                </a:lnTo>
                <a:lnTo>
                  <a:pt x="2313922" y="87963"/>
                </a:lnTo>
                <a:lnTo>
                  <a:pt x="2321973" y="97991"/>
                </a:lnTo>
                <a:lnTo>
                  <a:pt x="2314338" y="63548"/>
                </a:lnTo>
                <a:lnTo>
                  <a:pt x="2312539" y="57892"/>
                </a:lnTo>
                <a:lnTo>
                  <a:pt x="2309611" y="67961"/>
                </a:lnTo>
                <a:lnTo>
                  <a:pt x="2310308" y="9170"/>
                </a:lnTo>
                <a:lnTo>
                  <a:pt x="2299551" y="11877"/>
                </a:lnTo>
                <a:lnTo>
                  <a:pt x="2294406" y="89713"/>
                </a:lnTo>
                <a:close/>
              </a:path>
              <a:path w="6787784" h="928390">
                <a:moveTo>
                  <a:pt x="2283462" y="78694"/>
                </a:moveTo>
                <a:lnTo>
                  <a:pt x="2274511" y="76688"/>
                </a:lnTo>
                <a:lnTo>
                  <a:pt x="2277987" y="83078"/>
                </a:lnTo>
                <a:lnTo>
                  <a:pt x="2280770" y="84579"/>
                </a:lnTo>
                <a:lnTo>
                  <a:pt x="2283239" y="89798"/>
                </a:lnTo>
                <a:lnTo>
                  <a:pt x="2286873" y="86814"/>
                </a:lnTo>
                <a:lnTo>
                  <a:pt x="2285489" y="75602"/>
                </a:lnTo>
                <a:lnTo>
                  <a:pt x="2283462" y="78694"/>
                </a:lnTo>
                <a:close/>
              </a:path>
              <a:path w="6787784" h="928390">
                <a:moveTo>
                  <a:pt x="2273050" y="83983"/>
                </a:moveTo>
                <a:lnTo>
                  <a:pt x="2277987" y="83078"/>
                </a:lnTo>
                <a:lnTo>
                  <a:pt x="2274511" y="76688"/>
                </a:lnTo>
                <a:lnTo>
                  <a:pt x="2273361" y="12116"/>
                </a:lnTo>
                <a:lnTo>
                  <a:pt x="2270544" y="17287"/>
                </a:lnTo>
                <a:lnTo>
                  <a:pt x="2265921" y="21233"/>
                </a:lnTo>
                <a:lnTo>
                  <a:pt x="2264122" y="85982"/>
                </a:lnTo>
                <a:lnTo>
                  <a:pt x="2273050" y="83983"/>
                </a:lnTo>
                <a:close/>
              </a:path>
              <a:path w="6787784" h="928390">
                <a:moveTo>
                  <a:pt x="2273361" y="12116"/>
                </a:moveTo>
                <a:lnTo>
                  <a:pt x="2260501" y="9562"/>
                </a:lnTo>
                <a:lnTo>
                  <a:pt x="2262091" y="15877"/>
                </a:lnTo>
                <a:lnTo>
                  <a:pt x="2266628" y="15055"/>
                </a:lnTo>
                <a:lnTo>
                  <a:pt x="2270113" y="15376"/>
                </a:lnTo>
                <a:lnTo>
                  <a:pt x="2270544" y="17287"/>
                </a:lnTo>
                <a:lnTo>
                  <a:pt x="2273361" y="12116"/>
                </a:lnTo>
                <a:close/>
              </a:path>
              <a:path w="6787784" h="928390">
                <a:moveTo>
                  <a:pt x="2260501" y="9562"/>
                </a:moveTo>
                <a:lnTo>
                  <a:pt x="2241400" y="9632"/>
                </a:lnTo>
                <a:lnTo>
                  <a:pt x="2243483" y="9918"/>
                </a:lnTo>
                <a:lnTo>
                  <a:pt x="2247961" y="12577"/>
                </a:lnTo>
                <a:lnTo>
                  <a:pt x="2250087" y="16321"/>
                </a:lnTo>
                <a:lnTo>
                  <a:pt x="2257859" y="19166"/>
                </a:lnTo>
                <a:lnTo>
                  <a:pt x="2258501" y="17396"/>
                </a:lnTo>
                <a:lnTo>
                  <a:pt x="2262091" y="15877"/>
                </a:lnTo>
                <a:lnTo>
                  <a:pt x="2260501" y="9562"/>
                </a:lnTo>
                <a:close/>
              </a:path>
              <a:path w="6787784" h="928390">
                <a:moveTo>
                  <a:pt x="2243609" y="77849"/>
                </a:moveTo>
                <a:lnTo>
                  <a:pt x="2244293" y="73541"/>
                </a:lnTo>
                <a:lnTo>
                  <a:pt x="2247268" y="71133"/>
                </a:lnTo>
                <a:lnTo>
                  <a:pt x="2251634" y="70314"/>
                </a:lnTo>
                <a:lnTo>
                  <a:pt x="2256488" y="70774"/>
                </a:lnTo>
                <a:lnTo>
                  <a:pt x="2260931" y="72204"/>
                </a:lnTo>
                <a:lnTo>
                  <a:pt x="2257859" y="19166"/>
                </a:lnTo>
                <a:lnTo>
                  <a:pt x="2250087" y="16321"/>
                </a:lnTo>
                <a:lnTo>
                  <a:pt x="2245722" y="19251"/>
                </a:lnTo>
                <a:lnTo>
                  <a:pt x="2243609" y="77849"/>
                </a:lnTo>
                <a:close/>
              </a:path>
              <a:path w="6787784" h="928390">
                <a:moveTo>
                  <a:pt x="1920080" y="74264"/>
                </a:moveTo>
                <a:lnTo>
                  <a:pt x="1921999" y="11011"/>
                </a:lnTo>
                <a:lnTo>
                  <a:pt x="1918734" y="20947"/>
                </a:lnTo>
                <a:lnTo>
                  <a:pt x="1915598" y="22182"/>
                </a:lnTo>
                <a:lnTo>
                  <a:pt x="1911387" y="9615"/>
                </a:lnTo>
                <a:lnTo>
                  <a:pt x="1905511" y="26215"/>
                </a:lnTo>
                <a:lnTo>
                  <a:pt x="1906786" y="48937"/>
                </a:lnTo>
                <a:lnTo>
                  <a:pt x="1910262" y="50587"/>
                </a:lnTo>
                <a:lnTo>
                  <a:pt x="1910698" y="24184"/>
                </a:lnTo>
                <a:lnTo>
                  <a:pt x="1907226" y="25504"/>
                </a:lnTo>
                <a:lnTo>
                  <a:pt x="1911289" y="23888"/>
                </a:lnTo>
                <a:lnTo>
                  <a:pt x="1915805" y="22143"/>
                </a:lnTo>
                <a:lnTo>
                  <a:pt x="1919275" y="20746"/>
                </a:lnTo>
                <a:lnTo>
                  <a:pt x="1920080" y="74264"/>
                </a:lnTo>
                <a:close/>
              </a:path>
              <a:path w="6787784" h="928390">
                <a:moveTo>
                  <a:pt x="1904286" y="12502"/>
                </a:moveTo>
                <a:lnTo>
                  <a:pt x="1899848" y="47828"/>
                </a:lnTo>
                <a:lnTo>
                  <a:pt x="1902349" y="47670"/>
                </a:lnTo>
                <a:lnTo>
                  <a:pt x="1906786" y="48937"/>
                </a:lnTo>
                <a:lnTo>
                  <a:pt x="1905511" y="26215"/>
                </a:lnTo>
                <a:lnTo>
                  <a:pt x="1911387" y="9615"/>
                </a:lnTo>
                <a:lnTo>
                  <a:pt x="1904286" y="12502"/>
                </a:lnTo>
                <a:close/>
              </a:path>
              <a:path w="6787784" h="928390">
                <a:moveTo>
                  <a:pt x="1888894" y="85169"/>
                </a:moveTo>
                <a:lnTo>
                  <a:pt x="1885656" y="91240"/>
                </a:lnTo>
                <a:lnTo>
                  <a:pt x="1887905" y="93397"/>
                </a:lnTo>
                <a:lnTo>
                  <a:pt x="1897673" y="98716"/>
                </a:lnTo>
                <a:lnTo>
                  <a:pt x="1890449" y="81232"/>
                </a:lnTo>
                <a:lnTo>
                  <a:pt x="1888894" y="85169"/>
                </a:lnTo>
                <a:close/>
              </a:path>
              <a:path w="6787784" h="928390">
                <a:moveTo>
                  <a:pt x="1918882" y="78671"/>
                </a:moveTo>
                <a:lnTo>
                  <a:pt x="1919275" y="20746"/>
                </a:lnTo>
                <a:lnTo>
                  <a:pt x="1915805" y="22143"/>
                </a:lnTo>
                <a:lnTo>
                  <a:pt x="1913477" y="81697"/>
                </a:lnTo>
                <a:lnTo>
                  <a:pt x="1908684" y="79703"/>
                </a:lnTo>
                <a:lnTo>
                  <a:pt x="1905815" y="72232"/>
                </a:lnTo>
                <a:lnTo>
                  <a:pt x="1902743" y="50861"/>
                </a:lnTo>
                <a:lnTo>
                  <a:pt x="1902179" y="50455"/>
                </a:lnTo>
                <a:lnTo>
                  <a:pt x="1905699" y="97838"/>
                </a:lnTo>
                <a:lnTo>
                  <a:pt x="1911399" y="93131"/>
                </a:lnTo>
                <a:lnTo>
                  <a:pt x="1909786" y="80194"/>
                </a:lnTo>
                <a:lnTo>
                  <a:pt x="1913495" y="81832"/>
                </a:lnTo>
                <a:lnTo>
                  <a:pt x="1916612" y="83209"/>
                </a:lnTo>
                <a:lnTo>
                  <a:pt x="1918882" y="78671"/>
                </a:lnTo>
                <a:close/>
              </a:path>
              <a:path w="6787784" h="928390">
                <a:moveTo>
                  <a:pt x="1971876" y="23365"/>
                </a:moveTo>
                <a:lnTo>
                  <a:pt x="1968754" y="15865"/>
                </a:lnTo>
                <a:lnTo>
                  <a:pt x="1969195" y="39968"/>
                </a:lnTo>
                <a:lnTo>
                  <a:pt x="1972442" y="37140"/>
                </a:lnTo>
                <a:lnTo>
                  <a:pt x="1973220" y="31031"/>
                </a:lnTo>
                <a:lnTo>
                  <a:pt x="1971876" y="23365"/>
                </a:lnTo>
                <a:close/>
              </a:path>
              <a:path w="6787784" h="928390">
                <a:moveTo>
                  <a:pt x="1953595" y="37179"/>
                </a:moveTo>
                <a:lnTo>
                  <a:pt x="1955412" y="30607"/>
                </a:lnTo>
                <a:lnTo>
                  <a:pt x="1963134" y="37791"/>
                </a:lnTo>
                <a:lnTo>
                  <a:pt x="1969195" y="39968"/>
                </a:lnTo>
                <a:lnTo>
                  <a:pt x="1968754" y="15865"/>
                </a:lnTo>
                <a:lnTo>
                  <a:pt x="1964199" y="10254"/>
                </a:lnTo>
                <a:lnTo>
                  <a:pt x="1958556" y="8255"/>
                </a:lnTo>
                <a:lnTo>
                  <a:pt x="1953595" y="37179"/>
                </a:lnTo>
                <a:close/>
              </a:path>
              <a:path w="6787784" h="928390">
                <a:moveTo>
                  <a:pt x="1952856" y="13338"/>
                </a:moveTo>
                <a:lnTo>
                  <a:pt x="1945567" y="17940"/>
                </a:lnTo>
                <a:lnTo>
                  <a:pt x="1950635" y="46721"/>
                </a:lnTo>
                <a:lnTo>
                  <a:pt x="1951385" y="42010"/>
                </a:lnTo>
                <a:lnTo>
                  <a:pt x="1953595" y="37179"/>
                </a:lnTo>
                <a:lnTo>
                  <a:pt x="1958556" y="8255"/>
                </a:lnTo>
                <a:lnTo>
                  <a:pt x="1952856" y="13338"/>
                </a:lnTo>
                <a:close/>
              </a:path>
              <a:path w="6787784" h="928390">
                <a:moveTo>
                  <a:pt x="1945567" y="17940"/>
                </a:moveTo>
                <a:lnTo>
                  <a:pt x="1949523" y="70198"/>
                </a:lnTo>
                <a:lnTo>
                  <a:pt x="1952712" y="83846"/>
                </a:lnTo>
                <a:lnTo>
                  <a:pt x="1957549" y="84006"/>
                </a:lnTo>
                <a:lnTo>
                  <a:pt x="1961800" y="84486"/>
                </a:lnTo>
                <a:lnTo>
                  <a:pt x="1964349" y="86116"/>
                </a:lnTo>
                <a:lnTo>
                  <a:pt x="1964079" y="89729"/>
                </a:lnTo>
                <a:lnTo>
                  <a:pt x="1959874" y="96156"/>
                </a:lnTo>
                <a:lnTo>
                  <a:pt x="1964357" y="92753"/>
                </a:lnTo>
                <a:lnTo>
                  <a:pt x="1974606" y="51494"/>
                </a:lnTo>
                <a:lnTo>
                  <a:pt x="1960500" y="52326"/>
                </a:lnTo>
                <a:lnTo>
                  <a:pt x="1953092" y="50447"/>
                </a:lnTo>
                <a:lnTo>
                  <a:pt x="1950635" y="46721"/>
                </a:lnTo>
                <a:lnTo>
                  <a:pt x="1945567" y="17940"/>
                </a:lnTo>
                <a:close/>
              </a:path>
              <a:path w="6787784" h="928390">
                <a:moveTo>
                  <a:pt x="1939650" y="19450"/>
                </a:moveTo>
                <a:lnTo>
                  <a:pt x="1934720" y="18690"/>
                </a:lnTo>
                <a:lnTo>
                  <a:pt x="1937517" y="70193"/>
                </a:lnTo>
                <a:lnTo>
                  <a:pt x="1949523" y="70198"/>
                </a:lnTo>
                <a:lnTo>
                  <a:pt x="1945567" y="17940"/>
                </a:lnTo>
                <a:lnTo>
                  <a:pt x="1939650" y="19450"/>
                </a:lnTo>
                <a:close/>
              </a:path>
              <a:path w="6787784" h="928390">
                <a:moveTo>
                  <a:pt x="1921999" y="11011"/>
                </a:moveTo>
                <a:lnTo>
                  <a:pt x="1923301" y="72397"/>
                </a:lnTo>
                <a:lnTo>
                  <a:pt x="1928945" y="70983"/>
                </a:lnTo>
                <a:lnTo>
                  <a:pt x="1937517" y="70193"/>
                </a:lnTo>
                <a:lnTo>
                  <a:pt x="1934720" y="18690"/>
                </a:lnTo>
                <a:lnTo>
                  <a:pt x="1930392" y="16482"/>
                </a:lnTo>
                <a:lnTo>
                  <a:pt x="1926280" y="13648"/>
                </a:lnTo>
                <a:lnTo>
                  <a:pt x="1921999" y="11011"/>
                </a:lnTo>
                <a:close/>
              </a:path>
              <a:path w="6787784" h="928390">
                <a:moveTo>
                  <a:pt x="1917163" y="9392"/>
                </a:moveTo>
                <a:lnTo>
                  <a:pt x="1911387" y="9615"/>
                </a:lnTo>
                <a:lnTo>
                  <a:pt x="1915598" y="22182"/>
                </a:lnTo>
                <a:lnTo>
                  <a:pt x="1918734" y="20947"/>
                </a:lnTo>
                <a:lnTo>
                  <a:pt x="1921999" y="11011"/>
                </a:lnTo>
                <a:lnTo>
                  <a:pt x="1917163" y="9392"/>
                </a:lnTo>
                <a:close/>
              </a:path>
              <a:path w="6787784" h="928390">
                <a:moveTo>
                  <a:pt x="1905815" y="72232"/>
                </a:moveTo>
                <a:lnTo>
                  <a:pt x="1908684" y="79703"/>
                </a:lnTo>
                <a:lnTo>
                  <a:pt x="1913477" y="81697"/>
                </a:lnTo>
                <a:lnTo>
                  <a:pt x="1915805" y="22143"/>
                </a:lnTo>
                <a:lnTo>
                  <a:pt x="1911289" y="23888"/>
                </a:lnTo>
                <a:lnTo>
                  <a:pt x="1907226" y="25504"/>
                </a:lnTo>
                <a:lnTo>
                  <a:pt x="1910698" y="24184"/>
                </a:lnTo>
                <a:lnTo>
                  <a:pt x="1912511" y="72690"/>
                </a:lnTo>
                <a:lnTo>
                  <a:pt x="1908725" y="73604"/>
                </a:lnTo>
                <a:lnTo>
                  <a:pt x="1905815" y="72232"/>
                </a:lnTo>
                <a:close/>
              </a:path>
              <a:path w="6787784" h="928390">
                <a:moveTo>
                  <a:pt x="1902743" y="50861"/>
                </a:moveTo>
                <a:lnTo>
                  <a:pt x="1905815" y="72232"/>
                </a:lnTo>
                <a:lnTo>
                  <a:pt x="1912511" y="72690"/>
                </a:lnTo>
                <a:lnTo>
                  <a:pt x="1910698" y="24184"/>
                </a:lnTo>
                <a:lnTo>
                  <a:pt x="1910262" y="50587"/>
                </a:lnTo>
                <a:lnTo>
                  <a:pt x="1909880" y="51576"/>
                </a:lnTo>
                <a:lnTo>
                  <a:pt x="1902743" y="50861"/>
                </a:lnTo>
                <a:close/>
              </a:path>
              <a:path w="6787784" h="928390">
                <a:moveTo>
                  <a:pt x="1899848" y="47828"/>
                </a:moveTo>
                <a:lnTo>
                  <a:pt x="1897673" y="98716"/>
                </a:lnTo>
                <a:lnTo>
                  <a:pt x="1905699" y="97838"/>
                </a:lnTo>
                <a:lnTo>
                  <a:pt x="1902179" y="50455"/>
                </a:lnTo>
                <a:lnTo>
                  <a:pt x="1899848" y="47828"/>
                </a:lnTo>
                <a:close/>
              </a:path>
              <a:path w="6787784" h="928390">
                <a:moveTo>
                  <a:pt x="1920801" y="84967"/>
                </a:moveTo>
                <a:lnTo>
                  <a:pt x="1923290" y="85391"/>
                </a:lnTo>
                <a:lnTo>
                  <a:pt x="1921301" y="82837"/>
                </a:lnTo>
                <a:lnTo>
                  <a:pt x="1918882" y="78671"/>
                </a:lnTo>
                <a:lnTo>
                  <a:pt x="1916612" y="83209"/>
                </a:lnTo>
                <a:lnTo>
                  <a:pt x="1920801" y="84967"/>
                </a:lnTo>
                <a:close/>
              </a:path>
              <a:path w="6787784" h="928390">
                <a:moveTo>
                  <a:pt x="1913495" y="81832"/>
                </a:moveTo>
                <a:lnTo>
                  <a:pt x="1909786" y="80194"/>
                </a:lnTo>
                <a:lnTo>
                  <a:pt x="1911399" y="93131"/>
                </a:lnTo>
                <a:lnTo>
                  <a:pt x="1914187" y="86962"/>
                </a:lnTo>
                <a:lnTo>
                  <a:pt x="1913495" y="81832"/>
                </a:lnTo>
                <a:close/>
              </a:path>
              <a:path w="6787784" h="928390">
                <a:moveTo>
                  <a:pt x="1855738" y="79648"/>
                </a:moveTo>
                <a:lnTo>
                  <a:pt x="1856653" y="83524"/>
                </a:lnTo>
                <a:lnTo>
                  <a:pt x="1862854" y="83767"/>
                </a:lnTo>
                <a:lnTo>
                  <a:pt x="1867196" y="78370"/>
                </a:lnTo>
                <a:lnTo>
                  <a:pt x="1866945" y="76009"/>
                </a:lnTo>
                <a:lnTo>
                  <a:pt x="1863812" y="75934"/>
                </a:lnTo>
                <a:lnTo>
                  <a:pt x="1859506" y="77396"/>
                </a:lnTo>
                <a:lnTo>
                  <a:pt x="1855738" y="79648"/>
                </a:lnTo>
                <a:close/>
              </a:path>
              <a:path w="6787784" h="928390">
                <a:moveTo>
                  <a:pt x="2199137" y="40434"/>
                </a:moveTo>
                <a:lnTo>
                  <a:pt x="2183648" y="39981"/>
                </a:lnTo>
                <a:lnTo>
                  <a:pt x="2185506" y="78684"/>
                </a:lnTo>
                <a:lnTo>
                  <a:pt x="2188118" y="79992"/>
                </a:lnTo>
                <a:lnTo>
                  <a:pt x="2188474" y="90647"/>
                </a:lnTo>
                <a:lnTo>
                  <a:pt x="2196826" y="85612"/>
                </a:lnTo>
                <a:lnTo>
                  <a:pt x="2198586" y="86204"/>
                </a:lnTo>
                <a:lnTo>
                  <a:pt x="2201993" y="92237"/>
                </a:lnTo>
                <a:lnTo>
                  <a:pt x="2209325" y="39786"/>
                </a:lnTo>
                <a:lnTo>
                  <a:pt x="2199137" y="40434"/>
                </a:lnTo>
                <a:close/>
              </a:path>
              <a:path w="6787784" h="928390">
                <a:moveTo>
                  <a:pt x="2185506" y="78684"/>
                </a:moveTo>
                <a:lnTo>
                  <a:pt x="2183648" y="39981"/>
                </a:lnTo>
                <a:lnTo>
                  <a:pt x="2180510" y="27401"/>
                </a:lnTo>
                <a:lnTo>
                  <a:pt x="2175686" y="26683"/>
                </a:lnTo>
                <a:lnTo>
                  <a:pt x="2171293" y="26032"/>
                </a:lnTo>
                <a:lnTo>
                  <a:pt x="2176440" y="76178"/>
                </a:lnTo>
                <a:lnTo>
                  <a:pt x="2181471" y="77417"/>
                </a:lnTo>
                <a:lnTo>
                  <a:pt x="2185506" y="78684"/>
                </a:lnTo>
                <a:close/>
              </a:path>
              <a:path w="6787784" h="928390">
                <a:moveTo>
                  <a:pt x="2264059" y="74294"/>
                </a:moveTo>
                <a:lnTo>
                  <a:pt x="2262768" y="79211"/>
                </a:lnTo>
                <a:lnTo>
                  <a:pt x="2264122" y="85982"/>
                </a:lnTo>
                <a:lnTo>
                  <a:pt x="2265921" y="21233"/>
                </a:lnTo>
                <a:lnTo>
                  <a:pt x="2262165" y="20739"/>
                </a:lnTo>
                <a:lnTo>
                  <a:pt x="2260931" y="72204"/>
                </a:lnTo>
                <a:lnTo>
                  <a:pt x="2264059" y="74294"/>
                </a:lnTo>
                <a:close/>
              </a:path>
              <a:path w="6787784" h="928390">
                <a:moveTo>
                  <a:pt x="2243609" y="77849"/>
                </a:moveTo>
                <a:lnTo>
                  <a:pt x="2232362" y="76000"/>
                </a:lnTo>
                <a:lnTo>
                  <a:pt x="2249364" y="87761"/>
                </a:lnTo>
                <a:lnTo>
                  <a:pt x="2264122" y="85982"/>
                </a:lnTo>
                <a:lnTo>
                  <a:pt x="2262768" y="79211"/>
                </a:lnTo>
                <a:lnTo>
                  <a:pt x="2256547" y="81419"/>
                </a:lnTo>
                <a:lnTo>
                  <a:pt x="2245406" y="83046"/>
                </a:lnTo>
                <a:lnTo>
                  <a:pt x="2243609" y="77849"/>
                </a:lnTo>
                <a:close/>
              </a:path>
              <a:path w="6787784" h="928390">
                <a:moveTo>
                  <a:pt x="2226939" y="88008"/>
                </a:moveTo>
                <a:lnTo>
                  <a:pt x="2249364" y="87761"/>
                </a:lnTo>
                <a:lnTo>
                  <a:pt x="2232362" y="76000"/>
                </a:lnTo>
                <a:lnTo>
                  <a:pt x="2226353" y="82375"/>
                </a:lnTo>
                <a:lnTo>
                  <a:pt x="2220324" y="87700"/>
                </a:lnTo>
                <a:lnTo>
                  <a:pt x="2226939" y="88008"/>
                </a:lnTo>
                <a:close/>
              </a:path>
              <a:path w="6787784" h="928390">
                <a:moveTo>
                  <a:pt x="2227205" y="71575"/>
                </a:moveTo>
                <a:lnTo>
                  <a:pt x="2228573" y="71766"/>
                </a:lnTo>
                <a:lnTo>
                  <a:pt x="2232362" y="76000"/>
                </a:lnTo>
                <a:lnTo>
                  <a:pt x="2243609" y="77849"/>
                </a:lnTo>
                <a:lnTo>
                  <a:pt x="2245722" y="19251"/>
                </a:lnTo>
                <a:lnTo>
                  <a:pt x="2230729" y="19464"/>
                </a:lnTo>
                <a:lnTo>
                  <a:pt x="2227205" y="71575"/>
                </a:lnTo>
                <a:close/>
              </a:path>
              <a:path w="6787784" h="928390">
                <a:moveTo>
                  <a:pt x="2222622" y="21697"/>
                </a:moveTo>
                <a:lnTo>
                  <a:pt x="2214953" y="23453"/>
                </a:lnTo>
                <a:lnTo>
                  <a:pt x="2215387" y="33399"/>
                </a:lnTo>
                <a:lnTo>
                  <a:pt x="2216720" y="36051"/>
                </a:lnTo>
                <a:lnTo>
                  <a:pt x="2218574" y="74276"/>
                </a:lnTo>
                <a:lnTo>
                  <a:pt x="2227205" y="71575"/>
                </a:lnTo>
                <a:lnTo>
                  <a:pt x="2230729" y="19464"/>
                </a:lnTo>
                <a:lnTo>
                  <a:pt x="2222622" y="21697"/>
                </a:lnTo>
                <a:close/>
              </a:path>
              <a:path w="6787784" h="928390">
                <a:moveTo>
                  <a:pt x="2211675" y="30512"/>
                </a:moveTo>
                <a:lnTo>
                  <a:pt x="2215387" y="33399"/>
                </a:lnTo>
                <a:lnTo>
                  <a:pt x="2214953" y="23453"/>
                </a:lnTo>
                <a:lnTo>
                  <a:pt x="2210650" y="23905"/>
                </a:lnTo>
                <a:lnTo>
                  <a:pt x="2208968" y="23297"/>
                </a:lnTo>
                <a:lnTo>
                  <a:pt x="2206315" y="27608"/>
                </a:lnTo>
                <a:lnTo>
                  <a:pt x="2211675" y="30512"/>
                </a:lnTo>
                <a:close/>
              </a:path>
              <a:path w="6787784" h="928390">
                <a:moveTo>
                  <a:pt x="2182991" y="20151"/>
                </a:moveTo>
                <a:lnTo>
                  <a:pt x="2187644" y="20957"/>
                </a:lnTo>
                <a:lnTo>
                  <a:pt x="2193568" y="22613"/>
                </a:lnTo>
                <a:lnTo>
                  <a:pt x="2200036" y="24902"/>
                </a:lnTo>
                <a:lnTo>
                  <a:pt x="2206315" y="27608"/>
                </a:lnTo>
                <a:lnTo>
                  <a:pt x="2208968" y="23297"/>
                </a:lnTo>
                <a:lnTo>
                  <a:pt x="2210491" y="19868"/>
                </a:lnTo>
                <a:lnTo>
                  <a:pt x="2213568" y="15109"/>
                </a:lnTo>
                <a:lnTo>
                  <a:pt x="2212244" y="10963"/>
                </a:lnTo>
                <a:lnTo>
                  <a:pt x="2208071" y="9726"/>
                </a:lnTo>
                <a:lnTo>
                  <a:pt x="2200564" y="9370"/>
                </a:lnTo>
                <a:lnTo>
                  <a:pt x="2198218" y="10210"/>
                </a:lnTo>
                <a:lnTo>
                  <a:pt x="2188921" y="13349"/>
                </a:lnTo>
                <a:lnTo>
                  <a:pt x="2182991" y="20151"/>
                </a:lnTo>
                <a:close/>
              </a:path>
              <a:path w="6787784" h="928390">
                <a:moveTo>
                  <a:pt x="2182207" y="15264"/>
                </a:moveTo>
                <a:lnTo>
                  <a:pt x="2177551" y="16159"/>
                </a:lnTo>
                <a:lnTo>
                  <a:pt x="2181564" y="20120"/>
                </a:lnTo>
                <a:lnTo>
                  <a:pt x="2182991" y="20151"/>
                </a:lnTo>
                <a:lnTo>
                  <a:pt x="2188921" y="13349"/>
                </a:lnTo>
                <a:lnTo>
                  <a:pt x="2182207" y="15264"/>
                </a:lnTo>
                <a:close/>
              </a:path>
              <a:path w="6787784" h="928390">
                <a:moveTo>
                  <a:pt x="2176440" y="76178"/>
                </a:moveTo>
                <a:lnTo>
                  <a:pt x="2171293" y="26032"/>
                </a:lnTo>
                <a:lnTo>
                  <a:pt x="2167824" y="25387"/>
                </a:lnTo>
                <a:lnTo>
                  <a:pt x="2167881" y="22880"/>
                </a:lnTo>
                <a:lnTo>
                  <a:pt x="2173029" y="21649"/>
                </a:lnTo>
                <a:lnTo>
                  <a:pt x="2181564" y="20120"/>
                </a:lnTo>
                <a:lnTo>
                  <a:pt x="2177551" y="16159"/>
                </a:lnTo>
                <a:lnTo>
                  <a:pt x="2174425" y="16239"/>
                </a:lnTo>
                <a:lnTo>
                  <a:pt x="2170662" y="14775"/>
                </a:lnTo>
                <a:lnTo>
                  <a:pt x="2166711" y="12510"/>
                </a:lnTo>
                <a:lnTo>
                  <a:pt x="2170842" y="74954"/>
                </a:lnTo>
                <a:lnTo>
                  <a:pt x="2176440" y="76178"/>
                </a:lnTo>
                <a:close/>
              </a:path>
              <a:path w="6787784" h="928390">
                <a:moveTo>
                  <a:pt x="2201993" y="92237"/>
                </a:moveTo>
                <a:lnTo>
                  <a:pt x="2206879" y="86274"/>
                </a:lnTo>
                <a:lnTo>
                  <a:pt x="2212102" y="79731"/>
                </a:lnTo>
                <a:lnTo>
                  <a:pt x="2218574" y="74276"/>
                </a:lnTo>
                <a:lnTo>
                  <a:pt x="2216720" y="36051"/>
                </a:lnTo>
                <a:lnTo>
                  <a:pt x="2214942" y="38253"/>
                </a:lnTo>
                <a:lnTo>
                  <a:pt x="2209325" y="39786"/>
                </a:lnTo>
                <a:lnTo>
                  <a:pt x="2201993" y="92237"/>
                </a:lnTo>
                <a:close/>
              </a:path>
              <a:path w="6787784" h="928390">
                <a:moveTo>
                  <a:pt x="2196531" y="95954"/>
                </a:moveTo>
                <a:lnTo>
                  <a:pt x="2201993" y="92237"/>
                </a:lnTo>
                <a:lnTo>
                  <a:pt x="2198586" y="86204"/>
                </a:lnTo>
                <a:lnTo>
                  <a:pt x="2195962" y="89465"/>
                </a:lnTo>
                <a:lnTo>
                  <a:pt x="2191163" y="92436"/>
                </a:lnTo>
                <a:lnTo>
                  <a:pt x="2189581" y="95759"/>
                </a:lnTo>
                <a:lnTo>
                  <a:pt x="2196531" y="95954"/>
                </a:lnTo>
                <a:close/>
              </a:path>
              <a:path w="6787784" h="928390">
                <a:moveTo>
                  <a:pt x="2186398" y="92158"/>
                </a:moveTo>
                <a:lnTo>
                  <a:pt x="2188474" y="90647"/>
                </a:lnTo>
                <a:lnTo>
                  <a:pt x="2187352" y="82775"/>
                </a:lnTo>
                <a:lnTo>
                  <a:pt x="2183117" y="84276"/>
                </a:lnTo>
                <a:lnTo>
                  <a:pt x="2180232" y="89985"/>
                </a:lnTo>
                <a:lnTo>
                  <a:pt x="2189581" y="95759"/>
                </a:lnTo>
                <a:lnTo>
                  <a:pt x="2191163" y="92436"/>
                </a:lnTo>
                <a:lnTo>
                  <a:pt x="2186398" y="92158"/>
                </a:lnTo>
                <a:close/>
              </a:path>
              <a:path w="6787784" h="928390">
                <a:moveTo>
                  <a:pt x="1991665" y="90959"/>
                </a:moveTo>
                <a:lnTo>
                  <a:pt x="1982898" y="96519"/>
                </a:lnTo>
                <a:lnTo>
                  <a:pt x="1986592" y="97655"/>
                </a:lnTo>
                <a:lnTo>
                  <a:pt x="1991327" y="94610"/>
                </a:lnTo>
                <a:lnTo>
                  <a:pt x="1993746" y="91350"/>
                </a:lnTo>
                <a:lnTo>
                  <a:pt x="1991665" y="90959"/>
                </a:lnTo>
                <a:close/>
              </a:path>
              <a:path w="6787784" h="928390">
                <a:moveTo>
                  <a:pt x="1685631" y="12189"/>
                </a:moveTo>
                <a:lnTo>
                  <a:pt x="1685214" y="12582"/>
                </a:lnTo>
                <a:lnTo>
                  <a:pt x="1692365" y="13827"/>
                </a:lnTo>
                <a:lnTo>
                  <a:pt x="1691799" y="10467"/>
                </a:lnTo>
                <a:lnTo>
                  <a:pt x="1685631" y="12189"/>
                </a:lnTo>
                <a:close/>
              </a:path>
              <a:path w="6787784" h="928390">
                <a:moveTo>
                  <a:pt x="2200283" y="845613"/>
                </a:moveTo>
                <a:lnTo>
                  <a:pt x="2198019" y="855152"/>
                </a:lnTo>
                <a:lnTo>
                  <a:pt x="2197629" y="856039"/>
                </a:lnTo>
                <a:lnTo>
                  <a:pt x="2196527" y="865346"/>
                </a:lnTo>
                <a:lnTo>
                  <a:pt x="2194893" y="870082"/>
                </a:lnTo>
                <a:lnTo>
                  <a:pt x="2193212" y="874378"/>
                </a:lnTo>
                <a:lnTo>
                  <a:pt x="2193818" y="864713"/>
                </a:lnTo>
                <a:lnTo>
                  <a:pt x="2188995" y="874289"/>
                </a:lnTo>
                <a:lnTo>
                  <a:pt x="2186310" y="845545"/>
                </a:lnTo>
                <a:lnTo>
                  <a:pt x="2179846" y="901616"/>
                </a:lnTo>
                <a:lnTo>
                  <a:pt x="2183467" y="899252"/>
                </a:lnTo>
                <a:lnTo>
                  <a:pt x="2182742" y="893459"/>
                </a:lnTo>
                <a:lnTo>
                  <a:pt x="2184865" y="883873"/>
                </a:lnTo>
                <a:lnTo>
                  <a:pt x="2189449" y="895347"/>
                </a:lnTo>
                <a:lnTo>
                  <a:pt x="2191988" y="877935"/>
                </a:lnTo>
                <a:lnTo>
                  <a:pt x="2193863" y="888385"/>
                </a:lnTo>
                <a:lnTo>
                  <a:pt x="2196844" y="919235"/>
                </a:lnTo>
                <a:lnTo>
                  <a:pt x="2197607" y="860470"/>
                </a:lnTo>
                <a:lnTo>
                  <a:pt x="2207680" y="916514"/>
                </a:lnTo>
                <a:lnTo>
                  <a:pt x="2200283" y="845613"/>
                </a:lnTo>
                <a:close/>
              </a:path>
              <a:path w="6787784" h="928390">
                <a:moveTo>
                  <a:pt x="2193863" y="888385"/>
                </a:moveTo>
                <a:lnTo>
                  <a:pt x="2191988" y="877935"/>
                </a:lnTo>
                <a:lnTo>
                  <a:pt x="2191709" y="880361"/>
                </a:lnTo>
                <a:lnTo>
                  <a:pt x="2189449" y="895347"/>
                </a:lnTo>
                <a:lnTo>
                  <a:pt x="2189777" y="912610"/>
                </a:lnTo>
                <a:lnTo>
                  <a:pt x="2189987" y="913561"/>
                </a:lnTo>
                <a:lnTo>
                  <a:pt x="2196844" y="919235"/>
                </a:lnTo>
                <a:lnTo>
                  <a:pt x="2193863" y="888385"/>
                </a:lnTo>
                <a:close/>
              </a:path>
              <a:path w="6787784" h="928390">
                <a:moveTo>
                  <a:pt x="2197629" y="856039"/>
                </a:moveTo>
                <a:lnTo>
                  <a:pt x="2197631" y="855753"/>
                </a:lnTo>
                <a:lnTo>
                  <a:pt x="2196092" y="851493"/>
                </a:lnTo>
                <a:lnTo>
                  <a:pt x="2193818" y="864713"/>
                </a:lnTo>
                <a:lnTo>
                  <a:pt x="2194893" y="870082"/>
                </a:lnTo>
                <a:lnTo>
                  <a:pt x="2196527" y="865346"/>
                </a:lnTo>
                <a:lnTo>
                  <a:pt x="2197629" y="856039"/>
                </a:lnTo>
                <a:close/>
              </a:path>
              <a:path w="6787784" h="928390">
                <a:moveTo>
                  <a:pt x="2183467" y="899252"/>
                </a:moveTo>
                <a:lnTo>
                  <a:pt x="2183941" y="903040"/>
                </a:lnTo>
                <a:lnTo>
                  <a:pt x="2189449" y="895347"/>
                </a:lnTo>
                <a:lnTo>
                  <a:pt x="2184865" y="883873"/>
                </a:lnTo>
                <a:lnTo>
                  <a:pt x="2182742" y="893459"/>
                </a:lnTo>
                <a:lnTo>
                  <a:pt x="2183467" y="899252"/>
                </a:lnTo>
                <a:close/>
              </a:path>
              <a:path w="6787784" h="928390">
                <a:moveTo>
                  <a:pt x="2192487" y="847991"/>
                </a:moveTo>
                <a:lnTo>
                  <a:pt x="2186310" y="845545"/>
                </a:lnTo>
                <a:lnTo>
                  <a:pt x="2188995" y="874289"/>
                </a:lnTo>
                <a:lnTo>
                  <a:pt x="2193818" y="864713"/>
                </a:lnTo>
                <a:lnTo>
                  <a:pt x="2196092" y="851493"/>
                </a:lnTo>
                <a:lnTo>
                  <a:pt x="2192487" y="847991"/>
                </a:lnTo>
                <a:close/>
              </a:path>
              <a:path w="6787784" h="928390">
                <a:moveTo>
                  <a:pt x="2155004" y="915008"/>
                </a:moveTo>
                <a:lnTo>
                  <a:pt x="2162741" y="909005"/>
                </a:lnTo>
                <a:lnTo>
                  <a:pt x="2166436" y="907561"/>
                </a:lnTo>
                <a:lnTo>
                  <a:pt x="2179846" y="901616"/>
                </a:lnTo>
                <a:lnTo>
                  <a:pt x="2186310" y="845545"/>
                </a:lnTo>
                <a:lnTo>
                  <a:pt x="2177057" y="844454"/>
                </a:lnTo>
                <a:lnTo>
                  <a:pt x="2164223" y="845018"/>
                </a:lnTo>
                <a:lnTo>
                  <a:pt x="2155004" y="915008"/>
                </a:lnTo>
                <a:close/>
              </a:path>
              <a:path w="6787784" h="928390">
                <a:moveTo>
                  <a:pt x="2141507" y="913692"/>
                </a:moveTo>
                <a:lnTo>
                  <a:pt x="2144790" y="916461"/>
                </a:lnTo>
                <a:lnTo>
                  <a:pt x="2149155" y="917196"/>
                </a:lnTo>
                <a:lnTo>
                  <a:pt x="2155004" y="915008"/>
                </a:lnTo>
                <a:lnTo>
                  <a:pt x="2164223" y="845018"/>
                </a:lnTo>
                <a:lnTo>
                  <a:pt x="2147303" y="847536"/>
                </a:lnTo>
                <a:lnTo>
                  <a:pt x="2141507" y="913692"/>
                </a:lnTo>
                <a:close/>
              </a:path>
              <a:path w="6787784" h="928390">
                <a:moveTo>
                  <a:pt x="2147303" y="847536"/>
                </a:moveTo>
                <a:lnTo>
                  <a:pt x="2125793" y="852306"/>
                </a:lnTo>
                <a:lnTo>
                  <a:pt x="2127194" y="900524"/>
                </a:lnTo>
                <a:lnTo>
                  <a:pt x="2131120" y="900099"/>
                </a:lnTo>
                <a:lnTo>
                  <a:pt x="2134111" y="902094"/>
                </a:lnTo>
                <a:lnTo>
                  <a:pt x="2136571" y="905618"/>
                </a:lnTo>
                <a:lnTo>
                  <a:pt x="2138901" y="909781"/>
                </a:lnTo>
                <a:lnTo>
                  <a:pt x="2141507" y="913692"/>
                </a:lnTo>
                <a:lnTo>
                  <a:pt x="2147303" y="847536"/>
                </a:lnTo>
                <a:close/>
              </a:path>
              <a:path w="6787784" h="928390">
                <a:moveTo>
                  <a:pt x="2107441" y="863691"/>
                </a:moveTo>
                <a:lnTo>
                  <a:pt x="2112698" y="863590"/>
                </a:lnTo>
                <a:lnTo>
                  <a:pt x="2118340" y="908022"/>
                </a:lnTo>
                <a:lnTo>
                  <a:pt x="2121929" y="904260"/>
                </a:lnTo>
                <a:lnTo>
                  <a:pt x="2127194" y="900524"/>
                </a:lnTo>
                <a:lnTo>
                  <a:pt x="2125793" y="852306"/>
                </a:lnTo>
                <a:lnTo>
                  <a:pt x="2125307" y="852568"/>
                </a:lnTo>
                <a:lnTo>
                  <a:pt x="2121333" y="851658"/>
                </a:lnTo>
                <a:lnTo>
                  <a:pt x="2113346" y="854041"/>
                </a:lnTo>
                <a:lnTo>
                  <a:pt x="2107441" y="863691"/>
                </a:lnTo>
                <a:close/>
              </a:path>
              <a:path w="6787784" h="928390">
                <a:moveTo>
                  <a:pt x="2212516" y="836172"/>
                </a:moveTo>
                <a:lnTo>
                  <a:pt x="2208223" y="835665"/>
                </a:lnTo>
                <a:lnTo>
                  <a:pt x="2207714" y="844798"/>
                </a:lnTo>
                <a:lnTo>
                  <a:pt x="2203400" y="847020"/>
                </a:lnTo>
                <a:lnTo>
                  <a:pt x="2200216" y="844330"/>
                </a:lnTo>
                <a:lnTo>
                  <a:pt x="2200283" y="845613"/>
                </a:lnTo>
                <a:lnTo>
                  <a:pt x="2207680" y="916514"/>
                </a:lnTo>
                <a:lnTo>
                  <a:pt x="2217354" y="912282"/>
                </a:lnTo>
                <a:lnTo>
                  <a:pt x="2212516" y="836172"/>
                </a:lnTo>
                <a:close/>
              </a:path>
              <a:path w="6787784" h="928390">
                <a:moveTo>
                  <a:pt x="2208223" y="835665"/>
                </a:moveTo>
                <a:lnTo>
                  <a:pt x="2199905" y="838410"/>
                </a:lnTo>
                <a:lnTo>
                  <a:pt x="2200210" y="844224"/>
                </a:lnTo>
                <a:lnTo>
                  <a:pt x="2205563" y="843181"/>
                </a:lnTo>
                <a:lnTo>
                  <a:pt x="2207714" y="844798"/>
                </a:lnTo>
                <a:lnTo>
                  <a:pt x="2208223" y="835665"/>
                </a:lnTo>
                <a:close/>
              </a:path>
              <a:path w="6787784" h="928390">
                <a:moveTo>
                  <a:pt x="2193458" y="6414"/>
                </a:moveTo>
                <a:lnTo>
                  <a:pt x="2184738" y="6748"/>
                </a:lnTo>
                <a:lnTo>
                  <a:pt x="2186952" y="8482"/>
                </a:lnTo>
                <a:lnTo>
                  <a:pt x="2192215" y="7660"/>
                </a:lnTo>
                <a:lnTo>
                  <a:pt x="2193458" y="6414"/>
                </a:lnTo>
                <a:close/>
              </a:path>
              <a:path w="6787784" h="928390">
                <a:moveTo>
                  <a:pt x="1688789" y="85793"/>
                </a:moveTo>
                <a:lnTo>
                  <a:pt x="1689957" y="94104"/>
                </a:lnTo>
                <a:lnTo>
                  <a:pt x="1693380" y="92294"/>
                </a:lnTo>
                <a:lnTo>
                  <a:pt x="1695578" y="88148"/>
                </a:lnTo>
                <a:lnTo>
                  <a:pt x="1696383" y="83545"/>
                </a:lnTo>
                <a:lnTo>
                  <a:pt x="1695631" y="80365"/>
                </a:lnTo>
                <a:lnTo>
                  <a:pt x="1693155" y="80488"/>
                </a:lnTo>
                <a:lnTo>
                  <a:pt x="1688789" y="85793"/>
                </a:lnTo>
                <a:close/>
              </a:path>
              <a:path w="6787784" h="928390">
                <a:moveTo>
                  <a:pt x="1969083" y="48381"/>
                </a:moveTo>
                <a:lnTo>
                  <a:pt x="1971733" y="47152"/>
                </a:lnTo>
                <a:lnTo>
                  <a:pt x="1969493" y="45624"/>
                </a:lnTo>
                <a:lnTo>
                  <a:pt x="1964807" y="44474"/>
                </a:lnTo>
                <a:lnTo>
                  <a:pt x="1960116" y="44380"/>
                </a:lnTo>
                <a:lnTo>
                  <a:pt x="1959103" y="48634"/>
                </a:lnTo>
                <a:lnTo>
                  <a:pt x="1969083" y="48381"/>
                </a:lnTo>
                <a:close/>
              </a:path>
              <a:path w="6787784" h="928390">
                <a:moveTo>
                  <a:pt x="1977943" y="41212"/>
                </a:moveTo>
                <a:lnTo>
                  <a:pt x="1979421" y="46950"/>
                </a:lnTo>
                <a:lnTo>
                  <a:pt x="1981072" y="50469"/>
                </a:lnTo>
                <a:lnTo>
                  <a:pt x="1987107" y="71838"/>
                </a:lnTo>
                <a:lnTo>
                  <a:pt x="1992300" y="86257"/>
                </a:lnTo>
                <a:lnTo>
                  <a:pt x="1995039" y="82939"/>
                </a:lnTo>
                <a:lnTo>
                  <a:pt x="1993473" y="9109"/>
                </a:lnTo>
                <a:lnTo>
                  <a:pt x="1985374" y="13140"/>
                </a:lnTo>
                <a:lnTo>
                  <a:pt x="1980353" y="19219"/>
                </a:lnTo>
                <a:lnTo>
                  <a:pt x="1977943" y="41212"/>
                </a:lnTo>
                <a:close/>
              </a:path>
              <a:path w="6787784" h="928390">
                <a:moveTo>
                  <a:pt x="1977828" y="26493"/>
                </a:moveTo>
                <a:lnTo>
                  <a:pt x="1977218" y="34109"/>
                </a:lnTo>
                <a:lnTo>
                  <a:pt x="1977943" y="41212"/>
                </a:lnTo>
                <a:lnTo>
                  <a:pt x="1980353" y="19219"/>
                </a:lnTo>
                <a:lnTo>
                  <a:pt x="1977828" y="26493"/>
                </a:lnTo>
                <a:close/>
              </a:path>
              <a:path w="6787784" h="928390">
                <a:moveTo>
                  <a:pt x="2128389" y="14090"/>
                </a:moveTo>
                <a:lnTo>
                  <a:pt x="2129348" y="12779"/>
                </a:lnTo>
                <a:lnTo>
                  <a:pt x="2129372" y="9892"/>
                </a:lnTo>
                <a:lnTo>
                  <a:pt x="2126001" y="8155"/>
                </a:lnTo>
                <a:lnTo>
                  <a:pt x="2126058" y="65866"/>
                </a:lnTo>
                <a:lnTo>
                  <a:pt x="2129856" y="62989"/>
                </a:lnTo>
                <a:lnTo>
                  <a:pt x="2141408" y="12127"/>
                </a:lnTo>
                <a:lnTo>
                  <a:pt x="2128389" y="14090"/>
                </a:lnTo>
                <a:close/>
              </a:path>
              <a:path w="6787784" h="928390">
                <a:moveTo>
                  <a:pt x="2103754" y="70665"/>
                </a:moveTo>
                <a:lnTo>
                  <a:pt x="2107357" y="75474"/>
                </a:lnTo>
                <a:lnTo>
                  <a:pt x="2115571" y="72742"/>
                </a:lnTo>
                <a:lnTo>
                  <a:pt x="2120852" y="70190"/>
                </a:lnTo>
                <a:lnTo>
                  <a:pt x="2124061" y="67877"/>
                </a:lnTo>
                <a:lnTo>
                  <a:pt x="2126058" y="65866"/>
                </a:lnTo>
                <a:lnTo>
                  <a:pt x="2126001" y="8155"/>
                </a:lnTo>
                <a:lnTo>
                  <a:pt x="2120037" y="7421"/>
                </a:lnTo>
                <a:lnTo>
                  <a:pt x="2112276" y="7543"/>
                </a:lnTo>
                <a:lnTo>
                  <a:pt x="2103754" y="70665"/>
                </a:lnTo>
                <a:close/>
              </a:path>
              <a:path w="6787784" h="928390">
                <a:moveTo>
                  <a:pt x="2103518" y="8375"/>
                </a:moveTo>
                <a:lnTo>
                  <a:pt x="2094562" y="9771"/>
                </a:lnTo>
                <a:lnTo>
                  <a:pt x="2096914" y="80762"/>
                </a:lnTo>
                <a:lnTo>
                  <a:pt x="2100340" y="75479"/>
                </a:lnTo>
                <a:lnTo>
                  <a:pt x="2102873" y="71180"/>
                </a:lnTo>
                <a:lnTo>
                  <a:pt x="2103754" y="70665"/>
                </a:lnTo>
                <a:lnTo>
                  <a:pt x="2112276" y="7543"/>
                </a:lnTo>
                <a:lnTo>
                  <a:pt x="2103518" y="8375"/>
                </a:lnTo>
                <a:close/>
              </a:path>
              <a:path w="6787784" h="928390">
                <a:moveTo>
                  <a:pt x="2081847" y="86068"/>
                </a:moveTo>
                <a:lnTo>
                  <a:pt x="2085064" y="89682"/>
                </a:lnTo>
                <a:lnTo>
                  <a:pt x="2088899" y="89146"/>
                </a:lnTo>
                <a:lnTo>
                  <a:pt x="2092975" y="85745"/>
                </a:lnTo>
                <a:lnTo>
                  <a:pt x="2096914" y="80762"/>
                </a:lnTo>
                <a:lnTo>
                  <a:pt x="2094562" y="9771"/>
                </a:lnTo>
                <a:lnTo>
                  <a:pt x="2086207" y="11583"/>
                </a:lnTo>
                <a:lnTo>
                  <a:pt x="2081847" y="86068"/>
                </a:lnTo>
                <a:close/>
              </a:path>
              <a:path w="6787784" h="928390">
                <a:moveTo>
                  <a:pt x="2063915" y="90738"/>
                </a:moveTo>
                <a:lnTo>
                  <a:pt x="2071310" y="89724"/>
                </a:lnTo>
                <a:lnTo>
                  <a:pt x="2077457" y="87674"/>
                </a:lnTo>
                <a:lnTo>
                  <a:pt x="2081248" y="84554"/>
                </a:lnTo>
                <a:lnTo>
                  <a:pt x="2081847" y="86068"/>
                </a:lnTo>
                <a:lnTo>
                  <a:pt x="2086207" y="11583"/>
                </a:lnTo>
                <a:lnTo>
                  <a:pt x="2081407" y="21758"/>
                </a:lnTo>
                <a:lnTo>
                  <a:pt x="2081119" y="21943"/>
                </a:lnTo>
                <a:lnTo>
                  <a:pt x="2071879" y="22959"/>
                </a:lnTo>
                <a:lnTo>
                  <a:pt x="2063915" y="90738"/>
                </a:lnTo>
                <a:close/>
              </a:path>
              <a:path w="6787784" h="928390">
                <a:moveTo>
                  <a:pt x="2079252" y="13665"/>
                </a:moveTo>
                <a:lnTo>
                  <a:pt x="2074495" y="15870"/>
                </a:lnTo>
                <a:lnTo>
                  <a:pt x="2074774" y="20063"/>
                </a:lnTo>
                <a:lnTo>
                  <a:pt x="2081407" y="21758"/>
                </a:lnTo>
                <a:lnTo>
                  <a:pt x="2086207" y="11583"/>
                </a:lnTo>
                <a:lnTo>
                  <a:pt x="2079252" y="13665"/>
                </a:lnTo>
                <a:close/>
              </a:path>
              <a:path w="6787784" h="928390">
                <a:moveTo>
                  <a:pt x="2144326" y="31500"/>
                </a:moveTo>
                <a:lnTo>
                  <a:pt x="2148196" y="34141"/>
                </a:lnTo>
                <a:lnTo>
                  <a:pt x="2150529" y="37369"/>
                </a:lnTo>
                <a:lnTo>
                  <a:pt x="2148958" y="38816"/>
                </a:lnTo>
                <a:lnTo>
                  <a:pt x="2141114" y="36114"/>
                </a:lnTo>
                <a:lnTo>
                  <a:pt x="2141408" y="12127"/>
                </a:lnTo>
                <a:lnTo>
                  <a:pt x="2129856" y="62989"/>
                </a:lnTo>
                <a:lnTo>
                  <a:pt x="2133377" y="62245"/>
                </a:lnTo>
                <a:lnTo>
                  <a:pt x="2139126" y="62043"/>
                </a:lnTo>
                <a:lnTo>
                  <a:pt x="2147964" y="62446"/>
                </a:lnTo>
                <a:lnTo>
                  <a:pt x="2160750" y="63513"/>
                </a:lnTo>
                <a:lnTo>
                  <a:pt x="2151224" y="11192"/>
                </a:lnTo>
                <a:lnTo>
                  <a:pt x="2144326" y="31500"/>
                </a:lnTo>
                <a:close/>
              </a:path>
              <a:path w="6787784" h="928390">
                <a:moveTo>
                  <a:pt x="2141408" y="12127"/>
                </a:moveTo>
                <a:lnTo>
                  <a:pt x="2141114" y="36114"/>
                </a:lnTo>
                <a:lnTo>
                  <a:pt x="2141288" y="31815"/>
                </a:lnTo>
                <a:lnTo>
                  <a:pt x="2144326" y="31500"/>
                </a:lnTo>
                <a:lnTo>
                  <a:pt x="2151224" y="11192"/>
                </a:lnTo>
                <a:lnTo>
                  <a:pt x="2141408" y="12127"/>
                </a:lnTo>
                <a:close/>
              </a:path>
              <a:path w="6787784" h="928390">
                <a:moveTo>
                  <a:pt x="2160750" y="63513"/>
                </a:moveTo>
                <a:lnTo>
                  <a:pt x="2157106" y="64274"/>
                </a:lnTo>
                <a:lnTo>
                  <a:pt x="2159661" y="72506"/>
                </a:lnTo>
                <a:lnTo>
                  <a:pt x="2165106" y="73734"/>
                </a:lnTo>
                <a:lnTo>
                  <a:pt x="2163349" y="11588"/>
                </a:lnTo>
                <a:lnTo>
                  <a:pt x="2158363" y="11081"/>
                </a:lnTo>
                <a:lnTo>
                  <a:pt x="2151224" y="11192"/>
                </a:lnTo>
                <a:lnTo>
                  <a:pt x="2160750" y="63513"/>
                </a:lnTo>
                <a:close/>
              </a:path>
              <a:path w="6787784" h="928390">
                <a:moveTo>
                  <a:pt x="2044037" y="85106"/>
                </a:moveTo>
                <a:lnTo>
                  <a:pt x="2045334" y="87900"/>
                </a:lnTo>
                <a:lnTo>
                  <a:pt x="2049818" y="89793"/>
                </a:lnTo>
                <a:lnTo>
                  <a:pt x="2056382" y="90750"/>
                </a:lnTo>
                <a:lnTo>
                  <a:pt x="2063915" y="90738"/>
                </a:lnTo>
                <a:lnTo>
                  <a:pt x="2071879" y="22959"/>
                </a:lnTo>
                <a:lnTo>
                  <a:pt x="2063322" y="73935"/>
                </a:lnTo>
                <a:lnTo>
                  <a:pt x="2055444" y="76944"/>
                </a:lnTo>
                <a:lnTo>
                  <a:pt x="2047037" y="81442"/>
                </a:lnTo>
                <a:lnTo>
                  <a:pt x="2044037" y="85106"/>
                </a:lnTo>
                <a:close/>
              </a:path>
              <a:path w="6787784" h="928390">
                <a:moveTo>
                  <a:pt x="2037057" y="58864"/>
                </a:moveTo>
                <a:lnTo>
                  <a:pt x="2037062" y="72084"/>
                </a:lnTo>
                <a:lnTo>
                  <a:pt x="2047868" y="72412"/>
                </a:lnTo>
                <a:lnTo>
                  <a:pt x="2063322" y="73935"/>
                </a:lnTo>
                <a:lnTo>
                  <a:pt x="2071879" y="22959"/>
                </a:lnTo>
                <a:lnTo>
                  <a:pt x="2059302" y="20002"/>
                </a:lnTo>
                <a:lnTo>
                  <a:pt x="2045993" y="16249"/>
                </a:lnTo>
                <a:lnTo>
                  <a:pt x="2037057" y="58864"/>
                </a:lnTo>
                <a:close/>
              </a:path>
              <a:path w="6787784" h="928390">
                <a:moveTo>
                  <a:pt x="2016393" y="56762"/>
                </a:moveTo>
                <a:lnTo>
                  <a:pt x="2019725" y="56682"/>
                </a:lnTo>
                <a:lnTo>
                  <a:pt x="2032072" y="57181"/>
                </a:lnTo>
                <a:lnTo>
                  <a:pt x="2037057" y="58864"/>
                </a:lnTo>
                <a:lnTo>
                  <a:pt x="2045993" y="16249"/>
                </a:lnTo>
                <a:lnTo>
                  <a:pt x="2034560" y="14876"/>
                </a:lnTo>
                <a:lnTo>
                  <a:pt x="2021226" y="10607"/>
                </a:lnTo>
                <a:lnTo>
                  <a:pt x="2016393" y="56762"/>
                </a:lnTo>
                <a:close/>
              </a:path>
              <a:path w="6787784" h="928390">
                <a:moveTo>
                  <a:pt x="2016393" y="56762"/>
                </a:moveTo>
                <a:lnTo>
                  <a:pt x="2021226" y="10607"/>
                </a:lnTo>
                <a:lnTo>
                  <a:pt x="2012251" y="16232"/>
                </a:lnTo>
                <a:lnTo>
                  <a:pt x="2009909" y="19453"/>
                </a:lnTo>
                <a:lnTo>
                  <a:pt x="2005151" y="22527"/>
                </a:lnTo>
                <a:lnTo>
                  <a:pt x="2002684" y="73779"/>
                </a:lnTo>
                <a:lnTo>
                  <a:pt x="2001829" y="76353"/>
                </a:lnTo>
                <a:lnTo>
                  <a:pt x="2002877" y="96625"/>
                </a:lnTo>
                <a:lnTo>
                  <a:pt x="2009786" y="97336"/>
                </a:lnTo>
                <a:lnTo>
                  <a:pt x="2012048" y="96024"/>
                </a:lnTo>
                <a:lnTo>
                  <a:pt x="2014379" y="67839"/>
                </a:lnTo>
                <a:lnTo>
                  <a:pt x="2016393" y="56762"/>
                </a:lnTo>
                <a:close/>
              </a:path>
              <a:path w="6787784" h="928390">
                <a:moveTo>
                  <a:pt x="2000170" y="22349"/>
                </a:moveTo>
                <a:lnTo>
                  <a:pt x="2000928" y="21777"/>
                </a:lnTo>
                <a:lnTo>
                  <a:pt x="2009988" y="15971"/>
                </a:lnTo>
                <a:lnTo>
                  <a:pt x="2012251" y="16232"/>
                </a:lnTo>
                <a:lnTo>
                  <a:pt x="2021226" y="10607"/>
                </a:lnTo>
                <a:lnTo>
                  <a:pt x="2005230" y="7980"/>
                </a:lnTo>
                <a:lnTo>
                  <a:pt x="2000170" y="22349"/>
                </a:lnTo>
                <a:close/>
              </a:path>
              <a:path w="6787784" h="928390">
                <a:moveTo>
                  <a:pt x="2000170" y="22349"/>
                </a:moveTo>
                <a:lnTo>
                  <a:pt x="2005230" y="7980"/>
                </a:lnTo>
                <a:lnTo>
                  <a:pt x="1993473" y="9109"/>
                </a:lnTo>
                <a:lnTo>
                  <a:pt x="1995039" y="82939"/>
                </a:lnTo>
                <a:lnTo>
                  <a:pt x="2000309" y="76535"/>
                </a:lnTo>
                <a:lnTo>
                  <a:pt x="2005151" y="22527"/>
                </a:lnTo>
                <a:lnTo>
                  <a:pt x="2000170" y="22349"/>
                </a:lnTo>
                <a:close/>
              </a:path>
              <a:path w="6787784" h="928390">
                <a:moveTo>
                  <a:pt x="1987107" y="71838"/>
                </a:moveTo>
                <a:lnTo>
                  <a:pt x="1981072" y="50469"/>
                </a:lnTo>
                <a:lnTo>
                  <a:pt x="1974606" y="51494"/>
                </a:lnTo>
                <a:lnTo>
                  <a:pt x="1973879" y="90573"/>
                </a:lnTo>
                <a:lnTo>
                  <a:pt x="1977105" y="90623"/>
                </a:lnTo>
                <a:lnTo>
                  <a:pt x="1975951" y="72942"/>
                </a:lnTo>
                <a:lnTo>
                  <a:pt x="1976122" y="71519"/>
                </a:lnTo>
                <a:lnTo>
                  <a:pt x="1987107" y="71838"/>
                </a:lnTo>
                <a:close/>
              </a:path>
              <a:path w="6787784" h="928390">
                <a:moveTo>
                  <a:pt x="2025865" y="74460"/>
                </a:moveTo>
                <a:lnTo>
                  <a:pt x="2030022" y="72812"/>
                </a:lnTo>
                <a:lnTo>
                  <a:pt x="2037062" y="72084"/>
                </a:lnTo>
                <a:lnTo>
                  <a:pt x="2037057" y="58864"/>
                </a:lnTo>
                <a:lnTo>
                  <a:pt x="2036229" y="61253"/>
                </a:lnTo>
                <a:lnTo>
                  <a:pt x="2031140" y="63865"/>
                </a:lnTo>
                <a:lnTo>
                  <a:pt x="2025865" y="74460"/>
                </a:lnTo>
                <a:close/>
              </a:path>
              <a:path w="6787784" h="928390">
                <a:moveTo>
                  <a:pt x="2021867" y="83561"/>
                </a:moveTo>
                <a:lnTo>
                  <a:pt x="2022670" y="79972"/>
                </a:lnTo>
                <a:lnTo>
                  <a:pt x="2023708" y="76893"/>
                </a:lnTo>
                <a:lnTo>
                  <a:pt x="2025865" y="74460"/>
                </a:lnTo>
                <a:lnTo>
                  <a:pt x="2031140" y="63865"/>
                </a:lnTo>
                <a:lnTo>
                  <a:pt x="2023340" y="66220"/>
                </a:lnTo>
                <a:lnTo>
                  <a:pt x="2021867" y="83561"/>
                </a:lnTo>
                <a:close/>
              </a:path>
              <a:path w="6787784" h="928390">
                <a:moveTo>
                  <a:pt x="2023340" y="66220"/>
                </a:moveTo>
                <a:lnTo>
                  <a:pt x="2014379" y="67839"/>
                </a:lnTo>
                <a:lnTo>
                  <a:pt x="2017438" y="91724"/>
                </a:lnTo>
                <a:lnTo>
                  <a:pt x="2020418" y="87524"/>
                </a:lnTo>
                <a:lnTo>
                  <a:pt x="2021867" y="83561"/>
                </a:lnTo>
                <a:lnTo>
                  <a:pt x="2023340" y="66220"/>
                </a:lnTo>
                <a:close/>
              </a:path>
              <a:path w="6787784" h="928390">
                <a:moveTo>
                  <a:pt x="2000136" y="80255"/>
                </a:moveTo>
                <a:lnTo>
                  <a:pt x="1998625" y="84948"/>
                </a:lnTo>
                <a:lnTo>
                  <a:pt x="1999227" y="93847"/>
                </a:lnTo>
                <a:lnTo>
                  <a:pt x="2002877" y="96625"/>
                </a:lnTo>
                <a:lnTo>
                  <a:pt x="2001829" y="76353"/>
                </a:lnTo>
                <a:lnTo>
                  <a:pt x="2000136" y="80255"/>
                </a:lnTo>
                <a:close/>
              </a:path>
              <a:path w="6787784" h="928390">
                <a:moveTo>
                  <a:pt x="1975951" y="72942"/>
                </a:moveTo>
                <a:lnTo>
                  <a:pt x="1977105" y="90623"/>
                </a:lnTo>
                <a:lnTo>
                  <a:pt x="1983021" y="89326"/>
                </a:lnTo>
                <a:lnTo>
                  <a:pt x="1992300" y="86257"/>
                </a:lnTo>
                <a:lnTo>
                  <a:pt x="1987107" y="71838"/>
                </a:lnTo>
                <a:lnTo>
                  <a:pt x="1981603" y="73613"/>
                </a:lnTo>
                <a:lnTo>
                  <a:pt x="1975951" y="72942"/>
                </a:lnTo>
                <a:close/>
              </a:path>
              <a:path w="6787784" h="928390">
                <a:moveTo>
                  <a:pt x="1974606" y="51494"/>
                </a:moveTo>
                <a:lnTo>
                  <a:pt x="1964357" y="92753"/>
                </a:lnTo>
                <a:lnTo>
                  <a:pt x="1970230" y="88259"/>
                </a:lnTo>
                <a:lnTo>
                  <a:pt x="1973422" y="85821"/>
                </a:lnTo>
                <a:lnTo>
                  <a:pt x="1973629" y="86598"/>
                </a:lnTo>
                <a:lnTo>
                  <a:pt x="1973879" y="90573"/>
                </a:lnTo>
                <a:lnTo>
                  <a:pt x="1974606" y="51494"/>
                </a:lnTo>
                <a:close/>
              </a:path>
              <a:path w="6787784" h="928390">
                <a:moveTo>
                  <a:pt x="1948405" y="83173"/>
                </a:moveTo>
                <a:lnTo>
                  <a:pt x="1952712" y="83846"/>
                </a:lnTo>
                <a:lnTo>
                  <a:pt x="1949523" y="70198"/>
                </a:lnTo>
                <a:lnTo>
                  <a:pt x="1945845" y="76963"/>
                </a:lnTo>
                <a:lnTo>
                  <a:pt x="1945744" y="81156"/>
                </a:lnTo>
                <a:lnTo>
                  <a:pt x="1948405" y="83173"/>
                </a:lnTo>
                <a:close/>
              </a:path>
              <a:path w="6787784" h="928390">
                <a:moveTo>
                  <a:pt x="1635939" y="81732"/>
                </a:moveTo>
                <a:lnTo>
                  <a:pt x="1635473" y="84808"/>
                </a:lnTo>
                <a:lnTo>
                  <a:pt x="1635764" y="90293"/>
                </a:lnTo>
                <a:lnTo>
                  <a:pt x="1638407" y="95912"/>
                </a:lnTo>
                <a:lnTo>
                  <a:pt x="1635939" y="81732"/>
                </a:lnTo>
                <a:close/>
              </a:path>
              <a:path w="6787784" h="928390">
                <a:moveTo>
                  <a:pt x="2190921" y="36544"/>
                </a:moveTo>
                <a:lnTo>
                  <a:pt x="2193854" y="34139"/>
                </a:lnTo>
                <a:lnTo>
                  <a:pt x="2192641" y="30570"/>
                </a:lnTo>
                <a:lnTo>
                  <a:pt x="2189479" y="29283"/>
                </a:lnTo>
                <a:lnTo>
                  <a:pt x="2185272" y="28247"/>
                </a:lnTo>
                <a:lnTo>
                  <a:pt x="2184971" y="39444"/>
                </a:lnTo>
                <a:lnTo>
                  <a:pt x="2190921" y="36544"/>
                </a:lnTo>
                <a:close/>
              </a:path>
              <a:path w="6787784" h="928390">
                <a:moveTo>
                  <a:pt x="2185272" y="28247"/>
                </a:moveTo>
                <a:lnTo>
                  <a:pt x="2180510" y="27401"/>
                </a:lnTo>
                <a:lnTo>
                  <a:pt x="2183648" y="39981"/>
                </a:lnTo>
                <a:lnTo>
                  <a:pt x="2184971" y="39444"/>
                </a:lnTo>
                <a:lnTo>
                  <a:pt x="2185272" y="28247"/>
                </a:lnTo>
                <a:close/>
              </a:path>
              <a:path w="6787784" h="928390">
                <a:moveTo>
                  <a:pt x="2166711" y="12510"/>
                </a:moveTo>
                <a:lnTo>
                  <a:pt x="2163349" y="11588"/>
                </a:lnTo>
                <a:lnTo>
                  <a:pt x="2165106" y="73734"/>
                </a:lnTo>
                <a:lnTo>
                  <a:pt x="2170842" y="74954"/>
                </a:lnTo>
                <a:lnTo>
                  <a:pt x="2166711" y="12510"/>
                </a:lnTo>
                <a:close/>
              </a:path>
              <a:path w="6787784" h="928390">
                <a:moveTo>
                  <a:pt x="2149363" y="67263"/>
                </a:moveTo>
                <a:lnTo>
                  <a:pt x="2151357" y="69974"/>
                </a:lnTo>
                <a:lnTo>
                  <a:pt x="2154935" y="71256"/>
                </a:lnTo>
                <a:lnTo>
                  <a:pt x="2159661" y="72506"/>
                </a:lnTo>
                <a:lnTo>
                  <a:pt x="2157106" y="64274"/>
                </a:lnTo>
                <a:lnTo>
                  <a:pt x="2151803" y="65809"/>
                </a:lnTo>
                <a:lnTo>
                  <a:pt x="2149363" y="67263"/>
                </a:lnTo>
                <a:close/>
              </a:path>
              <a:path w="6787784" h="928390">
                <a:moveTo>
                  <a:pt x="2323511" y="41185"/>
                </a:moveTo>
                <a:lnTo>
                  <a:pt x="2324771" y="34887"/>
                </a:lnTo>
                <a:lnTo>
                  <a:pt x="2323382" y="25335"/>
                </a:lnTo>
                <a:lnTo>
                  <a:pt x="2318315" y="47716"/>
                </a:lnTo>
                <a:lnTo>
                  <a:pt x="2318947" y="54000"/>
                </a:lnTo>
                <a:lnTo>
                  <a:pt x="2322859" y="44445"/>
                </a:lnTo>
                <a:lnTo>
                  <a:pt x="2323452" y="98188"/>
                </a:lnTo>
                <a:lnTo>
                  <a:pt x="2329613" y="86436"/>
                </a:lnTo>
                <a:lnTo>
                  <a:pt x="2326533" y="37387"/>
                </a:lnTo>
                <a:lnTo>
                  <a:pt x="2323511" y="41185"/>
                </a:lnTo>
                <a:close/>
              </a:path>
              <a:path w="6787784" h="928390">
                <a:moveTo>
                  <a:pt x="2323452" y="98188"/>
                </a:moveTo>
                <a:lnTo>
                  <a:pt x="2322859" y="44445"/>
                </a:lnTo>
                <a:lnTo>
                  <a:pt x="2318947" y="54000"/>
                </a:lnTo>
                <a:lnTo>
                  <a:pt x="2318315" y="47716"/>
                </a:lnTo>
                <a:lnTo>
                  <a:pt x="2317193" y="14942"/>
                </a:lnTo>
                <a:lnTo>
                  <a:pt x="2310308" y="9170"/>
                </a:lnTo>
                <a:lnTo>
                  <a:pt x="2312539" y="57892"/>
                </a:lnTo>
                <a:lnTo>
                  <a:pt x="2314338" y="63548"/>
                </a:lnTo>
                <a:lnTo>
                  <a:pt x="2321973" y="97991"/>
                </a:lnTo>
                <a:lnTo>
                  <a:pt x="2323452" y="98188"/>
                </a:lnTo>
                <a:close/>
              </a:path>
              <a:path w="6787784" h="928390">
                <a:moveTo>
                  <a:pt x="2337009" y="92815"/>
                </a:moveTo>
                <a:lnTo>
                  <a:pt x="2334154" y="96031"/>
                </a:lnTo>
                <a:lnTo>
                  <a:pt x="2337603" y="96403"/>
                </a:lnTo>
                <a:lnTo>
                  <a:pt x="2341509" y="94255"/>
                </a:lnTo>
                <a:lnTo>
                  <a:pt x="2337009" y="92815"/>
                </a:lnTo>
                <a:close/>
              </a:path>
              <a:path w="6787784" h="928390">
                <a:moveTo>
                  <a:pt x="2492086" y="88801"/>
                </a:moveTo>
                <a:lnTo>
                  <a:pt x="2487869" y="90750"/>
                </a:lnTo>
                <a:lnTo>
                  <a:pt x="2488669" y="95298"/>
                </a:lnTo>
                <a:lnTo>
                  <a:pt x="2490246" y="93469"/>
                </a:lnTo>
                <a:lnTo>
                  <a:pt x="2492978" y="92353"/>
                </a:lnTo>
                <a:lnTo>
                  <a:pt x="2494581" y="88886"/>
                </a:lnTo>
                <a:lnTo>
                  <a:pt x="2492086" y="88801"/>
                </a:lnTo>
                <a:close/>
              </a:path>
              <a:path w="6787784" h="928390">
                <a:moveTo>
                  <a:pt x="2484309" y="93381"/>
                </a:moveTo>
                <a:lnTo>
                  <a:pt x="2483784" y="95347"/>
                </a:lnTo>
                <a:lnTo>
                  <a:pt x="2488669" y="95298"/>
                </a:lnTo>
                <a:lnTo>
                  <a:pt x="2487869" y="90750"/>
                </a:lnTo>
                <a:lnTo>
                  <a:pt x="2484309" y="93381"/>
                </a:lnTo>
                <a:close/>
              </a:path>
              <a:path w="6787784" h="928390">
                <a:moveTo>
                  <a:pt x="2490246" y="93469"/>
                </a:moveTo>
                <a:lnTo>
                  <a:pt x="2488669" y="95298"/>
                </a:lnTo>
                <a:lnTo>
                  <a:pt x="2493531" y="94190"/>
                </a:lnTo>
                <a:lnTo>
                  <a:pt x="2494634" y="93469"/>
                </a:lnTo>
                <a:lnTo>
                  <a:pt x="2490246" y="93469"/>
                </a:lnTo>
                <a:close/>
              </a:path>
              <a:path w="6787784" h="928390">
                <a:moveTo>
                  <a:pt x="2678813" y="84796"/>
                </a:moveTo>
                <a:lnTo>
                  <a:pt x="2680404" y="83409"/>
                </a:lnTo>
                <a:lnTo>
                  <a:pt x="2675700" y="82554"/>
                </a:lnTo>
                <a:lnTo>
                  <a:pt x="2668658" y="84001"/>
                </a:lnTo>
                <a:lnTo>
                  <a:pt x="2666971" y="84947"/>
                </a:lnTo>
                <a:lnTo>
                  <a:pt x="2678813" y="84796"/>
                </a:lnTo>
                <a:close/>
              </a:path>
              <a:path w="6787784" h="928390">
                <a:moveTo>
                  <a:pt x="2859059" y="92660"/>
                </a:moveTo>
                <a:lnTo>
                  <a:pt x="2853057" y="91174"/>
                </a:lnTo>
                <a:lnTo>
                  <a:pt x="2854388" y="96469"/>
                </a:lnTo>
                <a:lnTo>
                  <a:pt x="2858633" y="96008"/>
                </a:lnTo>
                <a:lnTo>
                  <a:pt x="2861466" y="95208"/>
                </a:lnTo>
                <a:lnTo>
                  <a:pt x="2861929" y="94087"/>
                </a:lnTo>
                <a:lnTo>
                  <a:pt x="2859059" y="92660"/>
                </a:lnTo>
                <a:close/>
              </a:path>
              <a:path w="6787784" h="928390">
                <a:moveTo>
                  <a:pt x="2842789" y="95650"/>
                </a:moveTo>
                <a:lnTo>
                  <a:pt x="2845506" y="96307"/>
                </a:lnTo>
                <a:lnTo>
                  <a:pt x="2849692" y="96574"/>
                </a:lnTo>
                <a:lnTo>
                  <a:pt x="2854388" y="96469"/>
                </a:lnTo>
                <a:lnTo>
                  <a:pt x="2853057" y="91174"/>
                </a:lnTo>
                <a:lnTo>
                  <a:pt x="2845605" y="93100"/>
                </a:lnTo>
                <a:lnTo>
                  <a:pt x="2842789" y="95650"/>
                </a:lnTo>
                <a:close/>
              </a:path>
              <a:path w="6787784" h="928390">
                <a:moveTo>
                  <a:pt x="2659112" y="91959"/>
                </a:moveTo>
                <a:lnTo>
                  <a:pt x="2654127" y="89863"/>
                </a:lnTo>
                <a:lnTo>
                  <a:pt x="2654621" y="96571"/>
                </a:lnTo>
                <a:lnTo>
                  <a:pt x="2658849" y="96338"/>
                </a:lnTo>
                <a:lnTo>
                  <a:pt x="2661658" y="95537"/>
                </a:lnTo>
                <a:lnTo>
                  <a:pt x="2662072" y="94100"/>
                </a:lnTo>
                <a:lnTo>
                  <a:pt x="2659112" y="91959"/>
                </a:lnTo>
                <a:close/>
              </a:path>
              <a:path w="6787784" h="928390">
                <a:moveTo>
                  <a:pt x="2643184" y="94546"/>
                </a:moveTo>
                <a:lnTo>
                  <a:pt x="2645811" y="95607"/>
                </a:lnTo>
                <a:lnTo>
                  <a:pt x="2649949" y="96305"/>
                </a:lnTo>
                <a:lnTo>
                  <a:pt x="2654621" y="96571"/>
                </a:lnTo>
                <a:lnTo>
                  <a:pt x="2654127" y="89863"/>
                </a:lnTo>
                <a:lnTo>
                  <a:pt x="2646365" y="91606"/>
                </a:lnTo>
                <a:lnTo>
                  <a:pt x="2643184" y="94546"/>
                </a:lnTo>
                <a:close/>
              </a:path>
              <a:path w="6787784" h="928390">
                <a:moveTo>
                  <a:pt x="2451953" y="94456"/>
                </a:moveTo>
                <a:lnTo>
                  <a:pt x="2452905" y="90904"/>
                </a:lnTo>
                <a:lnTo>
                  <a:pt x="2449858" y="88284"/>
                </a:lnTo>
                <a:lnTo>
                  <a:pt x="2445436" y="91544"/>
                </a:lnTo>
                <a:lnTo>
                  <a:pt x="2444375" y="93993"/>
                </a:lnTo>
                <a:lnTo>
                  <a:pt x="2451953" y="94456"/>
                </a:lnTo>
                <a:close/>
              </a:path>
              <a:path w="6787784" h="928390">
                <a:moveTo>
                  <a:pt x="2660759" y="77381"/>
                </a:moveTo>
                <a:lnTo>
                  <a:pt x="2661021" y="81675"/>
                </a:lnTo>
                <a:lnTo>
                  <a:pt x="2667104" y="80464"/>
                </a:lnTo>
                <a:lnTo>
                  <a:pt x="2673799" y="78282"/>
                </a:lnTo>
                <a:lnTo>
                  <a:pt x="2680551" y="75630"/>
                </a:lnTo>
                <a:lnTo>
                  <a:pt x="2685997" y="27149"/>
                </a:lnTo>
                <a:lnTo>
                  <a:pt x="2679000" y="24862"/>
                </a:lnTo>
                <a:lnTo>
                  <a:pt x="2679508" y="64980"/>
                </a:lnTo>
                <a:lnTo>
                  <a:pt x="2678400" y="68131"/>
                </a:lnTo>
                <a:lnTo>
                  <a:pt x="2672669" y="72098"/>
                </a:lnTo>
                <a:lnTo>
                  <a:pt x="2662395" y="77999"/>
                </a:lnTo>
                <a:lnTo>
                  <a:pt x="2660759" y="77381"/>
                </a:lnTo>
                <a:close/>
              </a:path>
              <a:path w="6787784" h="928390">
                <a:moveTo>
                  <a:pt x="2660144" y="73095"/>
                </a:moveTo>
                <a:lnTo>
                  <a:pt x="2663268" y="70664"/>
                </a:lnTo>
                <a:lnTo>
                  <a:pt x="2664342" y="21755"/>
                </a:lnTo>
                <a:lnTo>
                  <a:pt x="2656103" y="81413"/>
                </a:lnTo>
                <a:lnTo>
                  <a:pt x="2661021" y="81675"/>
                </a:lnTo>
                <a:lnTo>
                  <a:pt x="2660759" y="77381"/>
                </a:lnTo>
                <a:lnTo>
                  <a:pt x="2660144" y="73095"/>
                </a:lnTo>
                <a:close/>
              </a:path>
              <a:path w="6787784" h="928390">
                <a:moveTo>
                  <a:pt x="2647082" y="21758"/>
                </a:moveTo>
                <a:lnTo>
                  <a:pt x="2651986" y="16842"/>
                </a:lnTo>
                <a:lnTo>
                  <a:pt x="2662654" y="15925"/>
                </a:lnTo>
                <a:lnTo>
                  <a:pt x="2667872" y="12582"/>
                </a:lnTo>
                <a:lnTo>
                  <a:pt x="2665740" y="10884"/>
                </a:lnTo>
                <a:lnTo>
                  <a:pt x="2656844" y="8159"/>
                </a:lnTo>
                <a:lnTo>
                  <a:pt x="2647082" y="21758"/>
                </a:lnTo>
                <a:close/>
              </a:path>
              <a:path w="6787784" h="928390">
                <a:moveTo>
                  <a:pt x="2645505" y="8391"/>
                </a:moveTo>
                <a:lnTo>
                  <a:pt x="2632912" y="10316"/>
                </a:lnTo>
                <a:lnTo>
                  <a:pt x="2635040" y="62391"/>
                </a:lnTo>
                <a:lnTo>
                  <a:pt x="2638099" y="59145"/>
                </a:lnTo>
                <a:lnTo>
                  <a:pt x="2640688" y="56695"/>
                </a:lnTo>
                <a:lnTo>
                  <a:pt x="2642463" y="55454"/>
                </a:lnTo>
                <a:lnTo>
                  <a:pt x="2642558" y="77384"/>
                </a:lnTo>
                <a:lnTo>
                  <a:pt x="2646680" y="25519"/>
                </a:lnTo>
                <a:lnTo>
                  <a:pt x="2647082" y="21758"/>
                </a:lnTo>
                <a:lnTo>
                  <a:pt x="2656844" y="8159"/>
                </a:lnTo>
                <a:lnTo>
                  <a:pt x="2645505" y="8391"/>
                </a:lnTo>
                <a:close/>
              </a:path>
              <a:path w="6787784" h="928390">
                <a:moveTo>
                  <a:pt x="2632170" y="85588"/>
                </a:moveTo>
                <a:lnTo>
                  <a:pt x="2633221" y="81758"/>
                </a:lnTo>
                <a:lnTo>
                  <a:pt x="2636399" y="78743"/>
                </a:lnTo>
                <a:lnTo>
                  <a:pt x="2642558" y="77384"/>
                </a:lnTo>
                <a:lnTo>
                  <a:pt x="2642463" y="55454"/>
                </a:lnTo>
                <a:lnTo>
                  <a:pt x="2642190" y="58252"/>
                </a:lnTo>
                <a:lnTo>
                  <a:pt x="2639452" y="63119"/>
                </a:lnTo>
                <a:lnTo>
                  <a:pt x="2635113" y="67388"/>
                </a:lnTo>
                <a:lnTo>
                  <a:pt x="2632170" y="85588"/>
                </a:lnTo>
                <a:close/>
              </a:path>
              <a:path w="6787784" h="928390">
                <a:moveTo>
                  <a:pt x="2629497" y="72662"/>
                </a:moveTo>
                <a:lnTo>
                  <a:pt x="2626173" y="75423"/>
                </a:lnTo>
                <a:lnTo>
                  <a:pt x="2628905" y="87505"/>
                </a:lnTo>
                <a:lnTo>
                  <a:pt x="2632141" y="92224"/>
                </a:lnTo>
                <a:lnTo>
                  <a:pt x="2632170" y="85588"/>
                </a:lnTo>
                <a:lnTo>
                  <a:pt x="2635113" y="67388"/>
                </a:lnTo>
                <a:lnTo>
                  <a:pt x="2629497" y="72662"/>
                </a:lnTo>
                <a:close/>
              </a:path>
              <a:path w="6787784" h="928390">
                <a:moveTo>
                  <a:pt x="2628905" y="87505"/>
                </a:moveTo>
                <a:lnTo>
                  <a:pt x="2626173" y="75423"/>
                </a:lnTo>
                <a:lnTo>
                  <a:pt x="2624796" y="76085"/>
                </a:lnTo>
                <a:lnTo>
                  <a:pt x="2620252" y="12667"/>
                </a:lnTo>
                <a:lnTo>
                  <a:pt x="2608714" y="14180"/>
                </a:lnTo>
                <a:lnTo>
                  <a:pt x="2599485" y="13590"/>
                </a:lnTo>
                <a:lnTo>
                  <a:pt x="2593753" y="9632"/>
                </a:lnTo>
                <a:lnTo>
                  <a:pt x="2591211" y="23163"/>
                </a:lnTo>
                <a:lnTo>
                  <a:pt x="2587217" y="27265"/>
                </a:lnTo>
                <a:lnTo>
                  <a:pt x="2591977" y="82658"/>
                </a:lnTo>
                <a:lnTo>
                  <a:pt x="2595143" y="88368"/>
                </a:lnTo>
                <a:lnTo>
                  <a:pt x="2601582" y="87524"/>
                </a:lnTo>
                <a:lnTo>
                  <a:pt x="2611395" y="86306"/>
                </a:lnTo>
                <a:lnTo>
                  <a:pt x="2620074" y="84932"/>
                </a:lnTo>
                <a:lnTo>
                  <a:pt x="2625960" y="83243"/>
                </a:lnTo>
                <a:lnTo>
                  <a:pt x="2628905" y="87505"/>
                </a:lnTo>
                <a:close/>
              </a:path>
              <a:path w="6787784" h="928390">
                <a:moveTo>
                  <a:pt x="2590491" y="10920"/>
                </a:moveTo>
                <a:lnTo>
                  <a:pt x="2583808" y="16415"/>
                </a:lnTo>
                <a:lnTo>
                  <a:pt x="2585967" y="21846"/>
                </a:lnTo>
                <a:lnTo>
                  <a:pt x="2589978" y="21588"/>
                </a:lnTo>
                <a:lnTo>
                  <a:pt x="2591211" y="23163"/>
                </a:lnTo>
                <a:lnTo>
                  <a:pt x="2593753" y="9632"/>
                </a:lnTo>
                <a:lnTo>
                  <a:pt x="2590491" y="10920"/>
                </a:lnTo>
                <a:close/>
              </a:path>
              <a:path w="6787784" h="928390">
                <a:moveTo>
                  <a:pt x="2581630" y="23242"/>
                </a:moveTo>
                <a:lnTo>
                  <a:pt x="2585967" y="21846"/>
                </a:lnTo>
                <a:lnTo>
                  <a:pt x="2583808" y="16415"/>
                </a:lnTo>
                <a:lnTo>
                  <a:pt x="2576730" y="22418"/>
                </a:lnTo>
                <a:lnTo>
                  <a:pt x="2579417" y="73941"/>
                </a:lnTo>
                <a:lnTo>
                  <a:pt x="2581780" y="26678"/>
                </a:lnTo>
                <a:lnTo>
                  <a:pt x="2581630" y="23242"/>
                </a:lnTo>
                <a:close/>
              </a:path>
              <a:path w="6787784" h="928390">
                <a:moveTo>
                  <a:pt x="2556102" y="86848"/>
                </a:moveTo>
                <a:lnTo>
                  <a:pt x="2563392" y="77597"/>
                </a:lnTo>
                <a:lnTo>
                  <a:pt x="2571482" y="73577"/>
                </a:lnTo>
                <a:lnTo>
                  <a:pt x="2579417" y="73941"/>
                </a:lnTo>
                <a:lnTo>
                  <a:pt x="2576730" y="22418"/>
                </a:lnTo>
                <a:lnTo>
                  <a:pt x="2566576" y="25399"/>
                </a:lnTo>
                <a:lnTo>
                  <a:pt x="2556102" y="86848"/>
                </a:lnTo>
                <a:close/>
              </a:path>
              <a:path w="6787784" h="928390">
                <a:moveTo>
                  <a:pt x="2542992" y="81363"/>
                </a:moveTo>
                <a:lnTo>
                  <a:pt x="2543421" y="97860"/>
                </a:lnTo>
                <a:lnTo>
                  <a:pt x="2549384" y="76921"/>
                </a:lnTo>
                <a:lnTo>
                  <a:pt x="2551828" y="71852"/>
                </a:lnTo>
                <a:lnTo>
                  <a:pt x="2553248" y="74133"/>
                </a:lnTo>
                <a:lnTo>
                  <a:pt x="2558085" y="97853"/>
                </a:lnTo>
                <a:lnTo>
                  <a:pt x="2563696" y="97253"/>
                </a:lnTo>
                <a:lnTo>
                  <a:pt x="2567545" y="96207"/>
                </a:lnTo>
                <a:lnTo>
                  <a:pt x="2563910" y="90035"/>
                </a:lnTo>
                <a:lnTo>
                  <a:pt x="2556102" y="86848"/>
                </a:lnTo>
                <a:lnTo>
                  <a:pt x="2566576" y="25399"/>
                </a:lnTo>
                <a:lnTo>
                  <a:pt x="2550665" y="21824"/>
                </a:lnTo>
                <a:lnTo>
                  <a:pt x="2548586" y="8911"/>
                </a:lnTo>
                <a:lnTo>
                  <a:pt x="2542992" y="81363"/>
                </a:lnTo>
                <a:close/>
              </a:path>
              <a:path w="6787784" h="928390">
                <a:moveTo>
                  <a:pt x="2632391" y="89391"/>
                </a:moveTo>
                <a:lnTo>
                  <a:pt x="2632170" y="85588"/>
                </a:lnTo>
                <a:lnTo>
                  <a:pt x="2632141" y="92224"/>
                </a:lnTo>
                <a:lnTo>
                  <a:pt x="2633029" y="92326"/>
                </a:lnTo>
                <a:lnTo>
                  <a:pt x="2632391" y="89391"/>
                </a:lnTo>
                <a:close/>
              </a:path>
              <a:path w="6787784" h="928390">
                <a:moveTo>
                  <a:pt x="2862292" y="76924"/>
                </a:moveTo>
                <a:lnTo>
                  <a:pt x="2862458" y="11642"/>
                </a:lnTo>
                <a:lnTo>
                  <a:pt x="2853532" y="8826"/>
                </a:lnTo>
                <a:lnTo>
                  <a:pt x="2844254" y="79795"/>
                </a:lnTo>
                <a:lnTo>
                  <a:pt x="2839943" y="83964"/>
                </a:lnTo>
                <a:lnTo>
                  <a:pt x="2845602" y="80161"/>
                </a:lnTo>
                <a:lnTo>
                  <a:pt x="2854078" y="77162"/>
                </a:lnTo>
                <a:lnTo>
                  <a:pt x="2862292" y="76924"/>
                </a:lnTo>
                <a:close/>
              </a:path>
              <a:path w="6787784" h="928390">
                <a:moveTo>
                  <a:pt x="2776661" y="87210"/>
                </a:moveTo>
                <a:lnTo>
                  <a:pt x="2778894" y="87259"/>
                </a:lnTo>
                <a:lnTo>
                  <a:pt x="2785552" y="89316"/>
                </a:lnTo>
                <a:lnTo>
                  <a:pt x="2793947" y="87009"/>
                </a:lnTo>
                <a:lnTo>
                  <a:pt x="2794168" y="80372"/>
                </a:lnTo>
                <a:lnTo>
                  <a:pt x="2798316" y="75556"/>
                </a:lnTo>
                <a:lnTo>
                  <a:pt x="2805281" y="72404"/>
                </a:lnTo>
                <a:lnTo>
                  <a:pt x="2813959" y="70763"/>
                </a:lnTo>
                <a:lnTo>
                  <a:pt x="2809385" y="15510"/>
                </a:lnTo>
                <a:lnTo>
                  <a:pt x="2796567" y="15108"/>
                </a:lnTo>
                <a:lnTo>
                  <a:pt x="2793256" y="40328"/>
                </a:lnTo>
                <a:lnTo>
                  <a:pt x="2788793" y="44625"/>
                </a:lnTo>
                <a:lnTo>
                  <a:pt x="2779781" y="43705"/>
                </a:lnTo>
                <a:lnTo>
                  <a:pt x="2776661" y="87210"/>
                </a:lnTo>
                <a:close/>
              </a:path>
              <a:path w="6787784" h="928390">
                <a:moveTo>
                  <a:pt x="2762071" y="32705"/>
                </a:moveTo>
                <a:lnTo>
                  <a:pt x="2764490" y="78590"/>
                </a:lnTo>
                <a:lnTo>
                  <a:pt x="2770674" y="81182"/>
                </a:lnTo>
                <a:lnTo>
                  <a:pt x="2775194" y="84416"/>
                </a:lnTo>
                <a:lnTo>
                  <a:pt x="2776661" y="87210"/>
                </a:lnTo>
                <a:lnTo>
                  <a:pt x="2779781" y="43705"/>
                </a:lnTo>
                <a:lnTo>
                  <a:pt x="2769710" y="39191"/>
                </a:lnTo>
                <a:lnTo>
                  <a:pt x="2762071" y="32705"/>
                </a:lnTo>
                <a:close/>
              </a:path>
              <a:path w="6787784" h="928390">
                <a:moveTo>
                  <a:pt x="2760293" y="29838"/>
                </a:moveTo>
                <a:lnTo>
                  <a:pt x="2763222" y="25840"/>
                </a:lnTo>
                <a:lnTo>
                  <a:pt x="2759330" y="15270"/>
                </a:lnTo>
                <a:lnTo>
                  <a:pt x="2757691" y="77074"/>
                </a:lnTo>
                <a:lnTo>
                  <a:pt x="2764490" y="78590"/>
                </a:lnTo>
                <a:lnTo>
                  <a:pt x="2762071" y="32705"/>
                </a:lnTo>
                <a:lnTo>
                  <a:pt x="2760293" y="29838"/>
                </a:lnTo>
                <a:close/>
              </a:path>
              <a:path w="6787784" h="928390">
                <a:moveTo>
                  <a:pt x="2755074" y="17939"/>
                </a:moveTo>
                <a:lnTo>
                  <a:pt x="2750671" y="20808"/>
                </a:lnTo>
                <a:lnTo>
                  <a:pt x="2751325" y="77068"/>
                </a:lnTo>
                <a:lnTo>
                  <a:pt x="2757691" y="77074"/>
                </a:lnTo>
                <a:lnTo>
                  <a:pt x="2759330" y="15270"/>
                </a:lnTo>
                <a:lnTo>
                  <a:pt x="2755074" y="17939"/>
                </a:lnTo>
                <a:close/>
              </a:path>
              <a:path w="6787784" h="928390">
                <a:moveTo>
                  <a:pt x="2749107" y="21657"/>
                </a:moveTo>
                <a:lnTo>
                  <a:pt x="2751316" y="18279"/>
                </a:lnTo>
                <a:lnTo>
                  <a:pt x="2750237" y="13421"/>
                </a:lnTo>
                <a:lnTo>
                  <a:pt x="2746259" y="11295"/>
                </a:lnTo>
                <a:lnTo>
                  <a:pt x="2746439" y="79004"/>
                </a:lnTo>
                <a:lnTo>
                  <a:pt x="2751325" y="77068"/>
                </a:lnTo>
                <a:lnTo>
                  <a:pt x="2750671" y="20808"/>
                </a:lnTo>
                <a:lnTo>
                  <a:pt x="2749107" y="21657"/>
                </a:lnTo>
                <a:close/>
              </a:path>
              <a:path w="6787784" h="928390">
                <a:moveTo>
                  <a:pt x="2770401" y="22696"/>
                </a:moveTo>
                <a:lnTo>
                  <a:pt x="2779361" y="21194"/>
                </a:lnTo>
                <a:lnTo>
                  <a:pt x="2787633" y="22121"/>
                </a:lnTo>
                <a:lnTo>
                  <a:pt x="2792748" y="26263"/>
                </a:lnTo>
                <a:lnTo>
                  <a:pt x="2792237" y="34410"/>
                </a:lnTo>
                <a:lnTo>
                  <a:pt x="2793256" y="40328"/>
                </a:lnTo>
                <a:lnTo>
                  <a:pt x="2796567" y="15108"/>
                </a:lnTo>
                <a:lnTo>
                  <a:pt x="2779603" y="15075"/>
                </a:lnTo>
                <a:lnTo>
                  <a:pt x="2770401" y="22696"/>
                </a:lnTo>
                <a:close/>
              </a:path>
              <a:path w="6787784" h="928390">
                <a:moveTo>
                  <a:pt x="2777002" y="87859"/>
                </a:moveTo>
                <a:lnTo>
                  <a:pt x="2776661" y="87210"/>
                </a:lnTo>
                <a:lnTo>
                  <a:pt x="2771471" y="87094"/>
                </a:lnTo>
                <a:lnTo>
                  <a:pt x="2759781" y="92420"/>
                </a:lnTo>
                <a:lnTo>
                  <a:pt x="2755671" y="95107"/>
                </a:lnTo>
                <a:lnTo>
                  <a:pt x="2768289" y="93638"/>
                </a:lnTo>
                <a:lnTo>
                  <a:pt x="2775049" y="91078"/>
                </a:lnTo>
                <a:lnTo>
                  <a:pt x="2777002" y="87859"/>
                </a:lnTo>
                <a:close/>
              </a:path>
              <a:path w="6787784" h="928390">
                <a:moveTo>
                  <a:pt x="2760669" y="85676"/>
                </a:moveTo>
                <a:lnTo>
                  <a:pt x="2765059" y="85006"/>
                </a:lnTo>
                <a:lnTo>
                  <a:pt x="2764215" y="83474"/>
                </a:lnTo>
                <a:lnTo>
                  <a:pt x="2760145" y="81819"/>
                </a:lnTo>
                <a:lnTo>
                  <a:pt x="2754860" y="80777"/>
                </a:lnTo>
                <a:lnTo>
                  <a:pt x="2750368" y="81084"/>
                </a:lnTo>
                <a:lnTo>
                  <a:pt x="2749034" y="84750"/>
                </a:lnTo>
                <a:lnTo>
                  <a:pt x="2760669" y="85676"/>
                </a:lnTo>
                <a:close/>
              </a:path>
              <a:path w="6787784" h="928390">
                <a:moveTo>
                  <a:pt x="2695604" y="69864"/>
                </a:moveTo>
                <a:lnTo>
                  <a:pt x="2695759" y="72857"/>
                </a:lnTo>
                <a:lnTo>
                  <a:pt x="2703313" y="83305"/>
                </a:lnTo>
                <a:lnTo>
                  <a:pt x="2700289" y="26085"/>
                </a:lnTo>
                <a:lnTo>
                  <a:pt x="2703828" y="24504"/>
                </a:lnTo>
                <a:lnTo>
                  <a:pt x="2704266" y="28466"/>
                </a:lnTo>
                <a:lnTo>
                  <a:pt x="2710695" y="12576"/>
                </a:lnTo>
                <a:lnTo>
                  <a:pt x="2698988" y="27124"/>
                </a:lnTo>
                <a:lnTo>
                  <a:pt x="2697549" y="29784"/>
                </a:lnTo>
                <a:lnTo>
                  <a:pt x="2695604" y="69864"/>
                </a:lnTo>
                <a:close/>
              </a:path>
              <a:path w="6787784" h="928390">
                <a:moveTo>
                  <a:pt x="2692523" y="28925"/>
                </a:moveTo>
                <a:lnTo>
                  <a:pt x="2685997" y="27149"/>
                </a:lnTo>
                <a:lnTo>
                  <a:pt x="2686805" y="73009"/>
                </a:lnTo>
                <a:lnTo>
                  <a:pt x="2692008" y="70920"/>
                </a:lnTo>
                <a:lnTo>
                  <a:pt x="2695604" y="69864"/>
                </a:lnTo>
                <a:lnTo>
                  <a:pt x="2697549" y="29784"/>
                </a:lnTo>
                <a:lnTo>
                  <a:pt x="2692523" y="28925"/>
                </a:lnTo>
                <a:close/>
              </a:path>
              <a:path w="6787784" h="928390">
                <a:moveTo>
                  <a:pt x="2679508" y="64980"/>
                </a:moveTo>
                <a:lnTo>
                  <a:pt x="2679000" y="24862"/>
                </a:lnTo>
                <a:lnTo>
                  <a:pt x="2672560" y="22471"/>
                </a:lnTo>
                <a:lnTo>
                  <a:pt x="2667706" y="20381"/>
                </a:lnTo>
                <a:lnTo>
                  <a:pt x="2664342" y="21755"/>
                </a:lnTo>
                <a:lnTo>
                  <a:pt x="2663268" y="70664"/>
                </a:lnTo>
                <a:lnTo>
                  <a:pt x="2667586" y="68382"/>
                </a:lnTo>
                <a:lnTo>
                  <a:pt x="2672278" y="66504"/>
                </a:lnTo>
                <a:lnTo>
                  <a:pt x="2676526" y="65285"/>
                </a:lnTo>
                <a:lnTo>
                  <a:pt x="2679508" y="64980"/>
                </a:lnTo>
                <a:close/>
              </a:path>
              <a:path w="6787784" h="928390">
                <a:moveTo>
                  <a:pt x="2654873" y="24495"/>
                </a:moveTo>
                <a:lnTo>
                  <a:pt x="2646680" y="25519"/>
                </a:lnTo>
                <a:lnTo>
                  <a:pt x="2652554" y="78523"/>
                </a:lnTo>
                <a:lnTo>
                  <a:pt x="2652906" y="79179"/>
                </a:lnTo>
                <a:lnTo>
                  <a:pt x="2656103" y="81413"/>
                </a:lnTo>
                <a:lnTo>
                  <a:pt x="2664342" y="21755"/>
                </a:lnTo>
                <a:lnTo>
                  <a:pt x="2654873" y="24495"/>
                </a:lnTo>
                <a:close/>
              </a:path>
              <a:path w="6787784" h="928390">
                <a:moveTo>
                  <a:pt x="2632912" y="10316"/>
                </a:moveTo>
                <a:lnTo>
                  <a:pt x="2620252" y="12667"/>
                </a:lnTo>
                <a:lnTo>
                  <a:pt x="2624796" y="76085"/>
                </a:lnTo>
                <a:lnTo>
                  <a:pt x="2626504" y="72769"/>
                </a:lnTo>
                <a:lnTo>
                  <a:pt x="2628898" y="69617"/>
                </a:lnTo>
                <a:lnTo>
                  <a:pt x="2631859" y="66020"/>
                </a:lnTo>
                <a:lnTo>
                  <a:pt x="2635040" y="62391"/>
                </a:lnTo>
                <a:lnTo>
                  <a:pt x="2632912" y="10316"/>
                </a:lnTo>
                <a:close/>
              </a:path>
              <a:path w="6787784" h="928390">
                <a:moveTo>
                  <a:pt x="2700289" y="26085"/>
                </a:moveTo>
                <a:lnTo>
                  <a:pt x="2703313" y="83305"/>
                </a:lnTo>
                <a:lnTo>
                  <a:pt x="2705513" y="84465"/>
                </a:lnTo>
                <a:lnTo>
                  <a:pt x="2711471" y="94241"/>
                </a:lnTo>
                <a:lnTo>
                  <a:pt x="2714399" y="77298"/>
                </a:lnTo>
                <a:lnTo>
                  <a:pt x="2715508" y="73679"/>
                </a:lnTo>
                <a:lnTo>
                  <a:pt x="2722071" y="12834"/>
                </a:lnTo>
                <a:lnTo>
                  <a:pt x="2710695" y="12576"/>
                </a:lnTo>
                <a:lnTo>
                  <a:pt x="2704266" y="28466"/>
                </a:lnTo>
                <a:lnTo>
                  <a:pt x="2700289" y="26085"/>
                </a:lnTo>
                <a:close/>
              </a:path>
              <a:path w="6787784" h="928390">
                <a:moveTo>
                  <a:pt x="2679917" y="14679"/>
                </a:moveTo>
                <a:lnTo>
                  <a:pt x="2682086" y="15917"/>
                </a:lnTo>
                <a:lnTo>
                  <a:pt x="2693344" y="22792"/>
                </a:lnTo>
                <a:lnTo>
                  <a:pt x="2698988" y="27124"/>
                </a:lnTo>
                <a:lnTo>
                  <a:pt x="2710695" y="12576"/>
                </a:lnTo>
                <a:lnTo>
                  <a:pt x="2697126" y="10811"/>
                </a:lnTo>
                <a:lnTo>
                  <a:pt x="2685492" y="10519"/>
                </a:lnTo>
                <a:lnTo>
                  <a:pt x="2679917" y="14679"/>
                </a:lnTo>
                <a:close/>
              </a:path>
              <a:path w="6787784" h="928390">
                <a:moveTo>
                  <a:pt x="2733167" y="73334"/>
                </a:moveTo>
                <a:lnTo>
                  <a:pt x="2735057" y="89770"/>
                </a:lnTo>
                <a:lnTo>
                  <a:pt x="2742382" y="86421"/>
                </a:lnTo>
                <a:lnTo>
                  <a:pt x="2744198" y="82653"/>
                </a:lnTo>
                <a:lnTo>
                  <a:pt x="2746439" y="79004"/>
                </a:lnTo>
                <a:lnTo>
                  <a:pt x="2746259" y="11295"/>
                </a:lnTo>
                <a:lnTo>
                  <a:pt x="2738811" y="9831"/>
                </a:lnTo>
                <a:lnTo>
                  <a:pt x="2733167" y="73334"/>
                </a:lnTo>
                <a:close/>
              </a:path>
              <a:path w="6787784" h="928390">
                <a:moveTo>
                  <a:pt x="2715508" y="73679"/>
                </a:moveTo>
                <a:lnTo>
                  <a:pt x="2718604" y="71222"/>
                </a:lnTo>
                <a:lnTo>
                  <a:pt x="2722803" y="69943"/>
                </a:lnTo>
                <a:lnTo>
                  <a:pt x="2727219" y="69858"/>
                </a:lnTo>
                <a:lnTo>
                  <a:pt x="2730969" y="70983"/>
                </a:lnTo>
                <a:lnTo>
                  <a:pt x="2733167" y="73334"/>
                </a:lnTo>
                <a:lnTo>
                  <a:pt x="2738811" y="9831"/>
                </a:lnTo>
                <a:lnTo>
                  <a:pt x="2727012" y="9370"/>
                </a:lnTo>
                <a:lnTo>
                  <a:pt x="2722071" y="12834"/>
                </a:lnTo>
                <a:lnTo>
                  <a:pt x="2715508" y="73679"/>
                </a:lnTo>
                <a:close/>
              </a:path>
              <a:path w="6787784" h="928390">
                <a:moveTo>
                  <a:pt x="2702907" y="87510"/>
                </a:moveTo>
                <a:lnTo>
                  <a:pt x="2698084" y="89404"/>
                </a:lnTo>
                <a:lnTo>
                  <a:pt x="2699009" y="94878"/>
                </a:lnTo>
                <a:lnTo>
                  <a:pt x="2711471" y="94241"/>
                </a:lnTo>
                <a:lnTo>
                  <a:pt x="2705513" y="84465"/>
                </a:lnTo>
                <a:lnTo>
                  <a:pt x="2702907" y="87510"/>
                </a:lnTo>
                <a:close/>
              </a:path>
              <a:path w="6787784" h="928390">
                <a:moveTo>
                  <a:pt x="2693633" y="87110"/>
                </a:moveTo>
                <a:lnTo>
                  <a:pt x="2703313" y="83305"/>
                </a:lnTo>
                <a:lnTo>
                  <a:pt x="2695759" y="72857"/>
                </a:lnTo>
                <a:lnTo>
                  <a:pt x="2691209" y="77908"/>
                </a:lnTo>
                <a:lnTo>
                  <a:pt x="2688632" y="94126"/>
                </a:lnTo>
                <a:lnTo>
                  <a:pt x="2699009" y="94878"/>
                </a:lnTo>
                <a:lnTo>
                  <a:pt x="2698084" y="89404"/>
                </a:lnTo>
                <a:lnTo>
                  <a:pt x="2693633" y="87110"/>
                </a:lnTo>
                <a:close/>
              </a:path>
              <a:path w="6787784" h="928390">
                <a:moveTo>
                  <a:pt x="2682835" y="85996"/>
                </a:moveTo>
                <a:lnTo>
                  <a:pt x="2681730" y="87485"/>
                </a:lnTo>
                <a:lnTo>
                  <a:pt x="2682239" y="91743"/>
                </a:lnTo>
                <a:lnTo>
                  <a:pt x="2688632" y="94126"/>
                </a:lnTo>
                <a:lnTo>
                  <a:pt x="2691209" y="77908"/>
                </a:lnTo>
                <a:lnTo>
                  <a:pt x="2682835" y="85996"/>
                </a:lnTo>
                <a:close/>
              </a:path>
              <a:path w="6787784" h="928390">
                <a:moveTo>
                  <a:pt x="2733167" y="73334"/>
                </a:moveTo>
                <a:lnTo>
                  <a:pt x="2732929" y="76926"/>
                </a:lnTo>
                <a:lnTo>
                  <a:pt x="2729370" y="81775"/>
                </a:lnTo>
                <a:lnTo>
                  <a:pt x="2721605" y="87897"/>
                </a:lnTo>
                <a:lnTo>
                  <a:pt x="2716162" y="82064"/>
                </a:lnTo>
                <a:lnTo>
                  <a:pt x="2724120" y="92457"/>
                </a:lnTo>
                <a:lnTo>
                  <a:pt x="2735057" y="89770"/>
                </a:lnTo>
                <a:lnTo>
                  <a:pt x="2733167" y="73334"/>
                </a:lnTo>
                <a:close/>
              </a:path>
              <a:path w="6787784" h="928390">
                <a:moveTo>
                  <a:pt x="2716162" y="82064"/>
                </a:moveTo>
                <a:lnTo>
                  <a:pt x="2714399" y="77298"/>
                </a:lnTo>
                <a:lnTo>
                  <a:pt x="2711471" y="94241"/>
                </a:lnTo>
                <a:lnTo>
                  <a:pt x="2724120" y="92457"/>
                </a:lnTo>
                <a:lnTo>
                  <a:pt x="2716162" y="82064"/>
                </a:lnTo>
                <a:close/>
              </a:path>
              <a:path w="6787784" h="928390">
                <a:moveTo>
                  <a:pt x="2826881" y="85537"/>
                </a:moveTo>
                <a:lnTo>
                  <a:pt x="2829944" y="81655"/>
                </a:lnTo>
                <a:lnTo>
                  <a:pt x="2829523" y="79875"/>
                </a:lnTo>
                <a:lnTo>
                  <a:pt x="2826674" y="79731"/>
                </a:lnTo>
                <a:lnTo>
                  <a:pt x="2822454" y="80758"/>
                </a:lnTo>
                <a:lnTo>
                  <a:pt x="2817920" y="82488"/>
                </a:lnTo>
                <a:lnTo>
                  <a:pt x="2817774" y="87137"/>
                </a:lnTo>
                <a:lnTo>
                  <a:pt x="2826881" y="85537"/>
                </a:lnTo>
                <a:close/>
              </a:path>
              <a:path w="6787784" h="928390">
                <a:moveTo>
                  <a:pt x="2814128" y="84457"/>
                </a:moveTo>
                <a:lnTo>
                  <a:pt x="2812999" y="87248"/>
                </a:lnTo>
                <a:lnTo>
                  <a:pt x="2817774" y="87137"/>
                </a:lnTo>
                <a:lnTo>
                  <a:pt x="2817920" y="82488"/>
                </a:lnTo>
                <a:lnTo>
                  <a:pt x="2814128" y="84457"/>
                </a:lnTo>
                <a:close/>
              </a:path>
              <a:path w="6787784" h="928390">
                <a:moveTo>
                  <a:pt x="2577056" y="16763"/>
                </a:moveTo>
                <a:lnTo>
                  <a:pt x="2575619" y="14098"/>
                </a:lnTo>
                <a:lnTo>
                  <a:pt x="2572291" y="12833"/>
                </a:lnTo>
                <a:lnTo>
                  <a:pt x="2567624" y="11653"/>
                </a:lnTo>
                <a:lnTo>
                  <a:pt x="2561918" y="10587"/>
                </a:lnTo>
                <a:lnTo>
                  <a:pt x="2569538" y="19416"/>
                </a:lnTo>
                <a:lnTo>
                  <a:pt x="2574567" y="18106"/>
                </a:lnTo>
                <a:lnTo>
                  <a:pt x="2577056" y="16763"/>
                </a:lnTo>
                <a:close/>
              </a:path>
              <a:path w="6787784" h="928390">
                <a:moveTo>
                  <a:pt x="2548586" y="8911"/>
                </a:moveTo>
                <a:lnTo>
                  <a:pt x="2550665" y="21824"/>
                </a:lnTo>
                <a:lnTo>
                  <a:pt x="2561671" y="20665"/>
                </a:lnTo>
                <a:lnTo>
                  <a:pt x="2569538" y="19416"/>
                </a:lnTo>
                <a:lnTo>
                  <a:pt x="2561918" y="10587"/>
                </a:lnTo>
                <a:lnTo>
                  <a:pt x="2555472" y="9663"/>
                </a:lnTo>
                <a:lnTo>
                  <a:pt x="2548586" y="8911"/>
                </a:lnTo>
                <a:close/>
              </a:path>
              <a:path w="6787784" h="928390">
                <a:moveTo>
                  <a:pt x="2581935" y="91809"/>
                </a:moveTo>
                <a:lnTo>
                  <a:pt x="2584182" y="93973"/>
                </a:lnTo>
                <a:lnTo>
                  <a:pt x="2591863" y="96353"/>
                </a:lnTo>
                <a:lnTo>
                  <a:pt x="2595377" y="93426"/>
                </a:lnTo>
                <a:lnTo>
                  <a:pt x="2595177" y="88431"/>
                </a:lnTo>
                <a:lnTo>
                  <a:pt x="2592294" y="88742"/>
                </a:lnTo>
                <a:lnTo>
                  <a:pt x="2585192" y="90118"/>
                </a:lnTo>
                <a:lnTo>
                  <a:pt x="2581935" y="91809"/>
                </a:lnTo>
                <a:close/>
              </a:path>
              <a:path w="6787784" h="928390">
                <a:moveTo>
                  <a:pt x="2586486" y="77398"/>
                </a:moveTo>
                <a:lnTo>
                  <a:pt x="2591977" y="82658"/>
                </a:lnTo>
                <a:lnTo>
                  <a:pt x="2587217" y="27265"/>
                </a:lnTo>
                <a:lnTo>
                  <a:pt x="2581780" y="26678"/>
                </a:lnTo>
                <a:lnTo>
                  <a:pt x="2579417" y="73941"/>
                </a:lnTo>
                <a:lnTo>
                  <a:pt x="2586486" y="77398"/>
                </a:lnTo>
                <a:close/>
              </a:path>
              <a:path w="6787784" h="928390">
                <a:moveTo>
                  <a:pt x="2549384" y="76921"/>
                </a:moveTo>
                <a:lnTo>
                  <a:pt x="2543421" y="97860"/>
                </a:lnTo>
                <a:lnTo>
                  <a:pt x="2551173" y="98043"/>
                </a:lnTo>
                <a:lnTo>
                  <a:pt x="2558085" y="97853"/>
                </a:lnTo>
                <a:lnTo>
                  <a:pt x="2553248" y="74133"/>
                </a:lnTo>
                <a:lnTo>
                  <a:pt x="2549499" y="85341"/>
                </a:lnTo>
                <a:lnTo>
                  <a:pt x="2549384" y="76921"/>
                </a:lnTo>
                <a:close/>
              </a:path>
              <a:path w="6787784" h="928390">
                <a:moveTo>
                  <a:pt x="2535481" y="77624"/>
                </a:moveTo>
                <a:lnTo>
                  <a:pt x="2536112" y="77593"/>
                </a:lnTo>
                <a:lnTo>
                  <a:pt x="2540071" y="78100"/>
                </a:lnTo>
                <a:lnTo>
                  <a:pt x="2542992" y="81363"/>
                </a:lnTo>
                <a:lnTo>
                  <a:pt x="2548586" y="8911"/>
                </a:lnTo>
                <a:lnTo>
                  <a:pt x="2541561" y="8359"/>
                </a:lnTo>
                <a:lnTo>
                  <a:pt x="2536251" y="76100"/>
                </a:lnTo>
                <a:lnTo>
                  <a:pt x="2535481" y="77624"/>
                </a:lnTo>
                <a:close/>
              </a:path>
              <a:path w="6787784" h="928390">
                <a:moveTo>
                  <a:pt x="2534696" y="8038"/>
                </a:moveTo>
                <a:lnTo>
                  <a:pt x="2528290" y="7976"/>
                </a:lnTo>
                <a:lnTo>
                  <a:pt x="2528835" y="73579"/>
                </a:lnTo>
                <a:lnTo>
                  <a:pt x="2533488" y="74710"/>
                </a:lnTo>
                <a:lnTo>
                  <a:pt x="2536251" y="76100"/>
                </a:lnTo>
                <a:lnTo>
                  <a:pt x="2541561" y="8359"/>
                </a:lnTo>
                <a:lnTo>
                  <a:pt x="2534696" y="8038"/>
                </a:lnTo>
                <a:close/>
              </a:path>
              <a:path w="6787784" h="928390">
                <a:moveTo>
                  <a:pt x="2522700" y="72711"/>
                </a:moveTo>
                <a:lnTo>
                  <a:pt x="2528835" y="73579"/>
                </a:lnTo>
                <a:lnTo>
                  <a:pt x="2528290" y="7976"/>
                </a:lnTo>
                <a:lnTo>
                  <a:pt x="2522644" y="8203"/>
                </a:lnTo>
                <a:lnTo>
                  <a:pt x="2518058" y="8746"/>
                </a:lnTo>
                <a:lnTo>
                  <a:pt x="2516307" y="14679"/>
                </a:lnTo>
                <a:lnTo>
                  <a:pt x="2515495" y="72109"/>
                </a:lnTo>
                <a:lnTo>
                  <a:pt x="2522700" y="72711"/>
                </a:lnTo>
                <a:close/>
              </a:path>
              <a:path w="6787784" h="928390">
                <a:moveTo>
                  <a:pt x="2476676" y="19201"/>
                </a:moveTo>
                <a:lnTo>
                  <a:pt x="2477740" y="73237"/>
                </a:lnTo>
                <a:lnTo>
                  <a:pt x="2484156" y="72447"/>
                </a:lnTo>
                <a:lnTo>
                  <a:pt x="2491549" y="71942"/>
                </a:lnTo>
                <a:lnTo>
                  <a:pt x="2499509" y="71721"/>
                </a:lnTo>
                <a:lnTo>
                  <a:pt x="2507628" y="71778"/>
                </a:lnTo>
                <a:lnTo>
                  <a:pt x="2515495" y="72109"/>
                </a:lnTo>
                <a:lnTo>
                  <a:pt x="2516307" y="14679"/>
                </a:lnTo>
                <a:lnTo>
                  <a:pt x="2512070" y="17205"/>
                </a:lnTo>
                <a:lnTo>
                  <a:pt x="2504778" y="16189"/>
                </a:lnTo>
                <a:lnTo>
                  <a:pt x="2496001" y="13330"/>
                </a:lnTo>
                <a:lnTo>
                  <a:pt x="2487272" y="10415"/>
                </a:lnTo>
                <a:lnTo>
                  <a:pt x="2480120" y="9231"/>
                </a:lnTo>
                <a:lnTo>
                  <a:pt x="2476676" y="19201"/>
                </a:lnTo>
                <a:close/>
              </a:path>
              <a:path w="6787784" h="928390">
                <a:moveTo>
                  <a:pt x="3011843" y="92433"/>
                </a:moveTo>
                <a:lnTo>
                  <a:pt x="3015519" y="96267"/>
                </a:lnTo>
                <a:lnTo>
                  <a:pt x="3022100" y="57043"/>
                </a:lnTo>
                <a:lnTo>
                  <a:pt x="3022374" y="40967"/>
                </a:lnTo>
                <a:lnTo>
                  <a:pt x="3029326" y="33829"/>
                </a:lnTo>
                <a:lnTo>
                  <a:pt x="3029298" y="31011"/>
                </a:lnTo>
                <a:lnTo>
                  <a:pt x="3026946" y="22283"/>
                </a:lnTo>
                <a:lnTo>
                  <a:pt x="3023847" y="9400"/>
                </a:lnTo>
                <a:lnTo>
                  <a:pt x="3016330" y="47820"/>
                </a:lnTo>
                <a:lnTo>
                  <a:pt x="3014394" y="65636"/>
                </a:lnTo>
                <a:lnTo>
                  <a:pt x="3011843" y="92433"/>
                </a:lnTo>
                <a:close/>
              </a:path>
              <a:path w="6787784" h="928390">
                <a:moveTo>
                  <a:pt x="3003758" y="74172"/>
                </a:moveTo>
                <a:lnTo>
                  <a:pt x="3006215" y="70166"/>
                </a:lnTo>
                <a:lnTo>
                  <a:pt x="3006846" y="62854"/>
                </a:lnTo>
                <a:lnTo>
                  <a:pt x="3014394" y="65636"/>
                </a:lnTo>
                <a:lnTo>
                  <a:pt x="3012254" y="53059"/>
                </a:lnTo>
                <a:lnTo>
                  <a:pt x="3016330" y="47820"/>
                </a:lnTo>
                <a:lnTo>
                  <a:pt x="3023847" y="9400"/>
                </a:lnTo>
                <a:lnTo>
                  <a:pt x="3016120" y="10885"/>
                </a:lnTo>
                <a:lnTo>
                  <a:pt x="3010607" y="55974"/>
                </a:lnTo>
                <a:lnTo>
                  <a:pt x="3009084" y="57447"/>
                </a:lnTo>
                <a:lnTo>
                  <a:pt x="3006867" y="13601"/>
                </a:lnTo>
                <a:lnTo>
                  <a:pt x="3003758" y="74172"/>
                </a:lnTo>
                <a:close/>
              </a:path>
              <a:path w="6787784" h="928390">
                <a:moveTo>
                  <a:pt x="3016120" y="10885"/>
                </a:moveTo>
                <a:lnTo>
                  <a:pt x="3006867" y="13601"/>
                </a:lnTo>
                <a:lnTo>
                  <a:pt x="3009084" y="57447"/>
                </a:lnTo>
                <a:lnTo>
                  <a:pt x="3010607" y="55974"/>
                </a:lnTo>
                <a:lnTo>
                  <a:pt x="3016120" y="10885"/>
                </a:lnTo>
                <a:close/>
              </a:path>
              <a:path w="6787784" h="928390">
                <a:moveTo>
                  <a:pt x="2996966" y="16892"/>
                </a:moveTo>
                <a:lnTo>
                  <a:pt x="2987297" y="20101"/>
                </a:lnTo>
                <a:lnTo>
                  <a:pt x="2990025" y="82641"/>
                </a:lnTo>
                <a:lnTo>
                  <a:pt x="3003758" y="74172"/>
                </a:lnTo>
                <a:lnTo>
                  <a:pt x="3006867" y="13601"/>
                </a:lnTo>
                <a:lnTo>
                  <a:pt x="2996966" y="16892"/>
                </a:lnTo>
                <a:close/>
              </a:path>
              <a:path w="6787784" h="928390">
                <a:moveTo>
                  <a:pt x="2969802" y="74550"/>
                </a:moveTo>
                <a:lnTo>
                  <a:pt x="2970770" y="76123"/>
                </a:lnTo>
                <a:lnTo>
                  <a:pt x="2973028" y="91034"/>
                </a:lnTo>
                <a:lnTo>
                  <a:pt x="2990025" y="82641"/>
                </a:lnTo>
                <a:lnTo>
                  <a:pt x="2987297" y="20101"/>
                </a:lnTo>
                <a:lnTo>
                  <a:pt x="2978739" y="22573"/>
                </a:lnTo>
                <a:lnTo>
                  <a:pt x="2972171" y="23650"/>
                </a:lnTo>
                <a:lnTo>
                  <a:pt x="2969802" y="74550"/>
                </a:lnTo>
                <a:close/>
              </a:path>
              <a:path w="6787784" h="928390">
                <a:moveTo>
                  <a:pt x="2968813" y="92878"/>
                </a:moveTo>
                <a:lnTo>
                  <a:pt x="2973028" y="91034"/>
                </a:lnTo>
                <a:lnTo>
                  <a:pt x="2970770" y="76123"/>
                </a:lnTo>
                <a:lnTo>
                  <a:pt x="2968030" y="78061"/>
                </a:lnTo>
                <a:lnTo>
                  <a:pt x="2962414" y="88418"/>
                </a:lnTo>
                <a:lnTo>
                  <a:pt x="2966627" y="87562"/>
                </a:lnTo>
                <a:lnTo>
                  <a:pt x="2969529" y="87736"/>
                </a:lnTo>
                <a:lnTo>
                  <a:pt x="2970474" y="89367"/>
                </a:lnTo>
                <a:lnTo>
                  <a:pt x="2968813" y="92878"/>
                </a:lnTo>
                <a:close/>
              </a:path>
              <a:path w="6787784" h="928390">
                <a:moveTo>
                  <a:pt x="3088597" y="20317"/>
                </a:moveTo>
                <a:lnTo>
                  <a:pt x="3086243" y="13449"/>
                </a:lnTo>
                <a:lnTo>
                  <a:pt x="3081054" y="7594"/>
                </a:lnTo>
                <a:lnTo>
                  <a:pt x="3074145" y="5818"/>
                </a:lnTo>
                <a:lnTo>
                  <a:pt x="3065975" y="7409"/>
                </a:lnTo>
                <a:lnTo>
                  <a:pt x="3057008" y="11656"/>
                </a:lnTo>
                <a:lnTo>
                  <a:pt x="3047703" y="17846"/>
                </a:lnTo>
                <a:lnTo>
                  <a:pt x="3038522" y="25269"/>
                </a:lnTo>
                <a:lnTo>
                  <a:pt x="3029925" y="33213"/>
                </a:lnTo>
                <a:lnTo>
                  <a:pt x="3022374" y="40967"/>
                </a:lnTo>
                <a:lnTo>
                  <a:pt x="3022100" y="57043"/>
                </a:lnTo>
                <a:lnTo>
                  <a:pt x="3027041" y="48401"/>
                </a:lnTo>
                <a:lnTo>
                  <a:pt x="3029385" y="39721"/>
                </a:lnTo>
                <a:lnTo>
                  <a:pt x="3030689" y="74047"/>
                </a:lnTo>
                <a:lnTo>
                  <a:pt x="3038731" y="72447"/>
                </a:lnTo>
                <a:lnTo>
                  <a:pt x="3048236" y="70844"/>
                </a:lnTo>
                <a:lnTo>
                  <a:pt x="3058574" y="69326"/>
                </a:lnTo>
                <a:lnTo>
                  <a:pt x="3069111" y="67978"/>
                </a:lnTo>
                <a:lnTo>
                  <a:pt x="3079215" y="66888"/>
                </a:lnTo>
                <a:lnTo>
                  <a:pt x="3088253" y="66142"/>
                </a:lnTo>
                <a:lnTo>
                  <a:pt x="3088597" y="20317"/>
                </a:lnTo>
                <a:close/>
              </a:path>
              <a:path w="6787784" h="928390">
                <a:moveTo>
                  <a:pt x="3099679" y="71617"/>
                </a:moveTo>
                <a:lnTo>
                  <a:pt x="3102779" y="71294"/>
                </a:lnTo>
                <a:lnTo>
                  <a:pt x="3107803" y="13216"/>
                </a:lnTo>
                <a:lnTo>
                  <a:pt x="3097511" y="19963"/>
                </a:lnTo>
                <a:lnTo>
                  <a:pt x="3088597" y="20317"/>
                </a:lnTo>
                <a:lnTo>
                  <a:pt x="3088253" y="66142"/>
                </a:lnTo>
                <a:lnTo>
                  <a:pt x="3095593" y="65828"/>
                </a:lnTo>
                <a:lnTo>
                  <a:pt x="3100602" y="66032"/>
                </a:lnTo>
                <a:lnTo>
                  <a:pt x="3101096" y="68343"/>
                </a:lnTo>
                <a:lnTo>
                  <a:pt x="3099679" y="71617"/>
                </a:lnTo>
                <a:close/>
              </a:path>
              <a:path w="6787784" h="928390">
                <a:moveTo>
                  <a:pt x="3099171" y="72382"/>
                </a:moveTo>
                <a:lnTo>
                  <a:pt x="3099679" y="71617"/>
                </a:lnTo>
                <a:lnTo>
                  <a:pt x="3101096" y="68343"/>
                </a:lnTo>
                <a:lnTo>
                  <a:pt x="3095317" y="70623"/>
                </a:lnTo>
                <a:lnTo>
                  <a:pt x="3095980" y="83714"/>
                </a:lnTo>
                <a:lnTo>
                  <a:pt x="3098654" y="90611"/>
                </a:lnTo>
                <a:lnTo>
                  <a:pt x="3101572" y="97428"/>
                </a:lnTo>
                <a:lnTo>
                  <a:pt x="3101356" y="86757"/>
                </a:lnTo>
                <a:lnTo>
                  <a:pt x="3101543" y="84182"/>
                </a:lnTo>
                <a:lnTo>
                  <a:pt x="3102488" y="73657"/>
                </a:lnTo>
                <a:lnTo>
                  <a:pt x="3099171" y="72382"/>
                </a:lnTo>
                <a:close/>
              </a:path>
              <a:path w="6787784" h="928390">
                <a:moveTo>
                  <a:pt x="3075348" y="82051"/>
                </a:moveTo>
                <a:lnTo>
                  <a:pt x="3083854" y="77666"/>
                </a:lnTo>
                <a:lnTo>
                  <a:pt x="3090890" y="78810"/>
                </a:lnTo>
                <a:lnTo>
                  <a:pt x="3095980" y="83714"/>
                </a:lnTo>
                <a:lnTo>
                  <a:pt x="3095317" y="70623"/>
                </a:lnTo>
                <a:lnTo>
                  <a:pt x="3084676" y="73769"/>
                </a:lnTo>
                <a:lnTo>
                  <a:pt x="3075348" y="82051"/>
                </a:lnTo>
                <a:close/>
              </a:path>
              <a:path w="6787784" h="928390">
                <a:moveTo>
                  <a:pt x="3068542" y="77868"/>
                </a:moveTo>
                <a:lnTo>
                  <a:pt x="3048620" y="78720"/>
                </a:lnTo>
                <a:lnTo>
                  <a:pt x="3050052" y="89280"/>
                </a:lnTo>
                <a:lnTo>
                  <a:pt x="3054629" y="88945"/>
                </a:lnTo>
                <a:lnTo>
                  <a:pt x="3055767" y="92659"/>
                </a:lnTo>
                <a:lnTo>
                  <a:pt x="3067059" y="91830"/>
                </a:lnTo>
                <a:lnTo>
                  <a:pt x="3075348" y="82051"/>
                </a:lnTo>
                <a:lnTo>
                  <a:pt x="3084676" y="73769"/>
                </a:lnTo>
                <a:lnTo>
                  <a:pt x="3068542" y="77868"/>
                </a:lnTo>
                <a:close/>
              </a:path>
              <a:path w="6787784" h="928390">
                <a:moveTo>
                  <a:pt x="3028975" y="81473"/>
                </a:moveTo>
                <a:lnTo>
                  <a:pt x="3029540" y="97283"/>
                </a:lnTo>
                <a:lnTo>
                  <a:pt x="3036029" y="99768"/>
                </a:lnTo>
                <a:lnTo>
                  <a:pt x="3046040" y="93141"/>
                </a:lnTo>
                <a:lnTo>
                  <a:pt x="3050052" y="89280"/>
                </a:lnTo>
                <a:lnTo>
                  <a:pt x="3048620" y="78720"/>
                </a:lnTo>
                <a:lnTo>
                  <a:pt x="3034590" y="78962"/>
                </a:lnTo>
                <a:lnTo>
                  <a:pt x="3028975" y="81473"/>
                </a:lnTo>
                <a:close/>
              </a:path>
              <a:path w="6787784" h="928390">
                <a:moveTo>
                  <a:pt x="3030689" y="74047"/>
                </a:moveTo>
                <a:lnTo>
                  <a:pt x="3027041" y="48401"/>
                </a:lnTo>
                <a:lnTo>
                  <a:pt x="3022100" y="57043"/>
                </a:lnTo>
                <a:lnTo>
                  <a:pt x="3019741" y="96458"/>
                </a:lnTo>
                <a:lnTo>
                  <a:pt x="3024297" y="91897"/>
                </a:lnTo>
                <a:lnTo>
                  <a:pt x="3028975" y="81473"/>
                </a:lnTo>
                <a:lnTo>
                  <a:pt x="3034590" y="78962"/>
                </a:lnTo>
                <a:lnTo>
                  <a:pt x="3025821" y="78680"/>
                </a:lnTo>
                <a:lnTo>
                  <a:pt x="3021678" y="77960"/>
                </a:lnTo>
                <a:lnTo>
                  <a:pt x="3021530" y="76890"/>
                </a:lnTo>
                <a:lnTo>
                  <a:pt x="3024745" y="75557"/>
                </a:lnTo>
                <a:lnTo>
                  <a:pt x="3030689" y="74047"/>
                </a:lnTo>
                <a:close/>
              </a:path>
              <a:path w="6787784" h="928390">
                <a:moveTo>
                  <a:pt x="3053044" y="95648"/>
                </a:moveTo>
                <a:lnTo>
                  <a:pt x="3046040" y="93141"/>
                </a:lnTo>
                <a:lnTo>
                  <a:pt x="3048039" y="98481"/>
                </a:lnTo>
                <a:lnTo>
                  <a:pt x="3067059" y="91830"/>
                </a:lnTo>
                <a:lnTo>
                  <a:pt x="3055767" y="92659"/>
                </a:lnTo>
                <a:lnTo>
                  <a:pt x="3053044" y="95648"/>
                </a:lnTo>
                <a:close/>
              </a:path>
              <a:path w="6787784" h="928390">
                <a:moveTo>
                  <a:pt x="3006393" y="72058"/>
                </a:moveTo>
                <a:lnTo>
                  <a:pt x="3006979" y="78272"/>
                </a:lnTo>
                <a:lnTo>
                  <a:pt x="3014394" y="65636"/>
                </a:lnTo>
                <a:lnTo>
                  <a:pt x="3006846" y="62854"/>
                </a:lnTo>
                <a:lnTo>
                  <a:pt x="3006215" y="70166"/>
                </a:lnTo>
                <a:lnTo>
                  <a:pt x="3003758" y="74172"/>
                </a:lnTo>
                <a:lnTo>
                  <a:pt x="3006393" y="72058"/>
                </a:lnTo>
                <a:close/>
              </a:path>
              <a:path w="6787784" h="928390">
                <a:moveTo>
                  <a:pt x="3029540" y="97283"/>
                </a:moveTo>
                <a:lnTo>
                  <a:pt x="3028975" y="81473"/>
                </a:lnTo>
                <a:lnTo>
                  <a:pt x="3028297" y="83111"/>
                </a:lnTo>
                <a:lnTo>
                  <a:pt x="3027164" y="87362"/>
                </a:lnTo>
                <a:lnTo>
                  <a:pt x="3027081" y="92617"/>
                </a:lnTo>
                <a:lnTo>
                  <a:pt x="3029540" y="97283"/>
                </a:lnTo>
                <a:close/>
              </a:path>
              <a:path w="6787784" h="928390">
                <a:moveTo>
                  <a:pt x="3029168" y="9804"/>
                </a:moveTo>
                <a:lnTo>
                  <a:pt x="3023847" y="9400"/>
                </a:lnTo>
                <a:lnTo>
                  <a:pt x="3026946" y="22283"/>
                </a:lnTo>
                <a:lnTo>
                  <a:pt x="3029076" y="18902"/>
                </a:lnTo>
                <a:lnTo>
                  <a:pt x="3031204" y="12753"/>
                </a:lnTo>
                <a:lnTo>
                  <a:pt x="3029168" y="9804"/>
                </a:lnTo>
                <a:close/>
              </a:path>
              <a:path w="6787784" h="928390">
                <a:moveTo>
                  <a:pt x="3031144" y="918933"/>
                </a:moveTo>
                <a:lnTo>
                  <a:pt x="3036691" y="919472"/>
                </a:lnTo>
                <a:lnTo>
                  <a:pt x="3043789" y="917897"/>
                </a:lnTo>
                <a:lnTo>
                  <a:pt x="3052667" y="913725"/>
                </a:lnTo>
                <a:lnTo>
                  <a:pt x="3053874" y="848436"/>
                </a:lnTo>
                <a:lnTo>
                  <a:pt x="3056829" y="844440"/>
                </a:lnTo>
                <a:lnTo>
                  <a:pt x="3052384" y="848244"/>
                </a:lnTo>
                <a:lnTo>
                  <a:pt x="3044899" y="851243"/>
                </a:lnTo>
                <a:lnTo>
                  <a:pt x="3036819" y="851479"/>
                </a:lnTo>
                <a:lnTo>
                  <a:pt x="3031144" y="918933"/>
                </a:lnTo>
                <a:close/>
              </a:path>
              <a:path w="6787784" h="928390">
                <a:moveTo>
                  <a:pt x="3028423" y="849673"/>
                </a:moveTo>
                <a:lnTo>
                  <a:pt x="3019991" y="846543"/>
                </a:lnTo>
                <a:lnTo>
                  <a:pt x="3021488" y="909463"/>
                </a:lnTo>
                <a:lnTo>
                  <a:pt x="3023773" y="913446"/>
                </a:lnTo>
                <a:lnTo>
                  <a:pt x="3026915" y="916763"/>
                </a:lnTo>
                <a:lnTo>
                  <a:pt x="3031144" y="918933"/>
                </a:lnTo>
                <a:lnTo>
                  <a:pt x="3036819" y="851479"/>
                </a:lnTo>
                <a:lnTo>
                  <a:pt x="3028423" y="849673"/>
                </a:lnTo>
                <a:close/>
              </a:path>
              <a:path w="6787784" h="928390">
                <a:moveTo>
                  <a:pt x="3019991" y="846543"/>
                </a:moveTo>
                <a:lnTo>
                  <a:pt x="3013958" y="843791"/>
                </a:lnTo>
                <a:lnTo>
                  <a:pt x="3014817" y="896484"/>
                </a:lnTo>
                <a:lnTo>
                  <a:pt x="3017459" y="898356"/>
                </a:lnTo>
                <a:lnTo>
                  <a:pt x="3018562" y="901435"/>
                </a:lnTo>
                <a:lnTo>
                  <a:pt x="3019828" y="905298"/>
                </a:lnTo>
                <a:lnTo>
                  <a:pt x="3021488" y="909463"/>
                </a:lnTo>
                <a:lnTo>
                  <a:pt x="3019991" y="846543"/>
                </a:lnTo>
                <a:close/>
              </a:path>
              <a:path w="6787784" h="928390">
                <a:moveTo>
                  <a:pt x="3014817" y="896484"/>
                </a:moveTo>
                <a:lnTo>
                  <a:pt x="3013958" y="843791"/>
                </a:lnTo>
                <a:lnTo>
                  <a:pt x="3011481" y="847494"/>
                </a:lnTo>
                <a:lnTo>
                  <a:pt x="3008620" y="850532"/>
                </a:lnTo>
                <a:lnTo>
                  <a:pt x="3005259" y="853807"/>
                </a:lnTo>
                <a:lnTo>
                  <a:pt x="3001820" y="856921"/>
                </a:lnTo>
                <a:lnTo>
                  <a:pt x="2998730" y="859474"/>
                </a:lnTo>
                <a:lnTo>
                  <a:pt x="2995785" y="859785"/>
                </a:lnTo>
                <a:lnTo>
                  <a:pt x="2999739" y="911891"/>
                </a:lnTo>
                <a:lnTo>
                  <a:pt x="3004962" y="914708"/>
                </a:lnTo>
                <a:lnTo>
                  <a:pt x="3006295" y="911635"/>
                </a:lnTo>
                <a:lnTo>
                  <a:pt x="3010052" y="903546"/>
                </a:lnTo>
                <a:lnTo>
                  <a:pt x="3012815" y="898656"/>
                </a:lnTo>
                <a:lnTo>
                  <a:pt x="3014817" y="896484"/>
                </a:lnTo>
                <a:close/>
              </a:path>
              <a:path w="6787784" h="928390">
                <a:moveTo>
                  <a:pt x="2995785" y="859785"/>
                </a:moveTo>
                <a:lnTo>
                  <a:pt x="2998326" y="856110"/>
                </a:lnTo>
                <a:lnTo>
                  <a:pt x="2997468" y="845287"/>
                </a:lnTo>
                <a:lnTo>
                  <a:pt x="2994365" y="846116"/>
                </a:lnTo>
                <a:lnTo>
                  <a:pt x="2994380" y="913018"/>
                </a:lnTo>
                <a:lnTo>
                  <a:pt x="2999739" y="911891"/>
                </a:lnTo>
                <a:lnTo>
                  <a:pt x="2995785" y="859785"/>
                </a:lnTo>
                <a:close/>
              </a:path>
              <a:path w="6787784" h="928390">
                <a:moveTo>
                  <a:pt x="3075716" y="857821"/>
                </a:moveTo>
                <a:lnTo>
                  <a:pt x="3075836" y="917732"/>
                </a:lnTo>
                <a:lnTo>
                  <a:pt x="3085741" y="913766"/>
                </a:lnTo>
                <a:lnTo>
                  <a:pt x="3098703" y="910513"/>
                </a:lnTo>
                <a:lnTo>
                  <a:pt x="3100971" y="911917"/>
                </a:lnTo>
                <a:lnTo>
                  <a:pt x="3109004" y="912867"/>
                </a:lnTo>
                <a:lnTo>
                  <a:pt x="3109945" y="839258"/>
                </a:lnTo>
                <a:lnTo>
                  <a:pt x="3099775" y="838738"/>
                </a:lnTo>
                <a:lnTo>
                  <a:pt x="3103113" y="844569"/>
                </a:lnTo>
                <a:lnTo>
                  <a:pt x="3103005" y="850161"/>
                </a:lnTo>
                <a:lnTo>
                  <a:pt x="3099202" y="854147"/>
                </a:lnTo>
                <a:lnTo>
                  <a:pt x="3092714" y="856663"/>
                </a:lnTo>
                <a:lnTo>
                  <a:pt x="3084549" y="857842"/>
                </a:lnTo>
                <a:lnTo>
                  <a:pt x="3075716" y="857821"/>
                </a:lnTo>
                <a:close/>
              </a:path>
              <a:path w="6787784" h="928390">
                <a:moveTo>
                  <a:pt x="3055294" y="851907"/>
                </a:moveTo>
                <a:lnTo>
                  <a:pt x="3056791" y="916460"/>
                </a:lnTo>
                <a:lnTo>
                  <a:pt x="3066886" y="919575"/>
                </a:lnTo>
                <a:lnTo>
                  <a:pt x="3075836" y="917732"/>
                </a:lnTo>
                <a:lnTo>
                  <a:pt x="3075716" y="857821"/>
                </a:lnTo>
                <a:lnTo>
                  <a:pt x="3067224" y="856735"/>
                </a:lnTo>
                <a:lnTo>
                  <a:pt x="3060080" y="854718"/>
                </a:lnTo>
                <a:lnTo>
                  <a:pt x="3055294" y="851907"/>
                </a:lnTo>
                <a:close/>
              </a:path>
              <a:path w="6787784" h="928390">
                <a:moveTo>
                  <a:pt x="3053874" y="848436"/>
                </a:moveTo>
                <a:lnTo>
                  <a:pt x="3052667" y="913725"/>
                </a:lnTo>
                <a:lnTo>
                  <a:pt x="3056791" y="916460"/>
                </a:lnTo>
                <a:lnTo>
                  <a:pt x="3055294" y="851907"/>
                </a:lnTo>
                <a:lnTo>
                  <a:pt x="3053874" y="848436"/>
                </a:lnTo>
                <a:close/>
              </a:path>
              <a:path w="6787784" h="928390">
                <a:moveTo>
                  <a:pt x="3134139" y="76403"/>
                </a:moveTo>
                <a:lnTo>
                  <a:pt x="3130551" y="78458"/>
                </a:lnTo>
                <a:lnTo>
                  <a:pt x="3136921" y="80593"/>
                </a:lnTo>
                <a:lnTo>
                  <a:pt x="3138619" y="77186"/>
                </a:lnTo>
                <a:lnTo>
                  <a:pt x="3134139" y="76403"/>
                </a:lnTo>
                <a:close/>
              </a:path>
              <a:path w="6787784" h="928390">
                <a:moveTo>
                  <a:pt x="2998685" y="89468"/>
                </a:moveTo>
                <a:lnTo>
                  <a:pt x="2995457" y="91437"/>
                </a:lnTo>
                <a:lnTo>
                  <a:pt x="3001975" y="93501"/>
                </a:lnTo>
                <a:lnTo>
                  <a:pt x="3003433" y="90031"/>
                </a:lnTo>
                <a:lnTo>
                  <a:pt x="2998685" y="89468"/>
                </a:lnTo>
                <a:close/>
              </a:path>
              <a:path w="6787784" h="928390">
                <a:moveTo>
                  <a:pt x="3187092" y="88356"/>
                </a:moveTo>
                <a:lnTo>
                  <a:pt x="3189656" y="84988"/>
                </a:lnTo>
                <a:lnTo>
                  <a:pt x="3187888" y="81797"/>
                </a:lnTo>
                <a:lnTo>
                  <a:pt x="3182063" y="84230"/>
                </a:lnTo>
                <a:lnTo>
                  <a:pt x="3179920" y="86454"/>
                </a:lnTo>
                <a:lnTo>
                  <a:pt x="3187092" y="88356"/>
                </a:lnTo>
                <a:close/>
              </a:path>
              <a:path w="6787784" h="928390">
                <a:moveTo>
                  <a:pt x="3533523" y="73083"/>
                </a:moveTo>
                <a:lnTo>
                  <a:pt x="3524932" y="73791"/>
                </a:lnTo>
                <a:lnTo>
                  <a:pt x="3524950" y="75148"/>
                </a:lnTo>
                <a:lnTo>
                  <a:pt x="3529305" y="76193"/>
                </a:lnTo>
                <a:lnTo>
                  <a:pt x="3533721" y="75969"/>
                </a:lnTo>
                <a:lnTo>
                  <a:pt x="3533523" y="73083"/>
                </a:lnTo>
                <a:close/>
              </a:path>
              <a:path w="6787784" h="928390">
                <a:moveTo>
                  <a:pt x="3463944" y="93206"/>
                </a:moveTo>
                <a:lnTo>
                  <a:pt x="3463027" y="95894"/>
                </a:lnTo>
                <a:lnTo>
                  <a:pt x="3470181" y="94984"/>
                </a:lnTo>
                <a:lnTo>
                  <a:pt x="3468650" y="93753"/>
                </a:lnTo>
                <a:lnTo>
                  <a:pt x="3463944" y="93206"/>
                </a:lnTo>
                <a:close/>
              </a:path>
              <a:path w="6787784" h="928390">
                <a:moveTo>
                  <a:pt x="3507609" y="2214"/>
                </a:moveTo>
                <a:lnTo>
                  <a:pt x="3504663" y="3055"/>
                </a:lnTo>
                <a:lnTo>
                  <a:pt x="3506246" y="4913"/>
                </a:lnTo>
                <a:lnTo>
                  <a:pt x="3513525" y="4036"/>
                </a:lnTo>
                <a:lnTo>
                  <a:pt x="3512271" y="2839"/>
                </a:lnTo>
                <a:lnTo>
                  <a:pt x="3507609" y="2214"/>
                </a:lnTo>
                <a:close/>
              </a:path>
              <a:path w="6787784" h="928390">
                <a:moveTo>
                  <a:pt x="3611550" y="93436"/>
                </a:moveTo>
                <a:lnTo>
                  <a:pt x="3605918" y="96614"/>
                </a:lnTo>
                <a:lnTo>
                  <a:pt x="3614663" y="98013"/>
                </a:lnTo>
                <a:lnTo>
                  <a:pt x="3615987" y="94918"/>
                </a:lnTo>
                <a:lnTo>
                  <a:pt x="3611550" y="93436"/>
                </a:lnTo>
                <a:close/>
              </a:path>
              <a:path w="6787784" h="928390">
                <a:moveTo>
                  <a:pt x="3669569" y="15680"/>
                </a:moveTo>
                <a:lnTo>
                  <a:pt x="3674034" y="15023"/>
                </a:lnTo>
                <a:lnTo>
                  <a:pt x="3677072" y="15468"/>
                </a:lnTo>
                <a:lnTo>
                  <a:pt x="3676840" y="17407"/>
                </a:lnTo>
                <a:lnTo>
                  <a:pt x="3671495" y="21233"/>
                </a:lnTo>
                <a:lnTo>
                  <a:pt x="3666047" y="20328"/>
                </a:lnTo>
                <a:lnTo>
                  <a:pt x="3665521" y="17045"/>
                </a:lnTo>
                <a:lnTo>
                  <a:pt x="3668486" y="76688"/>
                </a:lnTo>
                <a:lnTo>
                  <a:pt x="3676298" y="73924"/>
                </a:lnTo>
                <a:lnTo>
                  <a:pt x="3679723" y="75913"/>
                </a:lnTo>
                <a:lnTo>
                  <a:pt x="3681365" y="12283"/>
                </a:lnTo>
                <a:lnTo>
                  <a:pt x="3669569" y="15680"/>
                </a:lnTo>
                <a:close/>
              </a:path>
              <a:path w="6787784" h="928390">
                <a:moveTo>
                  <a:pt x="3668919" y="9606"/>
                </a:moveTo>
                <a:lnTo>
                  <a:pt x="3649401" y="9632"/>
                </a:lnTo>
                <a:lnTo>
                  <a:pt x="3650585" y="9668"/>
                </a:lnTo>
                <a:lnTo>
                  <a:pt x="3654776" y="12012"/>
                </a:lnTo>
                <a:lnTo>
                  <a:pt x="3656783" y="15914"/>
                </a:lnTo>
                <a:lnTo>
                  <a:pt x="3665521" y="17045"/>
                </a:lnTo>
                <a:lnTo>
                  <a:pt x="3669569" y="15680"/>
                </a:lnTo>
                <a:lnTo>
                  <a:pt x="3681365" y="12283"/>
                </a:lnTo>
                <a:lnTo>
                  <a:pt x="3668919" y="9606"/>
                </a:lnTo>
                <a:close/>
              </a:path>
              <a:path w="6787784" h="928390">
                <a:moveTo>
                  <a:pt x="3644797" y="70509"/>
                </a:moveTo>
                <a:lnTo>
                  <a:pt x="3649869" y="70462"/>
                </a:lnTo>
                <a:lnTo>
                  <a:pt x="3654614" y="71652"/>
                </a:lnTo>
                <a:lnTo>
                  <a:pt x="3658020" y="73704"/>
                </a:lnTo>
                <a:lnTo>
                  <a:pt x="3659077" y="76244"/>
                </a:lnTo>
                <a:lnTo>
                  <a:pt x="3656775" y="78897"/>
                </a:lnTo>
                <a:lnTo>
                  <a:pt x="3650102" y="81289"/>
                </a:lnTo>
                <a:lnTo>
                  <a:pt x="3638049" y="83046"/>
                </a:lnTo>
                <a:lnTo>
                  <a:pt x="3651371" y="86727"/>
                </a:lnTo>
                <a:lnTo>
                  <a:pt x="3663421" y="84478"/>
                </a:lnTo>
                <a:lnTo>
                  <a:pt x="3665521" y="17045"/>
                </a:lnTo>
                <a:lnTo>
                  <a:pt x="3656783" y="15914"/>
                </a:lnTo>
                <a:lnTo>
                  <a:pt x="3652212" y="19143"/>
                </a:lnTo>
                <a:lnTo>
                  <a:pt x="3644797" y="70509"/>
                </a:lnTo>
                <a:close/>
              </a:path>
              <a:path w="6787784" h="928390">
                <a:moveTo>
                  <a:pt x="3704235" y="74688"/>
                </a:moveTo>
                <a:lnTo>
                  <a:pt x="3705670" y="88300"/>
                </a:lnTo>
                <a:lnTo>
                  <a:pt x="3711491" y="97991"/>
                </a:lnTo>
                <a:lnTo>
                  <a:pt x="3712930" y="98188"/>
                </a:lnTo>
                <a:lnTo>
                  <a:pt x="3723442" y="94452"/>
                </a:lnTo>
                <a:lnTo>
                  <a:pt x="3723383" y="92223"/>
                </a:lnTo>
                <a:lnTo>
                  <a:pt x="3721639" y="87837"/>
                </a:lnTo>
                <a:lnTo>
                  <a:pt x="3716768" y="55317"/>
                </a:lnTo>
                <a:lnTo>
                  <a:pt x="3709948" y="65192"/>
                </a:lnTo>
                <a:lnTo>
                  <a:pt x="3704235" y="74688"/>
                </a:lnTo>
                <a:close/>
              </a:path>
              <a:path w="6787784" h="928390">
                <a:moveTo>
                  <a:pt x="3722685" y="85033"/>
                </a:moveTo>
                <a:lnTo>
                  <a:pt x="3727173" y="85360"/>
                </a:lnTo>
                <a:lnTo>
                  <a:pt x="3724923" y="41069"/>
                </a:lnTo>
                <a:lnTo>
                  <a:pt x="3718290" y="9166"/>
                </a:lnTo>
                <a:lnTo>
                  <a:pt x="3707011" y="11905"/>
                </a:lnTo>
                <a:lnTo>
                  <a:pt x="3704235" y="74688"/>
                </a:lnTo>
                <a:lnTo>
                  <a:pt x="3709948" y="65192"/>
                </a:lnTo>
                <a:lnTo>
                  <a:pt x="3705078" y="68974"/>
                </a:lnTo>
                <a:lnTo>
                  <a:pt x="3709591" y="59253"/>
                </a:lnTo>
                <a:lnTo>
                  <a:pt x="3716835" y="49439"/>
                </a:lnTo>
                <a:lnTo>
                  <a:pt x="3723037" y="45433"/>
                </a:lnTo>
                <a:lnTo>
                  <a:pt x="3722685" y="85033"/>
                </a:lnTo>
                <a:close/>
              </a:path>
              <a:path w="6787784" h="928390">
                <a:moveTo>
                  <a:pt x="3709591" y="59253"/>
                </a:moveTo>
                <a:lnTo>
                  <a:pt x="3709948" y="65192"/>
                </a:lnTo>
                <a:lnTo>
                  <a:pt x="3716768" y="55317"/>
                </a:lnTo>
                <a:lnTo>
                  <a:pt x="3721639" y="87837"/>
                </a:lnTo>
                <a:lnTo>
                  <a:pt x="3722685" y="85033"/>
                </a:lnTo>
                <a:lnTo>
                  <a:pt x="3723037" y="45433"/>
                </a:lnTo>
                <a:lnTo>
                  <a:pt x="3716835" y="49439"/>
                </a:lnTo>
                <a:lnTo>
                  <a:pt x="3709591" y="59253"/>
                </a:lnTo>
                <a:close/>
              </a:path>
              <a:path w="6787784" h="928390">
                <a:moveTo>
                  <a:pt x="3724069" y="14723"/>
                </a:moveTo>
                <a:lnTo>
                  <a:pt x="3718290" y="9166"/>
                </a:lnTo>
                <a:lnTo>
                  <a:pt x="3724923" y="41069"/>
                </a:lnTo>
                <a:lnTo>
                  <a:pt x="3727311" y="35546"/>
                </a:lnTo>
                <a:lnTo>
                  <a:pt x="3728147" y="25664"/>
                </a:lnTo>
                <a:lnTo>
                  <a:pt x="3724102" y="15794"/>
                </a:lnTo>
                <a:lnTo>
                  <a:pt x="3724069" y="14723"/>
                </a:lnTo>
                <a:close/>
              </a:path>
              <a:path w="6787784" h="928390">
                <a:moveTo>
                  <a:pt x="3707011" y="11905"/>
                </a:moveTo>
                <a:lnTo>
                  <a:pt x="3696607" y="16122"/>
                </a:lnTo>
                <a:lnTo>
                  <a:pt x="3699952" y="89994"/>
                </a:lnTo>
                <a:lnTo>
                  <a:pt x="3700421" y="84883"/>
                </a:lnTo>
                <a:lnTo>
                  <a:pt x="3704018" y="75049"/>
                </a:lnTo>
                <a:lnTo>
                  <a:pt x="3704235" y="74688"/>
                </a:lnTo>
                <a:lnTo>
                  <a:pt x="3707011" y="11905"/>
                </a:lnTo>
                <a:close/>
              </a:path>
              <a:path w="6787784" h="928390">
                <a:moveTo>
                  <a:pt x="3685757" y="87788"/>
                </a:moveTo>
                <a:lnTo>
                  <a:pt x="3685770" y="90559"/>
                </a:lnTo>
                <a:lnTo>
                  <a:pt x="3687329" y="92505"/>
                </a:lnTo>
                <a:lnTo>
                  <a:pt x="3691651" y="92644"/>
                </a:lnTo>
                <a:lnTo>
                  <a:pt x="3699952" y="89994"/>
                </a:lnTo>
                <a:lnTo>
                  <a:pt x="3696607" y="16122"/>
                </a:lnTo>
                <a:lnTo>
                  <a:pt x="3689913" y="15229"/>
                </a:lnTo>
                <a:lnTo>
                  <a:pt x="3686074" y="85175"/>
                </a:lnTo>
                <a:lnTo>
                  <a:pt x="3685757" y="87788"/>
                </a:lnTo>
                <a:close/>
              </a:path>
              <a:path w="6787784" h="928390">
                <a:moveTo>
                  <a:pt x="3689913" y="15229"/>
                </a:moveTo>
                <a:lnTo>
                  <a:pt x="3681365" y="12283"/>
                </a:lnTo>
                <a:lnTo>
                  <a:pt x="3682832" y="84351"/>
                </a:lnTo>
                <a:lnTo>
                  <a:pt x="3685504" y="83702"/>
                </a:lnTo>
                <a:lnTo>
                  <a:pt x="3686074" y="85175"/>
                </a:lnTo>
                <a:lnTo>
                  <a:pt x="3689913" y="15229"/>
                </a:lnTo>
                <a:close/>
              </a:path>
              <a:path w="6787784" h="928390">
                <a:moveTo>
                  <a:pt x="3672937" y="84307"/>
                </a:moveTo>
                <a:lnTo>
                  <a:pt x="3674471" y="89798"/>
                </a:lnTo>
                <a:lnTo>
                  <a:pt x="3676842" y="88105"/>
                </a:lnTo>
                <a:lnTo>
                  <a:pt x="3682832" y="84351"/>
                </a:lnTo>
                <a:lnTo>
                  <a:pt x="3681365" y="12283"/>
                </a:lnTo>
                <a:lnTo>
                  <a:pt x="3679723" y="75913"/>
                </a:lnTo>
                <a:lnTo>
                  <a:pt x="3676753" y="78762"/>
                </a:lnTo>
                <a:lnTo>
                  <a:pt x="3672937" y="84307"/>
                </a:lnTo>
                <a:close/>
              </a:path>
              <a:path w="6787784" h="928390">
                <a:moveTo>
                  <a:pt x="3665521" y="17045"/>
                </a:moveTo>
                <a:lnTo>
                  <a:pt x="3663421" y="84478"/>
                </a:lnTo>
                <a:lnTo>
                  <a:pt x="3669931" y="83102"/>
                </a:lnTo>
                <a:lnTo>
                  <a:pt x="3672937" y="84307"/>
                </a:lnTo>
                <a:lnTo>
                  <a:pt x="3676753" y="78762"/>
                </a:lnTo>
                <a:lnTo>
                  <a:pt x="3668486" y="76688"/>
                </a:lnTo>
                <a:lnTo>
                  <a:pt x="3665521" y="17045"/>
                </a:lnTo>
                <a:close/>
              </a:path>
              <a:path w="6787784" h="928390">
                <a:moveTo>
                  <a:pt x="3740086" y="22444"/>
                </a:moveTo>
                <a:lnTo>
                  <a:pt x="3740899" y="29956"/>
                </a:lnTo>
                <a:lnTo>
                  <a:pt x="3745848" y="32246"/>
                </a:lnTo>
                <a:lnTo>
                  <a:pt x="3749004" y="77343"/>
                </a:lnTo>
                <a:lnTo>
                  <a:pt x="3752585" y="71983"/>
                </a:lnTo>
                <a:lnTo>
                  <a:pt x="3754792" y="71535"/>
                </a:lnTo>
                <a:lnTo>
                  <a:pt x="3755754" y="74399"/>
                </a:lnTo>
                <a:lnTo>
                  <a:pt x="3757661" y="7084"/>
                </a:lnTo>
                <a:lnTo>
                  <a:pt x="3752398" y="9949"/>
                </a:lnTo>
                <a:lnTo>
                  <a:pt x="3747306" y="13735"/>
                </a:lnTo>
                <a:lnTo>
                  <a:pt x="3742998" y="18035"/>
                </a:lnTo>
                <a:lnTo>
                  <a:pt x="3740086" y="22444"/>
                </a:lnTo>
                <a:close/>
              </a:path>
              <a:path w="6787784" h="928390">
                <a:moveTo>
                  <a:pt x="3734119" y="87423"/>
                </a:moveTo>
                <a:lnTo>
                  <a:pt x="3742539" y="89823"/>
                </a:lnTo>
                <a:lnTo>
                  <a:pt x="3737162" y="45685"/>
                </a:lnTo>
                <a:lnTo>
                  <a:pt x="3737705" y="42801"/>
                </a:lnTo>
                <a:lnTo>
                  <a:pt x="3738092" y="39151"/>
                </a:lnTo>
                <a:lnTo>
                  <a:pt x="3737462" y="36026"/>
                </a:lnTo>
                <a:lnTo>
                  <a:pt x="3734953" y="34715"/>
                </a:lnTo>
                <a:lnTo>
                  <a:pt x="3734119" y="87423"/>
                </a:lnTo>
                <a:close/>
              </a:path>
              <a:path w="6787784" h="928390">
                <a:moveTo>
                  <a:pt x="3313992" y="74757"/>
                </a:moveTo>
                <a:lnTo>
                  <a:pt x="3317369" y="72703"/>
                </a:lnTo>
                <a:lnTo>
                  <a:pt x="3318165" y="23259"/>
                </a:lnTo>
                <a:lnTo>
                  <a:pt x="3323845" y="21160"/>
                </a:lnTo>
                <a:lnTo>
                  <a:pt x="3323714" y="9232"/>
                </a:lnTo>
                <a:lnTo>
                  <a:pt x="3318089" y="9934"/>
                </a:lnTo>
                <a:lnTo>
                  <a:pt x="3311187" y="25769"/>
                </a:lnTo>
                <a:lnTo>
                  <a:pt x="3310250" y="26140"/>
                </a:lnTo>
                <a:lnTo>
                  <a:pt x="3309416" y="50368"/>
                </a:lnTo>
                <a:lnTo>
                  <a:pt x="3309329" y="51550"/>
                </a:lnTo>
                <a:lnTo>
                  <a:pt x="3310529" y="83829"/>
                </a:lnTo>
                <a:lnTo>
                  <a:pt x="3315655" y="24184"/>
                </a:lnTo>
                <a:lnTo>
                  <a:pt x="3315035" y="24355"/>
                </a:lnTo>
                <a:lnTo>
                  <a:pt x="3319472" y="22730"/>
                </a:lnTo>
                <a:lnTo>
                  <a:pt x="3323251" y="21352"/>
                </a:lnTo>
                <a:lnTo>
                  <a:pt x="3319472" y="22730"/>
                </a:lnTo>
                <a:lnTo>
                  <a:pt x="3315655" y="24184"/>
                </a:lnTo>
                <a:lnTo>
                  <a:pt x="3313992" y="74757"/>
                </a:lnTo>
                <a:close/>
              </a:path>
              <a:path w="6787784" h="928390">
                <a:moveTo>
                  <a:pt x="3260622" y="78648"/>
                </a:moveTo>
                <a:lnTo>
                  <a:pt x="3258806" y="75794"/>
                </a:lnTo>
                <a:lnTo>
                  <a:pt x="3254701" y="76862"/>
                </a:lnTo>
                <a:lnTo>
                  <a:pt x="3250455" y="78796"/>
                </a:lnTo>
                <a:lnTo>
                  <a:pt x="3247560" y="80996"/>
                </a:lnTo>
                <a:lnTo>
                  <a:pt x="3251797" y="83800"/>
                </a:lnTo>
                <a:lnTo>
                  <a:pt x="3255348" y="83767"/>
                </a:lnTo>
                <a:lnTo>
                  <a:pt x="3260622" y="78648"/>
                </a:lnTo>
                <a:close/>
              </a:path>
              <a:path w="6787784" h="928390">
                <a:moveTo>
                  <a:pt x="3302314" y="92723"/>
                </a:moveTo>
                <a:lnTo>
                  <a:pt x="3306120" y="86680"/>
                </a:lnTo>
                <a:lnTo>
                  <a:pt x="3306351" y="81811"/>
                </a:lnTo>
                <a:lnTo>
                  <a:pt x="3310529" y="83829"/>
                </a:lnTo>
                <a:lnTo>
                  <a:pt x="3309329" y="51550"/>
                </a:lnTo>
                <a:lnTo>
                  <a:pt x="3302119" y="50861"/>
                </a:lnTo>
                <a:lnTo>
                  <a:pt x="3307321" y="72690"/>
                </a:lnTo>
                <a:lnTo>
                  <a:pt x="3306361" y="81605"/>
                </a:lnTo>
                <a:lnTo>
                  <a:pt x="3304648" y="80988"/>
                </a:lnTo>
                <a:lnTo>
                  <a:pt x="3302314" y="92723"/>
                </a:lnTo>
                <a:close/>
              </a:path>
              <a:path w="6787784" h="928390">
                <a:moveTo>
                  <a:pt x="3302029" y="79703"/>
                </a:moveTo>
                <a:lnTo>
                  <a:pt x="3302314" y="92723"/>
                </a:lnTo>
                <a:lnTo>
                  <a:pt x="3304648" y="80988"/>
                </a:lnTo>
                <a:lnTo>
                  <a:pt x="3306361" y="81605"/>
                </a:lnTo>
                <a:lnTo>
                  <a:pt x="3302461" y="73710"/>
                </a:lnTo>
                <a:lnTo>
                  <a:pt x="3300898" y="72128"/>
                </a:lnTo>
                <a:lnTo>
                  <a:pt x="3302314" y="92723"/>
                </a:lnTo>
                <a:lnTo>
                  <a:pt x="3302029" y="79703"/>
                </a:lnTo>
                <a:close/>
              </a:path>
              <a:path w="6787784" h="928390">
                <a:moveTo>
                  <a:pt x="3300898" y="72128"/>
                </a:moveTo>
                <a:lnTo>
                  <a:pt x="3307321" y="72690"/>
                </a:lnTo>
                <a:lnTo>
                  <a:pt x="3302119" y="50861"/>
                </a:lnTo>
                <a:lnTo>
                  <a:pt x="3301389" y="47525"/>
                </a:lnTo>
                <a:lnTo>
                  <a:pt x="3301540" y="18874"/>
                </a:lnTo>
                <a:lnTo>
                  <a:pt x="3295949" y="97527"/>
                </a:lnTo>
                <a:lnTo>
                  <a:pt x="3302314" y="92723"/>
                </a:lnTo>
                <a:lnTo>
                  <a:pt x="3300898" y="72128"/>
                </a:lnTo>
                <a:close/>
              </a:path>
              <a:path w="6787784" h="928390">
                <a:moveTo>
                  <a:pt x="3323845" y="21160"/>
                </a:moveTo>
                <a:lnTo>
                  <a:pt x="3318165" y="23259"/>
                </a:lnTo>
                <a:lnTo>
                  <a:pt x="3323266" y="71123"/>
                </a:lnTo>
                <a:lnTo>
                  <a:pt x="3332241" y="70220"/>
                </a:lnTo>
                <a:lnTo>
                  <a:pt x="3328124" y="10231"/>
                </a:lnTo>
                <a:lnTo>
                  <a:pt x="3323714" y="9232"/>
                </a:lnTo>
                <a:lnTo>
                  <a:pt x="3323845" y="21160"/>
                </a:lnTo>
                <a:close/>
              </a:path>
              <a:path w="6787784" h="928390">
                <a:moveTo>
                  <a:pt x="3310836" y="12944"/>
                </a:moveTo>
                <a:lnTo>
                  <a:pt x="3301540" y="18874"/>
                </a:lnTo>
                <a:lnTo>
                  <a:pt x="3305672" y="48600"/>
                </a:lnTo>
                <a:lnTo>
                  <a:pt x="3310250" y="26140"/>
                </a:lnTo>
                <a:lnTo>
                  <a:pt x="3311187" y="25769"/>
                </a:lnTo>
                <a:lnTo>
                  <a:pt x="3318089" y="9934"/>
                </a:lnTo>
                <a:lnTo>
                  <a:pt x="3310836" y="12944"/>
                </a:lnTo>
                <a:close/>
              </a:path>
              <a:path w="6787784" h="928390">
                <a:moveTo>
                  <a:pt x="3291489" y="15201"/>
                </a:moveTo>
                <a:lnTo>
                  <a:pt x="3279234" y="11257"/>
                </a:lnTo>
                <a:lnTo>
                  <a:pt x="3280954" y="60897"/>
                </a:lnTo>
                <a:lnTo>
                  <a:pt x="3283590" y="78619"/>
                </a:lnTo>
                <a:lnTo>
                  <a:pt x="3288032" y="98886"/>
                </a:lnTo>
                <a:lnTo>
                  <a:pt x="3295949" y="97527"/>
                </a:lnTo>
                <a:lnTo>
                  <a:pt x="3301540" y="18874"/>
                </a:lnTo>
                <a:lnTo>
                  <a:pt x="3291489" y="15201"/>
                </a:lnTo>
                <a:close/>
              </a:path>
              <a:path w="6787784" h="928390">
                <a:moveTo>
                  <a:pt x="3279234" y="11257"/>
                </a:moveTo>
                <a:lnTo>
                  <a:pt x="3271353" y="9596"/>
                </a:lnTo>
                <a:lnTo>
                  <a:pt x="3273041" y="66915"/>
                </a:lnTo>
                <a:lnTo>
                  <a:pt x="3275614" y="63328"/>
                </a:lnTo>
                <a:lnTo>
                  <a:pt x="3278865" y="60598"/>
                </a:lnTo>
                <a:lnTo>
                  <a:pt x="3280954" y="60897"/>
                </a:lnTo>
                <a:lnTo>
                  <a:pt x="3279234" y="11257"/>
                </a:lnTo>
                <a:close/>
              </a:path>
              <a:path w="6787784" h="928390">
                <a:moveTo>
                  <a:pt x="3271353" y="9596"/>
                </a:moveTo>
                <a:lnTo>
                  <a:pt x="3266683" y="9816"/>
                </a:lnTo>
                <a:lnTo>
                  <a:pt x="3269088" y="72821"/>
                </a:lnTo>
                <a:lnTo>
                  <a:pt x="3269328" y="85974"/>
                </a:lnTo>
                <a:lnTo>
                  <a:pt x="3273053" y="83619"/>
                </a:lnTo>
                <a:lnTo>
                  <a:pt x="3273041" y="66915"/>
                </a:lnTo>
                <a:lnTo>
                  <a:pt x="3271353" y="9596"/>
                </a:lnTo>
                <a:close/>
              </a:path>
              <a:path w="6787784" h="928390">
                <a:moveTo>
                  <a:pt x="3344855" y="70198"/>
                </a:moveTo>
                <a:lnTo>
                  <a:pt x="3340182" y="76232"/>
                </a:lnTo>
                <a:lnTo>
                  <a:pt x="3343295" y="83675"/>
                </a:lnTo>
                <a:lnTo>
                  <a:pt x="3347519" y="83936"/>
                </a:lnTo>
                <a:lnTo>
                  <a:pt x="3346400" y="19391"/>
                </a:lnTo>
                <a:lnTo>
                  <a:pt x="3341870" y="19036"/>
                </a:lnTo>
                <a:lnTo>
                  <a:pt x="3338191" y="17332"/>
                </a:lnTo>
                <a:lnTo>
                  <a:pt x="3334949" y="14891"/>
                </a:lnTo>
                <a:lnTo>
                  <a:pt x="3332241" y="70220"/>
                </a:lnTo>
                <a:lnTo>
                  <a:pt x="3344855" y="70198"/>
                </a:lnTo>
                <a:close/>
              </a:path>
              <a:path w="6787784" h="928390">
                <a:moveTo>
                  <a:pt x="3331731" y="12321"/>
                </a:moveTo>
                <a:lnTo>
                  <a:pt x="3328124" y="10231"/>
                </a:lnTo>
                <a:lnTo>
                  <a:pt x="3332241" y="70220"/>
                </a:lnTo>
                <a:lnTo>
                  <a:pt x="3334949" y="14891"/>
                </a:lnTo>
                <a:lnTo>
                  <a:pt x="3331731" y="12321"/>
                </a:lnTo>
                <a:close/>
              </a:path>
              <a:path w="6787784" h="928390">
                <a:moveTo>
                  <a:pt x="3312557" y="79474"/>
                </a:moveTo>
                <a:lnTo>
                  <a:pt x="3313992" y="74757"/>
                </a:lnTo>
                <a:lnTo>
                  <a:pt x="3315655" y="24184"/>
                </a:lnTo>
                <a:lnTo>
                  <a:pt x="3310529" y="83829"/>
                </a:lnTo>
                <a:lnTo>
                  <a:pt x="3313894" y="85311"/>
                </a:lnTo>
                <a:lnTo>
                  <a:pt x="3314486" y="83644"/>
                </a:lnTo>
                <a:lnTo>
                  <a:pt x="3312557" y="79474"/>
                </a:lnTo>
                <a:close/>
              </a:path>
              <a:path w="6787784" h="928390">
                <a:moveTo>
                  <a:pt x="3358725" y="32886"/>
                </a:moveTo>
                <a:lnTo>
                  <a:pt x="3359027" y="30607"/>
                </a:lnTo>
                <a:lnTo>
                  <a:pt x="3362517" y="35139"/>
                </a:lnTo>
                <a:lnTo>
                  <a:pt x="3369130" y="39873"/>
                </a:lnTo>
                <a:lnTo>
                  <a:pt x="3373775" y="38356"/>
                </a:lnTo>
                <a:lnTo>
                  <a:pt x="3376434" y="32624"/>
                </a:lnTo>
                <a:lnTo>
                  <a:pt x="3377089" y="24713"/>
                </a:lnTo>
                <a:lnTo>
                  <a:pt x="3375720" y="16658"/>
                </a:lnTo>
                <a:lnTo>
                  <a:pt x="3372312" y="10493"/>
                </a:lnTo>
                <a:lnTo>
                  <a:pt x="3366845" y="8255"/>
                </a:lnTo>
                <a:lnTo>
                  <a:pt x="3359664" y="13619"/>
                </a:lnTo>
                <a:lnTo>
                  <a:pt x="3358725" y="32886"/>
                </a:lnTo>
                <a:close/>
              </a:path>
              <a:path w="6787784" h="928390">
                <a:moveTo>
                  <a:pt x="3347519" y="83936"/>
                </a:moveTo>
                <a:lnTo>
                  <a:pt x="3351058" y="45639"/>
                </a:lnTo>
                <a:lnTo>
                  <a:pt x="3353144" y="41118"/>
                </a:lnTo>
                <a:lnTo>
                  <a:pt x="3356232" y="36628"/>
                </a:lnTo>
                <a:lnTo>
                  <a:pt x="3358725" y="32886"/>
                </a:lnTo>
                <a:lnTo>
                  <a:pt x="3359664" y="13619"/>
                </a:lnTo>
                <a:lnTo>
                  <a:pt x="3352193" y="17789"/>
                </a:lnTo>
                <a:lnTo>
                  <a:pt x="3347519" y="83936"/>
                </a:lnTo>
                <a:close/>
              </a:path>
              <a:path w="6787784" h="928390">
                <a:moveTo>
                  <a:pt x="3340182" y="76232"/>
                </a:moveTo>
                <a:lnTo>
                  <a:pt x="3338677" y="80435"/>
                </a:lnTo>
                <a:lnTo>
                  <a:pt x="3340031" y="82712"/>
                </a:lnTo>
                <a:lnTo>
                  <a:pt x="3343295" y="83675"/>
                </a:lnTo>
                <a:lnTo>
                  <a:pt x="3340182" y="76232"/>
                </a:lnTo>
                <a:close/>
              </a:path>
              <a:path w="6787784" h="928390">
                <a:moveTo>
                  <a:pt x="3379548" y="46424"/>
                </a:moveTo>
                <a:lnTo>
                  <a:pt x="3380530" y="50469"/>
                </a:lnTo>
                <a:lnTo>
                  <a:pt x="3382096" y="71838"/>
                </a:lnTo>
                <a:lnTo>
                  <a:pt x="3384273" y="86257"/>
                </a:lnTo>
                <a:lnTo>
                  <a:pt x="3388201" y="82459"/>
                </a:lnTo>
                <a:lnTo>
                  <a:pt x="3394134" y="76710"/>
                </a:lnTo>
                <a:lnTo>
                  <a:pt x="3389432" y="15743"/>
                </a:lnTo>
                <a:lnTo>
                  <a:pt x="3383795" y="23268"/>
                </a:lnTo>
                <a:lnTo>
                  <a:pt x="3380633" y="31663"/>
                </a:lnTo>
                <a:lnTo>
                  <a:pt x="3379548" y="46424"/>
                </a:lnTo>
                <a:close/>
              </a:path>
              <a:path w="6787784" h="928390">
                <a:moveTo>
                  <a:pt x="3382096" y="71838"/>
                </a:moveTo>
                <a:lnTo>
                  <a:pt x="3380530" y="50469"/>
                </a:lnTo>
                <a:lnTo>
                  <a:pt x="3366798" y="52232"/>
                </a:lnTo>
                <a:lnTo>
                  <a:pt x="3368997" y="90508"/>
                </a:lnTo>
                <a:lnTo>
                  <a:pt x="3375049" y="89138"/>
                </a:lnTo>
                <a:lnTo>
                  <a:pt x="3370855" y="73004"/>
                </a:lnTo>
                <a:lnTo>
                  <a:pt x="3371075" y="71540"/>
                </a:lnTo>
                <a:lnTo>
                  <a:pt x="3382096" y="71838"/>
                </a:lnTo>
                <a:close/>
              </a:path>
              <a:path w="6787784" h="928390">
                <a:moveTo>
                  <a:pt x="3366798" y="52232"/>
                </a:moveTo>
                <a:lnTo>
                  <a:pt x="3356288" y="51913"/>
                </a:lnTo>
                <a:lnTo>
                  <a:pt x="3356445" y="86636"/>
                </a:lnTo>
                <a:lnTo>
                  <a:pt x="3361504" y="88444"/>
                </a:lnTo>
                <a:lnTo>
                  <a:pt x="3365128" y="86054"/>
                </a:lnTo>
                <a:lnTo>
                  <a:pt x="3365537" y="90691"/>
                </a:lnTo>
                <a:lnTo>
                  <a:pt x="3368997" y="90508"/>
                </a:lnTo>
                <a:lnTo>
                  <a:pt x="3366798" y="52232"/>
                </a:lnTo>
                <a:close/>
              </a:path>
              <a:path w="6787784" h="928390">
                <a:moveTo>
                  <a:pt x="3356288" y="51913"/>
                </a:moveTo>
                <a:lnTo>
                  <a:pt x="3351574" y="49476"/>
                </a:lnTo>
                <a:lnTo>
                  <a:pt x="3351751" y="84109"/>
                </a:lnTo>
                <a:lnTo>
                  <a:pt x="3355044" y="84804"/>
                </a:lnTo>
                <a:lnTo>
                  <a:pt x="3356445" y="86636"/>
                </a:lnTo>
                <a:lnTo>
                  <a:pt x="3356288" y="51913"/>
                </a:lnTo>
                <a:close/>
              </a:path>
              <a:path w="6787784" h="928390">
                <a:moveTo>
                  <a:pt x="3351058" y="45639"/>
                </a:moveTo>
                <a:lnTo>
                  <a:pt x="3347519" y="83936"/>
                </a:lnTo>
                <a:lnTo>
                  <a:pt x="3351751" y="84109"/>
                </a:lnTo>
                <a:lnTo>
                  <a:pt x="3351574" y="49476"/>
                </a:lnTo>
                <a:lnTo>
                  <a:pt x="3351058" y="45639"/>
                </a:lnTo>
                <a:close/>
              </a:path>
              <a:path w="6787784" h="928390">
                <a:moveTo>
                  <a:pt x="3398090" y="10248"/>
                </a:moveTo>
                <a:lnTo>
                  <a:pt x="3389432" y="15743"/>
                </a:lnTo>
                <a:lnTo>
                  <a:pt x="3394134" y="76710"/>
                </a:lnTo>
                <a:lnTo>
                  <a:pt x="3397050" y="73963"/>
                </a:lnTo>
                <a:lnTo>
                  <a:pt x="3399442" y="97336"/>
                </a:lnTo>
                <a:lnTo>
                  <a:pt x="3405511" y="22349"/>
                </a:lnTo>
                <a:lnTo>
                  <a:pt x="3410319" y="7943"/>
                </a:lnTo>
                <a:lnTo>
                  <a:pt x="3398090" y="10248"/>
                </a:lnTo>
                <a:close/>
              </a:path>
              <a:path w="6787784" h="928390">
                <a:moveTo>
                  <a:pt x="3376675" y="73572"/>
                </a:moveTo>
                <a:lnTo>
                  <a:pt x="3370855" y="73004"/>
                </a:lnTo>
                <a:lnTo>
                  <a:pt x="3375049" y="89138"/>
                </a:lnTo>
                <a:lnTo>
                  <a:pt x="3384273" y="86257"/>
                </a:lnTo>
                <a:lnTo>
                  <a:pt x="3382096" y="71838"/>
                </a:lnTo>
                <a:lnTo>
                  <a:pt x="3376675" y="73572"/>
                </a:lnTo>
                <a:close/>
              </a:path>
              <a:path w="6787784" h="928390">
                <a:moveTo>
                  <a:pt x="3355248" y="92572"/>
                </a:moveTo>
                <a:lnTo>
                  <a:pt x="3361504" y="88444"/>
                </a:lnTo>
                <a:lnTo>
                  <a:pt x="3356445" y="86636"/>
                </a:lnTo>
                <a:lnTo>
                  <a:pt x="3355007" y="90216"/>
                </a:lnTo>
                <a:lnTo>
                  <a:pt x="3349777" y="96156"/>
                </a:lnTo>
                <a:lnTo>
                  <a:pt x="3355248" y="92572"/>
                </a:lnTo>
                <a:close/>
              </a:path>
              <a:path w="6787784" h="928390">
                <a:moveTo>
                  <a:pt x="3276586" y="91240"/>
                </a:moveTo>
                <a:lnTo>
                  <a:pt x="3279571" y="94593"/>
                </a:lnTo>
                <a:lnTo>
                  <a:pt x="3288032" y="98886"/>
                </a:lnTo>
                <a:lnTo>
                  <a:pt x="3283590" y="78619"/>
                </a:lnTo>
                <a:lnTo>
                  <a:pt x="3283160" y="81848"/>
                </a:lnTo>
                <a:lnTo>
                  <a:pt x="3280751" y="85664"/>
                </a:lnTo>
                <a:lnTo>
                  <a:pt x="3276586" y="91240"/>
                </a:lnTo>
                <a:close/>
              </a:path>
              <a:path w="6787784" h="928390">
                <a:moveTo>
                  <a:pt x="3273053" y="83619"/>
                </a:moveTo>
                <a:lnTo>
                  <a:pt x="3276561" y="81486"/>
                </a:lnTo>
                <a:lnTo>
                  <a:pt x="3279634" y="79796"/>
                </a:lnTo>
                <a:lnTo>
                  <a:pt x="3283590" y="78619"/>
                </a:lnTo>
                <a:lnTo>
                  <a:pt x="3280954" y="60897"/>
                </a:lnTo>
                <a:lnTo>
                  <a:pt x="3280043" y="66397"/>
                </a:lnTo>
                <a:lnTo>
                  <a:pt x="3277279" y="67979"/>
                </a:lnTo>
                <a:lnTo>
                  <a:pt x="3273053" y="83619"/>
                </a:lnTo>
                <a:close/>
              </a:path>
              <a:path w="6787784" h="928390">
                <a:moveTo>
                  <a:pt x="3269088" y="72821"/>
                </a:moveTo>
                <a:lnTo>
                  <a:pt x="3266683" y="9816"/>
                </a:lnTo>
                <a:lnTo>
                  <a:pt x="3264063" y="11513"/>
                </a:lnTo>
                <a:lnTo>
                  <a:pt x="3262330" y="14287"/>
                </a:lnTo>
                <a:lnTo>
                  <a:pt x="3260322" y="17733"/>
                </a:lnTo>
                <a:lnTo>
                  <a:pt x="3256877" y="21450"/>
                </a:lnTo>
                <a:lnTo>
                  <a:pt x="3254666" y="70500"/>
                </a:lnTo>
                <a:lnTo>
                  <a:pt x="3269088" y="72821"/>
                </a:lnTo>
                <a:close/>
              </a:path>
              <a:path w="6787784" h="928390">
                <a:moveTo>
                  <a:pt x="3220610" y="73406"/>
                </a:moveTo>
                <a:lnTo>
                  <a:pt x="3223616" y="71355"/>
                </a:lnTo>
                <a:lnTo>
                  <a:pt x="3228144" y="69900"/>
                </a:lnTo>
                <a:lnTo>
                  <a:pt x="3234575" y="69179"/>
                </a:lnTo>
                <a:lnTo>
                  <a:pt x="3243289" y="69333"/>
                </a:lnTo>
                <a:lnTo>
                  <a:pt x="3254666" y="70500"/>
                </a:lnTo>
                <a:lnTo>
                  <a:pt x="3256877" y="21450"/>
                </a:lnTo>
                <a:lnTo>
                  <a:pt x="3250834" y="25036"/>
                </a:lnTo>
                <a:lnTo>
                  <a:pt x="3250361" y="24924"/>
                </a:lnTo>
                <a:lnTo>
                  <a:pt x="3241498" y="20999"/>
                </a:lnTo>
                <a:lnTo>
                  <a:pt x="3233942" y="15858"/>
                </a:lnTo>
                <a:lnTo>
                  <a:pt x="3225919" y="11975"/>
                </a:lnTo>
                <a:lnTo>
                  <a:pt x="3220610" y="73406"/>
                </a:lnTo>
                <a:close/>
              </a:path>
              <a:path w="6787784" h="928390">
                <a:moveTo>
                  <a:pt x="3225919" y="11975"/>
                </a:moveTo>
                <a:lnTo>
                  <a:pt x="3215657" y="11828"/>
                </a:lnTo>
                <a:lnTo>
                  <a:pt x="3216187" y="84770"/>
                </a:lnTo>
                <a:lnTo>
                  <a:pt x="3216913" y="81734"/>
                </a:lnTo>
                <a:lnTo>
                  <a:pt x="3217639" y="78735"/>
                </a:lnTo>
                <a:lnTo>
                  <a:pt x="3218744" y="75912"/>
                </a:lnTo>
                <a:lnTo>
                  <a:pt x="3220610" y="73406"/>
                </a:lnTo>
                <a:lnTo>
                  <a:pt x="3225919" y="11975"/>
                </a:lnTo>
                <a:close/>
              </a:path>
              <a:path w="6787784" h="928390">
                <a:moveTo>
                  <a:pt x="3215657" y="11828"/>
                </a:moveTo>
                <a:lnTo>
                  <a:pt x="3201380" y="17891"/>
                </a:lnTo>
                <a:lnTo>
                  <a:pt x="3203403" y="77409"/>
                </a:lnTo>
                <a:lnTo>
                  <a:pt x="3205448" y="79228"/>
                </a:lnTo>
                <a:lnTo>
                  <a:pt x="3205657" y="94495"/>
                </a:lnTo>
                <a:lnTo>
                  <a:pt x="3210194" y="92706"/>
                </a:lnTo>
                <a:lnTo>
                  <a:pt x="3213208" y="90395"/>
                </a:lnTo>
                <a:lnTo>
                  <a:pt x="3215078" y="87704"/>
                </a:lnTo>
                <a:lnTo>
                  <a:pt x="3216187" y="84770"/>
                </a:lnTo>
                <a:lnTo>
                  <a:pt x="3215657" y="11828"/>
                </a:lnTo>
                <a:close/>
              </a:path>
              <a:path w="6787784" h="928390">
                <a:moveTo>
                  <a:pt x="3176960" y="15975"/>
                </a:moveTo>
                <a:lnTo>
                  <a:pt x="3177005" y="81832"/>
                </a:lnTo>
                <a:lnTo>
                  <a:pt x="3187938" y="79569"/>
                </a:lnTo>
                <a:lnTo>
                  <a:pt x="3203403" y="77409"/>
                </a:lnTo>
                <a:lnTo>
                  <a:pt x="3201380" y="17891"/>
                </a:lnTo>
                <a:lnTo>
                  <a:pt x="3194556" y="10983"/>
                </a:lnTo>
                <a:lnTo>
                  <a:pt x="3185071" y="13330"/>
                </a:lnTo>
                <a:lnTo>
                  <a:pt x="3176960" y="15975"/>
                </a:lnTo>
                <a:close/>
              </a:path>
              <a:path w="6787784" h="928390">
                <a:moveTo>
                  <a:pt x="3165585" y="81301"/>
                </a:moveTo>
                <a:lnTo>
                  <a:pt x="3166399" y="84919"/>
                </a:lnTo>
                <a:lnTo>
                  <a:pt x="3169879" y="84012"/>
                </a:lnTo>
                <a:lnTo>
                  <a:pt x="3177005" y="81832"/>
                </a:lnTo>
                <a:lnTo>
                  <a:pt x="3176960" y="15975"/>
                </a:lnTo>
                <a:lnTo>
                  <a:pt x="3172724" y="18088"/>
                </a:lnTo>
                <a:lnTo>
                  <a:pt x="3169088" y="14934"/>
                </a:lnTo>
                <a:lnTo>
                  <a:pt x="3165585" y="81301"/>
                </a:lnTo>
                <a:close/>
              </a:path>
              <a:path w="6787784" h="928390">
                <a:moveTo>
                  <a:pt x="3567798" y="85865"/>
                </a:moveTo>
                <a:lnTo>
                  <a:pt x="3569912" y="88367"/>
                </a:lnTo>
                <a:lnTo>
                  <a:pt x="3577136" y="92158"/>
                </a:lnTo>
                <a:lnTo>
                  <a:pt x="3584284" y="87834"/>
                </a:lnTo>
                <a:lnTo>
                  <a:pt x="3583604" y="27210"/>
                </a:lnTo>
                <a:lnTo>
                  <a:pt x="3579128" y="26535"/>
                </a:lnTo>
                <a:lnTo>
                  <a:pt x="3575148" y="25911"/>
                </a:lnTo>
                <a:lnTo>
                  <a:pt x="3572121" y="25282"/>
                </a:lnTo>
                <a:lnTo>
                  <a:pt x="3575635" y="77517"/>
                </a:lnTo>
                <a:lnTo>
                  <a:pt x="3579267" y="78770"/>
                </a:lnTo>
                <a:lnTo>
                  <a:pt x="3581477" y="80062"/>
                </a:lnTo>
                <a:lnTo>
                  <a:pt x="3579970" y="82814"/>
                </a:lnTo>
                <a:lnTo>
                  <a:pt x="3575424" y="84296"/>
                </a:lnTo>
                <a:lnTo>
                  <a:pt x="3567798" y="85865"/>
                </a:lnTo>
                <a:close/>
              </a:path>
              <a:path w="6787784" h="928390">
                <a:moveTo>
                  <a:pt x="3570994" y="76292"/>
                </a:moveTo>
                <a:lnTo>
                  <a:pt x="3575635" y="77517"/>
                </a:lnTo>
                <a:lnTo>
                  <a:pt x="3572121" y="25282"/>
                </a:lnTo>
                <a:lnTo>
                  <a:pt x="3570768" y="23787"/>
                </a:lnTo>
                <a:lnTo>
                  <a:pt x="3569944" y="11421"/>
                </a:lnTo>
                <a:lnTo>
                  <a:pt x="3565759" y="75083"/>
                </a:lnTo>
                <a:lnTo>
                  <a:pt x="3570994" y="76292"/>
                </a:lnTo>
                <a:close/>
              </a:path>
              <a:path w="6787784" h="928390">
                <a:moveTo>
                  <a:pt x="3552602" y="36733"/>
                </a:moveTo>
                <a:lnTo>
                  <a:pt x="3557481" y="63513"/>
                </a:lnTo>
                <a:lnTo>
                  <a:pt x="3560345" y="73880"/>
                </a:lnTo>
                <a:lnTo>
                  <a:pt x="3565759" y="75083"/>
                </a:lnTo>
                <a:lnTo>
                  <a:pt x="3569944" y="11421"/>
                </a:lnTo>
                <a:lnTo>
                  <a:pt x="3564952" y="11049"/>
                </a:lnTo>
                <a:lnTo>
                  <a:pt x="3557855" y="11257"/>
                </a:lnTo>
                <a:lnTo>
                  <a:pt x="3552602" y="36733"/>
                </a:lnTo>
                <a:close/>
              </a:path>
              <a:path w="6787784" h="928390">
                <a:moveTo>
                  <a:pt x="3545082" y="67524"/>
                </a:moveTo>
                <a:lnTo>
                  <a:pt x="3547168" y="70181"/>
                </a:lnTo>
                <a:lnTo>
                  <a:pt x="3550635" y="71440"/>
                </a:lnTo>
                <a:lnTo>
                  <a:pt x="3555165" y="72669"/>
                </a:lnTo>
                <a:lnTo>
                  <a:pt x="3560345" y="73880"/>
                </a:lnTo>
                <a:lnTo>
                  <a:pt x="3557481" y="63513"/>
                </a:lnTo>
                <a:lnTo>
                  <a:pt x="3552224" y="64607"/>
                </a:lnTo>
                <a:lnTo>
                  <a:pt x="3547292" y="66104"/>
                </a:lnTo>
                <a:lnTo>
                  <a:pt x="3545082" y="67524"/>
                </a:lnTo>
                <a:close/>
              </a:path>
              <a:path w="6787784" h="928390">
                <a:moveTo>
                  <a:pt x="3597352" y="33283"/>
                </a:moveTo>
                <a:lnTo>
                  <a:pt x="3595416" y="30092"/>
                </a:lnTo>
                <a:lnTo>
                  <a:pt x="3592207" y="28933"/>
                </a:lnTo>
                <a:lnTo>
                  <a:pt x="3588117" y="27991"/>
                </a:lnTo>
                <a:lnTo>
                  <a:pt x="3583604" y="27210"/>
                </a:lnTo>
                <a:lnTo>
                  <a:pt x="3584284" y="87834"/>
                </a:lnTo>
                <a:lnTo>
                  <a:pt x="3585300" y="39981"/>
                </a:lnTo>
                <a:lnTo>
                  <a:pt x="3590254" y="38009"/>
                </a:lnTo>
                <a:lnTo>
                  <a:pt x="3595161" y="35427"/>
                </a:lnTo>
                <a:lnTo>
                  <a:pt x="3597352" y="33283"/>
                </a:lnTo>
                <a:close/>
              </a:path>
              <a:path w="6787784" h="928390">
                <a:moveTo>
                  <a:pt x="3620694" y="14620"/>
                </a:moveTo>
                <a:lnTo>
                  <a:pt x="3619702" y="10801"/>
                </a:lnTo>
                <a:lnTo>
                  <a:pt x="3615761" y="9684"/>
                </a:lnTo>
                <a:lnTo>
                  <a:pt x="3608976" y="26797"/>
                </a:lnTo>
                <a:lnTo>
                  <a:pt x="3614260" y="29787"/>
                </a:lnTo>
                <a:lnTo>
                  <a:pt x="3614111" y="22793"/>
                </a:lnTo>
                <a:lnTo>
                  <a:pt x="3617021" y="19170"/>
                </a:lnTo>
                <a:lnTo>
                  <a:pt x="3620694" y="14620"/>
                </a:lnTo>
                <a:close/>
              </a:path>
              <a:path w="6787784" h="928390">
                <a:moveTo>
                  <a:pt x="3591257" y="20510"/>
                </a:moveTo>
                <a:lnTo>
                  <a:pt x="3596701" y="21914"/>
                </a:lnTo>
                <a:lnTo>
                  <a:pt x="3602866" y="24091"/>
                </a:lnTo>
                <a:lnTo>
                  <a:pt x="3608976" y="26797"/>
                </a:lnTo>
                <a:lnTo>
                  <a:pt x="3615761" y="9684"/>
                </a:lnTo>
                <a:lnTo>
                  <a:pt x="3608620" y="9370"/>
                </a:lnTo>
                <a:lnTo>
                  <a:pt x="3607964" y="9590"/>
                </a:lnTo>
                <a:lnTo>
                  <a:pt x="3598051" y="12777"/>
                </a:lnTo>
                <a:lnTo>
                  <a:pt x="3591257" y="20510"/>
                </a:lnTo>
                <a:close/>
              </a:path>
              <a:path w="6787784" h="928390">
                <a:moveTo>
                  <a:pt x="3590756" y="14842"/>
                </a:moveTo>
                <a:lnTo>
                  <a:pt x="3585605" y="15958"/>
                </a:lnTo>
                <a:lnTo>
                  <a:pt x="3587371" y="20120"/>
                </a:lnTo>
                <a:lnTo>
                  <a:pt x="3591257" y="20510"/>
                </a:lnTo>
                <a:lnTo>
                  <a:pt x="3598051" y="12777"/>
                </a:lnTo>
                <a:lnTo>
                  <a:pt x="3590756" y="14842"/>
                </a:lnTo>
                <a:close/>
              </a:path>
              <a:path w="6787784" h="928390">
                <a:moveTo>
                  <a:pt x="3569944" y="11421"/>
                </a:moveTo>
                <a:lnTo>
                  <a:pt x="3570768" y="23787"/>
                </a:lnTo>
                <a:lnTo>
                  <a:pt x="3573359" y="22810"/>
                </a:lnTo>
                <a:lnTo>
                  <a:pt x="3578740" y="21606"/>
                </a:lnTo>
                <a:lnTo>
                  <a:pt x="3587371" y="20120"/>
                </a:lnTo>
                <a:lnTo>
                  <a:pt x="3585605" y="15958"/>
                </a:lnTo>
                <a:lnTo>
                  <a:pt x="3582128" y="16292"/>
                </a:lnTo>
                <a:lnTo>
                  <a:pt x="3579851" y="16015"/>
                </a:lnTo>
                <a:lnTo>
                  <a:pt x="3577009" y="14310"/>
                </a:lnTo>
                <a:lnTo>
                  <a:pt x="3573302" y="12201"/>
                </a:lnTo>
                <a:lnTo>
                  <a:pt x="3569944" y="11421"/>
                </a:lnTo>
                <a:close/>
              </a:path>
              <a:path w="6787784" h="928390">
                <a:moveTo>
                  <a:pt x="3618604" y="82753"/>
                </a:moveTo>
                <a:lnTo>
                  <a:pt x="3631750" y="88143"/>
                </a:lnTo>
                <a:lnTo>
                  <a:pt x="3632280" y="20635"/>
                </a:lnTo>
                <a:lnTo>
                  <a:pt x="3623043" y="22868"/>
                </a:lnTo>
                <a:lnTo>
                  <a:pt x="3619255" y="35639"/>
                </a:lnTo>
                <a:lnTo>
                  <a:pt x="3617419" y="38012"/>
                </a:lnTo>
                <a:lnTo>
                  <a:pt x="3622249" y="71575"/>
                </a:lnTo>
                <a:lnTo>
                  <a:pt x="3625311" y="72222"/>
                </a:lnTo>
                <a:lnTo>
                  <a:pt x="3625940" y="76708"/>
                </a:lnTo>
                <a:lnTo>
                  <a:pt x="3618604" y="82753"/>
                </a:lnTo>
                <a:close/>
              </a:path>
              <a:path w="6787784" h="928390">
                <a:moveTo>
                  <a:pt x="3592135" y="92713"/>
                </a:moveTo>
                <a:lnTo>
                  <a:pt x="3598403" y="86738"/>
                </a:lnTo>
                <a:lnTo>
                  <a:pt x="3605108" y="80031"/>
                </a:lnTo>
                <a:lnTo>
                  <a:pt x="3612855" y="74380"/>
                </a:lnTo>
                <a:lnTo>
                  <a:pt x="3622249" y="71575"/>
                </a:lnTo>
                <a:lnTo>
                  <a:pt x="3617419" y="38012"/>
                </a:lnTo>
                <a:lnTo>
                  <a:pt x="3611664" y="39690"/>
                </a:lnTo>
                <a:lnTo>
                  <a:pt x="3601215" y="40428"/>
                </a:lnTo>
                <a:lnTo>
                  <a:pt x="3592135" y="92713"/>
                </a:lnTo>
                <a:close/>
              </a:path>
              <a:path w="6787784" h="928390">
                <a:moveTo>
                  <a:pt x="3590142" y="85331"/>
                </a:moveTo>
                <a:lnTo>
                  <a:pt x="3590137" y="86834"/>
                </a:lnTo>
                <a:lnTo>
                  <a:pt x="3592135" y="92713"/>
                </a:lnTo>
                <a:lnTo>
                  <a:pt x="3601215" y="40428"/>
                </a:lnTo>
                <a:lnTo>
                  <a:pt x="3585300" y="39981"/>
                </a:lnTo>
                <a:lnTo>
                  <a:pt x="3584284" y="87834"/>
                </a:lnTo>
                <a:lnTo>
                  <a:pt x="3590142" y="85331"/>
                </a:lnTo>
                <a:close/>
              </a:path>
              <a:path w="6787784" h="928390">
                <a:moveTo>
                  <a:pt x="3577136" y="92158"/>
                </a:moveTo>
                <a:lnTo>
                  <a:pt x="3578495" y="95315"/>
                </a:lnTo>
                <a:lnTo>
                  <a:pt x="3585701" y="96168"/>
                </a:lnTo>
                <a:lnTo>
                  <a:pt x="3592135" y="92713"/>
                </a:lnTo>
                <a:lnTo>
                  <a:pt x="3590137" y="86834"/>
                </a:lnTo>
                <a:lnTo>
                  <a:pt x="3586489" y="90021"/>
                </a:lnTo>
                <a:lnTo>
                  <a:pt x="3581415" y="92569"/>
                </a:lnTo>
                <a:lnTo>
                  <a:pt x="3577136" y="92158"/>
                </a:lnTo>
                <a:close/>
              </a:path>
              <a:path w="6787784" h="928390">
                <a:moveTo>
                  <a:pt x="3371367" y="97402"/>
                </a:moveTo>
                <a:lnTo>
                  <a:pt x="3375749" y="97794"/>
                </a:lnTo>
                <a:lnTo>
                  <a:pt x="3380793" y="95177"/>
                </a:lnTo>
                <a:lnTo>
                  <a:pt x="3384281" y="91969"/>
                </a:lnTo>
                <a:lnTo>
                  <a:pt x="3383994" y="90587"/>
                </a:lnTo>
                <a:lnTo>
                  <a:pt x="3377713" y="93450"/>
                </a:lnTo>
                <a:lnTo>
                  <a:pt x="3371367" y="97402"/>
                </a:lnTo>
                <a:close/>
              </a:path>
              <a:path w="6787784" h="928390">
                <a:moveTo>
                  <a:pt x="3298845" y="839956"/>
                </a:moveTo>
                <a:lnTo>
                  <a:pt x="3301423" y="839687"/>
                </a:lnTo>
                <a:lnTo>
                  <a:pt x="3308040" y="838323"/>
                </a:lnTo>
                <a:lnTo>
                  <a:pt x="3310802" y="836651"/>
                </a:lnTo>
                <a:lnTo>
                  <a:pt x="3308030" y="834516"/>
                </a:lnTo>
                <a:lnTo>
                  <a:pt x="3299337" y="832051"/>
                </a:lnTo>
                <a:lnTo>
                  <a:pt x="3298845" y="839956"/>
                </a:lnTo>
                <a:close/>
              </a:path>
              <a:path w="6787784" h="928390">
                <a:moveTo>
                  <a:pt x="3365126" y="853693"/>
                </a:moveTo>
                <a:lnTo>
                  <a:pt x="3367227" y="906580"/>
                </a:lnTo>
                <a:lnTo>
                  <a:pt x="3374112" y="919493"/>
                </a:lnTo>
                <a:lnTo>
                  <a:pt x="3381381" y="920044"/>
                </a:lnTo>
                <a:lnTo>
                  <a:pt x="3388404" y="920365"/>
                </a:lnTo>
                <a:lnTo>
                  <a:pt x="3394867" y="920427"/>
                </a:lnTo>
                <a:lnTo>
                  <a:pt x="3400457" y="920201"/>
                </a:lnTo>
                <a:lnTo>
                  <a:pt x="3404390" y="913725"/>
                </a:lnTo>
                <a:lnTo>
                  <a:pt x="3406847" y="911323"/>
                </a:lnTo>
                <a:lnTo>
                  <a:pt x="3407970" y="856461"/>
                </a:lnTo>
                <a:lnTo>
                  <a:pt x="3400113" y="856683"/>
                </a:lnTo>
                <a:lnTo>
                  <a:pt x="3391996" y="856626"/>
                </a:lnTo>
                <a:lnTo>
                  <a:pt x="3384028" y="856295"/>
                </a:lnTo>
                <a:lnTo>
                  <a:pt x="3376620" y="855693"/>
                </a:lnTo>
                <a:lnTo>
                  <a:pt x="3370183" y="854824"/>
                </a:lnTo>
                <a:lnTo>
                  <a:pt x="3365126" y="853693"/>
                </a:lnTo>
                <a:close/>
              </a:path>
              <a:path w="6787784" h="928390">
                <a:moveTo>
                  <a:pt x="3367227" y="906580"/>
                </a:moveTo>
                <a:lnTo>
                  <a:pt x="3365126" y="853693"/>
                </a:lnTo>
                <a:lnTo>
                  <a:pt x="3361860" y="852304"/>
                </a:lnTo>
                <a:lnTo>
                  <a:pt x="3361685" y="850816"/>
                </a:lnTo>
                <a:lnTo>
                  <a:pt x="3357488" y="850337"/>
                </a:lnTo>
                <a:lnTo>
                  <a:pt x="3354438" y="849101"/>
                </a:lnTo>
                <a:lnTo>
                  <a:pt x="3353248" y="847097"/>
                </a:lnTo>
                <a:lnTo>
                  <a:pt x="3351238" y="903009"/>
                </a:lnTo>
                <a:lnTo>
                  <a:pt x="3367227" y="906580"/>
                </a:lnTo>
                <a:close/>
              </a:path>
              <a:path w="6787784" h="928390">
                <a:moveTo>
                  <a:pt x="3425824" y="837142"/>
                </a:moveTo>
                <a:lnTo>
                  <a:pt x="3420683" y="840075"/>
                </a:lnTo>
                <a:lnTo>
                  <a:pt x="3421209" y="846773"/>
                </a:lnTo>
                <a:lnTo>
                  <a:pt x="3426664" y="849057"/>
                </a:lnTo>
                <a:lnTo>
                  <a:pt x="3427522" y="837288"/>
                </a:lnTo>
                <a:lnTo>
                  <a:pt x="3429025" y="834300"/>
                </a:lnTo>
                <a:lnTo>
                  <a:pt x="3425824" y="837142"/>
                </a:lnTo>
                <a:close/>
              </a:path>
              <a:path w="6787784" h="928390">
                <a:moveTo>
                  <a:pt x="3436271" y="870528"/>
                </a:moveTo>
                <a:lnTo>
                  <a:pt x="3436038" y="866196"/>
                </a:lnTo>
                <a:lnTo>
                  <a:pt x="3434484" y="841167"/>
                </a:lnTo>
                <a:lnTo>
                  <a:pt x="3429753" y="839130"/>
                </a:lnTo>
                <a:lnTo>
                  <a:pt x="3427522" y="837288"/>
                </a:lnTo>
                <a:lnTo>
                  <a:pt x="3426664" y="849057"/>
                </a:lnTo>
                <a:lnTo>
                  <a:pt x="3428586" y="852709"/>
                </a:lnTo>
                <a:lnTo>
                  <a:pt x="3430257" y="916581"/>
                </a:lnTo>
                <a:lnTo>
                  <a:pt x="3438367" y="918709"/>
                </a:lnTo>
                <a:lnTo>
                  <a:pt x="3436271" y="870528"/>
                </a:lnTo>
                <a:close/>
              </a:path>
              <a:path w="6787784" h="928390">
                <a:moveTo>
                  <a:pt x="3404863" y="919657"/>
                </a:moveTo>
                <a:lnTo>
                  <a:pt x="3407772" y="918767"/>
                </a:lnTo>
                <a:lnTo>
                  <a:pt x="3407848" y="915830"/>
                </a:lnTo>
                <a:lnTo>
                  <a:pt x="3404390" y="913725"/>
                </a:lnTo>
                <a:lnTo>
                  <a:pt x="3400457" y="920201"/>
                </a:lnTo>
                <a:lnTo>
                  <a:pt x="3404863" y="919657"/>
                </a:lnTo>
                <a:close/>
              </a:path>
              <a:path w="6787784" h="928390">
                <a:moveTo>
                  <a:pt x="3348314" y="850508"/>
                </a:moveTo>
                <a:lnTo>
                  <a:pt x="3348043" y="856404"/>
                </a:lnTo>
                <a:lnTo>
                  <a:pt x="3345729" y="854511"/>
                </a:lnTo>
                <a:lnTo>
                  <a:pt x="3345361" y="843063"/>
                </a:lnTo>
                <a:lnTo>
                  <a:pt x="3348314" y="850508"/>
                </a:lnTo>
                <a:lnTo>
                  <a:pt x="3351238" y="903009"/>
                </a:lnTo>
                <a:lnTo>
                  <a:pt x="3353248" y="847097"/>
                </a:lnTo>
                <a:lnTo>
                  <a:pt x="3353652" y="830944"/>
                </a:lnTo>
                <a:lnTo>
                  <a:pt x="3345612" y="830489"/>
                </a:lnTo>
                <a:lnTo>
                  <a:pt x="3342184" y="905042"/>
                </a:lnTo>
                <a:lnTo>
                  <a:pt x="3351238" y="903009"/>
                </a:lnTo>
                <a:lnTo>
                  <a:pt x="3348314" y="850508"/>
                </a:lnTo>
                <a:close/>
              </a:path>
              <a:path w="6787784" h="928390">
                <a:moveTo>
                  <a:pt x="3338252" y="841556"/>
                </a:moveTo>
                <a:lnTo>
                  <a:pt x="3334246" y="850878"/>
                </a:lnTo>
                <a:lnTo>
                  <a:pt x="3336430" y="902468"/>
                </a:lnTo>
                <a:lnTo>
                  <a:pt x="3336607" y="904458"/>
                </a:lnTo>
                <a:lnTo>
                  <a:pt x="3337160" y="910097"/>
                </a:lnTo>
                <a:lnTo>
                  <a:pt x="3342184" y="905042"/>
                </a:lnTo>
                <a:lnTo>
                  <a:pt x="3345612" y="830489"/>
                </a:lnTo>
                <a:lnTo>
                  <a:pt x="3338125" y="830364"/>
                </a:lnTo>
                <a:lnTo>
                  <a:pt x="3331632" y="830602"/>
                </a:lnTo>
                <a:lnTo>
                  <a:pt x="3329516" y="838428"/>
                </a:lnTo>
                <a:lnTo>
                  <a:pt x="3338252" y="841556"/>
                </a:lnTo>
                <a:close/>
              </a:path>
              <a:path w="6787784" h="928390">
                <a:moveTo>
                  <a:pt x="3321258" y="914840"/>
                </a:moveTo>
                <a:lnTo>
                  <a:pt x="3326035" y="905494"/>
                </a:lnTo>
                <a:lnTo>
                  <a:pt x="3328553" y="901139"/>
                </a:lnTo>
                <a:lnTo>
                  <a:pt x="3329529" y="901186"/>
                </a:lnTo>
                <a:lnTo>
                  <a:pt x="3336430" y="902468"/>
                </a:lnTo>
                <a:lnTo>
                  <a:pt x="3334246" y="850878"/>
                </a:lnTo>
                <a:lnTo>
                  <a:pt x="3327629" y="854841"/>
                </a:lnTo>
                <a:lnTo>
                  <a:pt x="3321258" y="914840"/>
                </a:lnTo>
                <a:close/>
              </a:path>
              <a:path w="6787784" h="928390">
                <a:moveTo>
                  <a:pt x="3319618" y="854446"/>
                </a:moveTo>
                <a:lnTo>
                  <a:pt x="3311376" y="850978"/>
                </a:lnTo>
                <a:lnTo>
                  <a:pt x="3311908" y="914207"/>
                </a:lnTo>
                <a:lnTo>
                  <a:pt x="3321258" y="914840"/>
                </a:lnTo>
                <a:lnTo>
                  <a:pt x="3327629" y="854841"/>
                </a:lnTo>
                <a:lnTo>
                  <a:pt x="3319618" y="854446"/>
                </a:lnTo>
                <a:close/>
              </a:path>
              <a:path w="6787784" h="928390">
                <a:moveTo>
                  <a:pt x="3304064" y="845719"/>
                </a:moveTo>
                <a:lnTo>
                  <a:pt x="3298915" y="840032"/>
                </a:lnTo>
                <a:lnTo>
                  <a:pt x="3301010" y="915656"/>
                </a:lnTo>
                <a:lnTo>
                  <a:pt x="3311908" y="914207"/>
                </a:lnTo>
                <a:lnTo>
                  <a:pt x="3311376" y="850978"/>
                </a:lnTo>
                <a:lnTo>
                  <a:pt x="3304064" y="845719"/>
                </a:lnTo>
                <a:close/>
              </a:path>
              <a:path w="6787784" h="928390">
                <a:moveTo>
                  <a:pt x="3272909" y="852610"/>
                </a:moveTo>
                <a:lnTo>
                  <a:pt x="3273408" y="854634"/>
                </a:lnTo>
                <a:lnTo>
                  <a:pt x="3277438" y="919927"/>
                </a:lnTo>
                <a:lnTo>
                  <a:pt x="3289282" y="917968"/>
                </a:lnTo>
                <a:lnTo>
                  <a:pt x="3301010" y="915656"/>
                </a:lnTo>
                <a:lnTo>
                  <a:pt x="3298915" y="840032"/>
                </a:lnTo>
                <a:lnTo>
                  <a:pt x="3292633" y="840898"/>
                </a:lnTo>
                <a:lnTo>
                  <a:pt x="3283348" y="842110"/>
                </a:lnTo>
                <a:lnTo>
                  <a:pt x="3275251" y="843479"/>
                </a:lnTo>
                <a:lnTo>
                  <a:pt x="3272909" y="852610"/>
                </a:lnTo>
                <a:close/>
              </a:path>
              <a:path w="6787784" h="928390">
                <a:moveTo>
                  <a:pt x="3267908" y="866486"/>
                </a:moveTo>
                <a:lnTo>
                  <a:pt x="3268596" y="902808"/>
                </a:lnTo>
                <a:lnTo>
                  <a:pt x="3270406" y="906646"/>
                </a:lnTo>
                <a:lnTo>
                  <a:pt x="3277438" y="919927"/>
                </a:lnTo>
                <a:lnTo>
                  <a:pt x="3273408" y="854634"/>
                </a:lnTo>
                <a:lnTo>
                  <a:pt x="3272086" y="858076"/>
                </a:lnTo>
                <a:lnTo>
                  <a:pt x="3270145" y="862249"/>
                </a:lnTo>
                <a:lnTo>
                  <a:pt x="3267908" y="866486"/>
                </a:lnTo>
                <a:close/>
              </a:path>
              <a:path w="6787784" h="928390">
                <a:moveTo>
                  <a:pt x="3252730" y="915821"/>
                </a:moveTo>
                <a:lnTo>
                  <a:pt x="3256277" y="917914"/>
                </a:lnTo>
                <a:lnTo>
                  <a:pt x="3266198" y="920315"/>
                </a:lnTo>
                <a:lnTo>
                  <a:pt x="3277438" y="919927"/>
                </a:lnTo>
                <a:lnTo>
                  <a:pt x="3270406" y="906646"/>
                </a:lnTo>
                <a:lnTo>
                  <a:pt x="3267208" y="911562"/>
                </a:lnTo>
                <a:lnTo>
                  <a:pt x="3256807" y="912479"/>
                </a:lnTo>
                <a:lnTo>
                  <a:pt x="3252730" y="915821"/>
                </a:lnTo>
                <a:close/>
              </a:path>
              <a:path w="6787784" h="928390">
                <a:moveTo>
                  <a:pt x="3333263" y="915592"/>
                </a:moveTo>
                <a:lnTo>
                  <a:pt x="3337160" y="910097"/>
                </a:lnTo>
                <a:lnTo>
                  <a:pt x="3336607" y="904458"/>
                </a:lnTo>
                <a:lnTo>
                  <a:pt x="3332985" y="906237"/>
                </a:lnTo>
                <a:lnTo>
                  <a:pt x="3328487" y="906888"/>
                </a:lnTo>
                <a:lnTo>
                  <a:pt x="3328342" y="918772"/>
                </a:lnTo>
                <a:lnTo>
                  <a:pt x="3333263" y="915592"/>
                </a:lnTo>
                <a:close/>
              </a:path>
              <a:path w="6787784" h="928390">
                <a:moveTo>
                  <a:pt x="3326035" y="905494"/>
                </a:moveTo>
                <a:lnTo>
                  <a:pt x="3321258" y="914840"/>
                </a:lnTo>
                <a:lnTo>
                  <a:pt x="3328342" y="918772"/>
                </a:lnTo>
                <a:lnTo>
                  <a:pt x="3328487" y="906888"/>
                </a:lnTo>
                <a:lnTo>
                  <a:pt x="3326035" y="905494"/>
                </a:lnTo>
                <a:close/>
              </a:path>
              <a:path w="6787784" h="928390">
                <a:moveTo>
                  <a:pt x="3595724" y="6518"/>
                </a:moveTo>
                <a:lnTo>
                  <a:pt x="3593342" y="6748"/>
                </a:lnTo>
                <a:lnTo>
                  <a:pt x="3594931" y="8472"/>
                </a:lnTo>
                <a:lnTo>
                  <a:pt x="3600090" y="7809"/>
                </a:lnTo>
                <a:lnTo>
                  <a:pt x="3602471" y="6558"/>
                </a:lnTo>
                <a:lnTo>
                  <a:pt x="3595724" y="6518"/>
                </a:lnTo>
                <a:close/>
              </a:path>
              <a:path w="6787784" h="928390">
                <a:moveTo>
                  <a:pt x="3420120" y="74574"/>
                </a:moveTo>
                <a:lnTo>
                  <a:pt x="3424575" y="72862"/>
                </a:lnTo>
                <a:lnTo>
                  <a:pt x="3431760" y="72090"/>
                </a:lnTo>
                <a:lnTo>
                  <a:pt x="3442562" y="72400"/>
                </a:lnTo>
                <a:lnTo>
                  <a:pt x="3441465" y="14876"/>
                </a:lnTo>
                <a:lnTo>
                  <a:pt x="3426663" y="9987"/>
                </a:lnTo>
                <a:lnTo>
                  <a:pt x="3418527" y="16837"/>
                </a:lnTo>
                <a:lnTo>
                  <a:pt x="3415095" y="20023"/>
                </a:lnTo>
                <a:lnTo>
                  <a:pt x="3421094" y="56664"/>
                </a:lnTo>
                <a:lnTo>
                  <a:pt x="3431412" y="57398"/>
                </a:lnTo>
                <a:lnTo>
                  <a:pt x="3434893" y="59160"/>
                </a:lnTo>
                <a:lnTo>
                  <a:pt x="3433025" y="61518"/>
                </a:lnTo>
                <a:lnTo>
                  <a:pt x="3427296" y="64039"/>
                </a:lnTo>
                <a:lnTo>
                  <a:pt x="3420120" y="74574"/>
                </a:lnTo>
                <a:close/>
              </a:path>
              <a:path w="6787784" h="928390">
                <a:moveTo>
                  <a:pt x="3426663" y="9987"/>
                </a:moveTo>
                <a:lnTo>
                  <a:pt x="3410319" y="7943"/>
                </a:lnTo>
                <a:lnTo>
                  <a:pt x="3411555" y="18582"/>
                </a:lnTo>
                <a:lnTo>
                  <a:pt x="3418089" y="15546"/>
                </a:lnTo>
                <a:lnTo>
                  <a:pt x="3418527" y="16837"/>
                </a:lnTo>
                <a:lnTo>
                  <a:pt x="3426663" y="9987"/>
                </a:lnTo>
                <a:close/>
              </a:path>
              <a:path w="6787784" h="928390">
                <a:moveTo>
                  <a:pt x="3399442" y="97336"/>
                </a:moveTo>
                <a:lnTo>
                  <a:pt x="3400883" y="96611"/>
                </a:lnTo>
                <a:lnTo>
                  <a:pt x="3407643" y="92249"/>
                </a:lnTo>
                <a:lnTo>
                  <a:pt x="3410204" y="67839"/>
                </a:lnTo>
                <a:lnTo>
                  <a:pt x="3411345" y="67325"/>
                </a:lnTo>
                <a:lnTo>
                  <a:pt x="3414336" y="62126"/>
                </a:lnTo>
                <a:lnTo>
                  <a:pt x="3415095" y="20023"/>
                </a:lnTo>
                <a:lnTo>
                  <a:pt x="3410015" y="22671"/>
                </a:lnTo>
                <a:lnTo>
                  <a:pt x="3405511" y="22349"/>
                </a:lnTo>
                <a:lnTo>
                  <a:pt x="3399442" y="97336"/>
                </a:lnTo>
                <a:close/>
              </a:path>
              <a:path w="6787784" h="928390">
                <a:moveTo>
                  <a:pt x="3397050" y="73963"/>
                </a:moveTo>
                <a:lnTo>
                  <a:pt x="3396543" y="75369"/>
                </a:lnTo>
                <a:lnTo>
                  <a:pt x="3394477" y="78466"/>
                </a:lnTo>
                <a:lnTo>
                  <a:pt x="3392108" y="82456"/>
                </a:lnTo>
                <a:lnTo>
                  <a:pt x="3390113" y="86811"/>
                </a:lnTo>
                <a:lnTo>
                  <a:pt x="3393157" y="96794"/>
                </a:lnTo>
                <a:lnTo>
                  <a:pt x="3399442" y="97336"/>
                </a:lnTo>
                <a:lnTo>
                  <a:pt x="3397050" y="73963"/>
                </a:lnTo>
                <a:close/>
              </a:path>
              <a:path w="6787784" h="928390">
                <a:moveTo>
                  <a:pt x="3390113" y="86811"/>
                </a:moveTo>
                <a:lnTo>
                  <a:pt x="3389170" y="91004"/>
                </a:lnTo>
                <a:lnTo>
                  <a:pt x="3389959" y="94508"/>
                </a:lnTo>
                <a:lnTo>
                  <a:pt x="3393157" y="96794"/>
                </a:lnTo>
                <a:lnTo>
                  <a:pt x="3390113" y="86811"/>
                </a:lnTo>
                <a:close/>
              </a:path>
              <a:path w="6787784" h="928390">
                <a:moveTo>
                  <a:pt x="3481693" y="88338"/>
                </a:moveTo>
                <a:lnTo>
                  <a:pt x="3486387" y="84521"/>
                </a:lnTo>
                <a:lnTo>
                  <a:pt x="3491102" y="79571"/>
                </a:lnTo>
                <a:lnTo>
                  <a:pt x="3495274" y="74608"/>
                </a:lnTo>
                <a:lnTo>
                  <a:pt x="3498339" y="70751"/>
                </a:lnTo>
                <a:lnTo>
                  <a:pt x="3498891" y="70835"/>
                </a:lnTo>
                <a:lnTo>
                  <a:pt x="3500628" y="10122"/>
                </a:lnTo>
                <a:lnTo>
                  <a:pt x="3492385" y="11932"/>
                </a:lnTo>
                <a:lnTo>
                  <a:pt x="3486871" y="21758"/>
                </a:lnTo>
                <a:lnTo>
                  <a:pt x="3481693" y="88338"/>
                </a:lnTo>
                <a:close/>
              </a:path>
              <a:path w="6787784" h="928390">
                <a:moveTo>
                  <a:pt x="3486871" y="21758"/>
                </a:moveTo>
                <a:lnTo>
                  <a:pt x="3492385" y="11932"/>
                </a:lnTo>
                <a:lnTo>
                  <a:pt x="3485528" y="13970"/>
                </a:lnTo>
                <a:lnTo>
                  <a:pt x="3480803" y="16103"/>
                </a:lnTo>
                <a:lnTo>
                  <a:pt x="3480729" y="20129"/>
                </a:lnTo>
                <a:lnTo>
                  <a:pt x="3486871" y="21758"/>
                </a:lnTo>
                <a:close/>
              </a:path>
              <a:path w="6787784" h="928390">
                <a:moveTo>
                  <a:pt x="3543715" y="34084"/>
                </a:moveTo>
                <a:lnTo>
                  <a:pt x="3546260" y="31135"/>
                </a:lnTo>
                <a:lnTo>
                  <a:pt x="3550074" y="33095"/>
                </a:lnTo>
                <a:lnTo>
                  <a:pt x="3552602" y="36733"/>
                </a:lnTo>
                <a:lnTo>
                  <a:pt x="3557855" y="11257"/>
                </a:lnTo>
                <a:lnTo>
                  <a:pt x="3548181" y="12214"/>
                </a:lnTo>
                <a:lnTo>
                  <a:pt x="3543715" y="34084"/>
                </a:lnTo>
                <a:close/>
              </a:path>
              <a:path w="6787784" h="928390">
                <a:moveTo>
                  <a:pt x="3536090" y="62042"/>
                </a:moveTo>
                <a:lnTo>
                  <a:pt x="3544863" y="62442"/>
                </a:lnTo>
                <a:lnTo>
                  <a:pt x="3543577" y="36114"/>
                </a:lnTo>
                <a:lnTo>
                  <a:pt x="3543715" y="34084"/>
                </a:lnTo>
                <a:lnTo>
                  <a:pt x="3548181" y="12214"/>
                </a:lnTo>
                <a:lnTo>
                  <a:pt x="3535456" y="14090"/>
                </a:lnTo>
                <a:lnTo>
                  <a:pt x="3532552" y="7791"/>
                </a:lnTo>
                <a:lnTo>
                  <a:pt x="3530301" y="62252"/>
                </a:lnTo>
                <a:lnTo>
                  <a:pt x="3536090" y="62042"/>
                </a:lnTo>
                <a:close/>
              </a:path>
              <a:path w="6787784" h="928390">
                <a:moveTo>
                  <a:pt x="3519771" y="67958"/>
                </a:moveTo>
                <a:lnTo>
                  <a:pt x="3522231" y="65925"/>
                </a:lnTo>
                <a:lnTo>
                  <a:pt x="3526636" y="63010"/>
                </a:lnTo>
                <a:lnTo>
                  <a:pt x="3530301" y="62252"/>
                </a:lnTo>
                <a:lnTo>
                  <a:pt x="3532552" y="7791"/>
                </a:lnTo>
                <a:lnTo>
                  <a:pt x="3526219" y="7374"/>
                </a:lnTo>
                <a:lnTo>
                  <a:pt x="3519771" y="67958"/>
                </a:lnTo>
                <a:close/>
              </a:path>
              <a:path w="6787784" h="928390">
                <a:moveTo>
                  <a:pt x="3518290" y="7711"/>
                </a:moveTo>
                <a:lnTo>
                  <a:pt x="3509511" y="8671"/>
                </a:lnTo>
                <a:lnTo>
                  <a:pt x="3510029" y="72868"/>
                </a:lnTo>
                <a:lnTo>
                  <a:pt x="3515990" y="70292"/>
                </a:lnTo>
                <a:lnTo>
                  <a:pt x="3519771" y="67958"/>
                </a:lnTo>
                <a:lnTo>
                  <a:pt x="3526219" y="7374"/>
                </a:lnTo>
                <a:lnTo>
                  <a:pt x="3518290" y="7711"/>
                </a:lnTo>
                <a:close/>
              </a:path>
              <a:path w="6787784" h="928390">
                <a:moveTo>
                  <a:pt x="3501026" y="75622"/>
                </a:moveTo>
                <a:lnTo>
                  <a:pt x="3510029" y="72868"/>
                </a:lnTo>
                <a:lnTo>
                  <a:pt x="3509511" y="8671"/>
                </a:lnTo>
                <a:lnTo>
                  <a:pt x="3500628" y="10122"/>
                </a:lnTo>
                <a:lnTo>
                  <a:pt x="3498891" y="70835"/>
                </a:lnTo>
                <a:lnTo>
                  <a:pt x="3495252" y="77016"/>
                </a:lnTo>
                <a:lnTo>
                  <a:pt x="3501026" y="75622"/>
                </a:lnTo>
                <a:close/>
              </a:path>
              <a:path w="6787784" h="928390">
                <a:moveTo>
                  <a:pt x="3551288" y="38817"/>
                </a:moveTo>
                <a:lnTo>
                  <a:pt x="3543577" y="36114"/>
                </a:lnTo>
                <a:lnTo>
                  <a:pt x="3544863" y="62442"/>
                </a:lnTo>
                <a:lnTo>
                  <a:pt x="3557481" y="63513"/>
                </a:lnTo>
                <a:lnTo>
                  <a:pt x="3552602" y="36733"/>
                </a:lnTo>
                <a:lnTo>
                  <a:pt x="3551288" y="38817"/>
                </a:lnTo>
                <a:close/>
              </a:path>
              <a:path w="6787784" h="928390">
                <a:moveTo>
                  <a:pt x="3536544" y="9094"/>
                </a:moveTo>
                <a:lnTo>
                  <a:pt x="3532552" y="7791"/>
                </a:lnTo>
                <a:lnTo>
                  <a:pt x="3535456" y="14090"/>
                </a:lnTo>
                <a:lnTo>
                  <a:pt x="3537449" y="11416"/>
                </a:lnTo>
                <a:lnTo>
                  <a:pt x="3536544" y="9094"/>
                </a:lnTo>
                <a:close/>
              </a:path>
              <a:path w="6787784" h="928390">
                <a:moveTo>
                  <a:pt x="3477951" y="23064"/>
                </a:moveTo>
                <a:lnTo>
                  <a:pt x="3465791" y="20205"/>
                </a:lnTo>
                <a:lnTo>
                  <a:pt x="3469346" y="87576"/>
                </a:lnTo>
                <a:lnTo>
                  <a:pt x="3473577" y="84554"/>
                </a:lnTo>
                <a:lnTo>
                  <a:pt x="3474622" y="88090"/>
                </a:lnTo>
                <a:lnTo>
                  <a:pt x="3477583" y="89900"/>
                </a:lnTo>
                <a:lnTo>
                  <a:pt x="3481693" y="88338"/>
                </a:lnTo>
                <a:lnTo>
                  <a:pt x="3486871" y="21758"/>
                </a:lnTo>
                <a:lnTo>
                  <a:pt x="3477951" y="23064"/>
                </a:lnTo>
                <a:close/>
              </a:path>
              <a:path w="6787784" h="928390">
                <a:moveTo>
                  <a:pt x="3441465" y="14876"/>
                </a:moveTo>
                <a:lnTo>
                  <a:pt x="3442562" y="72400"/>
                </a:lnTo>
                <a:lnTo>
                  <a:pt x="3457872" y="73935"/>
                </a:lnTo>
                <a:lnTo>
                  <a:pt x="3463102" y="89606"/>
                </a:lnTo>
                <a:lnTo>
                  <a:pt x="3469346" y="87576"/>
                </a:lnTo>
                <a:lnTo>
                  <a:pt x="3465791" y="20205"/>
                </a:lnTo>
                <a:lnTo>
                  <a:pt x="3452929" y="16331"/>
                </a:lnTo>
                <a:lnTo>
                  <a:pt x="3441465" y="14876"/>
                </a:lnTo>
                <a:close/>
              </a:path>
              <a:path w="6787784" h="928390">
                <a:moveTo>
                  <a:pt x="3419193" y="66290"/>
                </a:moveTo>
                <a:lnTo>
                  <a:pt x="3410204" y="67839"/>
                </a:lnTo>
                <a:lnTo>
                  <a:pt x="3411796" y="87973"/>
                </a:lnTo>
                <a:lnTo>
                  <a:pt x="3414231" y="83926"/>
                </a:lnTo>
                <a:lnTo>
                  <a:pt x="3415837" y="80248"/>
                </a:lnTo>
                <a:lnTo>
                  <a:pt x="3417503" y="77084"/>
                </a:lnTo>
                <a:lnTo>
                  <a:pt x="3420120" y="74574"/>
                </a:lnTo>
                <a:lnTo>
                  <a:pt x="3427296" y="64039"/>
                </a:lnTo>
                <a:lnTo>
                  <a:pt x="3419193" y="66290"/>
                </a:lnTo>
                <a:close/>
              </a:path>
              <a:path w="6787784" h="928390">
                <a:moveTo>
                  <a:pt x="3436049" y="85928"/>
                </a:moveTo>
                <a:lnTo>
                  <a:pt x="3437630" y="88408"/>
                </a:lnTo>
                <a:lnTo>
                  <a:pt x="3442109" y="90046"/>
                </a:lnTo>
                <a:lnTo>
                  <a:pt x="3448501" y="90811"/>
                </a:lnTo>
                <a:lnTo>
                  <a:pt x="3455827" y="90675"/>
                </a:lnTo>
                <a:lnTo>
                  <a:pt x="3463102" y="89606"/>
                </a:lnTo>
                <a:lnTo>
                  <a:pt x="3457872" y="73935"/>
                </a:lnTo>
                <a:lnTo>
                  <a:pt x="3445503" y="78560"/>
                </a:lnTo>
                <a:lnTo>
                  <a:pt x="3438345" y="82635"/>
                </a:lnTo>
                <a:lnTo>
                  <a:pt x="3436049" y="85928"/>
                </a:lnTo>
                <a:close/>
              </a:path>
              <a:path w="6787784" h="928390">
                <a:moveTo>
                  <a:pt x="3415095" y="20023"/>
                </a:moveTo>
                <a:lnTo>
                  <a:pt x="3414336" y="62126"/>
                </a:lnTo>
                <a:lnTo>
                  <a:pt x="3414535" y="56762"/>
                </a:lnTo>
                <a:lnTo>
                  <a:pt x="3421094" y="56664"/>
                </a:lnTo>
                <a:lnTo>
                  <a:pt x="3415095" y="20023"/>
                </a:lnTo>
                <a:close/>
              </a:path>
              <a:path w="6787784" h="928390">
                <a:moveTo>
                  <a:pt x="3087431" y="79975"/>
                </a:moveTo>
                <a:lnTo>
                  <a:pt x="3083284" y="83089"/>
                </a:lnTo>
                <a:lnTo>
                  <a:pt x="3083710" y="92631"/>
                </a:lnTo>
                <a:lnTo>
                  <a:pt x="3086738" y="88890"/>
                </a:lnTo>
                <a:lnTo>
                  <a:pt x="3088683" y="84470"/>
                </a:lnTo>
                <a:lnTo>
                  <a:pt x="3089073" y="80967"/>
                </a:lnTo>
                <a:lnTo>
                  <a:pt x="3087431" y="79975"/>
                </a:lnTo>
                <a:close/>
              </a:path>
              <a:path w="6787784" h="928390">
                <a:moveTo>
                  <a:pt x="3083284" y="83089"/>
                </a:moveTo>
                <a:lnTo>
                  <a:pt x="3076307" y="91698"/>
                </a:lnTo>
                <a:lnTo>
                  <a:pt x="3080075" y="94099"/>
                </a:lnTo>
                <a:lnTo>
                  <a:pt x="3083710" y="92631"/>
                </a:lnTo>
                <a:lnTo>
                  <a:pt x="3083284" y="83089"/>
                </a:lnTo>
                <a:close/>
              </a:path>
              <a:path w="6787784" h="928390">
                <a:moveTo>
                  <a:pt x="3640409" y="72168"/>
                </a:moveTo>
                <a:lnTo>
                  <a:pt x="3652212" y="19143"/>
                </a:lnTo>
                <a:lnTo>
                  <a:pt x="3636673" y="19464"/>
                </a:lnTo>
                <a:lnTo>
                  <a:pt x="3632280" y="20635"/>
                </a:lnTo>
                <a:lnTo>
                  <a:pt x="3631750" y="88143"/>
                </a:lnTo>
                <a:lnTo>
                  <a:pt x="3637723" y="81817"/>
                </a:lnTo>
                <a:lnTo>
                  <a:pt x="3637713" y="75812"/>
                </a:lnTo>
                <a:lnTo>
                  <a:pt x="3640409" y="72168"/>
                </a:lnTo>
                <a:close/>
              </a:path>
              <a:path w="6787784" h="928390">
                <a:moveTo>
                  <a:pt x="3638049" y="83046"/>
                </a:moveTo>
                <a:lnTo>
                  <a:pt x="3637723" y="81817"/>
                </a:lnTo>
                <a:lnTo>
                  <a:pt x="3631750" y="88143"/>
                </a:lnTo>
                <a:lnTo>
                  <a:pt x="3651371" y="86727"/>
                </a:lnTo>
                <a:lnTo>
                  <a:pt x="3638049" y="83046"/>
                </a:lnTo>
                <a:close/>
              </a:path>
              <a:path w="6787784" h="928390">
                <a:moveTo>
                  <a:pt x="3617944" y="32816"/>
                </a:moveTo>
                <a:lnTo>
                  <a:pt x="3619255" y="35639"/>
                </a:lnTo>
                <a:lnTo>
                  <a:pt x="3623043" y="22868"/>
                </a:lnTo>
                <a:lnTo>
                  <a:pt x="3617388" y="23834"/>
                </a:lnTo>
                <a:lnTo>
                  <a:pt x="3614637" y="23740"/>
                </a:lnTo>
                <a:lnTo>
                  <a:pt x="3614260" y="29787"/>
                </a:lnTo>
                <a:lnTo>
                  <a:pt x="3617944" y="32816"/>
                </a:lnTo>
                <a:close/>
              </a:path>
              <a:path w="6787784" h="928390">
                <a:moveTo>
                  <a:pt x="3386756" y="841622"/>
                </a:moveTo>
                <a:lnTo>
                  <a:pt x="3388330" y="840546"/>
                </a:lnTo>
                <a:lnTo>
                  <a:pt x="3386691" y="836993"/>
                </a:lnTo>
                <a:lnTo>
                  <a:pt x="3382509" y="835393"/>
                </a:lnTo>
                <a:lnTo>
                  <a:pt x="3376672" y="833954"/>
                </a:lnTo>
                <a:lnTo>
                  <a:pt x="3375357" y="844145"/>
                </a:lnTo>
                <a:lnTo>
                  <a:pt x="3386756" y="841622"/>
                </a:lnTo>
                <a:close/>
              </a:path>
              <a:path w="6787784" h="928390">
                <a:moveTo>
                  <a:pt x="3354632" y="844315"/>
                </a:moveTo>
                <a:lnTo>
                  <a:pt x="3359302" y="840745"/>
                </a:lnTo>
                <a:lnTo>
                  <a:pt x="3367974" y="836378"/>
                </a:lnTo>
                <a:lnTo>
                  <a:pt x="3370962" y="838345"/>
                </a:lnTo>
                <a:lnTo>
                  <a:pt x="3374877" y="842200"/>
                </a:lnTo>
                <a:lnTo>
                  <a:pt x="3375357" y="844145"/>
                </a:lnTo>
                <a:lnTo>
                  <a:pt x="3376672" y="833954"/>
                </a:lnTo>
                <a:lnTo>
                  <a:pt x="3369623" y="832710"/>
                </a:lnTo>
                <a:lnTo>
                  <a:pt x="3361802" y="831696"/>
                </a:lnTo>
                <a:lnTo>
                  <a:pt x="3354632" y="844315"/>
                </a:lnTo>
                <a:close/>
              </a:path>
              <a:path w="6787784" h="928390">
                <a:moveTo>
                  <a:pt x="3353652" y="830944"/>
                </a:moveTo>
                <a:lnTo>
                  <a:pt x="3353248" y="847097"/>
                </a:lnTo>
                <a:lnTo>
                  <a:pt x="3354632" y="844315"/>
                </a:lnTo>
                <a:lnTo>
                  <a:pt x="3361802" y="831696"/>
                </a:lnTo>
                <a:lnTo>
                  <a:pt x="3353652" y="830944"/>
                </a:lnTo>
                <a:close/>
              </a:path>
              <a:path w="6787784" h="928390">
                <a:moveTo>
                  <a:pt x="3326574" y="831238"/>
                </a:moveTo>
                <a:lnTo>
                  <a:pt x="3323392" y="832305"/>
                </a:lnTo>
                <a:lnTo>
                  <a:pt x="3324422" y="835867"/>
                </a:lnTo>
                <a:lnTo>
                  <a:pt x="3329516" y="838428"/>
                </a:lnTo>
                <a:lnTo>
                  <a:pt x="3331632" y="830602"/>
                </a:lnTo>
                <a:lnTo>
                  <a:pt x="3326574" y="831238"/>
                </a:lnTo>
                <a:close/>
              </a:path>
              <a:path w="6787784" h="928390">
                <a:moveTo>
                  <a:pt x="3374912" y="844243"/>
                </a:moveTo>
                <a:lnTo>
                  <a:pt x="3366911" y="846626"/>
                </a:lnTo>
                <a:lnTo>
                  <a:pt x="3370661" y="849542"/>
                </a:lnTo>
                <a:lnTo>
                  <a:pt x="3374013" y="847809"/>
                </a:lnTo>
                <a:lnTo>
                  <a:pt x="3375656" y="845358"/>
                </a:lnTo>
                <a:lnTo>
                  <a:pt x="3375357" y="844145"/>
                </a:lnTo>
                <a:lnTo>
                  <a:pt x="3374912" y="844243"/>
                </a:lnTo>
                <a:close/>
              </a:path>
              <a:path w="6787784" h="928390">
                <a:moveTo>
                  <a:pt x="3366313" y="850548"/>
                </a:moveTo>
                <a:lnTo>
                  <a:pt x="3370661" y="849542"/>
                </a:lnTo>
                <a:lnTo>
                  <a:pt x="3366911" y="846626"/>
                </a:lnTo>
                <a:lnTo>
                  <a:pt x="3362343" y="848766"/>
                </a:lnTo>
                <a:lnTo>
                  <a:pt x="3362066" y="850794"/>
                </a:lnTo>
                <a:lnTo>
                  <a:pt x="3366313" y="850548"/>
                </a:lnTo>
                <a:close/>
              </a:path>
              <a:path w="6787784" h="928390">
                <a:moveTo>
                  <a:pt x="3369314" y="48331"/>
                </a:moveTo>
                <a:lnTo>
                  <a:pt x="3371868" y="46981"/>
                </a:lnTo>
                <a:lnTo>
                  <a:pt x="3369324" y="45382"/>
                </a:lnTo>
                <a:lnTo>
                  <a:pt x="3364397" y="44336"/>
                </a:lnTo>
                <a:lnTo>
                  <a:pt x="3359801" y="44639"/>
                </a:lnTo>
                <a:lnTo>
                  <a:pt x="3358947" y="48634"/>
                </a:lnTo>
                <a:lnTo>
                  <a:pt x="3369314" y="48331"/>
                </a:lnTo>
                <a:close/>
              </a:path>
              <a:path w="6787784" h="928390">
                <a:moveTo>
                  <a:pt x="3124035" y="13136"/>
                </a:moveTo>
                <a:lnTo>
                  <a:pt x="3119112" y="12255"/>
                </a:lnTo>
                <a:lnTo>
                  <a:pt x="3120936" y="21147"/>
                </a:lnTo>
                <a:lnTo>
                  <a:pt x="3123986" y="19230"/>
                </a:lnTo>
                <a:lnTo>
                  <a:pt x="3126200" y="17421"/>
                </a:lnTo>
                <a:lnTo>
                  <a:pt x="3126604" y="14324"/>
                </a:lnTo>
                <a:lnTo>
                  <a:pt x="3124035" y="13136"/>
                </a:lnTo>
                <a:close/>
              </a:path>
              <a:path w="6787784" h="928390">
                <a:moveTo>
                  <a:pt x="3107959" y="28892"/>
                </a:moveTo>
                <a:lnTo>
                  <a:pt x="3110561" y="27044"/>
                </a:lnTo>
                <a:lnTo>
                  <a:pt x="3113844" y="25104"/>
                </a:lnTo>
                <a:lnTo>
                  <a:pt x="3117428" y="23122"/>
                </a:lnTo>
                <a:lnTo>
                  <a:pt x="3120936" y="21147"/>
                </a:lnTo>
                <a:lnTo>
                  <a:pt x="3119112" y="12255"/>
                </a:lnTo>
                <a:lnTo>
                  <a:pt x="3111458" y="11730"/>
                </a:lnTo>
                <a:lnTo>
                  <a:pt x="3107959" y="28892"/>
                </a:lnTo>
                <a:close/>
              </a:path>
              <a:path w="6787784" h="928390">
                <a:moveTo>
                  <a:pt x="3107803" y="13216"/>
                </a:moveTo>
                <a:lnTo>
                  <a:pt x="3102779" y="71294"/>
                </a:lnTo>
                <a:lnTo>
                  <a:pt x="3106314" y="32114"/>
                </a:lnTo>
                <a:lnTo>
                  <a:pt x="3107959" y="28892"/>
                </a:lnTo>
                <a:lnTo>
                  <a:pt x="3111458" y="11730"/>
                </a:lnTo>
                <a:lnTo>
                  <a:pt x="3107803" y="13216"/>
                </a:lnTo>
                <a:close/>
              </a:path>
              <a:path w="6787784" h="928390">
                <a:moveTo>
                  <a:pt x="3014394" y="65636"/>
                </a:moveTo>
                <a:lnTo>
                  <a:pt x="3006979" y="78272"/>
                </a:lnTo>
                <a:lnTo>
                  <a:pt x="3008925" y="86064"/>
                </a:lnTo>
                <a:lnTo>
                  <a:pt x="3011843" y="92433"/>
                </a:lnTo>
                <a:lnTo>
                  <a:pt x="3014394" y="65636"/>
                </a:lnTo>
                <a:close/>
              </a:path>
              <a:path w="6787784" h="928390">
                <a:moveTo>
                  <a:pt x="3169088" y="14934"/>
                </a:moveTo>
                <a:lnTo>
                  <a:pt x="3159001" y="9667"/>
                </a:lnTo>
                <a:lnTo>
                  <a:pt x="3160244" y="72690"/>
                </a:lnTo>
                <a:lnTo>
                  <a:pt x="3162768" y="76108"/>
                </a:lnTo>
                <a:lnTo>
                  <a:pt x="3165585" y="81301"/>
                </a:lnTo>
                <a:lnTo>
                  <a:pt x="3169088" y="14934"/>
                </a:lnTo>
                <a:close/>
              </a:path>
              <a:path w="6787784" h="928390">
                <a:moveTo>
                  <a:pt x="3159001" y="9667"/>
                </a:moveTo>
                <a:lnTo>
                  <a:pt x="3151351" y="10749"/>
                </a:lnTo>
                <a:lnTo>
                  <a:pt x="3145320" y="16015"/>
                </a:lnTo>
                <a:lnTo>
                  <a:pt x="3140088" y="23300"/>
                </a:lnTo>
                <a:lnTo>
                  <a:pt x="3134834" y="30438"/>
                </a:lnTo>
                <a:lnTo>
                  <a:pt x="3144956" y="71656"/>
                </a:lnTo>
                <a:lnTo>
                  <a:pt x="3160244" y="72690"/>
                </a:lnTo>
                <a:lnTo>
                  <a:pt x="3159001" y="9667"/>
                </a:lnTo>
                <a:close/>
              </a:path>
              <a:path w="6787784" h="928390">
                <a:moveTo>
                  <a:pt x="3134030" y="72337"/>
                </a:moveTo>
                <a:lnTo>
                  <a:pt x="3144956" y="71656"/>
                </a:lnTo>
                <a:lnTo>
                  <a:pt x="3134834" y="30438"/>
                </a:lnTo>
                <a:lnTo>
                  <a:pt x="3128739" y="35262"/>
                </a:lnTo>
                <a:lnTo>
                  <a:pt x="3127883" y="35260"/>
                </a:lnTo>
                <a:lnTo>
                  <a:pt x="3126617" y="74382"/>
                </a:lnTo>
                <a:lnTo>
                  <a:pt x="3134030" y="72337"/>
                </a:lnTo>
                <a:close/>
              </a:path>
              <a:path w="6787784" h="928390">
                <a:moveTo>
                  <a:pt x="3108229" y="95657"/>
                </a:moveTo>
                <a:lnTo>
                  <a:pt x="3112442" y="92794"/>
                </a:lnTo>
                <a:lnTo>
                  <a:pt x="3115061" y="89190"/>
                </a:lnTo>
                <a:lnTo>
                  <a:pt x="3116937" y="85196"/>
                </a:lnTo>
                <a:lnTo>
                  <a:pt x="3118921" y="81163"/>
                </a:lnTo>
                <a:lnTo>
                  <a:pt x="3121864" y="77441"/>
                </a:lnTo>
                <a:lnTo>
                  <a:pt x="3126617" y="74382"/>
                </a:lnTo>
                <a:lnTo>
                  <a:pt x="3127883" y="35260"/>
                </a:lnTo>
                <a:lnTo>
                  <a:pt x="3118436" y="35010"/>
                </a:lnTo>
                <a:lnTo>
                  <a:pt x="3115339" y="72276"/>
                </a:lnTo>
                <a:lnTo>
                  <a:pt x="3114122" y="73860"/>
                </a:lnTo>
                <a:lnTo>
                  <a:pt x="3108229" y="95657"/>
                </a:lnTo>
                <a:close/>
              </a:path>
              <a:path w="6787784" h="928390">
                <a:moveTo>
                  <a:pt x="3106314" y="32114"/>
                </a:moveTo>
                <a:lnTo>
                  <a:pt x="3107244" y="71342"/>
                </a:lnTo>
                <a:lnTo>
                  <a:pt x="3111840" y="71693"/>
                </a:lnTo>
                <a:lnTo>
                  <a:pt x="3115339" y="72276"/>
                </a:lnTo>
                <a:lnTo>
                  <a:pt x="3118436" y="35010"/>
                </a:lnTo>
                <a:lnTo>
                  <a:pt x="3111945" y="34369"/>
                </a:lnTo>
                <a:lnTo>
                  <a:pt x="3108031" y="33387"/>
                </a:lnTo>
                <a:lnTo>
                  <a:pt x="3106314" y="32114"/>
                </a:lnTo>
                <a:close/>
              </a:path>
              <a:path w="6787784" h="928390">
                <a:moveTo>
                  <a:pt x="3259057" y="92174"/>
                </a:moveTo>
                <a:lnTo>
                  <a:pt x="3262111" y="90471"/>
                </a:lnTo>
                <a:lnTo>
                  <a:pt x="3265608" y="88331"/>
                </a:lnTo>
                <a:lnTo>
                  <a:pt x="3269328" y="85974"/>
                </a:lnTo>
                <a:lnTo>
                  <a:pt x="3269088" y="72821"/>
                </a:lnTo>
                <a:lnTo>
                  <a:pt x="3268596" y="73399"/>
                </a:lnTo>
                <a:lnTo>
                  <a:pt x="3262381" y="80908"/>
                </a:lnTo>
                <a:lnTo>
                  <a:pt x="3259057" y="92174"/>
                </a:lnTo>
                <a:close/>
              </a:path>
              <a:path w="6787784" h="928390">
                <a:moveTo>
                  <a:pt x="3259057" y="92174"/>
                </a:moveTo>
                <a:lnTo>
                  <a:pt x="3262381" y="80908"/>
                </a:lnTo>
                <a:lnTo>
                  <a:pt x="3258151" y="86442"/>
                </a:lnTo>
                <a:lnTo>
                  <a:pt x="3255684" y="90221"/>
                </a:lnTo>
                <a:lnTo>
                  <a:pt x="3255163" y="93390"/>
                </a:lnTo>
                <a:lnTo>
                  <a:pt x="3259057" y="92174"/>
                </a:lnTo>
                <a:close/>
              </a:path>
              <a:path w="6787784" h="928390">
                <a:moveTo>
                  <a:pt x="3189422" y="93931"/>
                </a:moveTo>
                <a:lnTo>
                  <a:pt x="3192079" y="95959"/>
                </a:lnTo>
                <a:lnTo>
                  <a:pt x="3199215" y="95624"/>
                </a:lnTo>
                <a:lnTo>
                  <a:pt x="3205657" y="94495"/>
                </a:lnTo>
                <a:lnTo>
                  <a:pt x="3205448" y="79228"/>
                </a:lnTo>
                <a:lnTo>
                  <a:pt x="3200910" y="83780"/>
                </a:lnTo>
                <a:lnTo>
                  <a:pt x="3193967" y="89276"/>
                </a:lnTo>
                <a:lnTo>
                  <a:pt x="3189422" y="93931"/>
                </a:lnTo>
                <a:close/>
              </a:path>
              <a:path w="6787784" h="928390">
                <a:moveTo>
                  <a:pt x="3202912" y="9769"/>
                </a:moveTo>
                <a:lnTo>
                  <a:pt x="3194556" y="10983"/>
                </a:lnTo>
                <a:lnTo>
                  <a:pt x="3201380" y="17891"/>
                </a:lnTo>
                <a:lnTo>
                  <a:pt x="3206228" y="14064"/>
                </a:lnTo>
                <a:lnTo>
                  <a:pt x="3207637" y="10518"/>
                </a:lnTo>
                <a:lnTo>
                  <a:pt x="3202912" y="9769"/>
                </a:lnTo>
                <a:close/>
              </a:path>
              <a:path w="6787784" h="928390">
                <a:moveTo>
                  <a:pt x="3101356" y="86757"/>
                </a:moveTo>
                <a:lnTo>
                  <a:pt x="3101572" y="97428"/>
                </a:lnTo>
                <a:lnTo>
                  <a:pt x="3108229" y="95657"/>
                </a:lnTo>
                <a:lnTo>
                  <a:pt x="3114122" y="73860"/>
                </a:lnTo>
                <a:lnTo>
                  <a:pt x="3106944" y="74722"/>
                </a:lnTo>
                <a:lnTo>
                  <a:pt x="3107756" y="80205"/>
                </a:lnTo>
                <a:lnTo>
                  <a:pt x="3107418" y="85341"/>
                </a:lnTo>
                <a:lnTo>
                  <a:pt x="3101356" y="86757"/>
                </a:lnTo>
                <a:close/>
              </a:path>
              <a:path w="6787784" h="928390">
                <a:moveTo>
                  <a:pt x="3104737" y="80908"/>
                </a:moveTo>
                <a:lnTo>
                  <a:pt x="3107756" y="80205"/>
                </a:lnTo>
                <a:lnTo>
                  <a:pt x="3106944" y="74722"/>
                </a:lnTo>
                <a:lnTo>
                  <a:pt x="3102488" y="73657"/>
                </a:lnTo>
                <a:lnTo>
                  <a:pt x="3101543" y="84182"/>
                </a:lnTo>
                <a:lnTo>
                  <a:pt x="3104737" y="80908"/>
                </a:lnTo>
                <a:close/>
              </a:path>
              <a:path w="6787784" h="928390">
                <a:moveTo>
                  <a:pt x="3727889" y="92701"/>
                </a:moveTo>
                <a:lnTo>
                  <a:pt x="3724252" y="95668"/>
                </a:lnTo>
                <a:lnTo>
                  <a:pt x="3726122" y="96864"/>
                </a:lnTo>
                <a:lnTo>
                  <a:pt x="3731808" y="94255"/>
                </a:lnTo>
                <a:lnTo>
                  <a:pt x="3727889" y="92701"/>
                </a:lnTo>
                <a:close/>
              </a:path>
              <a:path w="6787784" h="928390">
                <a:moveTo>
                  <a:pt x="4071161" y="84784"/>
                </a:moveTo>
                <a:lnTo>
                  <a:pt x="4072927" y="83377"/>
                </a:lnTo>
                <a:lnTo>
                  <a:pt x="4068224" y="82555"/>
                </a:lnTo>
                <a:lnTo>
                  <a:pt x="4060763" y="84149"/>
                </a:lnTo>
                <a:lnTo>
                  <a:pt x="4059217" y="84947"/>
                </a:lnTo>
                <a:lnTo>
                  <a:pt x="4071161" y="84784"/>
                </a:lnTo>
                <a:close/>
              </a:path>
              <a:path w="6787784" h="928390">
                <a:moveTo>
                  <a:pt x="4232781" y="95640"/>
                </a:moveTo>
                <a:lnTo>
                  <a:pt x="4235326" y="96300"/>
                </a:lnTo>
                <a:lnTo>
                  <a:pt x="4239424" y="96573"/>
                </a:lnTo>
                <a:lnTo>
                  <a:pt x="4244123" y="96475"/>
                </a:lnTo>
                <a:lnTo>
                  <a:pt x="4248468" y="96024"/>
                </a:lnTo>
                <a:lnTo>
                  <a:pt x="4251507" y="95236"/>
                </a:lnTo>
                <a:lnTo>
                  <a:pt x="4249852" y="92716"/>
                </a:lnTo>
                <a:lnTo>
                  <a:pt x="4244001" y="91174"/>
                </a:lnTo>
                <a:lnTo>
                  <a:pt x="4236165" y="93094"/>
                </a:lnTo>
                <a:lnTo>
                  <a:pt x="4232781" y="95640"/>
                </a:lnTo>
                <a:close/>
              </a:path>
              <a:path w="6787784" h="928390">
                <a:moveTo>
                  <a:pt x="4040143" y="96339"/>
                </a:moveTo>
                <a:lnTo>
                  <a:pt x="4044833" y="96572"/>
                </a:lnTo>
                <a:lnTo>
                  <a:pt x="4049088" y="96284"/>
                </a:lnTo>
                <a:lnTo>
                  <a:pt x="4051905" y="95405"/>
                </a:lnTo>
                <a:lnTo>
                  <a:pt x="4052280" y="93863"/>
                </a:lnTo>
                <a:lnTo>
                  <a:pt x="4049207" y="91588"/>
                </a:lnTo>
                <a:lnTo>
                  <a:pt x="4045345" y="89863"/>
                </a:lnTo>
                <a:lnTo>
                  <a:pt x="4040143" y="96339"/>
                </a:lnTo>
                <a:close/>
              </a:path>
              <a:path w="6787784" h="928390">
                <a:moveTo>
                  <a:pt x="4037136" y="91630"/>
                </a:moveTo>
                <a:lnTo>
                  <a:pt x="4033516" y="93232"/>
                </a:lnTo>
                <a:lnTo>
                  <a:pt x="4036024" y="95658"/>
                </a:lnTo>
                <a:lnTo>
                  <a:pt x="4040143" y="96339"/>
                </a:lnTo>
                <a:lnTo>
                  <a:pt x="4045345" y="89863"/>
                </a:lnTo>
                <a:lnTo>
                  <a:pt x="4037136" y="91630"/>
                </a:lnTo>
                <a:close/>
              </a:path>
              <a:path w="6787784" h="928390">
                <a:moveTo>
                  <a:pt x="3842330" y="94388"/>
                </a:moveTo>
                <a:lnTo>
                  <a:pt x="3843862" y="90686"/>
                </a:lnTo>
                <a:lnTo>
                  <a:pt x="3841055" y="88263"/>
                </a:lnTo>
                <a:lnTo>
                  <a:pt x="3835637" y="92495"/>
                </a:lnTo>
                <a:lnTo>
                  <a:pt x="3834731" y="93993"/>
                </a:lnTo>
                <a:lnTo>
                  <a:pt x="3842330" y="94388"/>
                </a:lnTo>
                <a:close/>
              </a:path>
              <a:path w="6787784" h="928390">
                <a:moveTo>
                  <a:pt x="3843484" y="17658"/>
                </a:moveTo>
                <a:lnTo>
                  <a:pt x="3835816" y="18415"/>
                </a:lnTo>
                <a:lnTo>
                  <a:pt x="3839256" y="77663"/>
                </a:lnTo>
                <a:lnTo>
                  <a:pt x="3844000" y="85076"/>
                </a:lnTo>
                <a:lnTo>
                  <a:pt x="3850436" y="87015"/>
                </a:lnTo>
                <a:lnTo>
                  <a:pt x="3854093" y="88903"/>
                </a:lnTo>
                <a:lnTo>
                  <a:pt x="3854299" y="92776"/>
                </a:lnTo>
                <a:lnTo>
                  <a:pt x="3854144" y="66933"/>
                </a:lnTo>
                <a:lnTo>
                  <a:pt x="3847048" y="65802"/>
                </a:lnTo>
                <a:lnTo>
                  <a:pt x="3841368" y="62572"/>
                </a:lnTo>
                <a:lnTo>
                  <a:pt x="3838753" y="58260"/>
                </a:lnTo>
                <a:lnTo>
                  <a:pt x="3843484" y="17658"/>
                </a:lnTo>
                <a:close/>
              </a:path>
              <a:path w="6787784" h="928390">
                <a:moveTo>
                  <a:pt x="3834738" y="73208"/>
                </a:moveTo>
                <a:lnTo>
                  <a:pt x="3839256" y="77663"/>
                </a:lnTo>
                <a:lnTo>
                  <a:pt x="3835816" y="18415"/>
                </a:lnTo>
                <a:lnTo>
                  <a:pt x="3832463" y="17590"/>
                </a:lnTo>
                <a:lnTo>
                  <a:pt x="3831198" y="16641"/>
                </a:lnTo>
                <a:lnTo>
                  <a:pt x="3830927" y="12819"/>
                </a:lnTo>
                <a:lnTo>
                  <a:pt x="3826502" y="71615"/>
                </a:lnTo>
                <a:lnTo>
                  <a:pt x="3834738" y="73208"/>
                </a:lnTo>
                <a:close/>
              </a:path>
              <a:path w="6787784" h="928390">
                <a:moveTo>
                  <a:pt x="3812749" y="84030"/>
                </a:moveTo>
                <a:lnTo>
                  <a:pt x="3812961" y="82667"/>
                </a:lnTo>
                <a:lnTo>
                  <a:pt x="3818068" y="74298"/>
                </a:lnTo>
                <a:lnTo>
                  <a:pt x="3826502" y="71615"/>
                </a:lnTo>
                <a:lnTo>
                  <a:pt x="3830927" y="12819"/>
                </a:lnTo>
                <a:lnTo>
                  <a:pt x="3824629" y="14410"/>
                </a:lnTo>
                <a:lnTo>
                  <a:pt x="3815114" y="15036"/>
                </a:lnTo>
                <a:lnTo>
                  <a:pt x="3812749" y="84030"/>
                </a:lnTo>
                <a:close/>
              </a:path>
              <a:path w="6787784" h="928390">
                <a:moveTo>
                  <a:pt x="3815114" y="15036"/>
                </a:moveTo>
                <a:lnTo>
                  <a:pt x="3800739" y="14155"/>
                </a:lnTo>
                <a:lnTo>
                  <a:pt x="3801176" y="82194"/>
                </a:lnTo>
                <a:lnTo>
                  <a:pt x="3801406" y="85788"/>
                </a:lnTo>
                <a:lnTo>
                  <a:pt x="3801660" y="88928"/>
                </a:lnTo>
                <a:lnTo>
                  <a:pt x="3802207" y="91220"/>
                </a:lnTo>
                <a:lnTo>
                  <a:pt x="3805267" y="91684"/>
                </a:lnTo>
                <a:lnTo>
                  <a:pt x="3808320" y="89069"/>
                </a:lnTo>
                <a:lnTo>
                  <a:pt x="3812749" y="84030"/>
                </a:lnTo>
                <a:lnTo>
                  <a:pt x="3815114" y="15036"/>
                </a:lnTo>
                <a:close/>
              </a:path>
              <a:path w="6787784" h="928390">
                <a:moveTo>
                  <a:pt x="3797922" y="72625"/>
                </a:moveTo>
                <a:lnTo>
                  <a:pt x="3799704" y="75218"/>
                </a:lnTo>
                <a:lnTo>
                  <a:pt x="3800699" y="78539"/>
                </a:lnTo>
                <a:lnTo>
                  <a:pt x="3801176" y="82194"/>
                </a:lnTo>
                <a:lnTo>
                  <a:pt x="3800739" y="14155"/>
                </a:lnTo>
                <a:lnTo>
                  <a:pt x="3799820" y="13096"/>
                </a:lnTo>
                <a:lnTo>
                  <a:pt x="3797922" y="72625"/>
                </a:lnTo>
                <a:close/>
              </a:path>
              <a:path w="6787784" h="928390">
                <a:moveTo>
                  <a:pt x="3795449" y="9249"/>
                </a:moveTo>
                <a:lnTo>
                  <a:pt x="3793089" y="9819"/>
                </a:lnTo>
                <a:lnTo>
                  <a:pt x="3795081" y="71154"/>
                </a:lnTo>
                <a:lnTo>
                  <a:pt x="3797922" y="72625"/>
                </a:lnTo>
                <a:lnTo>
                  <a:pt x="3799820" y="13096"/>
                </a:lnTo>
                <a:lnTo>
                  <a:pt x="3795449" y="9249"/>
                </a:lnTo>
                <a:close/>
              </a:path>
              <a:path w="6787784" h="928390">
                <a:moveTo>
                  <a:pt x="3766805" y="85078"/>
                </a:moveTo>
                <a:lnTo>
                  <a:pt x="3767726" y="84363"/>
                </a:lnTo>
                <a:lnTo>
                  <a:pt x="3777505" y="77409"/>
                </a:lnTo>
                <a:lnTo>
                  <a:pt x="3785143" y="73152"/>
                </a:lnTo>
                <a:lnTo>
                  <a:pt x="3790912" y="71198"/>
                </a:lnTo>
                <a:lnTo>
                  <a:pt x="3795081" y="71154"/>
                </a:lnTo>
                <a:lnTo>
                  <a:pt x="3793089" y="9819"/>
                </a:lnTo>
                <a:lnTo>
                  <a:pt x="3791353" y="13264"/>
                </a:lnTo>
                <a:lnTo>
                  <a:pt x="3788855" y="18039"/>
                </a:lnTo>
                <a:lnTo>
                  <a:pt x="3784210" y="22600"/>
                </a:lnTo>
                <a:lnTo>
                  <a:pt x="3776031" y="25403"/>
                </a:lnTo>
                <a:lnTo>
                  <a:pt x="3766805" y="85078"/>
                </a:lnTo>
                <a:close/>
              </a:path>
              <a:path w="6787784" h="928390">
                <a:moveTo>
                  <a:pt x="3762931" y="24905"/>
                </a:moveTo>
                <a:lnTo>
                  <a:pt x="3765117" y="20824"/>
                </a:lnTo>
                <a:lnTo>
                  <a:pt x="3766252" y="5746"/>
                </a:lnTo>
                <a:lnTo>
                  <a:pt x="3762483" y="5548"/>
                </a:lnTo>
                <a:lnTo>
                  <a:pt x="3759866" y="90048"/>
                </a:lnTo>
                <a:lnTo>
                  <a:pt x="3766805" y="85078"/>
                </a:lnTo>
                <a:lnTo>
                  <a:pt x="3776031" y="25403"/>
                </a:lnTo>
                <a:lnTo>
                  <a:pt x="3762931" y="24905"/>
                </a:lnTo>
                <a:close/>
              </a:path>
              <a:path w="6787784" h="928390">
                <a:moveTo>
                  <a:pt x="3759866" y="90048"/>
                </a:moveTo>
                <a:lnTo>
                  <a:pt x="3762483" y="5548"/>
                </a:lnTo>
                <a:lnTo>
                  <a:pt x="3757661" y="7084"/>
                </a:lnTo>
                <a:lnTo>
                  <a:pt x="3755754" y="74399"/>
                </a:lnTo>
                <a:lnTo>
                  <a:pt x="3755675" y="78831"/>
                </a:lnTo>
                <a:lnTo>
                  <a:pt x="3754757" y="83086"/>
                </a:lnTo>
                <a:lnTo>
                  <a:pt x="3751449" y="91164"/>
                </a:lnTo>
                <a:lnTo>
                  <a:pt x="3759866" y="90048"/>
                </a:lnTo>
                <a:close/>
              </a:path>
              <a:path w="6787784" h="928390">
                <a:moveTo>
                  <a:pt x="3754757" y="83086"/>
                </a:moveTo>
                <a:lnTo>
                  <a:pt x="3751218" y="84087"/>
                </a:lnTo>
                <a:lnTo>
                  <a:pt x="3749004" y="77343"/>
                </a:lnTo>
                <a:lnTo>
                  <a:pt x="3743219" y="36852"/>
                </a:lnTo>
                <a:lnTo>
                  <a:pt x="3739058" y="44000"/>
                </a:lnTo>
                <a:lnTo>
                  <a:pt x="3742539" y="89823"/>
                </a:lnTo>
                <a:lnTo>
                  <a:pt x="3751449" y="91164"/>
                </a:lnTo>
                <a:lnTo>
                  <a:pt x="3754757" y="83086"/>
                </a:lnTo>
                <a:close/>
              </a:path>
              <a:path w="6787784" h="928390">
                <a:moveTo>
                  <a:pt x="3729704" y="36507"/>
                </a:moveTo>
                <a:lnTo>
                  <a:pt x="3726451" y="39488"/>
                </a:lnTo>
                <a:lnTo>
                  <a:pt x="3727173" y="85360"/>
                </a:lnTo>
                <a:lnTo>
                  <a:pt x="3734119" y="87423"/>
                </a:lnTo>
                <a:lnTo>
                  <a:pt x="3734953" y="34715"/>
                </a:lnTo>
                <a:lnTo>
                  <a:pt x="3729704" y="36507"/>
                </a:lnTo>
                <a:close/>
              </a:path>
              <a:path w="6787784" h="928390">
                <a:moveTo>
                  <a:pt x="3831198" y="16641"/>
                </a:moveTo>
                <a:lnTo>
                  <a:pt x="3833812" y="16190"/>
                </a:lnTo>
                <a:lnTo>
                  <a:pt x="3838325" y="16151"/>
                </a:lnTo>
                <a:lnTo>
                  <a:pt x="3842760" y="16440"/>
                </a:lnTo>
                <a:lnTo>
                  <a:pt x="3843484" y="17658"/>
                </a:lnTo>
                <a:lnTo>
                  <a:pt x="3840854" y="53886"/>
                </a:lnTo>
                <a:lnTo>
                  <a:pt x="3849323" y="50469"/>
                </a:lnTo>
                <a:lnTo>
                  <a:pt x="3846945" y="7715"/>
                </a:lnTo>
                <a:lnTo>
                  <a:pt x="3840442" y="8927"/>
                </a:lnTo>
                <a:lnTo>
                  <a:pt x="3835650" y="10810"/>
                </a:lnTo>
                <a:lnTo>
                  <a:pt x="3831198" y="16641"/>
                </a:lnTo>
                <a:close/>
              </a:path>
              <a:path w="6787784" h="928390">
                <a:moveTo>
                  <a:pt x="3875118" y="84225"/>
                </a:moveTo>
                <a:lnTo>
                  <a:pt x="3867606" y="81631"/>
                </a:lnTo>
                <a:lnTo>
                  <a:pt x="3863466" y="79347"/>
                </a:lnTo>
                <a:lnTo>
                  <a:pt x="3863662" y="75695"/>
                </a:lnTo>
                <a:lnTo>
                  <a:pt x="3867181" y="74319"/>
                </a:lnTo>
                <a:lnTo>
                  <a:pt x="3867993" y="16875"/>
                </a:lnTo>
                <a:lnTo>
                  <a:pt x="3863546" y="15074"/>
                </a:lnTo>
                <a:lnTo>
                  <a:pt x="3860181" y="7994"/>
                </a:lnTo>
                <a:lnTo>
                  <a:pt x="3865494" y="52266"/>
                </a:lnTo>
                <a:lnTo>
                  <a:pt x="3866327" y="57876"/>
                </a:lnTo>
                <a:lnTo>
                  <a:pt x="3865975" y="58819"/>
                </a:lnTo>
                <a:lnTo>
                  <a:pt x="3861003" y="64945"/>
                </a:lnTo>
                <a:lnTo>
                  <a:pt x="3864924" y="88040"/>
                </a:lnTo>
                <a:lnTo>
                  <a:pt x="3875118" y="84225"/>
                </a:lnTo>
                <a:close/>
              </a:path>
              <a:path w="6787784" h="928390">
                <a:moveTo>
                  <a:pt x="3861003" y="64945"/>
                </a:moveTo>
                <a:lnTo>
                  <a:pt x="3854144" y="66933"/>
                </a:lnTo>
                <a:lnTo>
                  <a:pt x="3854299" y="92776"/>
                </a:lnTo>
                <a:lnTo>
                  <a:pt x="3858192" y="90859"/>
                </a:lnTo>
                <a:lnTo>
                  <a:pt x="3864924" y="88040"/>
                </a:lnTo>
                <a:lnTo>
                  <a:pt x="3861003" y="64945"/>
                </a:lnTo>
                <a:close/>
              </a:path>
              <a:path w="6787784" h="928390">
                <a:moveTo>
                  <a:pt x="3889040" y="9226"/>
                </a:moveTo>
                <a:lnTo>
                  <a:pt x="3883886" y="11254"/>
                </a:lnTo>
                <a:lnTo>
                  <a:pt x="3882783" y="18496"/>
                </a:lnTo>
                <a:lnTo>
                  <a:pt x="3882676" y="19201"/>
                </a:lnTo>
                <a:lnTo>
                  <a:pt x="3881059" y="11161"/>
                </a:lnTo>
                <a:lnTo>
                  <a:pt x="3877426" y="12862"/>
                </a:lnTo>
                <a:lnTo>
                  <a:pt x="3872845" y="15452"/>
                </a:lnTo>
                <a:lnTo>
                  <a:pt x="3879017" y="72447"/>
                </a:lnTo>
                <a:lnTo>
                  <a:pt x="3886515" y="71942"/>
                </a:lnTo>
                <a:lnTo>
                  <a:pt x="3882776" y="18650"/>
                </a:lnTo>
                <a:lnTo>
                  <a:pt x="3886515" y="71942"/>
                </a:lnTo>
                <a:lnTo>
                  <a:pt x="3889040" y="9226"/>
                </a:lnTo>
                <a:close/>
              </a:path>
              <a:path w="6787784" h="928390">
                <a:moveTo>
                  <a:pt x="3883068" y="12405"/>
                </a:moveTo>
                <a:lnTo>
                  <a:pt x="3881059" y="11161"/>
                </a:lnTo>
                <a:lnTo>
                  <a:pt x="3882676" y="19201"/>
                </a:lnTo>
                <a:lnTo>
                  <a:pt x="3882783" y="18496"/>
                </a:lnTo>
                <a:lnTo>
                  <a:pt x="3883068" y="12405"/>
                </a:lnTo>
                <a:close/>
              </a:path>
              <a:path w="6787784" h="928390">
                <a:moveTo>
                  <a:pt x="3926212" y="87700"/>
                </a:moveTo>
                <a:lnTo>
                  <a:pt x="3915101" y="92026"/>
                </a:lnTo>
                <a:lnTo>
                  <a:pt x="3912840" y="89536"/>
                </a:lnTo>
                <a:lnTo>
                  <a:pt x="3911506" y="85804"/>
                </a:lnTo>
                <a:lnTo>
                  <a:pt x="3912156" y="84250"/>
                </a:lnTo>
                <a:lnTo>
                  <a:pt x="3899226" y="86782"/>
                </a:lnTo>
                <a:lnTo>
                  <a:pt x="3902435" y="93802"/>
                </a:lnTo>
                <a:lnTo>
                  <a:pt x="3908506" y="95189"/>
                </a:lnTo>
                <a:lnTo>
                  <a:pt x="3915753" y="96344"/>
                </a:lnTo>
                <a:lnTo>
                  <a:pt x="3926212" y="87700"/>
                </a:lnTo>
                <a:close/>
              </a:path>
              <a:path w="6787784" h="928390">
                <a:moveTo>
                  <a:pt x="3899226" y="86782"/>
                </a:moveTo>
                <a:lnTo>
                  <a:pt x="3896050" y="88629"/>
                </a:lnTo>
                <a:lnTo>
                  <a:pt x="3898017" y="92222"/>
                </a:lnTo>
                <a:lnTo>
                  <a:pt x="3902435" y="93802"/>
                </a:lnTo>
                <a:lnTo>
                  <a:pt x="3899226" y="86782"/>
                </a:lnTo>
                <a:close/>
              </a:path>
              <a:path w="6787784" h="928390">
                <a:moveTo>
                  <a:pt x="4301325" y="13759"/>
                </a:moveTo>
                <a:lnTo>
                  <a:pt x="4297615" y="9641"/>
                </a:lnTo>
                <a:lnTo>
                  <a:pt x="4300190" y="28814"/>
                </a:lnTo>
                <a:lnTo>
                  <a:pt x="4300699" y="26168"/>
                </a:lnTo>
                <a:lnTo>
                  <a:pt x="4301294" y="23113"/>
                </a:lnTo>
                <a:lnTo>
                  <a:pt x="4301748" y="19874"/>
                </a:lnTo>
                <a:lnTo>
                  <a:pt x="4301834" y="16680"/>
                </a:lnTo>
                <a:lnTo>
                  <a:pt x="4301325" y="13759"/>
                </a:lnTo>
                <a:close/>
              </a:path>
              <a:path w="6787784" h="928390">
                <a:moveTo>
                  <a:pt x="4311666" y="23330"/>
                </a:moveTo>
                <a:lnTo>
                  <a:pt x="4306888" y="27924"/>
                </a:lnTo>
                <a:lnTo>
                  <a:pt x="4303559" y="30742"/>
                </a:lnTo>
                <a:lnTo>
                  <a:pt x="4300340" y="31963"/>
                </a:lnTo>
                <a:lnTo>
                  <a:pt x="4300190" y="28814"/>
                </a:lnTo>
                <a:lnTo>
                  <a:pt x="4297615" y="9641"/>
                </a:lnTo>
                <a:lnTo>
                  <a:pt x="4299685" y="68281"/>
                </a:lnTo>
                <a:lnTo>
                  <a:pt x="4302876" y="67044"/>
                </a:lnTo>
                <a:lnTo>
                  <a:pt x="4307337" y="81154"/>
                </a:lnTo>
                <a:lnTo>
                  <a:pt x="4311666" y="23330"/>
                </a:lnTo>
                <a:close/>
              </a:path>
              <a:path w="6787784" h="928390">
                <a:moveTo>
                  <a:pt x="4288936" y="74623"/>
                </a:moveTo>
                <a:lnTo>
                  <a:pt x="4292916" y="72162"/>
                </a:lnTo>
                <a:lnTo>
                  <a:pt x="4296598" y="69985"/>
                </a:lnTo>
                <a:lnTo>
                  <a:pt x="4299685" y="68281"/>
                </a:lnTo>
                <a:lnTo>
                  <a:pt x="4297615" y="9641"/>
                </a:lnTo>
                <a:lnTo>
                  <a:pt x="4293959" y="8900"/>
                </a:lnTo>
                <a:lnTo>
                  <a:pt x="4288936" y="74623"/>
                </a:lnTo>
                <a:close/>
              </a:path>
              <a:path w="6787784" h="928390">
                <a:moveTo>
                  <a:pt x="4278200" y="81828"/>
                </a:moveTo>
                <a:lnTo>
                  <a:pt x="4281280" y="79644"/>
                </a:lnTo>
                <a:lnTo>
                  <a:pt x="4284958" y="77180"/>
                </a:lnTo>
                <a:lnTo>
                  <a:pt x="4288936" y="74623"/>
                </a:lnTo>
                <a:lnTo>
                  <a:pt x="4293959" y="8900"/>
                </a:lnTo>
                <a:lnTo>
                  <a:pt x="4288799" y="9341"/>
                </a:lnTo>
                <a:lnTo>
                  <a:pt x="4281909" y="11192"/>
                </a:lnTo>
                <a:lnTo>
                  <a:pt x="4278200" y="81828"/>
                </a:lnTo>
                <a:close/>
              </a:path>
              <a:path w="6787784" h="928390">
                <a:moveTo>
                  <a:pt x="4278200" y="81828"/>
                </a:moveTo>
                <a:lnTo>
                  <a:pt x="4281909" y="11192"/>
                </a:lnTo>
                <a:lnTo>
                  <a:pt x="4273062" y="14679"/>
                </a:lnTo>
                <a:lnTo>
                  <a:pt x="4269726" y="11404"/>
                </a:lnTo>
                <a:lnTo>
                  <a:pt x="4261431" y="8829"/>
                </a:lnTo>
                <a:lnTo>
                  <a:pt x="4251671" y="10821"/>
                </a:lnTo>
                <a:lnTo>
                  <a:pt x="4239898" y="14726"/>
                </a:lnTo>
                <a:lnTo>
                  <a:pt x="4237654" y="79672"/>
                </a:lnTo>
                <a:lnTo>
                  <a:pt x="4232395" y="83964"/>
                </a:lnTo>
                <a:lnTo>
                  <a:pt x="4239115" y="80034"/>
                </a:lnTo>
                <a:lnTo>
                  <a:pt x="4248172" y="77125"/>
                </a:lnTo>
                <a:lnTo>
                  <a:pt x="4256396" y="76946"/>
                </a:lnTo>
                <a:lnTo>
                  <a:pt x="4263879" y="78783"/>
                </a:lnTo>
                <a:lnTo>
                  <a:pt x="4270712" y="81923"/>
                </a:lnTo>
                <a:lnTo>
                  <a:pt x="4275107" y="84535"/>
                </a:lnTo>
                <a:lnTo>
                  <a:pt x="4278200" y="81828"/>
                </a:lnTo>
                <a:close/>
              </a:path>
              <a:path w="6787784" h="928390">
                <a:moveTo>
                  <a:pt x="4239898" y="14726"/>
                </a:moveTo>
                <a:lnTo>
                  <a:pt x="4225562" y="17891"/>
                </a:lnTo>
                <a:lnTo>
                  <a:pt x="4226094" y="71217"/>
                </a:lnTo>
                <a:lnTo>
                  <a:pt x="4233323" y="73128"/>
                </a:lnTo>
                <a:lnTo>
                  <a:pt x="4237570" y="76003"/>
                </a:lnTo>
                <a:lnTo>
                  <a:pt x="4237654" y="79672"/>
                </a:lnTo>
                <a:lnTo>
                  <a:pt x="4239898" y="14726"/>
                </a:lnTo>
                <a:close/>
              </a:path>
              <a:path w="6787784" h="928390">
                <a:moveTo>
                  <a:pt x="4195056" y="34410"/>
                </a:moveTo>
                <a:lnTo>
                  <a:pt x="4195289" y="36368"/>
                </a:lnTo>
                <a:lnTo>
                  <a:pt x="4198310" y="72965"/>
                </a:lnTo>
                <a:lnTo>
                  <a:pt x="4207408" y="70965"/>
                </a:lnTo>
                <a:lnTo>
                  <a:pt x="4217062" y="70439"/>
                </a:lnTo>
                <a:lnTo>
                  <a:pt x="4226094" y="71217"/>
                </a:lnTo>
                <a:lnTo>
                  <a:pt x="4225562" y="17891"/>
                </a:lnTo>
                <a:lnTo>
                  <a:pt x="4223568" y="16364"/>
                </a:lnTo>
                <a:lnTo>
                  <a:pt x="4215785" y="15488"/>
                </a:lnTo>
                <a:lnTo>
                  <a:pt x="4203065" y="15104"/>
                </a:lnTo>
                <a:lnTo>
                  <a:pt x="4197340" y="26592"/>
                </a:lnTo>
                <a:lnTo>
                  <a:pt x="4195056" y="34410"/>
                </a:lnTo>
                <a:close/>
              </a:path>
              <a:path w="6787784" h="928390">
                <a:moveTo>
                  <a:pt x="4169645" y="24880"/>
                </a:moveTo>
                <a:lnTo>
                  <a:pt x="4177629" y="22208"/>
                </a:lnTo>
                <a:lnTo>
                  <a:pt x="4186394" y="21158"/>
                </a:lnTo>
                <a:lnTo>
                  <a:pt x="4193709" y="22397"/>
                </a:lnTo>
                <a:lnTo>
                  <a:pt x="4197340" y="26592"/>
                </a:lnTo>
                <a:lnTo>
                  <a:pt x="4203065" y="15104"/>
                </a:lnTo>
                <a:lnTo>
                  <a:pt x="4186243" y="15076"/>
                </a:lnTo>
                <a:lnTo>
                  <a:pt x="4169645" y="24880"/>
                </a:lnTo>
                <a:close/>
              </a:path>
              <a:path w="6787784" h="928390">
                <a:moveTo>
                  <a:pt x="4163425" y="81012"/>
                </a:moveTo>
                <a:lnTo>
                  <a:pt x="4167429" y="84260"/>
                </a:lnTo>
                <a:lnTo>
                  <a:pt x="4164675" y="28505"/>
                </a:lnTo>
                <a:lnTo>
                  <a:pt x="4169645" y="24880"/>
                </a:lnTo>
                <a:lnTo>
                  <a:pt x="4186243" y="15076"/>
                </a:lnTo>
                <a:lnTo>
                  <a:pt x="4166152" y="15270"/>
                </a:lnTo>
                <a:lnTo>
                  <a:pt x="4163885" y="16518"/>
                </a:lnTo>
                <a:lnTo>
                  <a:pt x="4163425" y="81012"/>
                </a:lnTo>
                <a:close/>
              </a:path>
              <a:path w="6787784" h="928390">
                <a:moveTo>
                  <a:pt x="4295730" y="73439"/>
                </a:moveTo>
                <a:lnTo>
                  <a:pt x="4288971" y="78523"/>
                </a:lnTo>
                <a:lnTo>
                  <a:pt x="4293367" y="93236"/>
                </a:lnTo>
                <a:lnTo>
                  <a:pt x="4298317" y="92184"/>
                </a:lnTo>
                <a:lnTo>
                  <a:pt x="4303014" y="88275"/>
                </a:lnTo>
                <a:lnTo>
                  <a:pt x="4301086" y="87965"/>
                </a:lnTo>
                <a:lnTo>
                  <a:pt x="4294663" y="86499"/>
                </a:lnTo>
                <a:lnTo>
                  <a:pt x="4291415" y="85188"/>
                </a:lnTo>
                <a:lnTo>
                  <a:pt x="4295730" y="73439"/>
                </a:lnTo>
                <a:close/>
              </a:path>
              <a:path w="6787784" h="928390">
                <a:moveTo>
                  <a:pt x="4288971" y="78523"/>
                </a:moveTo>
                <a:lnTo>
                  <a:pt x="4282229" y="81954"/>
                </a:lnTo>
                <a:lnTo>
                  <a:pt x="4282793" y="89257"/>
                </a:lnTo>
                <a:lnTo>
                  <a:pt x="4288223" y="92023"/>
                </a:lnTo>
                <a:lnTo>
                  <a:pt x="4293367" y="93236"/>
                </a:lnTo>
                <a:lnTo>
                  <a:pt x="4288971" y="78523"/>
                </a:lnTo>
                <a:close/>
              </a:path>
              <a:path w="6787784" h="928390">
                <a:moveTo>
                  <a:pt x="4277838" y="83996"/>
                </a:moveTo>
                <a:lnTo>
                  <a:pt x="4275170" y="84573"/>
                </a:lnTo>
                <a:lnTo>
                  <a:pt x="4276987" y="85653"/>
                </a:lnTo>
                <a:lnTo>
                  <a:pt x="4282793" y="89257"/>
                </a:lnTo>
                <a:lnTo>
                  <a:pt x="4282229" y="81954"/>
                </a:lnTo>
                <a:lnTo>
                  <a:pt x="4277838" y="83996"/>
                </a:lnTo>
                <a:close/>
              </a:path>
              <a:path w="6787784" h="928390">
                <a:moveTo>
                  <a:pt x="4343346" y="9956"/>
                </a:moveTo>
                <a:lnTo>
                  <a:pt x="4339577" y="11340"/>
                </a:lnTo>
                <a:lnTo>
                  <a:pt x="4337445" y="20910"/>
                </a:lnTo>
                <a:lnTo>
                  <a:pt x="4337071" y="24250"/>
                </a:lnTo>
                <a:lnTo>
                  <a:pt x="4334395" y="13816"/>
                </a:lnTo>
                <a:lnTo>
                  <a:pt x="4328866" y="15975"/>
                </a:lnTo>
                <a:lnTo>
                  <a:pt x="4324052" y="16405"/>
                </a:lnTo>
                <a:lnTo>
                  <a:pt x="4329270" y="72362"/>
                </a:lnTo>
                <a:lnTo>
                  <a:pt x="4338076" y="72021"/>
                </a:lnTo>
                <a:lnTo>
                  <a:pt x="4341493" y="17472"/>
                </a:lnTo>
                <a:lnTo>
                  <a:pt x="4340807" y="17810"/>
                </a:lnTo>
                <a:lnTo>
                  <a:pt x="4343346" y="9956"/>
                </a:lnTo>
                <a:close/>
              </a:path>
              <a:path w="6787784" h="928390">
                <a:moveTo>
                  <a:pt x="4343346" y="9956"/>
                </a:moveTo>
                <a:lnTo>
                  <a:pt x="4340807" y="17810"/>
                </a:lnTo>
                <a:lnTo>
                  <a:pt x="4341493" y="17472"/>
                </a:lnTo>
                <a:lnTo>
                  <a:pt x="4342383" y="16107"/>
                </a:lnTo>
                <a:lnTo>
                  <a:pt x="4344636" y="11074"/>
                </a:lnTo>
                <a:lnTo>
                  <a:pt x="4343346" y="9956"/>
                </a:lnTo>
                <a:close/>
              </a:path>
              <a:path w="6787784" h="928390">
                <a:moveTo>
                  <a:pt x="4337445" y="20910"/>
                </a:moveTo>
                <a:lnTo>
                  <a:pt x="4339577" y="11340"/>
                </a:lnTo>
                <a:lnTo>
                  <a:pt x="4334395" y="13816"/>
                </a:lnTo>
                <a:lnTo>
                  <a:pt x="4337071" y="24250"/>
                </a:lnTo>
                <a:lnTo>
                  <a:pt x="4337445" y="20910"/>
                </a:lnTo>
                <a:close/>
              </a:path>
              <a:path w="6787784" h="928390">
                <a:moveTo>
                  <a:pt x="4383768" y="835137"/>
                </a:moveTo>
                <a:lnTo>
                  <a:pt x="4373515" y="832593"/>
                </a:lnTo>
                <a:lnTo>
                  <a:pt x="4376147" y="846226"/>
                </a:lnTo>
                <a:lnTo>
                  <a:pt x="4377776" y="848832"/>
                </a:lnTo>
                <a:lnTo>
                  <a:pt x="4380037" y="846530"/>
                </a:lnTo>
                <a:lnTo>
                  <a:pt x="4385760" y="842892"/>
                </a:lnTo>
                <a:lnTo>
                  <a:pt x="4394657" y="838541"/>
                </a:lnTo>
                <a:lnTo>
                  <a:pt x="4383768" y="835137"/>
                </a:lnTo>
                <a:close/>
              </a:path>
              <a:path w="6787784" h="928390">
                <a:moveTo>
                  <a:pt x="4356939" y="836506"/>
                </a:moveTo>
                <a:lnTo>
                  <a:pt x="4357046" y="846275"/>
                </a:lnTo>
                <a:lnTo>
                  <a:pt x="4359198" y="844089"/>
                </a:lnTo>
                <a:lnTo>
                  <a:pt x="4364106" y="841248"/>
                </a:lnTo>
                <a:lnTo>
                  <a:pt x="4368686" y="841083"/>
                </a:lnTo>
                <a:lnTo>
                  <a:pt x="4372760" y="842954"/>
                </a:lnTo>
                <a:lnTo>
                  <a:pt x="4376147" y="846226"/>
                </a:lnTo>
                <a:lnTo>
                  <a:pt x="4373515" y="832593"/>
                </a:lnTo>
                <a:lnTo>
                  <a:pt x="4366296" y="831584"/>
                </a:lnTo>
                <a:lnTo>
                  <a:pt x="4361571" y="831791"/>
                </a:lnTo>
                <a:lnTo>
                  <a:pt x="4358796" y="832894"/>
                </a:lnTo>
                <a:lnTo>
                  <a:pt x="4356939" y="836506"/>
                </a:lnTo>
                <a:close/>
              </a:path>
              <a:path w="6787784" h="928390">
                <a:moveTo>
                  <a:pt x="4378296" y="853560"/>
                </a:moveTo>
                <a:lnTo>
                  <a:pt x="4380062" y="854182"/>
                </a:lnTo>
                <a:lnTo>
                  <a:pt x="4378669" y="850260"/>
                </a:lnTo>
                <a:lnTo>
                  <a:pt x="4377776" y="848832"/>
                </a:lnTo>
                <a:lnTo>
                  <a:pt x="4377126" y="849493"/>
                </a:lnTo>
                <a:lnTo>
                  <a:pt x="4378296" y="853560"/>
                </a:lnTo>
                <a:close/>
              </a:path>
              <a:path w="6787784" h="928390">
                <a:moveTo>
                  <a:pt x="4379708" y="907563"/>
                </a:moveTo>
                <a:lnTo>
                  <a:pt x="4374027" y="909124"/>
                </a:lnTo>
                <a:lnTo>
                  <a:pt x="4374575" y="917500"/>
                </a:lnTo>
                <a:lnTo>
                  <a:pt x="4387468" y="917987"/>
                </a:lnTo>
                <a:lnTo>
                  <a:pt x="4380400" y="858064"/>
                </a:lnTo>
                <a:lnTo>
                  <a:pt x="4379251" y="860559"/>
                </a:lnTo>
                <a:lnTo>
                  <a:pt x="4376521" y="861265"/>
                </a:lnTo>
                <a:lnTo>
                  <a:pt x="4376326" y="906973"/>
                </a:lnTo>
                <a:lnTo>
                  <a:pt x="4379708" y="907563"/>
                </a:lnTo>
                <a:close/>
              </a:path>
              <a:path w="6787784" h="928390">
                <a:moveTo>
                  <a:pt x="4368861" y="908509"/>
                </a:moveTo>
                <a:lnTo>
                  <a:pt x="4370349" y="905416"/>
                </a:lnTo>
                <a:lnTo>
                  <a:pt x="4374251" y="903640"/>
                </a:lnTo>
                <a:lnTo>
                  <a:pt x="4376326" y="906973"/>
                </a:lnTo>
                <a:lnTo>
                  <a:pt x="4376521" y="861265"/>
                </a:lnTo>
                <a:lnTo>
                  <a:pt x="4372029" y="859544"/>
                </a:lnTo>
                <a:lnTo>
                  <a:pt x="4368861" y="908509"/>
                </a:lnTo>
                <a:close/>
              </a:path>
              <a:path w="6787784" h="928390">
                <a:moveTo>
                  <a:pt x="4368861" y="908509"/>
                </a:moveTo>
                <a:lnTo>
                  <a:pt x="4372029" y="859544"/>
                </a:lnTo>
                <a:lnTo>
                  <a:pt x="4365597" y="854761"/>
                </a:lnTo>
                <a:lnTo>
                  <a:pt x="4357558" y="917658"/>
                </a:lnTo>
                <a:lnTo>
                  <a:pt x="4374575" y="917500"/>
                </a:lnTo>
                <a:lnTo>
                  <a:pt x="4374027" y="909124"/>
                </a:lnTo>
                <a:lnTo>
                  <a:pt x="4368861" y="908509"/>
                </a:lnTo>
                <a:close/>
              </a:path>
              <a:path w="6787784" h="928390">
                <a:moveTo>
                  <a:pt x="4381654" y="854743"/>
                </a:moveTo>
                <a:lnTo>
                  <a:pt x="4380062" y="854182"/>
                </a:lnTo>
                <a:lnTo>
                  <a:pt x="4380146" y="854419"/>
                </a:lnTo>
                <a:lnTo>
                  <a:pt x="4380400" y="858064"/>
                </a:lnTo>
                <a:lnTo>
                  <a:pt x="4387468" y="917987"/>
                </a:lnTo>
                <a:lnTo>
                  <a:pt x="4386379" y="855415"/>
                </a:lnTo>
                <a:lnTo>
                  <a:pt x="4381654" y="854743"/>
                </a:lnTo>
                <a:close/>
              </a:path>
              <a:path w="6787784" h="928390">
                <a:moveTo>
                  <a:pt x="4354404" y="72516"/>
                </a:moveTo>
                <a:lnTo>
                  <a:pt x="4360483" y="73341"/>
                </a:lnTo>
                <a:lnTo>
                  <a:pt x="4364211" y="74543"/>
                </a:lnTo>
                <a:lnTo>
                  <a:pt x="4364866" y="76117"/>
                </a:lnTo>
                <a:lnTo>
                  <a:pt x="4361726" y="78057"/>
                </a:lnTo>
                <a:lnTo>
                  <a:pt x="4359295" y="87489"/>
                </a:lnTo>
                <a:lnTo>
                  <a:pt x="4361713" y="89603"/>
                </a:lnTo>
                <a:lnTo>
                  <a:pt x="4369259" y="88834"/>
                </a:lnTo>
                <a:lnTo>
                  <a:pt x="4369953" y="9465"/>
                </a:lnTo>
                <a:lnTo>
                  <a:pt x="4361729" y="10776"/>
                </a:lnTo>
                <a:lnTo>
                  <a:pt x="4354404" y="72516"/>
                </a:lnTo>
                <a:close/>
              </a:path>
              <a:path w="6787784" h="928390">
                <a:moveTo>
                  <a:pt x="4341762" y="92083"/>
                </a:moveTo>
                <a:lnTo>
                  <a:pt x="4346350" y="90628"/>
                </a:lnTo>
                <a:lnTo>
                  <a:pt x="4351170" y="89165"/>
                </a:lnTo>
                <a:lnTo>
                  <a:pt x="4355669" y="88013"/>
                </a:lnTo>
                <a:lnTo>
                  <a:pt x="4359295" y="87489"/>
                </a:lnTo>
                <a:lnTo>
                  <a:pt x="4361726" y="78057"/>
                </a:lnTo>
                <a:lnTo>
                  <a:pt x="4354069" y="80358"/>
                </a:lnTo>
                <a:lnTo>
                  <a:pt x="4350061" y="82795"/>
                </a:lnTo>
                <a:lnTo>
                  <a:pt x="4341762" y="92083"/>
                </a:lnTo>
                <a:close/>
              </a:path>
              <a:path w="6787784" h="928390">
                <a:moveTo>
                  <a:pt x="4341649" y="88081"/>
                </a:moveTo>
                <a:lnTo>
                  <a:pt x="4336785" y="91447"/>
                </a:lnTo>
                <a:lnTo>
                  <a:pt x="4337959" y="93211"/>
                </a:lnTo>
                <a:lnTo>
                  <a:pt x="4341762" y="92083"/>
                </a:lnTo>
                <a:lnTo>
                  <a:pt x="4350061" y="82795"/>
                </a:lnTo>
                <a:lnTo>
                  <a:pt x="4341649" y="88081"/>
                </a:lnTo>
                <a:close/>
              </a:path>
              <a:path w="6787784" h="928390">
                <a:moveTo>
                  <a:pt x="4369259" y="88834"/>
                </a:moveTo>
                <a:lnTo>
                  <a:pt x="4386605" y="80698"/>
                </a:lnTo>
                <a:lnTo>
                  <a:pt x="4373745" y="22676"/>
                </a:lnTo>
                <a:lnTo>
                  <a:pt x="4382784" y="18301"/>
                </a:lnTo>
                <a:lnTo>
                  <a:pt x="4388537" y="14423"/>
                </a:lnTo>
                <a:lnTo>
                  <a:pt x="4390188" y="11619"/>
                </a:lnTo>
                <a:lnTo>
                  <a:pt x="4388446" y="9804"/>
                </a:lnTo>
                <a:lnTo>
                  <a:pt x="4384020" y="8896"/>
                </a:lnTo>
                <a:lnTo>
                  <a:pt x="4377620" y="8811"/>
                </a:lnTo>
                <a:lnTo>
                  <a:pt x="4369953" y="9465"/>
                </a:lnTo>
                <a:lnTo>
                  <a:pt x="4369259" y="88834"/>
                </a:lnTo>
                <a:close/>
              </a:path>
              <a:path w="6787784" h="928390">
                <a:moveTo>
                  <a:pt x="4307685" y="80171"/>
                </a:moveTo>
                <a:lnTo>
                  <a:pt x="4308944" y="75805"/>
                </a:lnTo>
                <a:lnTo>
                  <a:pt x="4311666" y="23330"/>
                </a:lnTo>
                <a:lnTo>
                  <a:pt x="4307546" y="81146"/>
                </a:lnTo>
                <a:lnTo>
                  <a:pt x="4307997" y="80424"/>
                </a:lnTo>
                <a:lnTo>
                  <a:pt x="4307685" y="80171"/>
                </a:lnTo>
                <a:close/>
              </a:path>
              <a:path w="6787784" h="928390">
                <a:moveTo>
                  <a:pt x="4334980" y="85762"/>
                </a:moveTo>
                <a:lnTo>
                  <a:pt x="4336953" y="84750"/>
                </a:lnTo>
                <a:lnTo>
                  <a:pt x="4336308" y="81816"/>
                </a:lnTo>
                <a:lnTo>
                  <a:pt x="4332124" y="81276"/>
                </a:lnTo>
                <a:lnTo>
                  <a:pt x="4326692" y="80945"/>
                </a:lnTo>
                <a:lnTo>
                  <a:pt x="4323540" y="91441"/>
                </a:lnTo>
                <a:lnTo>
                  <a:pt x="4334980" y="85762"/>
                </a:lnTo>
                <a:close/>
              </a:path>
              <a:path w="6787784" h="928390">
                <a:moveTo>
                  <a:pt x="4307546" y="81146"/>
                </a:moveTo>
                <a:lnTo>
                  <a:pt x="4311128" y="89581"/>
                </a:lnTo>
                <a:lnTo>
                  <a:pt x="4315156" y="90126"/>
                </a:lnTo>
                <a:lnTo>
                  <a:pt x="4323540" y="91441"/>
                </a:lnTo>
                <a:lnTo>
                  <a:pt x="4326692" y="80945"/>
                </a:lnTo>
                <a:lnTo>
                  <a:pt x="4320456" y="80818"/>
                </a:lnTo>
                <a:lnTo>
                  <a:pt x="4313856" y="80889"/>
                </a:lnTo>
                <a:lnTo>
                  <a:pt x="4307546" y="81146"/>
                </a:lnTo>
                <a:close/>
              </a:path>
              <a:path w="6787784" h="928390">
                <a:moveTo>
                  <a:pt x="4303163" y="88151"/>
                </a:moveTo>
                <a:lnTo>
                  <a:pt x="4303014" y="88275"/>
                </a:lnTo>
                <a:lnTo>
                  <a:pt x="4311128" y="89581"/>
                </a:lnTo>
                <a:lnTo>
                  <a:pt x="4307546" y="81146"/>
                </a:lnTo>
                <a:lnTo>
                  <a:pt x="4303163" y="88151"/>
                </a:lnTo>
                <a:close/>
              </a:path>
              <a:path w="6787784" h="928390">
                <a:moveTo>
                  <a:pt x="3976493" y="82587"/>
                </a:moveTo>
                <a:lnTo>
                  <a:pt x="3979438" y="78862"/>
                </a:lnTo>
                <a:lnTo>
                  <a:pt x="3979023" y="76973"/>
                </a:lnTo>
                <a:lnTo>
                  <a:pt x="3976215" y="76549"/>
                </a:lnTo>
                <a:lnTo>
                  <a:pt x="3971979" y="77218"/>
                </a:lnTo>
                <a:lnTo>
                  <a:pt x="3970677" y="83428"/>
                </a:lnTo>
                <a:lnTo>
                  <a:pt x="3976493" y="82587"/>
                </a:lnTo>
                <a:close/>
              </a:path>
              <a:path w="6787784" h="928390">
                <a:moveTo>
                  <a:pt x="3967282" y="78609"/>
                </a:moveTo>
                <a:lnTo>
                  <a:pt x="3963089" y="80353"/>
                </a:lnTo>
                <a:lnTo>
                  <a:pt x="3963194" y="83986"/>
                </a:lnTo>
                <a:lnTo>
                  <a:pt x="3970677" y="83428"/>
                </a:lnTo>
                <a:lnTo>
                  <a:pt x="3971979" y="77218"/>
                </a:lnTo>
                <a:lnTo>
                  <a:pt x="3967282" y="78609"/>
                </a:lnTo>
                <a:close/>
              </a:path>
              <a:path w="6787784" h="928390">
                <a:moveTo>
                  <a:pt x="3960366" y="82078"/>
                </a:moveTo>
                <a:lnTo>
                  <a:pt x="3960079" y="83412"/>
                </a:lnTo>
                <a:lnTo>
                  <a:pt x="3963194" y="83986"/>
                </a:lnTo>
                <a:lnTo>
                  <a:pt x="3963089" y="80353"/>
                </a:lnTo>
                <a:lnTo>
                  <a:pt x="3960366" y="82078"/>
                </a:lnTo>
                <a:close/>
              </a:path>
              <a:path w="6787784" h="928390">
                <a:moveTo>
                  <a:pt x="4190951" y="76608"/>
                </a:moveTo>
                <a:lnTo>
                  <a:pt x="4191781" y="43864"/>
                </a:lnTo>
                <a:lnTo>
                  <a:pt x="4182731" y="44272"/>
                </a:lnTo>
                <a:lnTo>
                  <a:pt x="4177560" y="89477"/>
                </a:lnTo>
                <a:lnTo>
                  <a:pt x="4186203" y="89666"/>
                </a:lnTo>
                <a:lnTo>
                  <a:pt x="4186162" y="89505"/>
                </a:lnTo>
                <a:lnTo>
                  <a:pt x="4186508" y="82065"/>
                </a:lnTo>
                <a:lnTo>
                  <a:pt x="4190951" y="76608"/>
                </a:lnTo>
                <a:close/>
              </a:path>
              <a:path w="6787784" h="928390">
                <a:moveTo>
                  <a:pt x="4172449" y="39813"/>
                </a:moveTo>
                <a:lnTo>
                  <a:pt x="4165246" y="32705"/>
                </a:lnTo>
                <a:lnTo>
                  <a:pt x="4167429" y="84260"/>
                </a:lnTo>
                <a:lnTo>
                  <a:pt x="4168442" y="87132"/>
                </a:lnTo>
                <a:lnTo>
                  <a:pt x="4171784" y="87609"/>
                </a:lnTo>
                <a:lnTo>
                  <a:pt x="4177560" y="89477"/>
                </a:lnTo>
                <a:lnTo>
                  <a:pt x="4182731" y="44272"/>
                </a:lnTo>
                <a:lnTo>
                  <a:pt x="4172449" y="39813"/>
                </a:lnTo>
                <a:close/>
              </a:path>
              <a:path w="6787784" h="928390">
                <a:moveTo>
                  <a:pt x="4164950" y="32418"/>
                </a:moveTo>
                <a:lnTo>
                  <a:pt x="4164675" y="28505"/>
                </a:lnTo>
                <a:lnTo>
                  <a:pt x="4167429" y="84260"/>
                </a:lnTo>
                <a:lnTo>
                  <a:pt x="4165246" y="32705"/>
                </a:lnTo>
                <a:lnTo>
                  <a:pt x="4164950" y="32418"/>
                </a:lnTo>
                <a:close/>
              </a:path>
              <a:path w="6787784" h="928390">
                <a:moveTo>
                  <a:pt x="4157031" y="13003"/>
                </a:moveTo>
                <a:lnTo>
                  <a:pt x="4153261" y="11077"/>
                </a:lnTo>
                <a:lnTo>
                  <a:pt x="4157639" y="78447"/>
                </a:lnTo>
                <a:lnTo>
                  <a:pt x="4163425" y="81012"/>
                </a:lnTo>
                <a:lnTo>
                  <a:pt x="4163885" y="16518"/>
                </a:lnTo>
                <a:lnTo>
                  <a:pt x="4157902" y="19895"/>
                </a:lnTo>
                <a:lnTo>
                  <a:pt x="4154968" y="21612"/>
                </a:lnTo>
                <a:lnTo>
                  <a:pt x="4157031" y="13003"/>
                </a:lnTo>
                <a:close/>
              </a:path>
              <a:path w="6787784" h="928390">
                <a:moveTo>
                  <a:pt x="4139483" y="79331"/>
                </a:moveTo>
                <a:lnTo>
                  <a:pt x="4144677" y="77157"/>
                </a:lnTo>
                <a:lnTo>
                  <a:pt x="4151059" y="77012"/>
                </a:lnTo>
                <a:lnTo>
                  <a:pt x="4157639" y="78447"/>
                </a:lnTo>
                <a:lnTo>
                  <a:pt x="4153261" y="11077"/>
                </a:lnTo>
                <a:lnTo>
                  <a:pt x="4146204" y="9771"/>
                </a:lnTo>
                <a:lnTo>
                  <a:pt x="4139483" y="79331"/>
                </a:lnTo>
                <a:close/>
              </a:path>
              <a:path w="6787784" h="928390">
                <a:moveTo>
                  <a:pt x="4126172" y="71006"/>
                </a:moveTo>
                <a:lnTo>
                  <a:pt x="4127847" y="73363"/>
                </a:lnTo>
                <a:lnTo>
                  <a:pt x="4134464" y="86328"/>
                </a:lnTo>
                <a:lnTo>
                  <a:pt x="4136925" y="82653"/>
                </a:lnTo>
                <a:lnTo>
                  <a:pt x="4139483" y="79331"/>
                </a:lnTo>
                <a:lnTo>
                  <a:pt x="4146204" y="9771"/>
                </a:lnTo>
                <a:lnTo>
                  <a:pt x="4135068" y="9370"/>
                </a:lnTo>
                <a:lnTo>
                  <a:pt x="4128900" y="12908"/>
                </a:lnTo>
                <a:lnTo>
                  <a:pt x="4126172" y="71006"/>
                </a:lnTo>
                <a:close/>
              </a:path>
              <a:path w="6787784" h="928390">
                <a:moveTo>
                  <a:pt x="4113234" y="87897"/>
                </a:moveTo>
                <a:lnTo>
                  <a:pt x="4115766" y="92278"/>
                </a:lnTo>
                <a:lnTo>
                  <a:pt x="4126811" y="89611"/>
                </a:lnTo>
                <a:lnTo>
                  <a:pt x="4134464" y="86328"/>
                </a:lnTo>
                <a:lnTo>
                  <a:pt x="4127847" y="73363"/>
                </a:lnTo>
                <a:lnTo>
                  <a:pt x="4126836" y="76953"/>
                </a:lnTo>
                <a:lnTo>
                  <a:pt x="4122258" y="81793"/>
                </a:lnTo>
                <a:lnTo>
                  <a:pt x="4113234" y="87897"/>
                </a:lnTo>
                <a:close/>
              </a:path>
              <a:path w="6787784" h="928390">
                <a:moveTo>
                  <a:pt x="4117561" y="12514"/>
                </a:moveTo>
                <a:lnTo>
                  <a:pt x="4104533" y="10771"/>
                </a:lnTo>
                <a:lnTo>
                  <a:pt x="4104086" y="28457"/>
                </a:lnTo>
                <a:lnTo>
                  <a:pt x="4103132" y="94106"/>
                </a:lnTo>
                <a:lnTo>
                  <a:pt x="4115766" y="92278"/>
                </a:lnTo>
                <a:lnTo>
                  <a:pt x="4113234" y="87897"/>
                </a:lnTo>
                <a:lnTo>
                  <a:pt x="4113074" y="87732"/>
                </a:lnTo>
                <a:lnTo>
                  <a:pt x="4108936" y="81892"/>
                </a:lnTo>
                <a:lnTo>
                  <a:pt x="4108267" y="77176"/>
                </a:lnTo>
                <a:lnTo>
                  <a:pt x="4104848" y="26085"/>
                </a:lnTo>
                <a:lnTo>
                  <a:pt x="4117561" y="12514"/>
                </a:lnTo>
                <a:close/>
              </a:path>
              <a:path w="6787784" h="928390">
                <a:moveTo>
                  <a:pt x="4103132" y="94106"/>
                </a:moveTo>
                <a:lnTo>
                  <a:pt x="4104086" y="28457"/>
                </a:lnTo>
                <a:lnTo>
                  <a:pt x="4102750" y="29774"/>
                </a:lnTo>
                <a:lnTo>
                  <a:pt x="4098306" y="29336"/>
                </a:lnTo>
                <a:lnTo>
                  <a:pt x="4097583" y="84941"/>
                </a:lnTo>
                <a:lnTo>
                  <a:pt x="4094057" y="87844"/>
                </a:lnTo>
                <a:lnTo>
                  <a:pt x="4090712" y="94869"/>
                </a:lnTo>
                <a:lnTo>
                  <a:pt x="4103132" y="94106"/>
                </a:lnTo>
                <a:close/>
              </a:path>
              <a:path w="6787784" h="928390">
                <a:moveTo>
                  <a:pt x="4094057" y="87844"/>
                </a:moveTo>
                <a:lnTo>
                  <a:pt x="4089106" y="89415"/>
                </a:lnTo>
                <a:lnTo>
                  <a:pt x="4085427" y="87110"/>
                </a:lnTo>
                <a:lnTo>
                  <a:pt x="4084383" y="78364"/>
                </a:lnTo>
                <a:lnTo>
                  <a:pt x="4074863" y="85996"/>
                </a:lnTo>
                <a:lnTo>
                  <a:pt x="4080308" y="94344"/>
                </a:lnTo>
                <a:lnTo>
                  <a:pt x="4090712" y="94869"/>
                </a:lnTo>
                <a:lnTo>
                  <a:pt x="4094057" y="87844"/>
                </a:lnTo>
                <a:close/>
              </a:path>
              <a:path w="6787784" h="928390">
                <a:moveTo>
                  <a:pt x="4074863" y="85996"/>
                </a:moveTo>
                <a:lnTo>
                  <a:pt x="4072757" y="88531"/>
                </a:lnTo>
                <a:lnTo>
                  <a:pt x="4073722" y="92306"/>
                </a:lnTo>
                <a:lnTo>
                  <a:pt x="4080308" y="94344"/>
                </a:lnTo>
                <a:lnTo>
                  <a:pt x="4074863" y="85996"/>
                </a:lnTo>
                <a:close/>
              </a:path>
              <a:path w="6787784" h="928390">
                <a:moveTo>
                  <a:pt x="4191781" y="43864"/>
                </a:moveTo>
                <a:lnTo>
                  <a:pt x="4190951" y="76608"/>
                </a:lnTo>
                <a:lnTo>
                  <a:pt x="4198310" y="72965"/>
                </a:lnTo>
                <a:lnTo>
                  <a:pt x="4195289" y="36368"/>
                </a:lnTo>
                <a:lnTo>
                  <a:pt x="4191781" y="43864"/>
                </a:lnTo>
                <a:close/>
              </a:path>
              <a:path w="6787784" h="928390">
                <a:moveTo>
                  <a:pt x="4168658" y="87742"/>
                </a:moveTo>
                <a:lnTo>
                  <a:pt x="4168442" y="87132"/>
                </a:lnTo>
                <a:lnTo>
                  <a:pt x="4165707" y="86741"/>
                </a:lnTo>
                <a:lnTo>
                  <a:pt x="4156164" y="89553"/>
                </a:lnTo>
                <a:lnTo>
                  <a:pt x="4145792" y="95107"/>
                </a:lnTo>
                <a:lnTo>
                  <a:pt x="4158830" y="93614"/>
                </a:lnTo>
                <a:lnTo>
                  <a:pt x="4166122" y="91010"/>
                </a:lnTo>
                <a:lnTo>
                  <a:pt x="4168658" y="87742"/>
                </a:lnTo>
                <a:close/>
              </a:path>
              <a:path w="6787784" h="928390">
                <a:moveTo>
                  <a:pt x="3766252" y="5746"/>
                </a:moveTo>
                <a:lnTo>
                  <a:pt x="3765117" y="20824"/>
                </a:lnTo>
                <a:lnTo>
                  <a:pt x="3768181" y="12978"/>
                </a:lnTo>
                <a:lnTo>
                  <a:pt x="3768355" y="8088"/>
                </a:lnTo>
                <a:lnTo>
                  <a:pt x="3766252" y="5746"/>
                </a:lnTo>
                <a:close/>
              </a:path>
              <a:path w="6787784" h="928390">
                <a:moveTo>
                  <a:pt x="3997109" y="11513"/>
                </a:moveTo>
                <a:lnTo>
                  <a:pt x="3989591" y="17067"/>
                </a:lnTo>
                <a:lnTo>
                  <a:pt x="3992142" y="21714"/>
                </a:lnTo>
                <a:lnTo>
                  <a:pt x="3995760" y="21654"/>
                </a:lnTo>
                <a:lnTo>
                  <a:pt x="3996295" y="23307"/>
                </a:lnTo>
                <a:lnTo>
                  <a:pt x="4003238" y="86322"/>
                </a:lnTo>
                <a:lnTo>
                  <a:pt x="4001753" y="9632"/>
                </a:lnTo>
                <a:lnTo>
                  <a:pt x="3997109" y="11513"/>
                </a:lnTo>
                <a:close/>
              </a:path>
              <a:path w="6787784" h="928390">
                <a:moveTo>
                  <a:pt x="3980261" y="77355"/>
                </a:moveTo>
                <a:lnTo>
                  <a:pt x="3984679" y="82618"/>
                </a:lnTo>
                <a:lnTo>
                  <a:pt x="3984516" y="24606"/>
                </a:lnTo>
                <a:lnTo>
                  <a:pt x="3987655" y="22896"/>
                </a:lnTo>
                <a:lnTo>
                  <a:pt x="3992142" y="21714"/>
                </a:lnTo>
                <a:lnTo>
                  <a:pt x="3989591" y="17067"/>
                </a:lnTo>
                <a:lnTo>
                  <a:pt x="3981419" y="22759"/>
                </a:lnTo>
                <a:lnTo>
                  <a:pt x="3980261" y="77355"/>
                </a:lnTo>
                <a:close/>
              </a:path>
              <a:path w="6787784" h="928390">
                <a:moveTo>
                  <a:pt x="4051013" y="25441"/>
                </a:moveTo>
                <a:lnTo>
                  <a:pt x="4052547" y="21758"/>
                </a:lnTo>
                <a:lnTo>
                  <a:pt x="4058478" y="16842"/>
                </a:lnTo>
                <a:lnTo>
                  <a:pt x="4069339" y="15925"/>
                </a:lnTo>
                <a:lnTo>
                  <a:pt x="4075256" y="12582"/>
                </a:lnTo>
                <a:lnTo>
                  <a:pt x="4073710" y="11059"/>
                </a:lnTo>
                <a:lnTo>
                  <a:pt x="4065473" y="8193"/>
                </a:lnTo>
                <a:lnTo>
                  <a:pt x="4054095" y="8358"/>
                </a:lnTo>
                <a:lnTo>
                  <a:pt x="4051013" y="25441"/>
                </a:lnTo>
                <a:close/>
              </a:path>
              <a:path w="6787784" h="928390">
                <a:moveTo>
                  <a:pt x="4051013" y="25441"/>
                </a:moveTo>
                <a:lnTo>
                  <a:pt x="4054095" y="8358"/>
                </a:lnTo>
                <a:lnTo>
                  <a:pt x="4041214" y="55379"/>
                </a:lnTo>
                <a:lnTo>
                  <a:pt x="4046144" y="78523"/>
                </a:lnTo>
                <a:lnTo>
                  <a:pt x="4048460" y="81188"/>
                </a:lnTo>
                <a:lnTo>
                  <a:pt x="4052635" y="81765"/>
                </a:lnTo>
                <a:lnTo>
                  <a:pt x="4058199" y="24834"/>
                </a:lnTo>
                <a:lnTo>
                  <a:pt x="4051013" y="25441"/>
                </a:lnTo>
                <a:close/>
              </a:path>
              <a:path w="6787784" h="928390">
                <a:moveTo>
                  <a:pt x="4041053" y="10266"/>
                </a:moveTo>
                <a:lnTo>
                  <a:pt x="4027822" y="12633"/>
                </a:lnTo>
                <a:lnTo>
                  <a:pt x="4030795" y="63486"/>
                </a:lnTo>
                <a:lnTo>
                  <a:pt x="4034275" y="60392"/>
                </a:lnTo>
                <a:lnTo>
                  <a:pt x="4037383" y="57808"/>
                </a:lnTo>
                <a:lnTo>
                  <a:pt x="4041214" y="55379"/>
                </a:lnTo>
                <a:lnTo>
                  <a:pt x="4054095" y="8358"/>
                </a:lnTo>
                <a:lnTo>
                  <a:pt x="4041053" y="10266"/>
                </a:lnTo>
                <a:close/>
              </a:path>
              <a:path w="6787784" h="928390">
                <a:moveTo>
                  <a:pt x="4027822" y="12633"/>
                </a:moveTo>
                <a:lnTo>
                  <a:pt x="4015878" y="14173"/>
                </a:lnTo>
                <a:lnTo>
                  <a:pt x="4018843" y="76010"/>
                </a:lnTo>
                <a:lnTo>
                  <a:pt x="4021270" y="72799"/>
                </a:lnTo>
                <a:lnTo>
                  <a:pt x="4023976" y="69992"/>
                </a:lnTo>
                <a:lnTo>
                  <a:pt x="4027256" y="66786"/>
                </a:lnTo>
                <a:lnTo>
                  <a:pt x="4030795" y="63486"/>
                </a:lnTo>
                <a:lnTo>
                  <a:pt x="4027822" y="12633"/>
                </a:lnTo>
                <a:close/>
              </a:path>
              <a:path w="6787784" h="928390">
                <a:moveTo>
                  <a:pt x="4022501" y="73999"/>
                </a:moveTo>
                <a:lnTo>
                  <a:pt x="4019753" y="75808"/>
                </a:lnTo>
                <a:lnTo>
                  <a:pt x="4018843" y="76010"/>
                </a:lnTo>
                <a:lnTo>
                  <a:pt x="4015878" y="14173"/>
                </a:lnTo>
                <a:lnTo>
                  <a:pt x="4006696" y="13601"/>
                </a:lnTo>
                <a:lnTo>
                  <a:pt x="4001753" y="9632"/>
                </a:lnTo>
                <a:lnTo>
                  <a:pt x="4003238" y="86322"/>
                </a:lnTo>
                <a:lnTo>
                  <a:pt x="4012276" y="84941"/>
                </a:lnTo>
                <a:lnTo>
                  <a:pt x="4018563" y="83243"/>
                </a:lnTo>
                <a:lnTo>
                  <a:pt x="4020986" y="88280"/>
                </a:lnTo>
                <a:lnTo>
                  <a:pt x="4022501" y="73999"/>
                </a:lnTo>
                <a:close/>
              </a:path>
              <a:path w="6787784" h="928390">
                <a:moveTo>
                  <a:pt x="3993105" y="87546"/>
                </a:moveTo>
                <a:lnTo>
                  <a:pt x="4003238" y="86322"/>
                </a:lnTo>
                <a:lnTo>
                  <a:pt x="3996295" y="23307"/>
                </a:lnTo>
                <a:lnTo>
                  <a:pt x="3991530" y="27265"/>
                </a:lnTo>
                <a:lnTo>
                  <a:pt x="3991139" y="27247"/>
                </a:lnTo>
                <a:lnTo>
                  <a:pt x="3986680" y="88370"/>
                </a:lnTo>
                <a:lnTo>
                  <a:pt x="3993105" y="87546"/>
                </a:lnTo>
                <a:close/>
              </a:path>
              <a:path w="6787784" h="928390">
                <a:moveTo>
                  <a:pt x="3984938" y="26254"/>
                </a:moveTo>
                <a:lnTo>
                  <a:pt x="3984516" y="24606"/>
                </a:lnTo>
                <a:lnTo>
                  <a:pt x="3984679" y="82618"/>
                </a:lnTo>
                <a:lnTo>
                  <a:pt x="3986680" y="88370"/>
                </a:lnTo>
                <a:lnTo>
                  <a:pt x="3991139" y="27247"/>
                </a:lnTo>
                <a:lnTo>
                  <a:pt x="3984938" y="26254"/>
                </a:lnTo>
                <a:close/>
              </a:path>
              <a:path w="6787784" h="928390">
                <a:moveTo>
                  <a:pt x="3957024" y="77706"/>
                </a:moveTo>
                <a:lnTo>
                  <a:pt x="3965989" y="73600"/>
                </a:lnTo>
                <a:lnTo>
                  <a:pt x="3973882" y="73916"/>
                </a:lnTo>
                <a:lnTo>
                  <a:pt x="3980261" y="77355"/>
                </a:lnTo>
                <a:lnTo>
                  <a:pt x="3981419" y="22759"/>
                </a:lnTo>
                <a:lnTo>
                  <a:pt x="3970843" y="25405"/>
                </a:lnTo>
                <a:lnTo>
                  <a:pt x="3957024" y="77706"/>
                </a:lnTo>
                <a:close/>
              </a:path>
              <a:path w="6787784" h="928390">
                <a:moveTo>
                  <a:pt x="3970843" y="25405"/>
                </a:moveTo>
                <a:lnTo>
                  <a:pt x="3956115" y="21824"/>
                </a:lnTo>
                <a:lnTo>
                  <a:pt x="3950028" y="8372"/>
                </a:lnTo>
                <a:lnTo>
                  <a:pt x="3947698" y="74330"/>
                </a:lnTo>
                <a:lnTo>
                  <a:pt x="3941663" y="85341"/>
                </a:lnTo>
                <a:lnTo>
                  <a:pt x="3943198" y="8043"/>
                </a:lnTo>
                <a:lnTo>
                  <a:pt x="3936769" y="7975"/>
                </a:lnTo>
                <a:lnTo>
                  <a:pt x="3939781" y="98040"/>
                </a:lnTo>
                <a:lnTo>
                  <a:pt x="3946962" y="97891"/>
                </a:lnTo>
                <a:lnTo>
                  <a:pt x="3947951" y="86848"/>
                </a:lnTo>
                <a:lnTo>
                  <a:pt x="3957024" y="77706"/>
                </a:lnTo>
                <a:lnTo>
                  <a:pt x="3970843" y="25405"/>
                </a:lnTo>
                <a:close/>
              </a:path>
              <a:path w="6787784" h="928390">
                <a:moveTo>
                  <a:pt x="3950028" y="8372"/>
                </a:moveTo>
                <a:lnTo>
                  <a:pt x="3943198" y="8043"/>
                </a:lnTo>
                <a:lnTo>
                  <a:pt x="3943611" y="76208"/>
                </a:lnTo>
                <a:lnTo>
                  <a:pt x="3946986" y="71766"/>
                </a:lnTo>
                <a:lnTo>
                  <a:pt x="3947698" y="74330"/>
                </a:lnTo>
                <a:lnTo>
                  <a:pt x="3950028" y="8372"/>
                </a:lnTo>
                <a:close/>
              </a:path>
              <a:path w="6787784" h="928390">
                <a:moveTo>
                  <a:pt x="3915753" y="96344"/>
                </a:moveTo>
                <a:lnTo>
                  <a:pt x="3923700" y="97229"/>
                </a:lnTo>
                <a:lnTo>
                  <a:pt x="3931868" y="97807"/>
                </a:lnTo>
                <a:lnTo>
                  <a:pt x="3939781" y="98040"/>
                </a:lnTo>
                <a:lnTo>
                  <a:pt x="3936769" y="7975"/>
                </a:lnTo>
                <a:lnTo>
                  <a:pt x="3931039" y="8196"/>
                </a:lnTo>
                <a:lnTo>
                  <a:pt x="3927876" y="74710"/>
                </a:lnTo>
                <a:lnTo>
                  <a:pt x="3930388" y="77652"/>
                </a:lnTo>
                <a:lnTo>
                  <a:pt x="3933793" y="78112"/>
                </a:lnTo>
                <a:lnTo>
                  <a:pt x="3935976" y="81383"/>
                </a:lnTo>
                <a:lnTo>
                  <a:pt x="3932937" y="84156"/>
                </a:lnTo>
                <a:lnTo>
                  <a:pt x="3926212" y="87700"/>
                </a:lnTo>
                <a:lnTo>
                  <a:pt x="3915753" y="96344"/>
                </a:lnTo>
                <a:close/>
              </a:path>
              <a:path w="6787784" h="928390">
                <a:moveTo>
                  <a:pt x="4060467" y="69652"/>
                </a:moveTo>
                <a:lnTo>
                  <a:pt x="4065219" y="67616"/>
                </a:lnTo>
                <a:lnTo>
                  <a:pt x="4069937" y="66028"/>
                </a:lnTo>
                <a:lnTo>
                  <a:pt x="4073881" y="65103"/>
                </a:lnTo>
                <a:lnTo>
                  <a:pt x="4076488" y="66109"/>
                </a:lnTo>
                <a:lnTo>
                  <a:pt x="4073671" y="68471"/>
                </a:lnTo>
                <a:lnTo>
                  <a:pt x="4067120" y="72363"/>
                </a:lnTo>
                <a:lnTo>
                  <a:pt x="4058223" y="80963"/>
                </a:lnTo>
                <a:lnTo>
                  <a:pt x="4064692" y="79186"/>
                </a:lnTo>
                <a:lnTo>
                  <a:pt x="4071511" y="76838"/>
                </a:lnTo>
                <a:lnTo>
                  <a:pt x="4078148" y="74324"/>
                </a:lnTo>
                <a:lnTo>
                  <a:pt x="4078329" y="22665"/>
                </a:lnTo>
                <a:lnTo>
                  <a:pt x="4073459" y="20381"/>
                </a:lnTo>
                <a:lnTo>
                  <a:pt x="4067807" y="22366"/>
                </a:lnTo>
                <a:lnTo>
                  <a:pt x="4060467" y="69652"/>
                </a:lnTo>
                <a:close/>
              </a:path>
              <a:path w="6787784" h="928390">
                <a:moveTo>
                  <a:pt x="4067120" y="72363"/>
                </a:moveTo>
                <a:lnTo>
                  <a:pt x="4056095" y="77999"/>
                </a:lnTo>
                <a:lnTo>
                  <a:pt x="4055927" y="77945"/>
                </a:lnTo>
                <a:lnTo>
                  <a:pt x="4053824" y="74201"/>
                </a:lnTo>
                <a:lnTo>
                  <a:pt x="4056422" y="71919"/>
                </a:lnTo>
                <a:lnTo>
                  <a:pt x="4060467" y="69652"/>
                </a:lnTo>
                <a:lnTo>
                  <a:pt x="4058199" y="24834"/>
                </a:lnTo>
                <a:lnTo>
                  <a:pt x="4052635" y="81765"/>
                </a:lnTo>
                <a:lnTo>
                  <a:pt x="4058223" y="80963"/>
                </a:lnTo>
                <a:lnTo>
                  <a:pt x="4067120" y="72363"/>
                </a:lnTo>
                <a:close/>
              </a:path>
              <a:path w="6787784" h="928390">
                <a:moveTo>
                  <a:pt x="4023913" y="87313"/>
                </a:moveTo>
                <a:lnTo>
                  <a:pt x="4025341" y="82972"/>
                </a:lnTo>
                <a:lnTo>
                  <a:pt x="4028904" y="79293"/>
                </a:lnTo>
                <a:lnTo>
                  <a:pt x="4035529" y="77426"/>
                </a:lnTo>
                <a:lnTo>
                  <a:pt x="4046144" y="78523"/>
                </a:lnTo>
                <a:lnTo>
                  <a:pt x="4041214" y="55379"/>
                </a:lnTo>
                <a:lnTo>
                  <a:pt x="4039761" y="58618"/>
                </a:lnTo>
                <a:lnTo>
                  <a:pt x="4036264" y="63119"/>
                </a:lnTo>
                <a:lnTo>
                  <a:pt x="4034771" y="64347"/>
                </a:lnTo>
                <a:lnTo>
                  <a:pt x="4027402" y="70279"/>
                </a:lnTo>
                <a:lnTo>
                  <a:pt x="4023913" y="87313"/>
                </a:lnTo>
                <a:close/>
              </a:path>
              <a:path w="6787784" h="928390">
                <a:moveTo>
                  <a:pt x="4023913" y="87313"/>
                </a:moveTo>
                <a:lnTo>
                  <a:pt x="4027402" y="70279"/>
                </a:lnTo>
                <a:lnTo>
                  <a:pt x="4022501" y="73999"/>
                </a:lnTo>
                <a:lnTo>
                  <a:pt x="4023155" y="92800"/>
                </a:lnTo>
                <a:lnTo>
                  <a:pt x="4023691" y="91166"/>
                </a:lnTo>
                <a:lnTo>
                  <a:pt x="4023913" y="87313"/>
                </a:lnTo>
                <a:close/>
              </a:path>
              <a:path w="6787784" h="928390">
                <a:moveTo>
                  <a:pt x="3972707" y="91879"/>
                </a:moveTo>
                <a:lnTo>
                  <a:pt x="3974764" y="94079"/>
                </a:lnTo>
                <a:lnTo>
                  <a:pt x="3981724" y="96353"/>
                </a:lnTo>
                <a:lnTo>
                  <a:pt x="3985856" y="93416"/>
                </a:lnTo>
                <a:lnTo>
                  <a:pt x="3986692" y="88405"/>
                </a:lnTo>
                <a:lnTo>
                  <a:pt x="3983534" y="88773"/>
                </a:lnTo>
                <a:lnTo>
                  <a:pt x="3976183" y="90164"/>
                </a:lnTo>
                <a:lnTo>
                  <a:pt x="3972707" y="91879"/>
                </a:lnTo>
                <a:close/>
              </a:path>
              <a:path w="6787784" h="928390">
                <a:moveTo>
                  <a:pt x="4110187" y="73600"/>
                </a:moveTo>
                <a:lnTo>
                  <a:pt x="4113817" y="71180"/>
                </a:lnTo>
                <a:lnTo>
                  <a:pt x="4118277" y="69930"/>
                </a:lnTo>
                <a:lnTo>
                  <a:pt x="4122689" y="69867"/>
                </a:lnTo>
                <a:lnTo>
                  <a:pt x="4126172" y="71006"/>
                </a:lnTo>
                <a:lnTo>
                  <a:pt x="4128900" y="12908"/>
                </a:lnTo>
                <a:lnTo>
                  <a:pt x="4117561" y="12514"/>
                </a:lnTo>
                <a:lnTo>
                  <a:pt x="4110187" y="73600"/>
                </a:lnTo>
                <a:close/>
              </a:path>
              <a:path w="6787784" h="928390">
                <a:moveTo>
                  <a:pt x="4104848" y="26085"/>
                </a:moveTo>
                <a:lnTo>
                  <a:pt x="4108267" y="77176"/>
                </a:lnTo>
                <a:lnTo>
                  <a:pt x="4110187" y="73600"/>
                </a:lnTo>
                <a:lnTo>
                  <a:pt x="4117561" y="12514"/>
                </a:lnTo>
                <a:lnTo>
                  <a:pt x="4104848" y="26085"/>
                </a:lnTo>
                <a:lnTo>
                  <a:pt x="4108759" y="24573"/>
                </a:lnTo>
                <a:lnTo>
                  <a:pt x="4108301" y="28500"/>
                </a:lnTo>
                <a:lnTo>
                  <a:pt x="4104848" y="26085"/>
                </a:lnTo>
                <a:close/>
              </a:path>
              <a:path w="6787784" h="928390">
                <a:moveTo>
                  <a:pt x="4157031" y="13003"/>
                </a:moveTo>
                <a:lnTo>
                  <a:pt x="4154968" y="21612"/>
                </a:lnTo>
                <a:lnTo>
                  <a:pt x="4155077" y="21204"/>
                </a:lnTo>
                <a:lnTo>
                  <a:pt x="4157876" y="17574"/>
                </a:lnTo>
                <a:lnTo>
                  <a:pt x="4157031" y="13003"/>
                </a:lnTo>
                <a:close/>
              </a:path>
              <a:path w="6787784" h="928390">
                <a:moveTo>
                  <a:pt x="4153299" y="85673"/>
                </a:moveTo>
                <a:lnTo>
                  <a:pt x="4157486" y="84820"/>
                </a:lnTo>
                <a:lnTo>
                  <a:pt x="4156171" y="83101"/>
                </a:lnTo>
                <a:lnTo>
                  <a:pt x="4151640" y="81423"/>
                </a:lnTo>
                <a:lnTo>
                  <a:pt x="4146180" y="80693"/>
                </a:lnTo>
                <a:lnTo>
                  <a:pt x="4142076" y="81821"/>
                </a:lnTo>
                <a:lnTo>
                  <a:pt x="4141323" y="84750"/>
                </a:lnTo>
                <a:lnTo>
                  <a:pt x="4153299" y="85673"/>
                </a:lnTo>
                <a:close/>
              </a:path>
              <a:path w="6787784" h="928390">
                <a:moveTo>
                  <a:pt x="4088750" y="70412"/>
                </a:moveTo>
                <a:lnTo>
                  <a:pt x="4091652" y="69822"/>
                </a:lnTo>
                <a:lnTo>
                  <a:pt x="4092246" y="70681"/>
                </a:lnTo>
                <a:lnTo>
                  <a:pt x="4096983" y="83246"/>
                </a:lnTo>
                <a:lnTo>
                  <a:pt x="4097583" y="84941"/>
                </a:lnTo>
                <a:lnTo>
                  <a:pt x="4098306" y="29336"/>
                </a:lnTo>
                <a:lnTo>
                  <a:pt x="4091953" y="27660"/>
                </a:lnTo>
                <a:lnTo>
                  <a:pt x="4088750" y="70412"/>
                </a:lnTo>
                <a:close/>
              </a:path>
              <a:path w="6787784" h="928390">
                <a:moveTo>
                  <a:pt x="4084894" y="25264"/>
                </a:moveTo>
                <a:lnTo>
                  <a:pt x="4078329" y="22665"/>
                </a:lnTo>
                <a:lnTo>
                  <a:pt x="4084072" y="72047"/>
                </a:lnTo>
                <a:lnTo>
                  <a:pt x="4088750" y="70412"/>
                </a:lnTo>
                <a:lnTo>
                  <a:pt x="4091953" y="27660"/>
                </a:lnTo>
                <a:lnTo>
                  <a:pt x="4084894" y="25264"/>
                </a:lnTo>
                <a:close/>
              </a:path>
              <a:path w="6787784" h="928390">
                <a:moveTo>
                  <a:pt x="4086862" y="14679"/>
                </a:moveTo>
                <a:lnTo>
                  <a:pt x="4092624" y="18486"/>
                </a:lnTo>
                <a:lnTo>
                  <a:pt x="4101111" y="24867"/>
                </a:lnTo>
                <a:lnTo>
                  <a:pt x="4104086" y="28457"/>
                </a:lnTo>
                <a:lnTo>
                  <a:pt x="4104533" y="10771"/>
                </a:lnTo>
                <a:lnTo>
                  <a:pt x="4093178" y="10539"/>
                </a:lnTo>
                <a:lnTo>
                  <a:pt x="4086862" y="14679"/>
                </a:lnTo>
                <a:close/>
              </a:path>
              <a:path w="6787784" h="928390">
                <a:moveTo>
                  <a:pt x="4090000" y="73394"/>
                </a:moveTo>
                <a:lnTo>
                  <a:pt x="4084383" y="78364"/>
                </a:lnTo>
                <a:lnTo>
                  <a:pt x="4085427" y="87110"/>
                </a:lnTo>
                <a:lnTo>
                  <a:pt x="4089559" y="85303"/>
                </a:lnTo>
                <a:lnTo>
                  <a:pt x="4096983" y="83246"/>
                </a:lnTo>
                <a:lnTo>
                  <a:pt x="4092246" y="70681"/>
                </a:lnTo>
                <a:lnTo>
                  <a:pt x="4090000" y="73394"/>
                </a:lnTo>
                <a:close/>
              </a:path>
              <a:path w="6787784" h="928390">
                <a:moveTo>
                  <a:pt x="4219005" y="85537"/>
                </a:moveTo>
                <a:lnTo>
                  <a:pt x="4222745" y="81859"/>
                </a:lnTo>
                <a:lnTo>
                  <a:pt x="4220798" y="79647"/>
                </a:lnTo>
                <a:lnTo>
                  <a:pt x="4216955" y="80369"/>
                </a:lnTo>
                <a:lnTo>
                  <a:pt x="4212428" y="81812"/>
                </a:lnTo>
                <a:lnTo>
                  <a:pt x="4211795" y="86837"/>
                </a:lnTo>
                <a:lnTo>
                  <a:pt x="4219005" y="85537"/>
                </a:lnTo>
                <a:close/>
              </a:path>
              <a:path w="6787784" h="928390">
                <a:moveTo>
                  <a:pt x="4208138" y="83606"/>
                </a:moveTo>
                <a:lnTo>
                  <a:pt x="4205008" y="85377"/>
                </a:lnTo>
                <a:lnTo>
                  <a:pt x="4205914" y="87365"/>
                </a:lnTo>
                <a:lnTo>
                  <a:pt x="4211795" y="86837"/>
                </a:lnTo>
                <a:lnTo>
                  <a:pt x="4212428" y="81812"/>
                </a:lnTo>
                <a:lnTo>
                  <a:pt x="4208138" y="83606"/>
                </a:lnTo>
                <a:close/>
              </a:path>
              <a:path w="6787784" h="928390">
                <a:moveTo>
                  <a:pt x="4596609" y="82819"/>
                </a:moveTo>
                <a:lnTo>
                  <a:pt x="4597121" y="83688"/>
                </a:lnTo>
                <a:lnTo>
                  <a:pt x="4602020" y="85103"/>
                </a:lnTo>
                <a:lnTo>
                  <a:pt x="4604019" y="85537"/>
                </a:lnTo>
                <a:lnTo>
                  <a:pt x="4611104" y="84746"/>
                </a:lnTo>
                <a:lnTo>
                  <a:pt x="4611804" y="83258"/>
                </a:lnTo>
                <a:lnTo>
                  <a:pt x="4608082" y="82715"/>
                </a:lnTo>
                <a:lnTo>
                  <a:pt x="4603422" y="82409"/>
                </a:lnTo>
                <a:lnTo>
                  <a:pt x="4599153" y="82418"/>
                </a:lnTo>
                <a:lnTo>
                  <a:pt x="4596609" y="82819"/>
                </a:lnTo>
                <a:close/>
              </a:path>
              <a:path w="6787784" h="928390">
                <a:moveTo>
                  <a:pt x="4738840" y="84963"/>
                </a:moveTo>
                <a:lnTo>
                  <a:pt x="4735705" y="86015"/>
                </a:lnTo>
                <a:lnTo>
                  <a:pt x="4735978" y="86514"/>
                </a:lnTo>
                <a:lnTo>
                  <a:pt x="4741706" y="88673"/>
                </a:lnTo>
                <a:lnTo>
                  <a:pt x="4745337" y="89142"/>
                </a:lnTo>
                <a:lnTo>
                  <a:pt x="4738840" y="84963"/>
                </a:lnTo>
                <a:close/>
              </a:path>
              <a:path w="6787784" h="928390">
                <a:moveTo>
                  <a:pt x="4710773" y="93039"/>
                </a:moveTo>
                <a:lnTo>
                  <a:pt x="4709313" y="95184"/>
                </a:lnTo>
                <a:lnTo>
                  <a:pt x="4717229" y="94321"/>
                </a:lnTo>
                <a:lnTo>
                  <a:pt x="4715459" y="91536"/>
                </a:lnTo>
                <a:lnTo>
                  <a:pt x="4710773" y="93039"/>
                </a:lnTo>
                <a:close/>
              </a:path>
              <a:path w="6787784" h="928390">
                <a:moveTo>
                  <a:pt x="4757525" y="72477"/>
                </a:moveTo>
                <a:lnTo>
                  <a:pt x="4753087" y="72834"/>
                </a:lnTo>
                <a:lnTo>
                  <a:pt x="4753336" y="76164"/>
                </a:lnTo>
                <a:lnTo>
                  <a:pt x="4759435" y="73917"/>
                </a:lnTo>
                <a:lnTo>
                  <a:pt x="4760236" y="72763"/>
                </a:lnTo>
                <a:lnTo>
                  <a:pt x="4757525" y="72477"/>
                </a:lnTo>
                <a:close/>
              </a:path>
              <a:path w="6787784" h="928390">
                <a:moveTo>
                  <a:pt x="4748706" y="73608"/>
                </a:moveTo>
                <a:lnTo>
                  <a:pt x="4747255" y="75508"/>
                </a:lnTo>
                <a:lnTo>
                  <a:pt x="4753336" y="76164"/>
                </a:lnTo>
                <a:lnTo>
                  <a:pt x="4753087" y="72834"/>
                </a:lnTo>
                <a:lnTo>
                  <a:pt x="4748706" y="73608"/>
                </a:lnTo>
                <a:close/>
              </a:path>
              <a:path w="6787784" h="928390">
                <a:moveTo>
                  <a:pt x="4993481" y="81874"/>
                </a:moveTo>
                <a:lnTo>
                  <a:pt x="4983964" y="85511"/>
                </a:lnTo>
                <a:lnTo>
                  <a:pt x="4993445" y="96871"/>
                </a:lnTo>
                <a:lnTo>
                  <a:pt x="5000459" y="95632"/>
                </a:lnTo>
                <a:lnTo>
                  <a:pt x="4997434" y="86053"/>
                </a:lnTo>
                <a:lnTo>
                  <a:pt x="4996934" y="83328"/>
                </a:lnTo>
                <a:lnTo>
                  <a:pt x="4997986" y="79779"/>
                </a:lnTo>
                <a:lnTo>
                  <a:pt x="4998091" y="79596"/>
                </a:lnTo>
                <a:lnTo>
                  <a:pt x="4993481" y="81874"/>
                </a:lnTo>
                <a:close/>
              </a:path>
              <a:path w="6787784" h="928390">
                <a:moveTo>
                  <a:pt x="4820232" y="92493"/>
                </a:moveTo>
                <a:lnTo>
                  <a:pt x="4822202" y="95745"/>
                </a:lnTo>
                <a:lnTo>
                  <a:pt x="4826631" y="97761"/>
                </a:lnTo>
                <a:lnTo>
                  <a:pt x="4831131" y="96381"/>
                </a:lnTo>
                <a:lnTo>
                  <a:pt x="4833227" y="90912"/>
                </a:lnTo>
                <a:lnTo>
                  <a:pt x="4823111" y="90162"/>
                </a:lnTo>
                <a:lnTo>
                  <a:pt x="4820232" y="92493"/>
                </a:lnTo>
                <a:close/>
              </a:path>
              <a:path w="6787784" h="928390">
                <a:moveTo>
                  <a:pt x="4824837" y="78854"/>
                </a:moveTo>
                <a:lnTo>
                  <a:pt x="4824331" y="82535"/>
                </a:lnTo>
                <a:lnTo>
                  <a:pt x="4830177" y="81028"/>
                </a:lnTo>
                <a:lnTo>
                  <a:pt x="4831452" y="79900"/>
                </a:lnTo>
                <a:lnTo>
                  <a:pt x="4824837" y="78854"/>
                </a:lnTo>
                <a:close/>
              </a:path>
              <a:path w="6787784" h="928390">
                <a:moveTo>
                  <a:pt x="4887188" y="83038"/>
                </a:moveTo>
                <a:lnTo>
                  <a:pt x="4891515" y="83008"/>
                </a:lnTo>
                <a:lnTo>
                  <a:pt x="4896188" y="82586"/>
                </a:lnTo>
                <a:lnTo>
                  <a:pt x="4900275" y="81857"/>
                </a:lnTo>
                <a:lnTo>
                  <a:pt x="4902842" y="80903"/>
                </a:lnTo>
                <a:lnTo>
                  <a:pt x="4902958" y="79812"/>
                </a:lnTo>
                <a:lnTo>
                  <a:pt x="4899688" y="78666"/>
                </a:lnTo>
                <a:lnTo>
                  <a:pt x="4892002" y="77540"/>
                </a:lnTo>
                <a:lnTo>
                  <a:pt x="4887188" y="83038"/>
                </a:lnTo>
                <a:close/>
              </a:path>
              <a:path w="6787784" h="928390">
                <a:moveTo>
                  <a:pt x="4885614" y="79926"/>
                </a:moveTo>
                <a:lnTo>
                  <a:pt x="4884140" y="82590"/>
                </a:lnTo>
                <a:lnTo>
                  <a:pt x="4887188" y="83038"/>
                </a:lnTo>
                <a:lnTo>
                  <a:pt x="4892002" y="77540"/>
                </a:lnTo>
                <a:lnTo>
                  <a:pt x="4885614" y="79926"/>
                </a:lnTo>
                <a:close/>
              </a:path>
              <a:path w="6787784" h="928390">
                <a:moveTo>
                  <a:pt x="4490846" y="82639"/>
                </a:moveTo>
                <a:lnTo>
                  <a:pt x="4493115" y="82129"/>
                </a:lnTo>
                <a:lnTo>
                  <a:pt x="4492725" y="80298"/>
                </a:lnTo>
                <a:lnTo>
                  <a:pt x="4488206" y="81478"/>
                </a:lnTo>
                <a:lnTo>
                  <a:pt x="4485574" y="83111"/>
                </a:lnTo>
                <a:lnTo>
                  <a:pt x="4490846" y="82639"/>
                </a:lnTo>
                <a:close/>
              </a:path>
              <a:path w="6787784" h="928390">
                <a:moveTo>
                  <a:pt x="4551468" y="30954"/>
                </a:moveTo>
                <a:lnTo>
                  <a:pt x="4545612" y="29821"/>
                </a:lnTo>
                <a:lnTo>
                  <a:pt x="4542096" y="13238"/>
                </a:lnTo>
                <a:lnTo>
                  <a:pt x="4540249" y="69087"/>
                </a:lnTo>
                <a:lnTo>
                  <a:pt x="4545329" y="68046"/>
                </a:lnTo>
                <a:lnTo>
                  <a:pt x="4546282" y="77718"/>
                </a:lnTo>
                <a:lnTo>
                  <a:pt x="4552933" y="74714"/>
                </a:lnTo>
                <a:lnTo>
                  <a:pt x="4558914" y="72111"/>
                </a:lnTo>
                <a:lnTo>
                  <a:pt x="4563882" y="70207"/>
                </a:lnTo>
                <a:lnTo>
                  <a:pt x="4567493" y="69298"/>
                </a:lnTo>
                <a:lnTo>
                  <a:pt x="4569267" y="71652"/>
                </a:lnTo>
                <a:lnTo>
                  <a:pt x="4569375" y="57045"/>
                </a:lnTo>
                <a:lnTo>
                  <a:pt x="4562576" y="57536"/>
                </a:lnTo>
                <a:lnTo>
                  <a:pt x="4556067" y="57818"/>
                </a:lnTo>
                <a:lnTo>
                  <a:pt x="4550252" y="57869"/>
                </a:lnTo>
                <a:lnTo>
                  <a:pt x="4545534" y="57665"/>
                </a:lnTo>
                <a:lnTo>
                  <a:pt x="4542316" y="57182"/>
                </a:lnTo>
                <a:lnTo>
                  <a:pt x="4541993" y="55288"/>
                </a:lnTo>
                <a:lnTo>
                  <a:pt x="4545696" y="53829"/>
                </a:lnTo>
                <a:lnTo>
                  <a:pt x="4551468" y="30954"/>
                </a:lnTo>
                <a:close/>
              </a:path>
              <a:path w="6787784" h="928390">
                <a:moveTo>
                  <a:pt x="4545329" y="68046"/>
                </a:moveTo>
                <a:lnTo>
                  <a:pt x="4544995" y="70423"/>
                </a:lnTo>
                <a:lnTo>
                  <a:pt x="4541555" y="72245"/>
                </a:lnTo>
                <a:lnTo>
                  <a:pt x="4537382" y="74179"/>
                </a:lnTo>
                <a:lnTo>
                  <a:pt x="4533036" y="75984"/>
                </a:lnTo>
                <a:lnTo>
                  <a:pt x="4539305" y="80828"/>
                </a:lnTo>
                <a:lnTo>
                  <a:pt x="4546282" y="77718"/>
                </a:lnTo>
                <a:lnTo>
                  <a:pt x="4545329" y="68046"/>
                </a:lnTo>
                <a:close/>
              </a:path>
              <a:path w="6787784" h="928390">
                <a:moveTo>
                  <a:pt x="4532347" y="83746"/>
                </a:moveTo>
                <a:lnTo>
                  <a:pt x="4539305" y="80828"/>
                </a:lnTo>
                <a:lnTo>
                  <a:pt x="4533036" y="75984"/>
                </a:lnTo>
                <a:lnTo>
                  <a:pt x="4529075" y="77419"/>
                </a:lnTo>
                <a:lnTo>
                  <a:pt x="4526058" y="78242"/>
                </a:lnTo>
                <a:lnTo>
                  <a:pt x="4525751" y="86177"/>
                </a:lnTo>
                <a:lnTo>
                  <a:pt x="4532347" y="83746"/>
                </a:lnTo>
                <a:close/>
              </a:path>
              <a:path w="6787784" h="928390">
                <a:moveTo>
                  <a:pt x="4525092" y="77089"/>
                </a:moveTo>
                <a:lnTo>
                  <a:pt x="4528261" y="74629"/>
                </a:lnTo>
                <a:lnTo>
                  <a:pt x="4526306" y="26102"/>
                </a:lnTo>
                <a:lnTo>
                  <a:pt x="4524690" y="23312"/>
                </a:lnTo>
                <a:lnTo>
                  <a:pt x="4524492" y="14694"/>
                </a:lnTo>
                <a:lnTo>
                  <a:pt x="4523956" y="11967"/>
                </a:lnTo>
                <a:lnTo>
                  <a:pt x="4520586" y="8725"/>
                </a:lnTo>
                <a:lnTo>
                  <a:pt x="4519862" y="87823"/>
                </a:lnTo>
                <a:lnTo>
                  <a:pt x="4525751" y="86177"/>
                </a:lnTo>
                <a:lnTo>
                  <a:pt x="4526058" y="78242"/>
                </a:lnTo>
                <a:lnTo>
                  <a:pt x="4525092" y="77089"/>
                </a:lnTo>
                <a:close/>
              </a:path>
              <a:path w="6787784" h="928390">
                <a:moveTo>
                  <a:pt x="4517219" y="8873"/>
                </a:moveTo>
                <a:lnTo>
                  <a:pt x="4512378" y="10644"/>
                </a:lnTo>
                <a:lnTo>
                  <a:pt x="4515313" y="73335"/>
                </a:lnTo>
                <a:lnTo>
                  <a:pt x="4516705" y="75865"/>
                </a:lnTo>
                <a:lnTo>
                  <a:pt x="4519862" y="87823"/>
                </a:lnTo>
                <a:lnTo>
                  <a:pt x="4520586" y="8725"/>
                </a:lnTo>
                <a:lnTo>
                  <a:pt x="4517219" y="8873"/>
                </a:lnTo>
                <a:close/>
              </a:path>
              <a:path w="6787784" h="928390">
                <a:moveTo>
                  <a:pt x="4515066" y="79691"/>
                </a:moveTo>
                <a:lnTo>
                  <a:pt x="4509840" y="84947"/>
                </a:lnTo>
                <a:lnTo>
                  <a:pt x="4511576" y="87576"/>
                </a:lnTo>
                <a:lnTo>
                  <a:pt x="4515022" y="88389"/>
                </a:lnTo>
                <a:lnTo>
                  <a:pt x="4519862" y="87823"/>
                </a:lnTo>
                <a:lnTo>
                  <a:pt x="4516705" y="75865"/>
                </a:lnTo>
                <a:lnTo>
                  <a:pt x="4515066" y="79691"/>
                </a:lnTo>
                <a:close/>
              </a:path>
              <a:path w="6787784" h="928390">
                <a:moveTo>
                  <a:pt x="4581193" y="77498"/>
                </a:moveTo>
                <a:lnTo>
                  <a:pt x="4583016" y="88769"/>
                </a:lnTo>
                <a:lnTo>
                  <a:pt x="4582232" y="55533"/>
                </a:lnTo>
                <a:lnTo>
                  <a:pt x="4576062" y="56370"/>
                </a:lnTo>
                <a:lnTo>
                  <a:pt x="4569375" y="57045"/>
                </a:lnTo>
                <a:lnTo>
                  <a:pt x="4569267" y="71652"/>
                </a:lnTo>
                <a:lnTo>
                  <a:pt x="4570823" y="75050"/>
                </a:lnTo>
                <a:lnTo>
                  <a:pt x="4577977" y="74200"/>
                </a:lnTo>
                <a:lnTo>
                  <a:pt x="4581932" y="74484"/>
                </a:lnTo>
                <a:lnTo>
                  <a:pt x="4581193" y="77498"/>
                </a:lnTo>
                <a:close/>
              </a:path>
              <a:path w="6787784" h="928390">
                <a:moveTo>
                  <a:pt x="4566743" y="75508"/>
                </a:moveTo>
                <a:lnTo>
                  <a:pt x="4561486" y="81545"/>
                </a:lnTo>
                <a:lnTo>
                  <a:pt x="4562757" y="82978"/>
                </a:lnTo>
                <a:lnTo>
                  <a:pt x="4565043" y="79998"/>
                </a:lnTo>
                <a:lnTo>
                  <a:pt x="4570823" y="75050"/>
                </a:lnTo>
                <a:lnTo>
                  <a:pt x="4569267" y="71652"/>
                </a:lnTo>
                <a:lnTo>
                  <a:pt x="4566743" y="75508"/>
                </a:lnTo>
                <a:close/>
              </a:path>
              <a:path w="6787784" h="928390">
                <a:moveTo>
                  <a:pt x="4604173" y="32509"/>
                </a:moveTo>
                <a:lnTo>
                  <a:pt x="4604526" y="31398"/>
                </a:lnTo>
                <a:lnTo>
                  <a:pt x="4604387" y="25232"/>
                </a:lnTo>
                <a:lnTo>
                  <a:pt x="4602773" y="73812"/>
                </a:lnTo>
                <a:lnTo>
                  <a:pt x="4611084" y="75660"/>
                </a:lnTo>
                <a:lnTo>
                  <a:pt x="4611329" y="28825"/>
                </a:lnTo>
                <a:lnTo>
                  <a:pt x="4604173" y="32509"/>
                </a:lnTo>
                <a:close/>
              </a:path>
              <a:path w="6787784" h="928390">
                <a:moveTo>
                  <a:pt x="4604387" y="25232"/>
                </a:moveTo>
                <a:lnTo>
                  <a:pt x="4601906" y="17111"/>
                </a:lnTo>
                <a:lnTo>
                  <a:pt x="4596192" y="10321"/>
                </a:lnTo>
                <a:lnTo>
                  <a:pt x="4591410" y="53469"/>
                </a:lnTo>
                <a:lnTo>
                  <a:pt x="4587482" y="54558"/>
                </a:lnTo>
                <a:lnTo>
                  <a:pt x="4583016" y="88769"/>
                </a:lnTo>
                <a:lnTo>
                  <a:pt x="4589535" y="83766"/>
                </a:lnTo>
                <a:lnTo>
                  <a:pt x="4586794" y="77343"/>
                </a:lnTo>
                <a:lnTo>
                  <a:pt x="4588127" y="76202"/>
                </a:lnTo>
                <a:lnTo>
                  <a:pt x="4594693" y="73781"/>
                </a:lnTo>
                <a:lnTo>
                  <a:pt x="4602773" y="73812"/>
                </a:lnTo>
                <a:lnTo>
                  <a:pt x="4604387" y="25232"/>
                </a:lnTo>
                <a:close/>
              </a:path>
              <a:path w="6787784" h="928390">
                <a:moveTo>
                  <a:pt x="4577095" y="47126"/>
                </a:moveTo>
                <a:lnTo>
                  <a:pt x="4585830" y="48436"/>
                </a:lnTo>
                <a:lnTo>
                  <a:pt x="4591225" y="49749"/>
                </a:lnTo>
                <a:lnTo>
                  <a:pt x="4591410" y="53469"/>
                </a:lnTo>
                <a:lnTo>
                  <a:pt x="4596192" y="10321"/>
                </a:lnTo>
                <a:lnTo>
                  <a:pt x="4586353" y="8153"/>
                </a:lnTo>
                <a:lnTo>
                  <a:pt x="4577095" y="47126"/>
                </a:lnTo>
                <a:close/>
              </a:path>
              <a:path w="6787784" h="928390">
                <a:moveTo>
                  <a:pt x="4571498" y="13893"/>
                </a:moveTo>
                <a:lnTo>
                  <a:pt x="4571492" y="12435"/>
                </a:lnTo>
                <a:lnTo>
                  <a:pt x="4562843" y="49772"/>
                </a:lnTo>
                <a:lnTo>
                  <a:pt x="4577095" y="47126"/>
                </a:lnTo>
                <a:lnTo>
                  <a:pt x="4586353" y="8153"/>
                </a:lnTo>
                <a:lnTo>
                  <a:pt x="4571498" y="13893"/>
                </a:lnTo>
                <a:close/>
              </a:path>
              <a:path w="6787784" h="928390">
                <a:moveTo>
                  <a:pt x="4562750" y="9207"/>
                </a:moveTo>
                <a:lnTo>
                  <a:pt x="4549977" y="8329"/>
                </a:lnTo>
                <a:lnTo>
                  <a:pt x="4552748" y="15466"/>
                </a:lnTo>
                <a:lnTo>
                  <a:pt x="4554630" y="19432"/>
                </a:lnTo>
                <a:lnTo>
                  <a:pt x="4555417" y="24305"/>
                </a:lnTo>
                <a:lnTo>
                  <a:pt x="4562843" y="49772"/>
                </a:lnTo>
                <a:lnTo>
                  <a:pt x="4571492" y="12435"/>
                </a:lnTo>
                <a:lnTo>
                  <a:pt x="4562750" y="9207"/>
                </a:lnTo>
                <a:close/>
              </a:path>
              <a:path w="6787784" h="928390">
                <a:moveTo>
                  <a:pt x="4554550" y="28630"/>
                </a:moveTo>
                <a:lnTo>
                  <a:pt x="4551468" y="30954"/>
                </a:lnTo>
                <a:lnTo>
                  <a:pt x="4552511" y="51998"/>
                </a:lnTo>
                <a:lnTo>
                  <a:pt x="4562843" y="49772"/>
                </a:lnTo>
                <a:lnTo>
                  <a:pt x="4555417" y="24305"/>
                </a:lnTo>
                <a:lnTo>
                  <a:pt x="4554550" y="28630"/>
                </a:lnTo>
                <a:close/>
              </a:path>
              <a:path w="6787784" h="928390">
                <a:moveTo>
                  <a:pt x="4536268" y="19211"/>
                </a:moveTo>
                <a:lnTo>
                  <a:pt x="4531588" y="23427"/>
                </a:lnTo>
                <a:lnTo>
                  <a:pt x="4534610" y="70592"/>
                </a:lnTo>
                <a:lnTo>
                  <a:pt x="4540249" y="69087"/>
                </a:lnTo>
                <a:lnTo>
                  <a:pt x="4542096" y="13238"/>
                </a:lnTo>
                <a:lnTo>
                  <a:pt x="4536268" y="19211"/>
                </a:lnTo>
                <a:close/>
              </a:path>
              <a:path w="6787784" h="928390">
                <a:moveTo>
                  <a:pt x="4528355" y="25614"/>
                </a:moveTo>
                <a:lnTo>
                  <a:pt x="4526306" y="26102"/>
                </a:lnTo>
                <a:lnTo>
                  <a:pt x="4528261" y="74629"/>
                </a:lnTo>
                <a:lnTo>
                  <a:pt x="4534610" y="70592"/>
                </a:lnTo>
                <a:lnTo>
                  <a:pt x="4531588" y="23427"/>
                </a:lnTo>
                <a:lnTo>
                  <a:pt x="4528355" y="25614"/>
                </a:lnTo>
                <a:close/>
              </a:path>
              <a:path w="6787784" h="928390">
                <a:moveTo>
                  <a:pt x="4639245" y="860542"/>
                </a:moveTo>
                <a:lnTo>
                  <a:pt x="4635550" y="865721"/>
                </a:lnTo>
                <a:lnTo>
                  <a:pt x="4630412" y="869330"/>
                </a:lnTo>
                <a:lnTo>
                  <a:pt x="4627376" y="901794"/>
                </a:lnTo>
                <a:lnTo>
                  <a:pt x="4622788" y="903170"/>
                </a:lnTo>
                <a:lnTo>
                  <a:pt x="4616761" y="902925"/>
                </a:lnTo>
                <a:lnTo>
                  <a:pt x="4618605" y="868633"/>
                </a:lnTo>
                <a:lnTo>
                  <a:pt x="4613335" y="862728"/>
                </a:lnTo>
                <a:lnTo>
                  <a:pt x="4614213" y="909906"/>
                </a:lnTo>
                <a:lnTo>
                  <a:pt x="4620374" y="911563"/>
                </a:lnTo>
                <a:lnTo>
                  <a:pt x="4624772" y="913380"/>
                </a:lnTo>
                <a:lnTo>
                  <a:pt x="4629563" y="919807"/>
                </a:lnTo>
                <a:lnTo>
                  <a:pt x="4643595" y="921561"/>
                </a:lnTo>
                <a:lnTo>
                  <a:pt x="4639245" y="860542"/>
                </a:lnTo>
                <a:close/>
              </a:path>
              <a:path w="6787784" h="928390">
                <a:moveTo>
                  <a:pt x="4627182" y="842690"/>
                </a:moveTo>
                <a:lnTo>
                  <a:pt x="4631329" y="843457"/>
                </a:lnTo>
                <a:lnTo>
                  <a:pt x="4631985" y="842554"/>
                </a:lnTo>
                <a:lnTo>
                  <a:pt x="4625625" y="840127"/>
                </a:lnTo>
                <a:lnTo>
                  <a:pt x="4619315" y="839262"/>
                </a:lnTo>
                <a:lnTo>
                  <a:pt x="4627182" y="842690"/>
                </a:lnTo>
                <a:close/>
              </a:path>
              <a:path w="6787784" h="928390">
                <a:moveTo>
                  <a:pt x="4647665" y="841903"/>
                </a:moveTo>
                <a:lnTo>
                  <a:pt x="4639747" y="838457"/>
                </a:lnTo>
                <a:lnTo>
                  <a:pt x="4640799" y="854593"/>
                </a:lnTo>
                <a:lnTo>
                  <a:pt x="4644324" y="885330"/>
                </a:lnTo>
                <a:lnTo>
                  <a:pt x="4648398" y="885149"/>
                </a:lnTo>
                <a:lnTo>
                  <a:pt x="4648640" y="849121"/>
                </a:lnTo>
                <a:lnTo>
                  <a:pt x="4650453" y="843326"/>
                </a:lnTo>
                <a:lnTo>
                  <a:pt x="4647665" y="841903"/>
                </a:lnTo>
                <a:close/>
              </a:path>
              <a:path w="6787784" h="928390">
                <a:moveTo>
                  <a:pt x="4649442" y="888146"/>
                </a:moveTo>
                <a:lnTo>
                  <a:pt x="4645722" y="887023"/>
                </a:lnTo>
                <a:lnTo>
                  <a:pt x="4644324" y="885330"/>
                </a:lnTo>
                <a:lnTo>
                  <a:pt x="4640799" y="854593"/>
                </a:lnTo>
                <a:lnTo>
                  <a:pt x="4639245" y="860542"/>
                </a:lnTo>
                <a:lnTo>
                  <a:pt x="4643595" y="921561"/>
                </a:lnTo>
                <a:lnTo>
                  <a:pt x="4654068" y="921838"/>
                </a:lnTo>
                <a:lnTo>
                  <a:pt x="4649442" y="888146"/>
                </a:lnTo>
                <a:close/>
              </a:path>
              <a:path w="6787784" h="928390">
                <a:moveTo>
                  <a:pt x="4640799" y="854593"/>
                </a:moveTo>
                <a:lnTo>
                  <a:pt x="4639747" y="838457"/>
                </a:lnTo>
                <a:lnTo>
                  <a:pt x="4635563" y="837676"/>
                </a:lnTo>
                <a:lnTo>
                  <a:pt x="4633432" y="840561"/>
                </a:lnTo>
                <a:lnTo>
                  <a:pt x="4631985" y="842554"/>
                </a:lnTo>
                <a:lnTo>
                  <a:pt x="4634688" y="843585"/>
                </a:lnTo>
                <a:lnTo>
                  <a:pt x="4639513" y="848674"/>
                </a:lnTo>
                <a:lnTo>
                  <a:pt x="4640799" y="854593"/>
                </a:lnTo>
                <a:close/>
              </a:path>
              <a:path w="6787784" h="928390">
                <a:moveTo>
                  <a:pt x="4654006" y="889194"/>
                </a:moveTo>
                <a:lnTo>
                  <a:pt x="4654068" y="921838"/>
                </a:lnTo>
                <a:lnTo>
                  <a:pt x="4661510" y="920981"/>
                </a:lnTo>
                <a:lnTo>
                  <a:pt x="4666447" y="919331"/>
                </a:lnTo>
                <a:lnTo>
                  <a:pt x="4663617" y="837089"/>
                </a:lnTo>
                <a:lnTo>
                  <a:pt x="4658290" y="842136"/>
                </a:lnTo>
                <a:lnTo>
                  <a:pt x="4653435" y="846905"/>
                </a:lnTo>
                <a:lnTo>
                  <a:pt x="4649926" y="849774"/>
                </a:lnTo>
                <a:lnTo>
                  <a:pt x="4656823" y="885670"/>
                </a:lnTo>
                <a:lnTo>
                  <a:pt x="4658825" y="886522"/>
                </a:lnTo>
                <a:lnTo>
                  <a:pt x="4663183" y="888759"/>
                </a:lnTo>
                <a:lnTo>
                  <a:pt x="4662164" y="890291"/>
                </a:lnTo>
                <a:lnTo>
                  <a:pt x="4658539" y="889974"/>
                </a:lnTo>
                <a:lnTo>
                  <a:pt x="4654006" y="889194"/>
                </a:lnTo>
                <a:close/>
              </a:path>
              <a:path w="6787784" h="928390">
                <a:moveTo>
                  <a:pt x="4648640" y="849121"/>
                </a:moveTo>
                <a:lnTo>
                  <a:pt x="4648398" y="885149"/>
                </a:lnTo>
                <a:lnTo>
                  <a:pt x="4656823" y="885670"/>
                </a:lnTo>
                <a:lnTo>
                  <a:pt x="4649926" y="849774"/>
                </a:lnTo>
                <a:lnTo>
                  <a:pt x="4648640" y="849121"/>
                </a:lnTo>
                <a:close/>
              </a:path>
              <a:path w="6787784" h="928390">
                <a:moveTo>
                  <a:pt x="4624531" y="870567"/>
                </a:moveTo>
                <a:lnTo>
                  <a:pt x="4618605" y="868633"/>
                </a:lnTo>
                <a:lnTo>
                  <a:pt x="4621538" y="897854"/>
                </a:lnTo>
                <a:lnTo>
                  <a:pt x="4623915" y="901270"/>
                </a:lnTo>
                <a:lnTo>
                  <a:pt x="4627376" y="901794"/>
                </a:lnTo>
                <a:lnTo>
                  <a:pt x="4630412" y="869330"/>
                </a:lnTo>
                <a:lnTo>
                  <a:pt x="4624531" y="870567"/>
                </a:lnTo>
                <a:close/>
              </a:path>
              <a:path w="6787784" h="928390">
                <a:moveTo>
                  <a:pt x="4618605" y="868633"/>
                </a:moveTo>
                <a:lnTo>
                  <a:pt x="4616761" y="902925"/>
                </a:lnTo>
                <a:lnTo>
                  <a:pt x="4617749" y="899779"/>
                </a:lnTo>
                <a:lnTo>
                  <a:pt x="4621538" y="897854"/>
                </a:lnTo>
                <a:lnTo>
                  <a:pt x="4618605" y="868633"/>
                </a:lnTo>
                <a:close/>
              </a:path>
              <a:path w="6787784" h="928390">
                <a:moveTo>
                  <a:pt x="4605115" y="855111"/>
                </a:moveTo>
                <a:lnTo>
                  <a:pt x="4605165" y="862194"/>
                </a:lnTo>
                <a:lnTo>
                  <a:pt x="4607318" y="908641"/>
                </a:lnTo>
                <a:lnTo>
                  <a:pt x="4614213" y="909906"/>
                </a:lnTo>
                <a:lnTo>
                  <a:pt x="4613335" y="862728"/>
                </a:lnTo>
                <a:lnTo>
                  <a:pt x="4611789" y="862303"/>
                </a:lnTo>
                <a:lnTo>
                  <a:pt x="4607235" y="859381"/>
                </a:lnTo>
                <a:lnTo>
                  <a:pt x="4605115" y="855111"/>
                </a:lnTo>
                <a:close/>
              </a:path>
              <a:path w="6787784" h="928390">
                <a:moveTo>
                  <a:pt x="4603169" y="866792"/>
                </a:moveTo>
                <a:lnTo>
                  <a:pt x="4600464" y="868344"/>
                </a:lnTo>
                <a:lnTo>
                  <a:pt x="4600720" y="908001"/>
                </a:lnTo>
                <a:lnTo>
                  <a:pt x="4607318" y="908641"/>
                </a:lnTo>
                <a:lnTo>
                  <a:pt x="4605165" y="862194"/>
                </a:lnTo>
                <a:lnTo>
                  <a:pt x="4603169" y="866792"/>
                </a:lnTo>
                <a:close/>
              </a:path>
              <a:path w="6787784" h="928390">
                <a:moveTo>
                  <a:pt x="4601741" y="918287"/>
                </a:moveTo>
                <a:lnTo>
                  <a:pt x="4595571" y="914642"/>
                </a:lnTo>
                <a:lnTo>
                  <a:pt x="4593010" y="912154"/>
                </a:lnTo>
                <a:lnTo>
                  <a:pt x="4592536" y="909525"/>
                </a:lnTo>
                <a:lnTo>
                  <a:pt x="4595449" y="908218"/>
                </a:lnTo>
                <a:lnTo>
                  <a:pt x="4600720" y="908001"/>
                </a:lnTo>
                <a:lnTo>
                  <a:pt x="4600464" y="868344"/>
                </a:lnTo>
                <a:lnTo>
                  <a:pt x="4597958" y="868691"/>
                </a:lnTo>
                <a:lnTo>
                  <a:pt x="4595721" y="836048"/>
                </a:lnTo>
                <a:lnTo>
                  <a:pt x="4589121" y="919616"/>
                </a:lnTo>
                <a:lnTo>
                  <a:pt x="4596606" y="920603"/>
                </a:lnTo>
                <a:lnTo>
                  <a:pt x="4601741" y="918287"/>
                </a:lnTo>
                <a:close/>
              </a:path>
              <a:path w="6787784" h="928390">
                <a:moveTo>
                  <a:pt x="4568002" y="845221"/>
                </a:moveTo>
                <a:lnTo>
                  <a:pt x="4573479" y="845136"/>
                </a:lnTo>
                <a:lnTo>
                  <a:pt x="4583211" y="848504"/>
                </a:lnTo>
                <a:lnTo>
                  <a:pt x="4589121" y="919616"/>
                </a:lnTo>
                <a:lnTo>
                  <a:pt x="4595721" y="836048"/>
                </a:lnTo>
                <a:lnTo>
                  <a:pt x="4587021" y="837193"/>
                </a:lnTo>
                <a:lnTo>
                  <a:pt x="4573694" y="841490"/>
                </a:lnTo>
                <a:lnTo>
                  <a:pt x="4568002" y="845221"/>
                </a:lnTo>
                <a:close/>
              </a:path>
              <a:path w="6787784" h="928390">
                <a:moveTo>
                  <a:pt x="4581058" y="854106"/>
                </a:moveTo>
                <a:lnTo>
                  <a:pt x="4577291" y="857355"/>
                </a:lnTo>
                <a:lnTo>
                  <a:pt x="4577517" y="867471"/>
                </a:lnTo>
                <a:lnTo>
                  <a:pt x="4577898" y="872176"/>
                </a:lnTo>
                <a:lnTo>
                  <a:pt x="4579801" y="918307"/>
                </a:lnTo>
                <a:lnTo>
                  <a:pt x="4589121" y="919616"/>
                </a:lnTo>
                <a:lnTo>
                  <a:pt x="4583211" y="848504"/>
                </a:lnTo>
                <a:lnTo>
                  <a:pt x="4581058" y="854106"/>
                </a:lnTo>
                <a:close/>
              </a:path>
              <a:path w="6787784" h="928390">
                <a:moveTo>
                  <a:pt x="4577291" y="857355"/>
                </a:moveTo>
                <a:lnTo>
                  <a:pt x="4573127" y="857185"/>
                </a:lnTo>
                <a:lnTo>
                  <a:pt x="4573160" y="864231"/>
                </a:lnTo>
                <a:lnTo>
                  <a:pt x="4575988" y="864080"/>
                </a:lnTo>
                <a:lnTo>
                  <a:pt x="4577517" y="867471"/>
                </a:lnTo>
                <a:lnTo>
                  <a:pt x="4577291" y="857355"/>
                </a:lnTo>
                <a:close/>
              </a:path>
              <a:path w="6787784" h="928390">
                <a:moveTo>
                  <a:pt x="4565878" y="836591"/>
                </a:moveTo>
                <a:lnTo>
                  <a:pt x="4560420" y="833408"/>
                </a:lnTo>
                <a:lnTo>
                  <a:pt x="4569281" y="917010"/>
                </a:lnTo>
                <a:lnTo>
                  <a:pt x="4568884" y="870152"/>
                </a:lnTo>
                <a:lnTo>
                  <a:pt x="4573160" y="864231"/>
                </a:lnTo>
                <a:lnTo>
                  <a:pt x="4573127" y="857185"/>
                </a:lnTo>
                <a:lnTo>
                  <a:pt x="4569341" y="854741"/>
                </a:lnTo>
                <a:lnTo>
                  <a:pt x="4566708" y="851169"/>
                </a:lnTo>
                <a:lnTo>
                  <a:pt x="4566003" y="847614"/>
                </a:lnTo>
                <a:lnTo>
                  <a:pt x="4565878" y="836591"/>
                </a:lnTo>
                <a:close/>
              </a:path>
              <a:path w="6787784" h="928390">
                <a:moveTo>
                  <a:pt x="4624154" y="916561"/>
                </a:moveTo>
                <a:lnTo>
                  <a:pt x="4617077" y="917461"/>
                </a:lnTo>
                <a:lnTo>
                  <a:pt x="4629563" y="919807"/>
                </a:lnTo>
                <a:lnTo>
                  <a:pt x="4624772" y="913380"/>
                </a:lnTo>
                <a:lnTo>
                  <a:pt x="4624154" y="916561"/>
                </a:lnTo>
                <a:close/>
              </a:path>
              <a:path w="6787784" h="928390">
                <a:moveTo>
                  <a:pt x="4623640" y="85799"/>
                </a:moveTo>
                <a:lnTo>
                  <a:pt x="4617608" y="88957"/>
                </a:lnTo>
                <a:lnTo>
                  <a:pt x="4620973" y="88481"/>
                </a:lnTo>
                <a:lnTo>
                  <a:pt x="4624569" y="85733"/>
                </a:lnTo>
                <a:lnTo>
                  <a:pt x="4624422" y="85341"/>
                </a:lnTo>
                <a:lnTo>
                  <a:pt x="4623640" y="85799"/>
                </a:lnTo>
                <a:close/>
              </a:path>
              <a:path w="6787784" h="928390">
                <a:moveTo>
                  <a:pt x="4577970" y="79585"/>
                </a:moveTo>
                <a:lnTo>
                  <a:pt x="4573827" y="81631"/>
                </a:lnTo>
                <a:lnTo>
                  <a:pt x="4574033" y="93267"/>
                </a:lnTo>
                <a:lnTo>
                  <a:pt x="4583016" y="88769"/>
                </a:lnTo>
                <a:lnTo>
                  <a:pt x="4581193" y="77498"/>
                </a:lnTo>
                <a:lnTo>
                  <a:pt x="4577970" y="79585"/>
                </a:lnTo>
                <a:close/>
              </a:path>
              <a:path w="6787784" h="928390">
                <a:moveTo>
                  <a:pt x="4573827" y="81631"/>
                </a:moveTo>
                <a:lnTo>
                  <a:pt x="4569498" y="83315"/>
                </a:lnTo>
                <a:lnTo>
                  <a:pt x="4565720" y="84315"/>
                </a:lnTo>
                <a:lnTo>
                  <a:pt x="4562757" y="82978"/>
                </a:lnTo>
                <a:lnTo>
                  <a:pt x="4561486" y="81545"/>
                </a:lnTo>
                <a:lnTo>
                  <a:pt x="4564681" y="95986"/>
                </a:lnTo>
                <a:lnTo>
                  <a:pt x="4574033" y="93267"/>
                </a:lnTo>
                <a:lnTo>
                  <a:pt x="4573827" y="81631"/>
                </a:lnTo>
                <a:close/>
              </a:path>
              <a:path w="6787784" h="928390">
                <a:moveTo>
                  <a:pt x="4561486" y="81545"/>
                </a:moveTo>
                <a:lnTo>
                  <a:pt x="4553152" y="90060"/>
                </a:lnTo>
                <a:lnTo>
                  <a:pt x="4553252" y="90983"/>
                </a:lnTo>
                <a:lnTo>
                  <a:pt x="4557055" y="95649"/>
                </a:lnTo>
                <a:lnTo>
                  <a:pt x="4564681" y="95986"/>
                </a:lnTo>
                <a:lnTo>
                  <a:pt x="4561486" y="81545"/>
                </a:lnTo>
                <a:close/>
              </a:path>
              <a:path w="6787784" h="928390">
                <a:moveTo>
                  <a:pt x="4545612" y="29821"/>
                </a:moveTo>
                <a:lnTo>
                  <a:pt x="4546128" y="23549"/>
                </a:lnTo>
                <a:lnTo>
                  <a:pt x="4547937" y="16070"/>
                </a:lnTo>
                <a:lnTo>
                  <a:pt x="4552748" y="15466"/>
                </a:lnTo>
                <a:lnTo>
                  <a:pt x="4549977" y="8329"/>
                </a:lnTo>
                <a:lnTo>
                  <a:pt x="4542096" y="13238"/>
                </a:lnTo>
                <a:lnTo>
                  <a:pt x="4545612" y="29821"/>
                </a:lnTo>
                <a:close/>
              </a:path>
              <a:path w="6787784" h="928390">
                <a:moveTo>
                  <a:pt x="4636291" y="84042"/>
                </a:moveTo>
                <a:lnTo>
                  <a:pt x="4631629" y="83868"/>
                </a:lnTo>
                <a:lnTo>
                  <a:pt x="4631920" y="86390"/>
                </a:lnTo>
                <a:lnTo>
                  <a:pt x="4639772" y="85714"/>
                </a:lnTo>
                <a:lnTo>
                  <a:pt x="4640117" y="84794"/>
                </a:lnTo>
                <a:lnTo>
                  <a:pt x="4636291" y="84042"/>
                </a:lnTo>
                <a:close/>
              </a:path>
              <a:path w="6787784" h="928390">
                <a:moveTo>
                  <a:pt x="4424053" y="89033"/>
                </a:moveTo>
                <a:lnTo>
                  <a:pt x="4419389" y="88846"/>
                </a:lnTo>
                <a:lnTo>
                  <a:pt x="4419693" y="91371"/>
                </a:lnTo>
                <a:lnTo>
                  <a:pt x="4427504" y="90699"/>
                </a:lnTo>
                <a:lnTo>
                  <a:pt x="4427858" y="89785"/>
                </a:lnTo>
                <a:lnTo>
                  <a:pt x="4424053" y="89033"/>
                </a:lnTo>
                <a:close/>
              </a:path>
              <a:path w="6787784" h="928390">
                <a:moveTo>
                  <a:pt x="4779934" y="90308"/>
                </a:moveTo>
                <a:lnTo>
                  <a:pt x="4793606" y="86914"/>
                </a:lnTo>
                <a:lnTo>
                  <a:pt x="4785429" y="65209"/>
                </a:lnTo>
                <a:lnTo>
                  <a:pt x="4783019" y="9601"/>
                </a:lnTo>
                <a:lnTo>
                  <a:pt x="4778855" y="69867"/>
                </a:lnTo>
                <a:lnTo>
                  <a:pt x="4776924" y="72949"/>
                </a:lnTo>
                <a:lnTo>
                  <a:pt x="4773836" y="76406"/>
                </a:lnTo>
                <a:lnTo>
                  <a:pt x="4770541" y="92031"/>
                </a:lnTo>
                <a:lnTo>
                  <a:pt x="4779934" y="90308"/>
                </a:lnTo>
                <a:close/>
              </a:path>
              <a:path w="6787784" h="928390">
                <a:moveTo>
                  <a:pt x="4761987" y="89448"/>
                </a:moveTo>
                <a:lnTo>
                  <a:pt x="4762171" y="91374"/>
                </a:lnTo>
                <a:lnTo>
                  <a:pt x="4764821" y="92311"/>
                </a:lnTo>
                <a:lnTo>
                  <a:pt x="4770541" y="92031"/>
                </a:lnTo>
                <a:lnTo>
                  <a:pt x="4773836" y="76406"/>
                </a:lnTo>
                <a:lnTo>
                  <a:pt x="4770194" y="80012"/>
                </a:lnTo>
                <a:lnTo>
                  <a:pt x="4766603" y="83540"/>
                </a:lnTo>
                <a:lnTo>
                  <a:pt x="4763666" y="86761"/>
                </a:lnTo>
                <a:lnTo>
                  <a:pt x="4761987" y="89448"/>
                </a:lnTo>
                <a:close/>
              </a:path>
              <a:path w="6787784" h="928390">
                <a:moveTo>
                  <a:pt x="4776829" y="65742"/>
                </a:moveTo>
                <a:lnTo>
                  <a:pt x="4778855" y="69867"/>
                </a:lnTo>
                <a:lnTo>
                  <a:pt x="4783019" y="9601"/>
                </a:lnTo>
                <a:lnTo>
                  <a:pt x="4776093" y="12970"/>
                </a:lnTo>
                <a:lnTo>
                  <a:pt x="4772040" y="15926"/>
                </a:lnTo>
                <a:lnTo>
                  <a:pt x="4776140" y="58300"/>
                </a:lnTo>
                <a:lnTo>
                  <a:pt x="4777930" y="60770"/>
                </a:lnTo>
                <a:lnTo>
                  <a:pt x="4776829" y="65742"/>
                </a:lnTo>
                <a:close/>
              </a:path>
              <a:path w="6787784" h="928390">
                <a:moveTo>
                  <a:pt x="4771417" y="9632"/>
                </a:moveTo>
                <a:lnTo>
                  <a:pt x="4768759" y="11253"/>
                </a:lnTo>
                <a:lnTo>
                  <a:pt x="4770580" y="41506"/>
                </a:lnTo>
                <a:lnTo>
                  <a:pt x="4771049" y="42716"/>
                </a:lnTo>
                <a:lnTo>
                  <a:pt x="4767276" y="43266"/>
                </a:lnTo>
                <a:lnTo>
                  <a:pt x="4759145" y="61924"/>
                </a:lnTo>
                <a:lnTo>
                  <a:pt x="4766046" y="59236"/>
                </a:lnTo>
                <a:lnTo>
                  <a:pt x="4771945" y="57909"/>
                </a:lnTo>
                <a:lnTo>
                  <a:pt x="4772040" y="15926"/>
                </a:lnTo>
                <a:lnTo>
                  <a:pt x="4770272" y="15525"/>
                </a:lnTo>
                <a:lnTo>
                  <a:pt x="4771417" y="9632"/>
                </a:lnTo>
                <a:close/>
              </a:path>
              <a:path w="6787784" h="928390">
                <a:moveTo>
                  <a:pt x="4767276" y="43266"/>
                </a:moveTo>
                <a:lnTo>
                  <a:pt x="4757816" y="42733"/>
                </a:lnTo>
                <a:lnTo>
                  <a:pt x="4755194" y="40320"/>
                </a:lnTo>
                <a:lnTo>
                  <a:pt x="4752384" y="20010"/>
                </a:lnTo>
                <a:lnTo>
                  <a:pt x="4748709" y="20979"/>
                </a:lnTo>
                <a:lnTo>
                  <a:pt x="4751943" y="65612"/>
                </a:lnTo>
                <a:lnTo>
                  <a:pt x="4759145" y="61924"/>
                </a:lnTo>
                <a:lnTo>
                  <a:pt x="4767276" y="43266"/>
                </a:lnTo>
                <a:close/>
              </a:path>
              <a:path w="6787784" h="928390">
                <a:moveTo>
                  <a:pt x="4755192" y="38503"/>
                </a:moveTo>
                <a:lnTo>
                  <a:pt x="4758175" y="38134"/>
                </a:lnTo>
                <a:lnTo>
                  <a:pt x="4758844" y="16941"/>
                </a:lnTo>
                <a:lnTo>
                  <a:pt x="4752384" y="20010"/>
                </a:lnTo>
                <a:lnTo>
                  <a:pt x="4755194" y="40320"/>
                </a:lnTo>
                <a:lnTo>
                  <a:pt x="4755192" y="38503"/>
                </a:lnTo>
                <a:close/>
              </a:path>
              <a:path w="6787784" h="928390">
                <a:moveTo>
                  <a:pt x="4734160" y="83202"/>
                </a:moveTo>
                <a:lnTo>
                  <a:pt x="4735548" y="79097"/>
                </a:lnTo>
                <a:lnTo>
                  <a:pt x="4739443" y="74558"/>
                </a:lnTo>
                <a:lnTo>
                  <a:pt x="4745141" y="69943"/>
                </a:lnTo>
                <a:lnTo>
                  <a:pt x="4751943" y="65612"/>
                </a:lnTo>
                <a:lnTo>
                  <a:pt x="4748709" y="20979"/>
                </a:lnTo>
                <a:lnTo>
                  <a:pt x="4747152" y="20370"/>
                </a:lnTo>
                <a:lnTo>
                  <a:pt x="4744852" y="12646"/>
                </a:lnTo>
                <a:lnTo>
                  <a:pt x="4739404" y="15531"/>
                </a:lnTo>
                <a:lnTo>
                  <a:pt x="4734160" y="83202"/>
                </a:lnTo>
                <a:close/>
              </a:path>
              <a:path w="6787784" h="928390">
                <a:moveTo>
                  <a:pt x="4831575" y="10943"/>
                </a:moveTo>
                <a:lnTo>
                  <a:pt x="4826738" y="9703"/>
                </a:lnTo>
                <a:lnTo>
                  <a:pt x="4807771" y="6699"/>
                </a:lnTo>
                <a:lnTo>
                  <a:pt x="4813370" y="24804"/>
                </a:lnTo>
                <a:lnTo>
                  <a:pt x="4816325" y="25194"/>
                </a:lnTo>
                <a:lnTo>
                  <a:pt x="4819311" y="14318"/>
                </a:lnTo>
                <a:lnTo>
                  <a:pt x="4822027" y="12233"/>
                </a:lnTo>
                <a:lnTo>
                  <a:pt x="4831575" y="10943"/>
                </a:lnTo>
                <a:close/>
              </a:path>
              <a:path w="6787784" h="928390">
                <a:moveTo>
                  <a:pt x="4812173" y="73623"/>
                </a:moveTo>
                <a:lnTo>
                  <a:pt x="4814245" y="82589"/>
                </a:lnTo>
                <a:lnTo>
                  <a:pt x="4815817" y="64792"/>
                </a:lnTo>
                <a:lnTo>
                  <a:pt x="4817490" y="61010"/>
                </a:lnTo>
                <a:lnTo>
                  <a:pt x="4820457" y="57875"/>
                </a:lnTo>
                <a:lnTo>
                  <a:pt x="4823830" y="54801"/>
                </a:lnTo>
                <a:lnTo>
                  <a:pt x="4826851" y="52458"/>
                </a:lnTo>
                <a:lnTo>
                  <a:pt x="4828792" y="52638"/>
                </a:lnTo>
                <a:lnTo>
                  <a:pt x="4827484" y="18811"/>
                </a:lnTo>
                <a:lnTo>
                  <a:pt x="4821704" y="16683"/>
                </a:lnTo>
                <a:lnTo>
                  <a:pt x="4819311" y="14318"/>
                </a:lnTo>
                <a:lnTo>
                  <a:pt x="4816325" y="25194"/>
                </a:lnTo>
                <a:lnTo>
                  <a:pt x="4814883" y="26932"/>
                </a:lnTo>
                <a:lnTo>
                  <a:pt x="4812173" y="73623"/>
                </a:lnTo>
                <a:close/>
              </a:path>
              <a:path w="6787784" h="928390">
                <a:moveTo>
                  <a:pt x="4813370" y="24804"/>
                </a:moveTo>
                <a:lnTo>
                  <a:pt x="4807771" y="6699"/>
                </a:lnTo>
                <a:lnTo>
                  <a:pt x="4797449" y="60378"/>
                </a:lnTo>
                <a:lnTo>
                  <a:pt x="4794088" y="62237"/>
                </a:lnTo>
                <a:lnTo>
                  <a:pt x="4789866" y="64294"/>
                </a:lnTo>
                <a:lnTo>
                  <a:pt x="4786122" y="65905"/>
                </a:lnTo>
                <a:lnTo>
                  <a:pt x="4791560" y="79900"/>
                </a:lnTo>
                <a:lnTo>
                  <a:pt x="4799533" y="74406"/>
                </a:lnTo>
                <a:lnTo>
                  <a:pt x="4804541" y="26609"/>
                </a:lnTo>
                <a:lnTo>
                  <a:pt x="4813370" y="24804"/>
                </a:lnTo>
                <a:close/>
              </a:path>
              <a:path w="6787784" h="928390">
                <a:moveTo>
                  <a:pt x="4785429" y="65209"/>
                </a:moveTo>
                <a:lnTo>
                  <a:pt x="4791160" y="61612"/>
                </a:lnTo>
                <a:lnTo>
                  <a:pt x="4796225" y="59837"/>
                </a:lnTo>
                <a:lnTo>
                  <a:pt x="4797449" y="60378"/>
                </a:lnTo>
                <a:lnTo>
                  <a:pt x="4807771" y="6699"/>
                </a:lnTo>
                <a:lnTo>
                  <a:pt x="4793388" y="7088"/>
                </a:lnTo>
                <a:lnTo>
                  <a:pt x="4785429" y="65209"/>
                </a:lnTo>
                <a:close/>
              </a:path>
              <a:path w="6787784" h="928390">
                <a:moveTo>
                  <a:pt x="4818632" y="64101"/>
                </a:moveTo>
                <a:lnTo>
                  <a:pt x="4822916" y="77447"/>
                </a:lnTo>
                <a:lnTo>
                  <a:pt x="4835359" y="73601"/>
                </a:lnTo>
                <a:lnTo>
                  <a:pt x="4834931" y="20187"/>
                </a:lnTo>
                <a:lnTo>
                  <a:pt x="4828792" y="52638"/>
                </a:lnTo>
                <a:lnTo>
                  <a:pt x="4826193" y="56499"/>
                </a:lnTo>
                <a:lnTo>
                  <a:pt x="4830309" y="56368"/>
                </a:lnTo>
                <a:lnTo>
                  <a:pt x="4830513" y="57351"/>
                </a:lnTo>
                <a:lnTo>
                  <a:pt x="4824894" y="60797"/>
                </a:lnTo>
                <a:lnTo>
                  <a:pt x="4818632" y="64101"/>
                </a:lnTo>
                <a:close/>
              </a:path>
              <a:path w="6787784" h="928390">
                <a:moveTo>
                  <a:pt x="4852440" y="72033"/>
                </a:moveTo>
                <a:lnTo>
                  <a:pt x="4853368" y="71733"/>
                </a:lnTo>
                <a:lnTo>
                  <a:pt x="4859621" y="70365"/>
                </a:lnTo>
                <a:lnTo>
                  <a:pt x="4863183" y="70845"/>
                </a:lnTo>
                <a:lnTo>
                  <a:pt x="4864622" y="72687"/>
                </a:lnTo>
                <a:lnTo>
                  <a:pt x="4864507" y="75410"/>
                </a:lnTo>
                <a:lnTo>
                  <a:pt x="4863407" y="78528"/>
                </a:lnTo>
                <a:lnTo>
                  <a:pt x="4868005" y="78495"/>
                </a:lnTo>
                <a:lnTo>
                  <a:pt x="4872712" y="10583"/>
                </a:lnTo>
                <a:lnTo>
                  <a:pt x="4862340" y="8895"/>
                </a:lnTo>
                <a:lnTo>
                  <a:pt x="4854318" y="7681"/>
                </a:lnTo>
                <a:lnTo>
                  <a:pt x="4852440" y="72033"/>
                </a:lnTo>
                <a:close/>
              </a:path>
              <a:path w="6787784" h="928390">
                <a:moveTo>
                  <a:pt x="4863060" y="83149"/>
                </a:moveTo>
                <a:lnTo>
                  <a:pt x="4868005" y="78495"/>
                </a:lnTo>
                <a:lnTo>
                  <a:pt x="4863407" y="78528"/>
                </a:lnTo>
                <a:lnTo>
                  <a:pt x="4861892" y="81560"/>
                </a:lnTo>
                <a:lnTo>
                  <a:pt x="4859893" y="85429"/>
                </a:lnTo>
                <a:lnTo>
                  <a:pt x="4863060" y="83149"/>
                </a:lnTo>
                <a:close/>
              </a:path>
              <a:path w="6787784" h="928390">
                <a:moveTo>
                  <a:pt x="4847934" y="18623"/>
                </a:moveTo>
                <a:lnTo>
                  <a:pt x="4852440" y="72033"/>
                </a:lnTo>
                <a:lnTo>
                  <a:pt x="4854318" y="7681"/>
                </a:lnTo>
                <a:lnTo>
                  <a:pt x="4849205" y="7628"/>
                </a:lnTo>
                <a:lnTo>
                  <a:pt x="4847561" y="9426"/>
                </a:lnTo>
                <a:lnTo>
                  <a:pt x="4849944" y="13762"/>
                </a:lnTo>
                <a:lnTo>
                  <a:pt x="4850047" y="14652"/>
                </a:lnTo>
                <a:lnTo>
                  <a:pt x="4847934" y="18623"/>
                </a:lnTo>
                <a:close/>
              </a:path>
              <a:path w="6787784" h="928390">
                <a:moveTo>
                  <a:pt x="4842321" y="20297"/>
                </a:moveTo>
                <a:lnTo>
                  <a:pt x="4834931" y="20187"/>
                </a:lnTo>
                <a:lnTo>
                  <a:pt x="4835359" y="73601"/>
                </a:lnTo>
                <a:lnTo>
                  <a:pt x="4852440" y="72033"/>
                </a:lnTo>
                <a:lnTo>
                  <a:pt x="4847934" y="18623"/>
                </a:lnTo>
                <a:lnTo>
                  <a:pt x="4842321" y="20297"/>
                </a:lnTo>
                <a:close/>
              </a:path>
              <a:path w="6787784" h="928390">
                <a:moveTo>
                  <a:pt x="4815817" y="64792"/>
                </a:moveTo>
                <a:lnTo>
                  <a:pt x="4814245" y="82589"/>
                </a:lnTo>
                <a:lnTo>
                  <a:pt x="4822916" y="77447"/>
                </a:lnTo>
                <a:lnTo>
                  <a:pt x="4818632" y="64101"/>
                </a:lnTo>
                <a:lnTo>
                  <a:pt x="4815817" y="64792"/>
                </a:lnTo>
                <a:close/>
              </a:path>
              <a:path w="6787784" h="928390">
                <a:moveTo>
                  <a:pt x="4807426" y="27134"/>
                </a:moveTo>
                <a:lnTo>
                  <a:pt x="4804541" y="26609"/>
                </a:lnTo>
                <a:lnTo>
                  <a:pt x="4806878" y="71073"/>
                </a:lnTo>
                <a:lnTo>
                  <a:pt x="4810942" y="71197"/>
                </a:lnTo>
                <a:lnTo>
                  <a:pt x="4812173" y="73623"/>
                </a:lnTo>
                <a:lnTo>
                  <a:pt x="4814883" y="26932"/>
                </a:lnTo>
                <a:lnTo>
                  <a:pt x="4811158" y="29006"/>
                </a:lnTo>
                <a:lnTo>
                  <a:pt x="4807264" y="30406"/>
                </a:lnTo>
                <a:lnTo>
                  <a:pt x="4805315" y="30119"/>
                </a:lnTo>
                <a:lnTo>
                  <a:pt x="4807426" y="27134"/>
                </a:lnTo>
                <a:close/>
              </a:path>
              <a:path w="6787784" h="928390">
                <a:moveTo>
                  <a:pt x="4902950" y="95483"/>
                </a:moveTo>
                <a:lnTo>
                  <a:pt x="4904948" y="95726"/>
                </a:lnTo>
                <a:lnTo>
                  <a:pt x="4908877" y="94300"/>
                </a:lnTo>
                <a:lnTo>
                  <a:pt x="4912585" y="92225"/>
                </a:lnTo>
                <a:lnTo>
                  <a:pt x="4913923" y="90521"/>
                </a:lnTo>
                <a:lnTo>
                  <a:pt x="4910741" y="90209"/>
                </a:lnTo>
                <a:lnTo>
                  <a:pt x="4905033" y="92550"/>
                </a:lnTo>
                <a:lnTo>
                  <a:pt x="4902950" y="95483"/>
                </a:lnTo>
                <a:close/>
              </a:path>
              <a:path w="6787784" h="928390">
                <a:moveTo>
                  <a:pt x="5099938" y="22477"/>
                </a:moveTo>
                <a:lnTo>
                  <a:pt x="5096806" y="23988"/>
                </a:lnTo>
                <a:lnTo>
                  <a:pt x="5096306" y="23854"/>
                </a:lnTo>
                <a:lnTo>
                  <a:pt x="5096447" y="10327"/>
                </a:lnTo>
                <a:lnTo>
                  <a:pt x="5079271" y="11001"/>
                </a:lnTo>
                <a:lnTo>
                  <a:pt x="5075762" y="78982"/>
                </a:lnTo>
                <a:lnTo>
                  <a:pt x="5067142" y="86100"/>
                </a:lnTo>
                <a:lnTo>
                  <a:pt x="5061999" y="90950"/>
                </a:lnTo>
                <a:lnTo>
                  <a:pt x="5061431" y="94005"/>
                </a:lnTo>
                <a:lnTo>
                  <a:pt x="5064963" y="92836"/>
                </a:lnTo>
                <a:lnTo>
                  <a:pt x="5070344" y="90285"/>
                </a:lnTo>
                <a:lnTo>
                  <a:pt x="5077051" y="86666"/>
                </a:lnTo>
                <a:lnTo>
                  <a:pt x="5084563" y="82291"/>
                </a:lnTo>
                <a:lnTo>
                  <a:pt x="5092359" y="77473"/>
                </a:lnTo>
                <a:lnTo>
                  <a:pt x="5098486" y="73461"/>
                </a:lnTo>
                <a:lnTo>
                  <a:pt x="5099938" y="22477"/>
                </a:lnTo>
                <a:close/>
              </a:path>
              <a:path w="6787784" h="928390">
                <a:moveTo>
                  <a:pt x="5069852" y="80980"/>
                </a:moveTo>
                <a:lnTo>
                  <a:pt x="5075762" y="78982"/>
                </a:lnTo>
                <a:lnTo>
                  <a:pt x="5079271" y="11001"/>
                </a:lnTo>
                <a:lnTo>
                  <a:pt x="5069142" y="19492"/>
                </a:lnTo>
                <a:lnTo>
                  <a:pt x="5067550" y="21228"/>
                </a:lnTo>
                <a:lnTo>
                  <a:pt x="5063748" y="23264"/>
                </a:lnTo>
                <a:lnTo>
                  <a:pt x="5062504" y="80288"/>
                </a:lnTo>
                <a:lnTo>
                  <a:pt x="5069852" y="80980"/>
                </a:lnTo>
                <a:close/>
              </a:path>
              <a:path w="6787784" h="928390">
                <a:moveTo>
                  <a:pt x="5062504" y="80288"/>
                </a:moveTo>
                <a:lnTo>
                  <a:pt x="5063748" y="23264"/>
                </a:lnTo>
                <a:lnTo>
                  <a:pt x="5059830" y="24627"/>
                </a:lnTo>
                <a:lnTo>
                  <a:pt x="5057893" y="24341"/>
                </a:lnTo>
                <a:lnTo>
                  <a:pt x="5057273" y="20841"/>
                </a:lnTo>
                <a:lnTo>
                  <a:pt x="5054303" y="77965"/>
                </a:lnTo>
                <a:lnTo>
                  <a:pt x="5062504" y="80288"/>
                </a:lnTo>
                <a:close/>
              </a:path>
              <a:path w="6787784" h="928390">
                <a:moveTo>
                  <a:pt x="5030474" y="71820"/>
                </a:moveTo>
                <a:lnTo>
                  <a:pt x="5037700" y="72671"/>
                </a:lnTo>
                <a:lnTo>
                  <a:pt x="5045839" y="75073"/>
                </a:lnTo>
                <a:lnTo>
                  <a:pt x="5054303" y="77965"/>
                </a:lnTo>
                <a:lnTo>
                  <a:pt x="5057273" y="20841"/>
                </a:lnTo>
                <a:lnTo>
                  <a:pt x="5066431" y="19034"/>
                </a:lnTo>
                <a:lnTo>
                  <a:pt x="5069142" y="19492"/>
                </a:lnTo>
                <a:lnTo>
                  <a:pt x="5066580" y="10672"/>
                </a:lnTo>
                <a:lnTo>
                  <a:pt x="5056832" y="10367"/>
                </a:lnTo>
                <a:lnTo>
                  <a:pt x="5048485" y="11112"/>
                </a:lnTo>
                <a:lnTo>
                  <a:pt x="5039996" y="13933"/>
                </a:lnTo>
                <a:lnTo>
                  <a:pt x="5030474" y="71820"/>
                </a:lnTo>
                <a:close/>
              </a:path>
              <a:path w="6787784" h="928390">
                <a:moveTo>
                  <a:pt x="5030474" y="71820"/>
                </a:moveTo>
                <a:lnTo>
                  <a:pt x="5039996" y="13933"/>
                </a:lnTo>
                <a:lnTo>
                  <a:pt x="5029823" y="19858"/>
                </a:lnTo>
                <a:lnTo>
                  <a:pt x="5026147" y="18348"/>
                </a:lnTo>
                <a:lnTo>
                  <a:pt x="5024815" y="12957"/>
                </a:lnTo>
                <a:lnTo>
                  <a:pt x="5024748" y="73581"/>
                </a:lnTo>
                <a:lnTo>
                  <a:pt x="5030474" y="71820"/>
                </a:lnTo>
                <a:close/>
              </a:path>
              <a:path w="6787784" h="928390">
                <a:moveTo>
                  <a:pt x="5021956" y="8727"/>
                </a:moveTo>
                <a:lnTo>
                  <a:pt x="5012474" y="11009"/>
                </a:lnTo>
                <a:lnTo>
                  <a:pt x="5013140" y="67294"/>
                </a:lnTo>
                <a:lnTo>
                  <a:pt x="5015473" y="69372"/>
                </a:lnTo>
                <a:lnTo>
                  <a:pt x="5016681" y="74149"/>
                </a:lnTo>
                <a:lnTo>
                  <a:pt x="5020153" y="89180"/>
                </a:lnTo>
                <a:lnTo>
                  <a:pt x="5021112" y="79014"/>
                </a:lnTo>
                <a:lnTo>
                  <a:pt x="5024748" y="73581"/>
                </a:lnTo>
                <a:lnTo>
                  <a:pt x="5024815" y="12957"/>
                </a:lnTo>
                <a:lnTo>
                  <a:pt x="5021956" y="8727"/>
                </a:lnTo>
                <a:close/>
              </a:path>
              <a:path w="6787784" h="928390">
                <a:moveTo>
                  <a:pt x="5003215" y="72223"/>
                </a:moveTo>
                <a:lnTo>
                  <a:pt x="5006628" y="69223"/>
                </a:lnTo>
                <a:lnTo>
                  <a:pt x="5010064" y="67413"/>
                </a:lnTo>
                <a:lnTo>
                  <a:pt x="5013140" y="67294"/>
                </a:lnTo>
                <a:lnTo>
                  <a:pt x="5012474" y="11009"/>
                </a:lnTo>
                <a:lnTo>
                  <a:pt x="5007891" y="14068"/>
                </a:lnTo>
                <a:lnTo>
                  <a:pt x="5003215" y="72223"/>
                </a:lnTo>
                <a:close/>
              </a:path>
              <a:path w="6787784" h="928390">
                <a:moveTo>
                  <a:pt x="5002707" y="16758"/>
                </a:moveTo>
                <a:lnTo>
                  <a:pt x="4999340" y="17420"/>
                </a:lnTo>
                <a:lnTo>
                  <a:pt x="5000386" y="73660"/>
                </a:lnTo>
                <a:lnTo>
                  <a:pt x="5001136" y="74771"/>
                </a:lnTo>
                <a:lnTo>
                  <a:pt x="5003215" y="72223"/>
                </a:lnTo>
                <a:lnTo>
                  <a:pt x="5007891" y="14068"/>
                </a:lnTo>
                <a:lnTo>
                  <a:pt x="5002707" y="16758"/>
                </a:lnTo>
                <a:close/>
              </a:path>
              <a:path w="6787784" h="928390">
                <a:moveTo>
                  <a:pt x="4996342" y="72989"/>
                </a:moveTo>
                <a:lnTo>
                  <a:pt x="5000386" y="73660"/>
                </a:lnTo>
                <a:lnTo>
                  <a:pt x="4999340" y="17420"/>
                </a:lnTo>
                <a:lnTo>
                  <a:pt x="4995821" y="14707"/>
                </a:lnTo>
                <a:lnTo>
                  <a:pt x="4992860" y="10019"/>
                </a:lnTo>
                <a:lnTo>
                  <a:pt x="4990800" y="72790"/>
                </a:lnTo>
                <a:lnTo>
                  <a:pt x="4996342" y="72989"/>
                </a:lnTo>
                <a:close/>
              </a:path>
              <a:path w="6787784" h="928390">
                <a:moveTo>
                  <a:pt x="4961723" y="75910"/>
                </a:moveTo>
                <a:lnTo>
                  <a:pt x="4969219" y="74623"/>
                </a:lnTo>
                <a:lnTo>
                  <a:pt x="4976834" y="73648"/>
                </a:lnTo>
                <a:lnTo>
                  <a:pt x="4984162" y="73023"/>
                </a:lnTo>
                <a:lnTo>
                  <a:pt x="4990800" y="72790"/>
                </a:lnTo>
                <a:lnTo>
                  <a:pt x="4992860" y="10019"/>
                </a:lnTo>
                <a:lnTo>
                  <a:pt x="4990191" y="8214"/>
                </a:lnTo>
                <a:lnTo>
                  <a:pt x="4985985" y="7449"/>
                </a:lnTo>
                <a:lnTo>
                  <a:pt x="4979681" y="8236"/>
                </a:lnTo>
                <a:lnTo>
                  <a:pt x="4970721" y="11088"/>
                </a:lnTo>
                <a:lnTo>
                  <a:pt x="4961723" y="75910"/>
                </a:lnTo>
                <a:close/>
              </a:path>
              <a:path w="6787784" h="928390">
                <a:moveTo>
                  <a:pt x="4961723" y="75910"/>
                </a:moveTo>
                <a:lnTo>
                  <a:pt x="4970721" y="11088"/>
                </a:lnTo>
                <a:lnTo>
                  <a:pt x="4958546" y="16514"/>
                </a:lnTo>
                <a:lnTo>
                  <a:pt x="4957920" y="17842"/>
                </a:lnTo>
                <a:lnTo>
                  <a:pt x="4957602" y="69311"/>
                </a:lnTo>
                <a:lnTo>
                  <a:pt x="4955215" y="70986"/>
                </a:lnTo>
                <a:lnTo>
                  <a:pt x="4954750" y="77467"/>
                </a:lnTo>
                <a:lnTo>
                  <a:pt x="4961723" y="75910"/>
                </a:lnTo>
                <a:close/>
              </a:path>
              <a:path w="6787784" h="928390">
                <a:moveTo>
                  <a:pt x="4924977" y="61885"/>
                </a:moveTo>
                <a:lnTo>
                  <a:pt x="4926153" y="70461"/>
                </a:lnTo>
                <a:lnTo>
                  <a:pt x="4929800" y="81960"/>
                </a:lnTo>
                <a:lnTo>
                  <a:pt x="4933804" y="81622"/>
                </a:lnTo>
                <a:lnTo>
                  <a:pt x="4936913" y="81850"/>
                </a:lnTo>
                <a:lnTo>
                  <a:pt x="4938976" y="84793"/>
                </a:lnTo>
                <a:lnTo>
                  <a:pt x="4941871" y="87897"/>
                </a:lnTo>
                <a:lnTo>
                  <a:pt x="4941007" y="83357"/>
                </a:lnTo>
                <a:lnTo>
                  <a:pt x="4943987" y="81231"/>
                </a:lnTo>
                <a:lnTo>
                  <a:pt x="4948703" y="79254"/>
                </a:lnTo>
                <a:lnTo>
                  <a:pt x="4954750" y="77467"/>
                </a:lnTo>
                <a:lnTo>
                  <a:pt x="4955215" y="70986"/>
                </a:lnTo>
                <a:lnTo>
                  <a:pt x="4951602" y="72978"/>
                </a:lnTo>
                <a:lnTo>
                  <a:pt x="4947382" y="75218"/>
                </a:lnTo>
                <a:lnTo>
                  <a:pt x="4943310" y="77313"/>
                </a:lnTo>
                <a:lnTo>
                  <a:pt x="4940140" y="78872"/>
                </a:lnTo>
                <a:lnTo>
                  <a:pt x="4939525" y="78812"/>
                </a:lnTo>
                <a:lnTo>
                  <a:pt x="4941133" y="26508"/>
                </a:lnTo>
                <a:lnTo>
                  <a:pt x="4934511" y="58019"/>
                </a:lnTo>
                <a:lnTo>
                  <a:pt x="4932287" y="60985"/>
                </a:lnTo>
                <a:lnTo>
                  <a:pt x="4929083" y="61664"/>
                </a:lnTo>
                <a:lnTo>
                  <a:pt x="4924977" y="61885"/>
                </a:lnTo>
                <a:close/>
              </a:path>
              <a:path w="6787784" h="928390">
                <a:moveTo>
                  <a:pt x="4390477" y="82923"/>
                </a:moveTo>
                <a:lnTo>
                  <a:pt x="4389300" y="85068"/>
                </a:lnTo>
                <a:lnTo>
                  <a:pt x="4397036" y="84161"/>
                </a:lnTo>
                <a:lnTo>
                  <a:pt x="4395146" y="81343"/>
                </a:lnTo>
                <a:lnTo>
                  <a:pt x="4390477" y="82923"/>
                </a:lnTo>
                <a:close/>
              </a:path>
              <a:path w="6787784" h="928390">
                <a:moveTo>
                  <a:pt x="4783182" y="3034"/>
                </a:moveTo>
                <a:lnTo>
                  <a:pt x="4784113" y="2815"/>
                </a:lnTo>
                <a:lnTo>
                  <a:pt x="4782468" y="0"/>
                </a:lnTo>
                <a:lnTo>
                  <a:pt x="4777789" y="1429"/>
                </a:lnTo>
                <a:lnTo>
                  <a:pt x="4776039" y="3606"/>
                </a:lnTo>
                <a:lnTo>
                  <a:pt x="4783182" y="3034"/>
                </a:lnTo>
                <a:close/>
              </a:path>
              <a:path w="6787784" h="928390">
                <a:moveTo>
                  <a:pt x="4659241" y="63103"/>
                </a:moveTo>
                <a:lnTo>
                  <a:pt x="4654790" y="64512"/>
                </a:lnTo>
                <a:lnTo>
                  <a:pt x="4650940" y="65417"/>
                </a:lnTo>
                <a:lnTo>
                  <a:pt x="4648167" y="64650"/>
                </a:lnTo>
                <a:lnTo>
                  <a:pt x="4646106" y="8422"/>
                </a:lnTo>
                <a:lnTo>
                  <a:pt x="4636952" y="11458"/>
                </a:lnTo>
                <a:lnTo>
                  <a:pt x="4644882" y="74573"/>
                </a:lnTo>
                <a:lnTo>
                  <a:pt x="4649486" y="76097"/>
                </a:lnTo>
                <a:lnTo>
                  <a:pt x="4655196" y="77665"/>
                </a:lnTo>
                <a:lnTo>
                  <a:pt x="4659241" y="63103"/>
                </a:lnTo>
                <a:close/>
              </a:path>
              <a:path w="6787784" h="928390">
                <a:moveTo>
                  <a:pt x="4623264" y="82256"/>
                </a:moveTo>
                <a:lnTo>
                  <a:pt x="4624422" y="85341"/>
                </a:lnTo>
                <a:lnTo>
                  <a:pt x="4635022" y="79132"/>
                </a:lnTo>
                <a:lnTo>
                  <a:pt x="4644882" y="74573"/>
                </a:lnTo>
                <a:lnTo>
                  <a:pt x="4636952" y="11458"/>
                </a:lnTo>
                <a:lnTo>
                  <a:pt x="4627950" y="16843"/>
                </a:lnTo>
                <a:lnTo>
                  <a:pt x="4623264" y="82256"/>
                </a:lnTo>
                <a:close/>
              </a:path>
              <a:path w="6787784" h="928390">
                <a:moveTo>
                  <a:pt x="4619332" y="23118"/>
                </a:moveTo>
                <a:lnTo>
                  <a:pt x="4611329" y="28825"/>
                </a:lnTo>
                <a:lnTo>
                  <a:pt x="4618342" y="78686"/>
                </a:lnTo>
                <a:lnTo>
                  <a:pt x="4623264" y="82256"/>
                </a:lnTo>
                <a:lnTo>
                  <a:pt x="4627950" y="16843"/>
                </a:lnTo>
                <a:lnTo>
                  <a:pt x="4619332" y="23118"/>
                </a:lnTo>
                <a:close/>
              </a:path>
              <a:path w="6787784" h="928390">
                <a:moveTo>
                  <a:pt x="4667409" y="57785"/>
                </a:moveTo>
                <a:lnTo>
                  <a:pt x="4666816" y="59846"/>
                </a:lnTo>
                <a:lnTo>
                  <a:pt x="4684418" y="70330"/>
                </a:lnTo>
                <a:lnTo>
                  <a:pt x="4674664" y="19811"/>
                </a:lnTo>
                <a:lnTo>
                  <a:pt x="4666384" y="18154"/>
                </a:lnTo>
                <a:lnTo>
                  <a:pt x="4663943" y="15224"/>
                </a:lnTo>
                <a:lnTo>
                  <a:pt x="4663134" y="57871"/>
                </a:lnTo>
                <a:lnTo>
                  <a:pt x="4667409" y="57785"/>
                </a:lnTo>
                <a:close/>
              </a:path>
              <a:path w="6787784" h="928390">
                <a:moveTo>
                  <a:pt x="4648167" y="64650"/>
                </a:moveTo>
                <a:lnTo>
                  <a:pt x="4650808" y="62442"/>
                </a:lnTo>
                <a:lnTo>
                  <a:pt x="4657176" y="58662"/>
                </a:lnTo>
                <a:lnTo>
                  <a:pt x="4663134" y="57871"/>
                </a:lnTo>
                <a:lnTo>
                  <a:pt x="4663943" y="15224"/>
                </a:lnTo>
                <a:lnTo>
                  <a:pt x="4655180" y="9191"/>
                </a:lnTo>
                <a:lnTo>
                  <a:pt x="4648167" y="64650"/>
                </a:lnTo>
                <a:close/>
              </a:path>
              <a:path w="6787784" h="928390">
                <a:moveTo>
                  <a:pt x="4705678" y="9847"/>
                </a:moveTo>
                <a:lnTo>
                  <a:pt x="4699647" y="12930"/>
                </a:lnTo>
                <a:lnTo>
                  <a:pt x="4703656" y="73683"/>
                </a:lnTo>
                <a:lnTo>
                  <a:pt x="4708214" y="73593"/>
                </a:lnTo>
                <a:lnTo>
                  <a:pt x="4707375" y="75159"/>
                </a:lnTo>
                <a:lnTo>
                  <a:pt x="4703524" y="77228"/>
                </a:lnTo>
                <a:lnTo>
                  <a:pt x="4699043" y="78646"/>
                </a:lnTo>
                <a:lnTo>
                  <a:pt x="4696317" y="78260"/>
                </a:lnTo>
                <a:lnTo>
                  <a:pt x="4700686" y="90255"/>
                </a:lnTo>
                <a:lnTo>
                  <a:pt x="4707200" y="87208"/>
                </a:lnTo>
                <a:lnTo>
                  <a:pt x="4713610" y="84156"/>
                </a:lnTo>
                <a:lnTo>
                  <a:pt x="4712337" y="9975"/>
                </a:lnTo>
                <a:lnTo>
                  <a:pt x="4701815" y="16646"/>
                </a:lnTo>
                <a:lnTo>
                  <a:pt x="4705678" y="9847"/>
                </a:lnTo>
                <a:close/>
              </a:path>
              <a:path w="6787784" h="928390">
                <a:moveTo>
                  <a:pt x="4699647" y="12930"/>
                </a:moveTo>
                <a:lnTo>
                  <a:pt x="4691999" y="16251"/>
                </a:lnTo>
                <a:lnTo>
                  <a:pt x="4694631" y="92951"/>
                </a:lnTo>
                <a:lnTo>
                  <a:pt x="4696317" y="78260"/>
                </a:lnTo>
                <a:lnTo>
                  <a:pt x="4697729" y="74918"/>
                </a:lnTo>
                <a:lnTo>
                  <a:pt x="4703656" y="73683"/>
                </a:lnTo>
                <a:lnTo>
                  <a:pt x="4699647" y="12930"/>
                </a:lnTo>
                <a:close/>
              </a:path>
              <a:path w="6787784" h="928390">
                <a:moveTo>
                  <a:pt x="4691999" y="16251"/>
                </a:moveTo>
                <a:lnTo>
                  <a:pt x="4683437" y="18861"/>
                </a:lnTo>
                <a:lnTo>
                  <a:pt x="4684418" y="70330"/>
                </a:lnTo>
                <a:lnTo>
                  <a:pt x="4684864" y="70398"/>
                </a:lnTo>
                <a:lnTo>
                  <a:pt x="4685014" y="73349"/>
                </a:lnTo>
                <a:lnTo>
                  <a:pt x="4688256" y="91371"/>
                </a:lnTo>
                <a:lnTo>
                  <a:pt x="4689598" y="94951"/>
                </a:lnTo>
                <a:lnTo>
                  <a:pt x="4694631" y="92951"/>
                </a:lnTo>
                <a:lnTo>
                  <a:pt x="4691999" y="16251"/>
                </a:lnTo>
                <a:close/>
              </a:path>
              <a:path w="6787784" h="928390">
                <a:moveTo>
                  <a:pt x="4666603" y="72664"/>
                </a:moveTo>
                <a:lnTo>
                  <a:pt x="4684418" y="70330"/>
                </a:lnTo>
                <a:lnTo>
                  <a:pt x="4666816" y="59846"/>
                </a:lnTo>
                <a:lnTo>
                  <a:pt x="4663510" y="61458"/>
                </a:lnTo>
                <a:lnTo>
                  <a:pt x="4659241" y="63103"/>
                </a:lnTo>
                <a:lnTo>
                  <a:pt x="4655196" y="77665"/>
                </a:lnTo>
                <a:lnTo>
                  <a:pt x="4666603" y="72664"/>
                </a:lnTo>
                <a:close/>
              </a:path>
              <a:path w="6787784" h="928390">
                <a:moveTo>
                  <a:pt x="4649486" y="76097"/>
                </a:moveTo>
                <a:lnTo>
                  <a:pt x="4647846" y="81904"/>
                </a:lnTo>
                <a:lnTo>
                  <a:pt x="4649256" y="81892"/>
                </a:lnTo>
                <a:lnTo>
                  <a:pt x="4655196" y="77665"/>
                </a:lnTo>
                <a:lnTo>
                  <a:pt x="4649486" y="76097"/>
                </a:lnTo>
                <a:close/>
              </a:path>
              <a:path w="6787784" h="928390">
                <a:moveTo>
                  <a:pt x="4712337" y="9975"/>
                </a:moveTo>
                <a:lnTo>
                  <a:pt x="4713610" y="84156"/>
                </a:lnTo>
                <a:lnTo>
                  <a:pt x="4719355" y="81443"/>
                </a:lnTo>
                <a:lnTo>
                  <a:pt x="4723873" y="79417"/>
                </a:lnTo>
                <a:lnTo>
                  <a:pt x="4726600" y="78422"/>
                </a:lnTo>
                <a:lnTo>
                  <a:pt x="4726974" y="14804"/>
                </a:lnTo>
                <a:lnTo>
                  <a:pt x="4726088" y="12115"/>
                </a:lnTo>
                <a:lnTo>
                  <a:pt x="4725706" y="9258"/>
                </a:lnTo>
                <a:lnTo>
                  <a:pt x="4723077" y="5805"/>
                </a:lnTo>
                <a:lnTo>
                  <a:pt x="4719143" y="6592"/>
                </a:lnTo>
                <a:lnTo>
                  <a:pt x="4712337" y="9975"/>
                </a:lnTo>
                <a:close/>
              </a:path>
              <a:path w="6787784" h="928390">
                <a:moveTo>
                  <a:pt x="4734160" y="83202"/>
                </a:moveTo>
                <a:lnTo>
                  <a:pt x="4739404" y="15531"/>
                </a:lnTo>
                <a:lnTo>
                  <a:pt x="4733635" y="16914"/>
                </a:lnTo>
                <a:lnTo>
                  <a:pt x="4730095" y="89718"/>
                </a:lnTo>
                <a:lnTo>
                  <a:pt x="4734206" y="86519"/>
                </a:lnTo>
                <a:lnTo>
                  <a:pt x="4735705" y="86015"/>
                </a:lnTo>
                <a:lnTo>
                  <a:pt x="4734160" y="83202"/>
                </a:lnTo>
                <a:close/>
              </a:path>
              <a:path w="6787784" h="928390">
                <a:moveTo>
                  <a:pt x="4730095" y="89718"/>
                </a:moveTo>
                <a:lnTo>
                  <a:pt x="4733635" y="16914"/>
                </a:lnTo>
                <a:lnTo>
                  <a:pt x="4729209" y="16634"/>
                </a:lnTo>
                <a:lnTo>
                  <a:pt x="4726974" y="14804"/>
                </a:lnTo>
                <a:lnTo>
                  <a:pt x="4726600" y="78422"/>
                </a:lnTo>
                <a:lnTo>
                  <a:pt x="4725170" y="90470"/>
                </a:lnTo>
                <a:lnTo>
                  <a:pt x="4730095" y="89718"/>
                </a:lnTo>
                <a:close/>
              </a:path>
              <a:path w="6787784" h="928390">
                <a:moveTo>
                  <a:pt x="4724438" y="80907"/>
                </a:moveTo>
                <a:lnTo>
                  <a:pt x="4718423" y="85078"/>
                </a:lnTo>
                <a:lnTo>
                  <a:pt x="4725170" y="90470"/>
                </a:lnTo>
                <a:lnTo>
                  <a:pt x="4726600" y="78422"/>
                </a:lnTo>
                <a:lnTo>
                  <a:pt x="4724438" y="80907"/>
                </a:lnTo>
                <a:close/>
              </a:path>
              <a:path w="6787784" h="928390">
                <a:moveTo>
                  <a:pt x="4747739" y="11819"/>
                </a:moveTo>
                <a:lnTo>
                  <a:pt x="4744852" y="12646"/>
                </a:lnTo>
                <a:lnTo>
                  <a:pt x="4747152" y="20370"/>
                </a:lnTo>
                <a:lnTo>
                  <a:pt x="4747718" y="16491"/>
                </a:lnTo>
                <a:lnTo>
                  <a:pt x="4747739" y="11819"/>
                </a:lnTo>
                <a:close/>
              </a:path>
              <a:path w="6787784" h="928390">
                <a:moveTo>
                  <a:pt x="4707028" y="11504"/>
                </a:moveTo>
                <a:lnTo>
                  <a:pt x="4710071" y="8186"/>
                </a:lnTo>
                <a:lnTo>
                  <a:pt x="4709387" y="7949"/>
                </a:lnTo>
                <a:lnTo>
                  <a:pt x="4705678" y="9847"/>
                </a:lnTo>
                <a:lnTo>
                  <a:pt x="4701815" y="16646"/>
                </a:lnTo>
                <a:lnTo>
                  <a:pt x="4707028" y="11504"/>
                </a:lnTo>
                <a:close/>
              </a:path>
              <a:path w="6787784" h="928390">
                <a:moveTo>
                  <a:pt x="4686244" y="93317"/>
                </a:moveTo>
                <a:lnTo>
                  <a:pt x="4686147" y="95909"/>
                </a:lnTo>
                <a:lnTo>
                  <a:pt x="4689598" y="94951"/>
                </a:lnTo>
                <a:lnTo>
                  <a:pt x="4688256" y="91371"/>
                </a:lnTo>
                <a:lnTo>
                  <a:pt x="4686244" y="93317"/>
                </a:lnTo>
                <a:close/>
              </a:path>
              <a:path w="6787784" h="928390">
                <a:moveTo>
                  <a:pt x="4681595" y="79100"/>
                </a:moveTo>
                <a:lnTo>
                  <a:pt x="4680658" y="85742"/>
                </a:lnTo>
                <a:lnTo>
                  <a:pt x="4688256" y="91371"/>
                </a:lnTo>
                <a:lnTo>
                  <a:pt x="4685014" y="73349"/>
                </a:lnTo>
                <a:lnTo>
                  <a:pt x="4681595" y="79100"/>
                </a:lnTo>
                <a:close/>
              </a:path>
              <a:path w="6787784" h="928390">
                <a:moveTo>
                  <a:pt x="4461542" y="84038"/>
                </a:moveTo>
                <a:lnTo>
                  <a:pt x="4457806" y="87274"/>
                </a:lnTo>
                <a:lnTo>
                  <a:pt x="4457022" y="89653"/>
                </a:lnTo>
                <a:lnTo>
                  <a:pt x="4454082" y="87641"/>
                </a:lnTo>
                <a:lnTo>
                  <a:pt x="4450247" y="86062"/>
                </a:lnTo>
                <a:lnTo>
                  <a:pt x="4444316" y="87081"/>
                </a:lnTo>
                <a:lnTo>
                  <a:pt x="4443867" y="88317"/>
                </a:lnTo>
                <a:lnTo>
                  <a:pt x="4446906" y="89481"/>
                </a:lnTo>
                <a:lnTo>
                  <a:pt x="4451441" y="90284"/>
                </a:lnTo>
                <a:lnTo>
                  <a:pt x="4455477" y="90437"/>
                </a:lnTo>
                <a:lnTo>
                  <a:pt x="4456872" y="89729"/>
                </a:lnTo>
                <a:lnTo>
                  <a:pt x="4458423" y="93566"/>
                </a:lnTo>
                <a:lnTo>
                  <a:pt x="4461542" y="84038"/>
                </a:lnTo>
                <a:close/>
              </a:path>
              <a:path w="6787784" h="928390">
                <a:moveTo>
                  <a:pt x="4880106" y="90034"/>
                </a:moveTo>
                <a:lnTo>
                  <a:pt x="4875188" y="88851"/>
                </a:lnTo>
                <a:lnTo>
                  <a:pt x="4879667" y="96521"/>
                </a:lnTo>
                <a:lnTo>
                  <a:pt x="4885183" y="95580"/>
                </a:lnTo>
                <a:lnTo>
                  <a:pt x="4884207" y="91864"/>
                </a:lnTo>
                <a:lnTo>
                  <a:pt x="4880106" y="90034"/>
                </a:lnTo>
                <a:close/>
              </a:path>
              <a:path w="6787784" h="928390">
                <a:moveTo>
                  <a:pt x="4870648" y="88788"/>
                </a:moveTo>
                <a:lnTo>
                  <a:pt x="4867682" y="90316"/>
                </a:lnTo>
                <a:lnTo>
                  <a:pt x="4868556" y="96222"/>
                </a:lnTo>
                <a:lnTo>
                  <a:pt x="4879667" y="96521"/>
                </a:lnTo>
                <a:lnTo>
                  <a:pt x="4875188" y="88851"/>
                </a:lnTo>
                <a:lnTo>
                  <a:pt x="4870648" y="88788"/>
                </a:lnTo>
                <a:close/>
              </a:path>
              <a:path w="6787784" h="928390">
                <a:moveTo>
                  <a:pt x="4799967" y="96458"/>
                </a:moveTo>
                <a:lnTo>
                  <a:pt x="4802208" y="95962"/>
                </a:lnTo>
                <a:lnTo>
                  <a:pt x="4804758" y="92829"/>
                </a:lnTo>
                <a:lnTo>
                  <a:pt x="4808481" y="88044"/>
                </a:lnTo>
                <a:lnTo>
                  <a:pt x="4814245" y="82589"/>
                </a:lnTo>
                <a:lnTo>
                  <a:pt x="4812173" y="73623"/>
                </a:lnTo>
                <a:lnTo>
                  <a:pt x="4811021" y="77197"/>
                </a:lnTo>
                <a:lnTo>
                  <a:pt x="4807935" y="80766"/>
                </a:lnTo>
                <a:lnTo>
                  <a:pt x="4803363" y="83175"/>
                </a:lnTo>
                <a:lnTo>
                  <a:pt x="4799967" y="96458"/>
                </a:lnTo>
                <a:close/>
              </a:path>
              <a:path w="6787784" h="928390">
                <a:moveTo>
                  <a:pt x="4797755" y="83271"/>
                </a:moveTo>
                <a:lnTo>
                  <a:pt x="4791560" y="79900"/>
                </a:lnTo>
                <a:lnTo>
                  <a:pt x="4793606" y="86914"/>
                </a:lnTo>
                <a:lnTo>
                  <a:pt x="4797168" y="93336"/>
                </a:lnTo>
                <a:lnTo>
                  <a:pt x="4799967" y="96458"/>
                </a:lnTo>
                <a:lnTo>
                  <a:pt x="4803363" y="83175"/>
                </a:lnTo>
                <a:lnTo>
                  <a:pt x="4797755" y="83271"/>
                </a:lnTo>
                <a:close/>
              </a:path>
              <a:path w="6787784" h="928390">
                <a:moveTo>
                  <a:pt x="4786122" y="65905"/>
                </a:moveTo>
                <a:lnTo>
                  <a:pt x="4785429" y="65209"/>
                </a:lnTo>
                <a:lnTo>
                  <a:pt x="4793606" y="86914"/>
                </a:lnTo>
                <a:lnTo>
                  <a:pt x="4791560" y="79900"/>
                </a:lnTo>
                <a:lnTo>
                  <a:pt x="4786122" y="65905"/>
                </a:lnTo>
                <a:close/>
              </a:path>
              <a:path w="6787784" h="928390">
                <a:moveTo>
                  <a:pt x="4768759" y="11253"/>
                </a:moveTo>
                <a:lnTo>
                  <a:pt x="4758844" y="16941"/>
                </a:lnTo>
                <a:lnTo>
                  <a:pt x="4762698" y="38794"/>
                </a:lnTo>
                <a:lnTo>
                  <a:pt x="4767314" y="40058"/>
                </a:lnTo>
                <a:lnTo>
                  <a:pt x="4770580" y="41506"/>
                </a:lnTo>
                <a:lnTo>
                  <a:pt x="4768759" y="11253"/>
                </a:lnTo>
                <a:close/>
              </a:path>
              <a:path w="6787784" h="928390">
                <a:moveTo>
                  <a:pt x="4653253" y="94864"/>
                </a:moveTo>
                <a:lnTo>
                  <a:pt x="4656316" y="91431"/>
                </a:lnTo>
                <a:lnTo>
                  <a:pt x="4656317" y="88754"/>
                </a:lnTo>
                <a:lnTo>
                  <a:pt x="4650401" y="92743"/>
                </a:lnTo>
                <a:lnTo>
                  <a:pt x="4649984" y="93141"/>
                </a:lnTo>
                <a:lnTo>
                  <a:pt x="4653253" y="94864"/>
                </a:lnTo>
                <a:close/>
              </a:path>
              <a:path w="6787784" h="928390">
                <a:moveTo>
                  <a:pt x="4924977" y="61885"/>
                </a:moveTo>
                <a:lnTo>
                  <a:pt x="4920341" y="61708"/>
                </a:lnTo>
                <a:lnTo>
                  <a:pt x="4915546" y="61193"/>
                </a:lnTo>
                <a:lnTo>
                  <a:pt x="4910962" y="60398"/>
                </a:lnTo>
                <a:lnTo>
                  <a:pt x="4906960" y="59384"/>
                </a:lnTo>
                <a:lnTo>
                  <a:pt x="4912729" y="72193"/>
                </a:lnTo>
                <a:lnTo>
                  <a:pt x="4926153" y="70461"/>
                </a:lnTo>
                <a:lnTo>
                  <a:pt x="4924977" y="61885"/>
                </a:lnTo>
                <a:close/>
              </a:path>
              <a:path w="6787784" h="928390">
                <a:moveTo>
                  <a:pt x="4904732" y="20901"/>
                </a:moveTo>
                <a:lnTo>
                  <a:pt x="4898267" y="12628"/>
                </a:lnTo>
                <a:lnTo>
                  <a:pt x="4903304" y="72248"/>
                </a:lnTo>
                <a:lnTo>
                  <a:pt x="4912729" y="72193"/>
                </a:lnTo>
                <a:lnTo>
                  <a:pt x="4906960" y="59384"/>
                </a:lnTo>
                <a:lnTo>
                  <a:pt x="4903911" y="58210"/>
                </a:lnTo>
                <a:lnTo>
                  <a:pt x="4902186" y="56935"/>
                </a:lnTo>
                <a:lnTo>
                  <a:pt x="4904732" y="20901"/>
                </a:lnTo>
                <a:close/>
              </a:path>
              <a:path w="6787784" h="928390">
                <a:moveTo>
                  <a:pt x="4898267" y="12628"/>
                </a:moveTo>
                <a:lnTo>
                  <a:pt x="4884874" y="12057"/>
                </a:lnTo>
                <a:lnTo>
                  <a:pt x="4885862" y="63952"/>
                </a:lnTo>
                <a:lnTo>
                  <a:pt x="4888445" y="62877"/>
                </a:lnTo>
                <a:lnTo>
                  <a:pt x="4890497" y="64811"/>
                </a:lnTo>
                <a:lnTo>
                  <a:pt x="4893434" y="69150"/>
                </a:lnTo>
                <a:lnTo>
                  <a:pt x="4897125" y="71082"/>
                </a:lnTo>
                <a:lnTo>
                  <a:pt x="4903304" y="72248"/>
                </a:lnTo>
                <a:lnTo>
                  <a:pt x="4898267" y="12628"/>
                </a:lnTo>
                <a:close/>
              </a:path>
              <a:path w="6787784" h="928390">
                <a:moveTo>
                  <a:pt x="4884874" y="12057"/>
                </a:moveTo>
                <a:lnTo>
                  <a:pt x="4872712" y="10583"/>
                </a:lnTo>
                <a:lnTo>
                  <a:pt x="4875949" y="70854"/>
                </a:lnTo>
                <a:lnTo>
                  <a:pt x="4881234" y="66994"/>
                </a:lnTo>
                <a:lnTo>
                  <a:pt x="4885862" y="63952"/>
                </a:lnTo>
                <a:lnTo>
                  <a:pt x="4884874" y="12057"/>
                </a:lnTo>
                <a:close/>
              </a:path>
              <a:path w="6787784" h="928390">
                <a:moveTo>
                  <a:pt x="4944798" y="96128"/>
                </a:moveTo>
                <a:lnTo>
                  <a:pt x="4954529" y="92550"/>
                </a:lnTo>
                <a:lnTo>
                  <a:pt x="4946523" y="90230"/>
                </a:lnTo>
                <a:lnTo>
                  <a:pt x="4941871" y="87897"/>
                </a:lnTo>
                <a:lnTo>
                  <a:pt x="4938976" y="84793"/>
                </a:lnTo>
                <a:lnTo>
                  <a:pt x="4937197" y="87899"/>
                </a:lnTo>
                <a:lnTo>
                  <a:pt x="4935057" y="98172"/>
                </a:lnTo>
                <a:lnTo>
                  <a:pt x="4944798" y="96128"/>
                </a:lnTo>
                <a:close/>
              </a:path>
              <a:path w="6787784" h="928390">
                <a:moveTo>
                  <a:pt x="4937197" y="87899"/>
                </a:moveTo>
                <a:lnTo>
                  <a:pt x="4933056" y="92353"/>
                </a:lnTo>
                <a:lnTo>
                  <a:pt x="4929190" y="93471"/>
                </a:lnTo>
                <a:lnTo>
                  <a:pt x="4922373" y="96330"/>
                </a:lnTo>
                <a:lnTo>
                  <a:pt x="4922185" y="98149"/>
                </a:lnTo>
                <a:lnTo>
                  <a:pt x="4926966" y="98804"/>
                </a:lnTo>
                <a:lnTo>
                  <a:pt x="4935057" y="98172"/>
                </a:lnTo>
                <a:lnTo>
                  <a:pt x="4937197" y="87899"/>
                </a:lnTo>
                <a:close/>
              </a:path>
              <a:path w="6787784" h="928390">
                <a:moveTo>
                  <a:pt x="4941133" y="26508"/>
                </a:moveTo>
                <a:lnTo>
                  <a:pt x="4943589" y="76410"/>
                </a:lnTo>
                <a:lnTo>
                  <a:pt x="4951574" y="71903"/>
                </a:lnTo>
                <a:lnTo>
                  <a:pt x="4954868" y="70413"/>
                </a:lnTo>
                <a:lnTo>
                  <a:pt x="4957602" y="69311"/>
                </a:lnTo>
                <a:lnTo>
                  <a:pt x="4957920" y="17842"/>
                </a:lnTo>
                <a:lnTo>
                  <a:pt x="4950296" y="25850"/>
                </a:lnTo>
                <a:lnTo>
                  <a:pt x="4941133" y="26508"/>
                </a:lnTo>
                <a:close/>
              </a:path>
              <a:path w="6787784" h="928390">
                <a:moveTo>
                  <a:pt x="4926395" y="51124"/>
                </a:moveTo>
                <a:lnTo>
                  <a:pt x="4928681" y="52511"/>
                </a:lnTo>
                <a:lnTo>
                  <a:pt x="4932788" y="55613"/>
                </a:lnTo>
                <a:lnTo>
                  <a:pt x="4934511" y="58019"/>
                </a:lnTo>
                <a:lnTo>
                  <a:pt x="4941133" y="26508"/>
                </a:lnTo>
                <a:lnTo>
                  <a:pt x="4932071" y="22374"/>
                </a:lnTo>
                <a:lnTo>
                  <a:pt x="4926395" y="51124"/>
                </a:lnTo>
                <a:close/>
              </a:path>
              <a:path w="6787784" h="928390">
                <a:moveTo>
                  <a:pt x="4932071" y="22374"/>
                </a:moveTo>
                <a:lnTo>
                  <a:pt x="4924748" y="16005"/>
                </a:lnTo>
                <a:lnTo>
                  <a:pt x="4920800" y="9960"/>
                </a:lnTo>
                <a:lnTo>
                  <a:pt x="4914173" y="17198"/>
                </a:lnTo>
                <a:lnTo>
                  <a:pt x="4912949" y="19127"/>
                </a:lnTo>
                <a:lnTo>
                  <a:pt x="4915939" y="52013"/>
                </a:lnTo>
                <a:lnTo>
                  <a:pt x="4926395" y="51124"/>
                </a:lnTo>
                <a:lnTo>
                  <a:pt x="4932071" y="22374"/>
                </a:lnTo>
                <a:close/>
              </a:path>
              <a:path w="6787784" h="928390">
                <a:moveTo>
                  <a:pt x="4912332" y="11607"/>
                </a:moveTo>
                <a:lnTo>
                  <a:pt x="4898267" y="12628"/>
                </a:lnTo>
                <a:lnTo>
                  <a:pt x="4905175" y="17302"/>
                </a:lnTo>
                <a:lnTo>
                  <a:pt x="4908515" y="16870"/>
                </a:lnTo>
                <a:lnTo>
                  <a:pt x="4914173" y="17198"/>
                </a:lnTo>
                <a:lnTo>
                  <a:pt x="4920800" y="9960"/>
                </a:lnTo>
                <a:lnTo>
                  <a:pt x="4912332" y="11607"/>
                </a:lnTo>
                <a:close/>
              </a:path>
              <a:path w="6787784" h="928390">
                <a:moveTo>
                  <a:pt x="4912949" y="19127"/>
                </a:moveTo>
                <a:lnTo>
                  <a:pt x="4908563" y="20935"/>
                </a:lnTo>
                <a:lnTo>
                  <a:pt x="4904732" y="20901"/>
                </a:lnTo>
                <a:lnTo>
                  <a:pt x="4902186" y="56935"/>
                </a:lnTo>
                <a:lnTo>
                  <a:pt x="4904190" y="54319"/>
                </a:lnTo>
                <a:lnTo>
                  <a:pt x="4908661" y="53098"/>
                </a:lnTo>
                <a:lnTo>
                  <a:pt x="4912949" y="19127"/>
                </a:lnTo>
                <a:close/>
              </a:path>
              <a:path w="6787784" h="928390">
                <a:moveTo>
                  <a:pt x="4916077" y="84429"/>
                </a:moveTo>
                <a:lnTo>
                  <a:pt x="4920569" y="83560"/>
                </a:lnTo>
                <a:lnTo>
                  <a:pt x="4925266" y="82672"/>
                </a:lnTo>
                <a:lnTo>
                  <a:pt x="4929800" y="81960"/>
                </a:lnTo>
                <a:lnTo>
                  <a:pt x="4926153" y="70461"/>
                </a:lnTo>
                <a:lnTo>
                  <a:pt x="4921140" y="73568"/>
                </a:lnTo>
                <a:lnTo>
                  <a:pt x="4916077" y="84429"/>
                </a:lnTo>
                <a:close/>
              </a:path>
              <a:path w="6787784" h="928390">
                <a:moveTo>
                  <a:pt x="4913939" y="78304"/>
                </a:moveTo>
                <a:lnTo>
                  <a:pt x="4909508" y="81652"/>
                </a:lnTo>
                <a:lnTo>
                  <a:pt x="4912155" y="85084"/>
                </a:lnTo>
                <a:lnTo>
                  <a:pt x="4916077" y="84429"/>
                </a:lnTo>
                <a:lnTo>
                  <a:pt x="4921140" y="73568"/>
                </a:lnTo>
                <a:lnTo>
                  <a:pt x="4913939" y="78304"/>
                </a:lnTo>
                <a:close/>
              </a:path>
              <a:path w="6787784" h="928390">
                <a:moveTo>
                  <a:pt x="5226954" y="75931"/>
                </a:moveTo>
                <a:lnTo>
                  <a:pt x="5220957" y="78458"/>
                </a:lnTo>
                <a:lnTo>
                  <a:pt x="5226284" y="80725"/>
                </a:lnTo>
                <a:lnTo>
                  <a:pt x="5229357" y="77726"/>
                </a:lnTo>
                <a:lnTo>
                  <a:pt x="5226954" y="75931"/>
                </a:lnTo>
                <a:close/>
              </a:path>
              <a:path w="6787784" h="928390">
                <a:moveTo>
                  <a:pt x="5087474" y="88907"/>
                </a:moveTo>
                <a:lnTo>
                  <a:pt x="5081791" y="91437"/>
                </a:lnTo>
                <a:lnTo>
                  <a:pt x="5087291" y="93643"/>
                </a:lnTo>
                <a:lnTo>
                  <a:pt x="5090188" y="90570"/>
                </a:lnTo>
                <a:lnTo>
                  <a:pt x="5087474" y="88907"/>
                </a:lnTo>
                <a:close/>
              </a:path>
              <a:path w="6787784" h="928390">
                <a:moveTo>
                  <a:pt x="5274051" y="88448"/>
                </a:moveTo>
                <a:lnTo>
                  <a:pt x="5277769" y="85514"/>
                </a:lnTo>
                <a:lnTo>
                  <a:pt x="5277793" y="82134"/>
                </a:lnTo>
                <a:lnTo>
                  <a:pt x="5272941" y="82791"/>
                </a:lnTo>
                <a:lnTo>
                  <a:pt x="5267818" y="86454"/>
                </a:lnTo>
                <a:lnTo>
                  <a:pt x="5274051" y="88448"/>
                </a:lnTo>
                <a:close/>
              </a:path>
              <a:path w="6787784" h="928390">
                <a:moveTo>
                  <a:pt x="5625616" y="73083"/>
                </a:moveTo>
                <a:lnTo>
                  <a:pt x="5616541" y="73878"/>
                </a:lnTo>
                <a:lnTo>
                  <a:pt x="5616793" y="75339"/>
                </a:lnTo>
                <a:lnTo>
                  <a:pt x="5621482" y="76285"/>
                </a:lnTo>
                <a:lnTo>
                  <a:pt x="5625721" y="75536"/>
                </a:lnTo>
                <a:lnTo>
                  <a:pt x="5625616" y="73083"/>
                </a:lnTo>
                <a:close/>
              </a:path>
              <a:path w="6787784" h="928390">
                <a:moveTo>
                  <a:pt x="5190034" y="86908"/>
                </a:moveTo>
                <a:lnTo>
                  <a:pt x="5195016" y="94869"/>
                </a:lnTo>
                <a:lnTo>
                  <a:pt x="5199959" y="91434"/>
                </a:lnTo>
                <a:lnTo>
                  <a:pt x="5198523" y="74722"/>
                </a:lnTo>
                <a:lnTo>
                  <a:pt x="5195292" y="73915"/>
                </a:lnTo>
                <a:lnTo>
                  <a:pt x="5191648" y="72531"/>
                </a:lnTo>
                <a:lnTo>
                  <a:pt x="5188182" y="70623"/>
                </a:lnTo>
                <a:lnTo>
                  <a:pt x="5185201" y="90933"/>
                </a:lnTo>
                <a:lnTo>
                  <a:pt x="5182797" y="97729"/>
                </a:lnTo>
                <a:lnTo>
                  <a:pt x="5187865" y="97144"/>
                </a:lnTo>
                <a:lnTo>
                  <a:pt x="5189092" y="85550"/>
                </a:lnTo>
                <a:lnTo>
                  <a:pt x="5191825" y="82664"/>
                </a:lnTo>
                <a:lnTo>
                  <a:pt x="5195592" y="80299"/>
                </a:lnTo>
                <a:lnTo>
                  <a:pt x="5197752" y="80508"/>
                </a:lnTo>
                <a:lnTo>
                  <a:pt x="5195665" y="85341"/>
                </a:lnTo>
                <a:lnTo>
                  <a:pt x="5190034" y="86908"/>
                </a:lnTo>
                <a:close/>
              </a:path>
              <a:path w="6787784" h="928390">
                <a:moveTo>
                  <a:pt x="5141978" y="89288"/>
                </a:moveTo>
                <a:lnTo>
                  <a:pt x="5141535" y="93003"/>
                </a:lnTo>
                <a:lnTo>
                  <a:pt x="5137840" y="95687"/>
                </a:lnTo>
                <a:lnTo>
                  <a:pt x="5131839" y="93141"/>
                </a:lnTo>
                <a:lnTo>
                  <a:pt x="5124838" y="78962"/>
                </a:lnTo>
                <a:lnTo>
                  <a:pt x="5116157" y="78680"/>
                </a:lnTo>
                <a:lnTo>
                  <a:pt x="5112240" y="77960"/>
                </a:lnTo>
                <a:lnTo>
                  <a:pt x="5118434" y="81473"/>
                </a:lnTo>
                <a:lnTo>
                  <a:pt x="5122435" y="99857"/>
                </a:lnTo>
                <a:lnTo>
                  <a:pt x="5134525" y="97915"/>
                </a:lnTo>
                <a:lnTo>
                  <a:pt x="5153269" y="91830"/>
                </a:lnTo>
                <a:lnTo>
                  <a:pt x="5141978" y="89288"/>
                </a:lnTo>
                <a:close/>
              </a:path>
              <a:path w="6787784" h="928390">
                <a:moveTo>
                  <a:pt x="5182048" y="6487"/>
                </a:moveTo>
                <a:lnTo>
                  <a:pt x="5173001" y="9532"/>
                </a:lnTo>
                <a:lnTo>
                  <a:pt x="5162880" y="14522"/>
                </a:lnTo>
                <a:lnTo>
                  <a:pt x="5152234" y="20887"/>
                </a:lnTo>
                <a:lnTo>
                  <a:pt x="5141611" y="28056"/>
                </a:lnTo>
                <a:lnTo>
                  <a:pt x="5131560" y="35458"/>
                </a:lnTo>
                <a:lnTo>
                  <a:pt x="5122632" y="42521"/>
                </a:lnTo>
                <a:lnTo>
                  <a:pt x="5117330" y="57679"/>
                </a:lnTo>
                <a:lnTo>
                  <a:pt x="5115942" y="60022"/>
                </a:lnTo>
                <a:lnTo>
                  <a:pt x="5112230" y="63486"/>
                </a:lnTo>
                <a:lnTo>
                  <a:pt x="5110550" y="91829"/>
                </a:lnTo>
                <a:lnTo>
                  <a:pt x="5118434" y="81473"/>
                </a:lnTo>
                <a:lnTo>
                  <a:pt x="5112240" y="77960"/>
                </a:lnTo>
                <a:lnTo>
                  <a:pt x="5112428" y="76890"/>
                </a:lnTo>
                <a:lnTo>
                  <a:pt x="5116061" y="75557"/>
                </a:lnTo>
                <a:lnTo>
                  <a:pt x="5122479" y="74047"/>
                </a:lnTo>
                <a:lnTo>
                  <a:pt x="5131023" y="72447"/>
                </a:lnTo>
                <a:lnTo>
                  <a:pt x="5141031" y="70844"/>
                </a:lnTo>
                <a:lnTo>
                  <a:pt x="5151845" y="69326"/>
                </a:lnTo>
                <a:lnTo>
                  <a:pt x="5162806" y="67978"/>
                </a:lnTo>
                <a:lnTo>
                  <a:pt x="5173252" y="66888"/>
                </a:lnTo>
                <a:lnTo>
                  <a:pt x="5182048" y="6487"/>
                </a:lnTo>
                <a:close/>
              </a:path>
              <a:path w="6787784" h="928390">
                <a:moveTo>
                  <a:pt x="5106714" y="67758"/>
                </a:moveTo>
                <a:lnTo>
                  <a:pt x="5110550" y="91829"/>
                </a:lnTo>
                <a:lnTo>
                  <a:pt x="5112230" y="63486"/>
                </a:lnTo>
                <a:lnTo>
                  <a:pt x="5108068" y="55974"/>
                </a:lnTo>
                <a:lnTo>
                  <a:pt x="5105717" y="57801"/>
                </a:lnTo>
                <a:lnTo>
                  <a:pt x="5101893" y="63348"/>
                </a:lnTo>
                <a:lnTo>
                  <a:pt x="5099916" y="72524"/>
                </a:lnTo>
                <a:lnTo>
                  <a:pt x="5100429" y="96327"/>
                </a:lnTo>
                <a:lnTo>
                  <a:pt x="5104593" y="96420"/>
                </a:lnTo>
                <a:lnTo>
                  <a:pt x="5110550" y="91829"/>
                </a:lnTo>
                <a:lnTo>
                  <a:pt x="5106714" y="67758"/>
                </a:lnTo>
                <a:close/>
              </a:path>
              <a:path w="6787784" h="928390">
                <a:moveTo>
                  <a:pt x="5115374" y="48676"/>
                </a:moveTo>
                <a:lnTo>
                  <a:pt x="5112575" y="51273"/>
                </a:lnTo>
                <a:lnTo>
                  <a:pt x="5111926" y="52516"/>
                </a:lnTo>
                <a:lnTo>
                  <a:pt x="5110337" y="53350"/>
                </a:lnTo>
                <a:lnTo>
                  <a:pt x="5108243" y="18204"/>
                </a:lnTo>
                <a:lnTo>
                  <a:pt x="5103999" y="20422"/>
                </a:lnTo>
                <a:lnTo>
                  <a:pt x="5099938" y="22477"/>
                </a:lnTo>
                <a:lnTo>
                  <a:pt x="5098486" y="73461"/>
                </a:lnTo>
                <a:lnTo>
                  <a:pt x="5100429" y="96327"/>
                </a:lnTo>
                <a:lnTo>
                  <a:pt x="5099916" y="72524"/>
                </a:lnTo>
                <a:lnTo>
                  <a:pt x="5099070" y="70683"/>
                </a:lnTo>
                <a:lnTo>
                  <a:pt x="5101893" y="63348"/>
                </a:lnTo>
                <a:lnTo>
                  <a:pt x="5105717" y="57801"/>
                </a:lnTo>
                <a:lnTo>
                  <a:pt x="5108068" y="55974"/>
                </a:lnTo>
                <a:lnTo>
                  <a:pt x="5112230" y="63486"/>
                </a:lnTo>
                <a:lnTo>
                  <a:pt x="5113642" y="56534"/>
                </a:lnTo>
                <a:lnTo>
                  <a:pt x="5115374" y="48676"/>
                </a:lnTo>
                <a:close/>
              </a:path>
              <a:path w="6787784" h="928390">
                <a:moveTo>
                  <a:pt x="5097927" y="92628"/>
                </a:moveTo>
                <a:lnTo>
                  <a:pt x="5100429" y="96327"/>
                </a:lnTo>
                <a:lnTo>
                  <a:pt x="5098486" y="73461"/>
                </a:lnTo>
                <a:lnTo>
                  <a:pt x="5097380" y="78727"/>
                </a:lnTo>
                <a:lnTo>
                  <a:pt x="5096955" y="86402"/>
                </a:lnTo>
                <a:lnTo>
                  <a:pt x="5097927" y="92628"/>
                </a:lnTo>
                <a:close/>
              </a:path>
              <a:path w="6787784" h="928390">
                <a:moveTo>
                  <a:pt x="5548972" y="93255"/>
                </a:moveTo>
                <a:lnTo>
                  <a:pt x="5547962" y="95894"/>
                </a:lnTo>
                <a:lnTo>
                  <a:pt x="5555520" y="94911"/>
                </a:lnTo>
                <a:lnTo>
                  <a:pt x="5553806" y="93636"/>
                </a:lnTo>
                <a:lnTo>
                  <a:pt x="5548972" y="93255"/>
                </a:lnTo>
                <a:close/>
              </a:path>
              <a:path w="6787784" h="928390">
                <a:moveTo>
                  <a:pt x="5621185" y="2228"/>
                </a:moveTo>
                <a:lnTo>
                  <a:pt x="5619728" y="4913"/>
                </a:lnTo>
                <a:lnTo>
                  <a:pt x="5627409" y="3970"/>
                </a:lnTo>
                <a:lnTo>
                  <a:pt x="5625996" y="2725"/>
                </a:lnTo>
                <a:lnTo>
                  <a:pt x="5621185" y="2228"/>
                </a:lnTo>
                <a:close/>
              </a:path>
              <a:path w="6787784" h="928390">
                <a:moveTo>
                  <a:pt x="5696262" y="93682"/>
                </a:moveTo>
                <a:lnTo>
                  <a:pt x="5690627" y="96614"/>
                </a:lnTo>
                <a:lnTo>
                  <a:pt x="5699160" y="97928"/>
                </a:lnTo>
                <a:lnTo>
                  <a:pt x="5701136" y="94638"/>
                </a:lnTo>
                <a:lnTo>
                  <a:pt x="5696262" y="93682"/>
                </a:lnTo>
                <a:close/>
              </a:path>
              <a:path w="6787784" h="928390">
                <a:moveTo>
                  <a:pt x="5437745" y="9481"/>
                </a:moveTo>
                <a:lnTo>
                  <a:pt x="5433555" y="9292"/>
                </a:lnTo>
                <a:lnTo>
                  <a:pt x="5432624" y="21010"/>
                </a:lnTo>
                <a:lnTo>
                  <a:pt x="5429411" y="22059"/>
                </a:lnTo>
                <a:lnTo>
                  <a:pt x="5425083" y="23479"/>
                </a:lnTo>
                <a:lnTo>
                  <a:pt x="5420678" y="24927"/>
                </a:lnTo>
                <a:lnTo>
                  <a:pt x="5417237" y="26063"/>
                </a:lnTo>
                <a:lnTo>
                  <a:pt x="5414517" y="71384"/>
                </a:lnTo>
                <a:lnTo>
                  <a:pt x="5424189" y="70272"/>
                </a:lnTo>
                <a:lnTo>
                  <a:pt x="5417404" y="26032"/>
                </a:lnTo>
                <a:lnTo>
                  <a:pt x="5423090" y="24184"/>
                </a:lnTo>
                <a:lnTo>
                  <a:pt x="5425176" y="23495"/>
                </a:lnTo>
                <a:lnTo>
                  <a:pt x="5431546" y="21386"/>
                </a:lnTo>
                <a:lnTo>
                  <a:pt x="5437852" y="70198"/>
                </a:lnTo>
                <a:lnTo>
                  <a:pt x="5437745" y="9481"/>
                </a:lnTo>
                <a:close/>
              </a:path>
              <a:path w="6787784" h="928390">
                <a:moveTo>
                  <a:pt x="5339039" y="79698"/>
                </a:moveTo>
                <a:lnTo>
                  <a:pt x="5341349" y="83821"/>
                </a:lnTo>
                <a:lnTo>
                  <a:pt x="5344087" y="83767"/>
                </a:lnTo>
                <a:lnTo>
                  <a:pt x="5350560" y="79024"/>
                </a:lnTo>
                <a:lnTo>
                  <a:pt x="5351034" y="75732"/>
                </a:lnTo>
                <a:lnTo>
                  <a:pt x="5347499" y="76305"/>
                </a:lnTo>
                <a:lnTo>
                  <a:pt x="5343090" y="77773"/>
                </a:lnTo>
                <a:lnTo>
                  <a:pt x="5339039" y="79698"/>
                </a:lnTo>
                <a:close/>
              </a:path>
              <a:path w="6787784" h="928390">
                <a:moveTo>
                  <a:pt x="5367272" y="80875"/>
                </a:moveTo>
                <a:lnTo>
                  <a:pt x="5370487" y="79431"/>
                </a:lnTo>
                <a:lnTo>
                  <a:pt x="5374091" y="78707"/>
                </a:lnTo>
                <a:lnTo>
                  <a:pt x="5381529" y="97017"/>
                </a:lnTo>
                <a:lnTo>
                  <a:pt x="5380126" y="9542"/>
                </a:lnTo>
                <a:lnTo>
                  <a:pt x="5376296" y="10886"/>
                </a:lnTo>
                <a:lnTo>
                  <a:pt x="5376835" y="61320"/>
                </a:lnTo>
                <a:lnTo>
                  <a:pt x="5374233" y="66397"/>
                </a:lnTo>
                <a:lnTo>
                  <a:pt x="5370872" y="68024"/>
                </a:lnTo>
                <a:lnTo>
                  <a:pt x="5367272" y="80875"/>
                </a:lnTo>
                <a:close/>
              </a:path>
              <a:path w="6787784" h="928390">
                <a:moveTo>
                  <a:pt x="5370305" y="17201"/>
                </a:moveTo>
                <a:lnTo>
                  <a:pt x="5365584" y="21177"/>
                </a:lnTo>
                <a:lnTo>
                  <a:pt x="5363448" y="82785"/>
                </a:lnTo>
                <a:lnTo>
                  <a:pt x="5367272" y="80875"/>
                </a:lnTo>
                <a:lnTo>
                  <a:pt x="5370872" y="68024"/>
                </a:lnTo>
                <a:lnTo>
                  <a:pt x="5366548" y="69276"/>
                </a:lnTo>
                <a:lnTo>
                  <a:pt x="5366455" y="67769"/>
                </a:lnTo>
                <a:lnTo>
                  <a:pt x="5370305" y="17201"/>
                </a:lnTo>
                <a:close/>
              </a:path>
              <a:path w="6787784" h="928390">
                <a:moveTo>
                  <a:pt x="5361263" y="72821"/>
                </a:moveTo>
                <a:lnTo>
                  <a:pt x="5352856" y="80159"/>
                </a:lnTo>
                <a:lnTo>
                  <a:pt x="5354978" y="87245"/>
                </a:lnTo>
                <a:lnTo>
                  <a:pt x="5359267" y="84972"/>
                </a:lnTo>
                <a:lnTo>
                  <a:pt x="5363448" y="82785"/>
                </a:lnTo>
                <a:lnTo>
                  <a:pt x="5365584" y="21177"/>
                </a:lnTo>
                <a:lnTo>
                  <a:pt x="5358003" y="25036"/>
                </a:lnTo>
                <a:lnTo>
                  <a:pt x="5356130" y="24482"/>
                </a:lnTo>
                <a:lnTo>
                  <a:pt x="5349134" y="20360"/>
                </a:lnTo>
                <a:lnTo>
                  <a:pt x="5346501" y="70354"/>
                </a:lnTo>
                <a:lnTo>
                  <a:pt x="5361263" y="72821"/>
                </a:lnTo>
                <a:close/>
              </a:path>
              <a:path w="6787784" h="928390">
                <a:moveTo>
                  <a:pt x="5319313" y="70334"/>
                </a:moveTo>
                <a:lnTo>
                  <a:pt x="5325960" y="69290"/>
                </a:lnTo>
                <a:lnTo>
                  <a:pt x="5334878" y="69237"/>
                </a:lnTo>
                <a:lnTo>
                  <a:pt x="5346501" y="70354"/>
                </a:lnTo>
                <a:lnTo>
                  <a:pt x="5349134" y="20360"/>
                </a:lnTo>
                <a:lnTo>
                  <a:pt x="5343417" y="15393"/>
                </a:lnTo>
                <a:lnTo>
                  <a:pt x="5336663" y="11828"/>
                </a:lnTo>
                <a:lnTo>
                  <a:pt x="5326558" y="11912"/>
                </a:lnTo>
                <a:lnTo>
                  <a:pt x="5319313" y="70334"/>
                </a:lnTo>
                <a:close/>
              </a:path>
              <a:path w="6787784" h="928390">
                <a:moveTo>
                  <a:pt x="5306774" y="80829"/>
                </a:moveTo>
                <a:lnTo>
                  <a:pt x="5308669" y="77617"/>
                </a:lnTo>
                <a:lnTo>
                  <a:pt x="5311102" y="74677"/>
                </a:lnTo>
                <a:lnTo>
                  <a:pt x="5314505" y="72190"/>
                </a:lnTo>
                <a:lnTo>
                  <a:pt x="5319313" y="70334"/>
                </a:lnTo>
                <a:lnTo>
                  <a:pt x="5326558" y="11912"/>
                </a:lnTo>
                <a:lnTo>
                  <a:pt x="5310789" y="17891"/>
                </a:lnTo>
                <a:lnTo>
                  <a:pt x="5306774" y="80829"/>
                </a:lnTo>
                <a:close/>
              </a:path>
              <a:path w="6787784" h="928390">
                <a:moveTo>
                  <a:pt x="5366455" y="67769"/>
                </a:moveTo>
                <a:lnTo>
                  <a:pt x="5369013" y="64860"/>
                </a:lnTo>
                <a:lnTo>
                  <a:pt x="5372648" y="61910"/>
                </a:lnTo>
                <a:lnTo>
                  <a:pt x="5375780" y="60277"/>
                </a:lnTo>
                <a:lnTo>
                  <a:pt x="5376835" y="61320"/>
                </a:lnTo>
                <a:lnTo>
                  <a:pt x="5376296" y="10886"/>
                </a:lnTo>
                <a:lnTo>
                  <a:pt x="5373449" y="13604"/>
                </a:lnTo>
                <a:lnTo>
                  <a:pt x="5370305" y="17201"/>
                </a:lnTo>
                <a:lnTo>
                  <a:pt x="5366455" y="67769"/>
                </a:lnTo>
                <a:close/>
              </a:path>
              <a:path w="6787784" h="928390">
                <a:moveTo>
                  <a:pt x="5400777" y="50390"/>
                </a:moveTo>
                <a:lnTo>
                  <a:pt x="5400206" y="47624"/>
                </a:lnTo>
                <a:lnTo>
                  <a:pt x="5399538" y="72690"/>
                </a:lnTo>
                <a:lnTo>
                  <a:pt x="5395753" y="81473"/>
                </a:lnTo>
                <a:lnTo>
                  <a:pt x="5393171" y="80358"/>
                </a:lnTo>
                <a:lnTo>
                  <a:pt x="5392044" y="79703"/>
                </a:lnTo>
                <a:lnTo>
                  <a:pt x="5395863" y="12973"/>
                </a:lnTo>
                <a:lnTo>
                  <a:pt x="5386222" y="10072"/>
                </a:lnTo>
                <a:lnTo>
                  <a:pt x="5388967" y="92115"/>
                </a:lnTo>
                <a:lnTo>
                  <a:pt x="5394218" y="86272"/>
                </a:lnTo>
                <a:lnTo>
                  <a:pt x="5395655" y="81778"/>
                </a:lnTo>
                <a:lnTo>
                  <a:pt x="5398966" y="83672"/>
                </a:lnTo>
                <a:lnTo>
                  <a:pt x="5402201" y="85333"/>
                </a:lnTo>
                <a:lnTo>
                  <a:pt x="5400777" y="50390"/>
                </a:lnTo>
                <a:close/>
              </a:path>
              <a:path w="6787784" h="928390">
                <a:moveTo>
                  <a:pt x="5393171" y="80358"/>
                </a:moveTo>
                <a:lnTo>
                  <a:pt x="5395753" y="81473"/>
                </a:lnTo>
                <a:lnTo>
                  <a:pt x="5393378" y="73745"/>
                </a:lnTo>
                <a:lnTo>
                  <a:pt x="5393604" y="71992"/>
                </a:lnTo>
                <a:lnTo>
                  <a:pt x="5399538" y="72690"/>
                </a:lnTo>
                <a:lnTo>
                  <a:pt x="5395863" y="12973"/>
                </a:lnTo>
                <a:lnTo>
                  <a:pt x="5392044" y="79703"/>
                </a:lnTo>
                <a:lnTo>
                  <a:pt x="5393171" y="80358"/>
                </a:lnTo>
                <a:close/>
              </a:path>
              <a:path w="6787784" h="928390">
                <a:moveTo>
                  <a:pt x="5408107" y="49958"/>
                </a:moveTo>
                <a:lnTo>
                  <a:pt x="5408514" y="51483"/>
                </a:lnTo>
                <a:lnTo>
                  <a:pt x="5414517" y="71384"/>
                </a:lnTo>
                <a:lnTo>
                  <a:pt x="5417237" y="26063"/>
                </a:lnTo>
                <a:lnTo>
                  <a:pt x="5420678" y="24927"/>
                </a:lnTo>
                <a:lnTo>
                  <a:pt x="5425083" y="23479"/>
                </a:lnTo>
                <a:lnTo>
                  <a:pt x="5429411" y="22059"/>
                </a:lnTo>
                <a:lnTo>
                  <a:pt x="5427893" y="10540"/>
                </a:lnTo>
                <a:lnTo>
                  <a:pt x="5420382" y="13607"/>
                </a:lnTo>
                <a:lnTo>
                  <a:pt x="5410642" y="18874"/>
                </a:lnTo>
                <a:lnTo>
                  <a:pt x="5410331" y="18742"/>
                </a:lnTo>
                <a:lnTo>
                  <a:pt x="5408107" y="49958"/>
                </a:lnTo>
                <a:close/>
              </a:path>
              <a:path w="6787784" h="928390">
                <a:moveTo>
                  <a:pt x="5410331" y="18742"/>
                </a:moveTo>
                <a:lnTo>
                  <a:pt x="5395863" y="12973"/>
                </a:lnTo>
                <a:lnTo>
                  <a:pt x="5400206" y="47624"/>
                </a:lnTo>
                <a:lnTo>
                  <a:pt x="5403994" y="48076"/>
                </a:lnTo>
                <a:lnTo>
                  <a:pt x="5408107" y="49958"/>
                </a:lnTo>
                <a:lnTo>
                  <a:pt x="5410331" y="18742"/>
                </a:lnTo>
                <a:close/>
              </a:path>
              <a:path w="6787784" h="928390">
                <a:moveTo>
                  <a:pt x="5386222" y="10072"/>
                </a:moveTo>
                <a:lnTo>
                  <a:pt x="5380126" y="9542"/>
                </a:lnTo>
                <a:lnTo>
                  <a:pt x="5381529" y="97017"/>
                </a:lnTo>
                <a:lnTo>
                  <a:pt x="5388967" y="92115"/>
                </a:lnTo>
                <a:lnTo>
                  <a:pt x="5386222" y="10072"/>
                </a:lnTo>
                <a:close/>
              </a:path>
              <a:path w="6787784" h="928390">
                <a:moveTo>
                  <a:pt x="5373433" y="98994"/>
                </a:moveTo>
                <a:lnTo>
                  <a:pt x="5381529" y="97017"/>
                </a:lnTo>
                <a:lnTo>
                  <a:pt x="5374091" y="78707"/>
                </a:lnTo>
                <a:lnTo>
                  <a:pt x="5372257" y="82135"/>
                </a:lnTo>
                <a:lnTo>
                  <a:pt x="5368675" y="85883"/>
                </a:lnTo>
                <a:lnTo>
                  <a:pt x="5366209" y="96059"/>
                </a:lnTo>
                <a:lnTo>
                  <a:pt x="5373433" y="98994"/>
                </a:lnTo>
                <a:close/>
              </a:path>
              <a:path w="6787784" h="928390">
                <a:moveTo>
                  <a:pt x="5433555" y="9292"/>
                </a:moveTo>
                <a:lnTo>
                  <a:pt x="5427893" y="10540"/>
                </a:lnTo>
                <a:lnTo>
                  <a:pt x="5429411" y="22059"/>
                </a:lnTo>
                <a:lnTo>
                  <a:pt x="5432624" y="21010"/>
                </a:lnTo>
                <a:lnTo>
                  <a:pt x="5433555" y="9292"/>
                </a:lnTo>
                <a:close/>
              </a:path>
              <a:path w="6787784" h="928390">
                <a:moveTo>
                  <a:pt x="5408514" y="51483"/>
                </a:moveTo>
                <a:lnTo>
                  <a:pt x="5401183" y="50861"/>
                </a:lnTo>
                <a:lnTo>
                  <a:pt x="5402896" y="78252"/>
                </a:lnTo>
                <a:lnTo>
                  <a:pt x="5404526" y="75643"/>
                </a:lnTo>
                <a:lnTo>
                  <a:pt x="5408181" y="73264"/>
                </a:lnTo>
                <a:lnTo>
                  <a:pt x="5414517" y="71384"/>
                </a:lnTo>
                <a:lnTo>
                  <a:pt x="5408514" y="51483"/>
                </a:lnTo>
                <a:close/>
              </a:path>
              <a:path w="6787784" h="928390">
                <a:moveTo>
                  <a:pt x="5401183" y="50861"/>
                </a:moveTo>
                <a:lnTo>
                  <a:pt x="5400777" y="50390"/>
                </a:lnTo>
                <a:lnTo>
                  <a:pt x="5402201" y="85333"/>
                </a:lnTo>
                <a:lnTo>
                  <a:pt x="5402637" y="80823"/>
                </a:lnTo>
                <a:lnTo>
                  <a:pt x="5402896" y="78252"/>
                </a:lnTo>
                <a:lnTo>
                  <a:pt x="5401183" y="50861"/>
                </a:lnTo>
                <a:close/>
              </a:path>
              <a:path w="6787784" h="928390">
                <a:moveTo>
                  <a:pt x="5428347" y="81054"/>
                </a:moveTo>
                <a:lnTo>
                  <a:pt x="5429261" y="82823"/>
                </a:lnTo>
                <a:lnTo>
                  <a:pt x="5431848" y="83644"/>
                </a:lnTo>
                <a:lnTo>
                  <a:pt x="5435369" y="83911"/>
                </a:lnTo>
                <a:lnTo>
                  <a:pt x="5439082" y="84024"/>
                </a:lnTo>
                <a:lnTo>
                  <a:pt x="5442249" y="84379"/>
                </a:lnTo>
                <a:lnTo>
                  <a:pt x="5443977" y="87402"/>
                </a:lnTo>
                <a:lnTo>
                  <a:pt x="5441058" y="90864"/>
                </a:lnTo>
                <a:lnTo>
                  <a:pt x="5434630" y="96156"/>
                </a:lnTo>
                <a:lnTo>
                  <a:pt x="5437636" y="94525"/>
                </a:lnTo>
                <a:lnTo>
                  <a:pt x="5445637" y="90163"/>
                </a:lnTo>
                <a:lnTo>
                  <a:pt x="5445270" y="14858"/>
                </a:lnTo>
                <a:lnTo>
                  <a:pt x="5440843" y="10727"/>
                </a:lnTo>
                <a:lnTo>
                  <a:pt x="5437852" y="70198"/>
                </a:lnTo>
                <a:lnTo>
                  <a:pt x="5434504" y="73080"/>
                </a:lnTo>
                <a:lnTo>
                  <a:pt x="5429848" y="77939"/>
                </a:lnTo>
                <a:lnTo>
                  <a:pt x="5428347" y="81054"/>
                </a:lnTo>
                <a:close/>
              </a:path>
              <a:path w="6787784" h="928390">
                <a:moveTo>
                  <a:pt x="5425176" y="23495"/>
                </a:moveTo>
                <a:lnTo>
                  <a:pt x="5423090" y="24184"/>
                </a:lnTo>
                <a:lnTo>
                  <a:pt x="5424189" y="70272"/>
                </a:lnTo>
                <a:lnTo>
                  <a:pt x="5437852" y="70198"/>
                </a:lnTo>
                <a:lnTo>
                  <a:pt x="5431546" y="21386"/>
                </a:lnTo>
                <a:lnTo>
                  <a:pt x="5425176" y="23495"/>
                </a:lnTo>
                <a:close/>
              </a:path>
              <a:path w="6787784" h="928390">
                <a:moveTo>
                  <a:pt x="5481738" y="40335"/>
                </a:moveTo>
                <a:lnTo>
                  <a:pt x="5479966" y="46631"/>
                </a:lnTo>
                <a:lnTo>
                  <a:pt x="5479718" y="50469"/>
                </a:lnTo>
                <a:lnTo>
                  <a:pt x="5470540" y="51757"/>
                </a:lnTo>
                <a:lnTo>
                  <a:pt x="5458414" y="52341"/>
                </a:lnTo>
                <a:lnTo>
                  <a:pt x="5463089" y="88884"/>
                </a:lnTo>
                <a:lnTo>
                  <a:pt x="5472230" y="86257"/>
                </a:lnTo>
                <a:lnTo>
                  <a:pt x="5463194" y="73098"/>
                </a:lnTo>
                <a:lnTo>
                  <a:pt x="5463486" y="71575"/>
                </a:lnTo>
                <a:lnTo>
                  <a:pt x="5474579" y="71838"/>
                </a:lnTo>
                <a:lnTo>
                  <a:pt x="5482474" y="78650"/>
                </a:lnTo>
                <a:lnTo>
                  <a:pt x="5481738" y="40335"/>
                </a:lnTo>
                <a:close/>
              </a:path>
              <a:path w="6787784" h="928390">
                <a:moveTo>
                  <a:pt x="5453170" y="19438"/>
                </a:moveTo>
                <a:lnTo>
                  <a:pt x="5449865" y="18636"/>
                </a:lnTo>
                <a:lnTo>
                  <a:pt x="5450910" y="87275"/>
                </a:lnTo>
                <a:lnTo>
                  <a:pt x="5453925" y="85638"/>
                </a:lnTo>
                <a:lnTo>
                  <a:pt x="5456851" y="90305"/>
                </a:lnTo>
                <a:lnTo>
                  <a:pt x="5463089" y="88884"/>
                </a:lnTo>
                <a:lnTo>
                  <a:pt x="5458414" y="52341"/>
                </a:lnTo>
                <a:lnTo>
                  <a:pt x="5452335" y="50902"/>
                </a:lnTo>
                <a:lnTo>
                  <a:pt x="5450903" y="47991"/>
                </a:lnTo>
                <a:lnTo>
                  <a:pt x="5453170" y="19438"/>
                </a:lnTo>
                <a:close/>
              </a:path>
              <a:path w="6787784" h="928390">
                <a:moveTo>
                  <a:pt x="5449865" y="18636"/>
                </a:moveTo>
                <a:lnTo>
                  <a:pt x="5445270" y="14858"/>
                </a:lnTo>
                <a:lnTo>
                  <a:pt x="5445637" y="90163"/>
                </a:lnTo>
                <a:lnTo>
                  <a:pt x="5450910" y="87275"/>
                </a:lnTo>
                <a:lnTo>
                  <a:pt x="5449865" y="18636"/>
                </a:lnTo>
                <a:close/>
              </a:path>
              <a:path w="6787784" h="928390">
                <a:moveTo>
                  <a:pt x="5487272" y="75101"/>
                </a:moveTo>
                <a:lnTo>
                  <a:pt x="5487760" y="75527"/>
                </a:lnTo>
                <a:lnTo>
                  <a:pt x="5492422" y="93066"/>
                </a:lnTo>
                <a:lnTo>
                  <a:pt x="5498447" y="88675"/>
                </a:lnTo>
                <a:lnTo>
                  <a:pt x="5502459" y="84497"/>
                </a:lnTo>
                <a:lnTo>
                  <a:pt x="5505359" y="80684"/>
                </a:lnTo>
                <a:lnTo>
                  <a:pt x="5508043" y="77386"/>
                </a:lnTo>
                <a:lnTo>
                  <a:pt x="5511411" y="74755"/>
                </a:lnTo>
                <a:lnTo>
                  <a:pt x="5512957" y="66386"/>
                </a:lnTo>
                <a:lnTo>
                  <a:pt x="5503941" y="67839"/>
                </a:lnTo>
                <a:lnTo>
                  <a:pt x="5507331" y="11253"/>
                </a:lnTo>
                <a:lnTo>
                  <a:pt x="5497831" y="17042"/>
                </a:lnTo>
                <a:lnTo>
                  <a:pt x="5490507" y="24507"/>
                </a:lnTo>
                <a:lnTo>
                  <a:pt x="5487272" y="75101"/>
                </a:lnTo>
                <a:close/>
              </a:path>
              <a:path w="6787784" h="928390">
                <a:moveTo>
                  <a:pt x="5485197" y="32616"/>
                </a:moveTo>
                <a:lnTo>
                  <a:pt x="5481738" y="40335"/>
                </a:lnTo>
                <a:lnTo>
                  <a:pt x="5482474" y="78650"/>
                </a:lnTo>
                <a:lnTo>
                  <a:pt x="5487272" y="75101"/>
                </a:lnTo>
                <a:lnTo>
                  <a:pt x="5490507" y="24507"/>
                </a:lnTo>
                <a:lnTo>
                  <a:pt x="5485197" y="32616"/>
                </a:lnTo>
                <a:close/>
              </a:path>
              <a:path w="6787784" h="928390">
                <a:moveTo>
                  <a:pt x="5474579" y="71838"/>
                </a:moveTo>
                <a:lnTo>
                  <a:pt x="5469370" y="73478"/>
                </a:lnTo>
                <a:lnTo>
                  <a:pt x="5472230" y="86257"/>
                </a:lnTo>
                <a:lnTo>
                  <a:pt x="5474442" y="84618"/>
                </a:lnTo>
                <a:lnTo>
                  <a:pt x="5482474" y="78650"/>
                </a:lnTo>
                <a:lnTo>
                  <a:pt x="5474579" y="71838"/>
                </a:lnTo>
                <a:close/>
              </a:path>
              <a:path w="6787784" h="928390">
                <a:moveTo>
                  <a:pt x="5512957" y="66386"/>
                </a:moveTo>
                <a:lnTo>
                  <a:pt x="5516362" y="72943"/>
                </a:lnTo>
                <a:lnTo>
                  <a:pt x="5523795" y="72102"/>
                </a:lnTo>
                <a:lnTo>
                  <a:pt x="5534607" y="72382"/>
                </a:lnTo>
                <a:lnTo>
                  <a:pt x="5533515" y="8843"/>
                </a:lnTo>
                <a:lnTo>
                  <a:pt x="5528993" y="15733"/>
                </a:lnTo>
                <a:lnTo>
                  <a:pt x="5527133" y="17815"/>
                </a:lnTo>
                <a:lnTo>
                  <a:pt x="5529737" y="57749"/>
                </a:lnTo>
                <a:lnTo>
                  <a:pt x="5531229" y="59587"/>
                </a:lnTo>
                <a:lnTo>
                  <a:pt x="5527998" y="61887"/>
                </a:lnTo>
                <a:lnTo>
                  <a:pt x="5521441" y="64278"/>
                </a:lnTo>
                <a:lnTo>
                  <a:pt x="5512957" y="66386"/>
                </a:lnTo>
                <a:close/>
              </a:path>
              <a:path w="6787784" h="928390">
                <a:moveTo>
                  <a:pt x="5513523" y="22349"/>
                </a:moveTo>
                <a:lnTo>
                  <a:pt x="5516139" y="20945"/>
                </a:lnTo>
                <a:lnTo>
                  <a:pt x="5526027" y="16208"/>
                </a:lnTo>
                <a:lnTo>
                  <a:pt x="5528993" y="15733"/>
                </a:lnTo>
                <a:lnTo>
                  <a:pt x="5533515" y="8843"/>
                </a:lnTo>
                <a:lnTo>
                  <a:pt x="5519172" y="8176"/>
                </a:lnTo>
                <a:lnTo>
                  <a:pt x="5513523" y="22349"/>
                </a:lnTo>
                <a:close/>
              </a:path>
              <a:path w="6787784" h="928390">
                <a:moveTo>
                  <a:pt x="5513523" y="22349"/>
                </a:moveTo>
                <a:lnTo>
                  <a:pt x="5519172" y="8176"/>
                </a:lnTo>
                <a:lnTo>
                  <a:pt x="5507331" y="11253"/>
                </a:lnTo>
                <a:lnTo>
                  <a:pt x="5509828" y="61839"/>
                </a:lnTo>
                <a:lnTo>
                  <a:pt x="5511748" y="56762"/>
                </a:lnTo>
                <a:lnTo>
                  <a:pt x="5522125" y="56747"/>
                </a:lnTo>
                <a:lnTo>
                  <a:pt x="5517304" y="22827"/>
                </a:lnTo>
                <a:lnTo>
                  <a:pt x="5513523" y="22349"/>
                </a:lnTo>
                <a:close/>
              </a:path>
              <a:path w="6787784" h="928390">
                <a:moveTo>
                  <a:pt x="5507331" y="11253"/>
                </a:moveTo>
                <a:lnTo>
                  <a:pt x="5503941" y="67839"/>
                </a:lnTo>
                <a:lnTo>
                  <a:pt x="5506655" y="66671"/>
                </a:lnTo>
                <a:lnTo>
                  <a:pt x="5509828" y="61839"/>
                </a:lnTo>
                <a:lnTo>
                  <a:pt x="5507331" y="11253"/>
                </a:lnTo>
                <a:close/>
              </a:path>
              <a:path w="6787784" h="928390">
                <a:moveTo>
                  <a:pt x="5485121" y="78214"/>
                </a:moveTo>
                <a:lnTo>
                  <a:pt x="5481999" y="81600"/>
                </a:lnTo>
                <a:lnTo>
                  <a:pt x="5483925" y="97336"/>
                </a:lnTo>
                <a:lnTo>
                  <a:pt x="5492422" y="93066"/>
                </a:lnTo>
                <a:lnTo>
                  <a:pt x="5487760" y="75527"/>
                </a:lnTo>
                <a:lnTo>
                  <a:pt x="5485121" y="78214"/>
                </a:lnTo>
                <a:close/>
              </a:path>
              <a:path w="6787784" h="928390">
                <a:moveTo>
                  <a:pt x="5475235" y="92513"/>
                </a:moveTo>
                <a:lnTo>
                  <a:pt x="5475680" y="95256"/>
                </a:lnTo>
                <a:lnTo>
                  <a:pt x="5478394" y="96978"/>
                </a:lnTo>
                <a:lnTo>
                  <a:pt x="5483925" y="97336"/>
                </a:lnTo>
                <a:lnTo>
                  <a:pt x="5481999" y="81600"/>
                </a:lnTo>
                <a:lnTo>
                  <a:pt x="5478944" y="85341"/>
                </a:lnTo>
                <a:lnTo>
                  <a:pt x="5476506" y="89094"/>
                </a:lnTo>
                <a:lnTo>
                  <a:pt x="5475235" y="92513"/>
                </a:lnTo>
                <a:close/>
              </a:path>
              <a:path w="6787784" h="928390">
                <a:moveTo>
                  <a:pt x="5534607" y="72382"/>
                </a:moveTo>
                <a:lnTo>
                  <a:pt x="5549698" y="73935"/>
                </a:lnTo>
                <a:lnTo>
                  <a:pt x="5550802" y="89435"/>
                </a:lnTo>
                <a:lnTo>
                  <a:pt x="5557222" y="87439"/>
                </a:lnTo>
                <a:lnTo>
                  <a:pt x="5562070" y="84554"/>
                </a:lnTo>
                <a:lnTo>
                  <a:pt x="5562108" y="88422"/>
                </a:lnTo>
                <a:lnTo>
                  <a:pt x="5563295" y="16464"/>
                </a:lnTo>
                <a:lnTo>
                  <a:pt x="5551820" y="14876"/>
                </a:lnTo>
                <a:lnTo>
                  <a:pt x="5550525" y="14289"/>
                </a:lnTo>
                <a:lnTo>
                  <a:pt x="5534607" y="72382"/>
                </a:lnTo>
                <a:close/>
              </a:path>
              <a:path w="6787784" h="928390">
                <a:moveTo>
                  <a:pt x="5588985" y="72723"/>
                </a:moveTo>
                <a:lnTo>
                  <a:pt x="5592091" y="69918"/>
                </a:lnTo>
                <a:lnTo>
                  <a:pt x="5601598" y="73059"/>
                </a:lnTo>
                <a:lnTo>
                  <a:pt x="5608605" y="70449"/>
                </a:lnTo>
                <a:lnTo>
                  <a:pt x="5613266" y="68080"/>
                </a:lnTo>
                <a:lnTo>
                  <a:pt x="5616442" y="66013"/>
                </a:lnTo>
                <a:lnTo>
                  <a:pt x="5618995" y="64313"/>
                </a:lnTo>
                <a:lnTo>
                  <a:pt x="5618529" y="9131"/>
                </a:lnTo>
                <a:lnTo>
                  <a:pt x="5609736" y="10634"/>
                </a:lnTo>
                <a:lnTo>
                  <a:pt x="5601633" y="12427"/>
                </a:lnTo>
                <a:lnTo>
                  <a:pt x="5595067" y="21758"/>
                </a:lnTo>
                <a:lnTo>
                  <a:pt x="5588985" y="72723"/>
                </a:lnTo>
                <a:close/>
              </a:path>
              <a:path w="6787784" h="928390">
                <a:moveTo>
                  <a:pt x="5587032" y="23177"/>
                </a:moveTo>
                <a:lnTo>
                  <a:pt x="5575416" y="20520"/>
                </a:lnTo>
                <a:lnTo>
                  <a:pt x="5579006" y="81341"/>
                </a:lnTo>
                <a:lnTo>
                  <a:pt x="5584408" y="76795"/>
                </a:lnTo>
                <a:lnTo>
                  <a:pt x="5588985" y="72723"/>
                </a:lnTo>
                <a:lnTo>
                  <a:pt x="5595067" y="21758"/>
                </a:lnTo>
                <a:lnTo>
                  <a:pt x="5587032" y="23177"/>
                </a:lnTo>
                <a:close/>
              </a:path>
              <a:path w="6787784" h="928390">
                <a:moveTo>
                  <a:pt x="5575416" y="20520"/>
                </a:moveTo>
                <a:lnTo>
                  <a:pt x="5563295" y="16464"/>
                </a:lnTo>
                <a:lnTo>
                  <a:pt x="5564332" y="89901"/>
                </a:lnTo>
                <a:lnTo>
                  <a:pt x="5568321" y="88686"/>
                </a:lnTo>
                <a:lnTo>
                  <a:pt x="5573428" y="85569"/>
                </a:lnTo>
                <a:lnTo>
                  <a:pt x="5579006" y="81341"/>
                </a:lnTo>
                <a:lnTo>
                  <a:pt x="5575416" y="20520"/>
                </a:lnTo>
                <a:close/>
              </a:path>
              <a:path w="6787784" h="928390">
                <a:moveTo>
                  <a:pt x="5525893" y="89029"/>
                </a:moveTo>
                <a:lnTo>
                  <a:pt x="5530356" y="90338"/>
                </a:lnTo>
                <a:lnTo>
                  <a:pt x="5536544" y="90859"/>
                </a:lnTo>
                <a:lnTo>
                  <a:pt x="5543635" y="90566"/>
                </a:lnTo>
                <a:lnTo>
                  <a:pt x="5550802" y="89435"/>
                </a:lnTo>
                <a:lnTo>
                  <a:pt x="5549698" y="73935"/>
                </a:lnTo>
                <a:lnTo>
                  <a:pt x="5541786" y="76415"/>
                </a:lnTo>
                <a:lnTo>
                  <a:pt x="5531103" y="80625"/>
                </a:lnTo>
                <a:lnTo>
                  <a:pt x="5525893" y="89029"/>
                </a:lnTo>
                <a:close/>
              </a:path>
              <a:path w="6787784" h="928390">
                <a:moveTo>
                  <a:pt x="5525442" y="84147"/>
                </a:moveTo>
                <a:lnTo>
                  <a:pt x="5523980" y="86957"/>
                </a:lnTo>
                <a:lnTo>
                  <a:pt x="5525893" y="89029"/>
                </a:lnTo>
                <a:lnTo>
                  <a:pt x="5531103" y="80625"/>
                </a:lnTo>
                <a:lnTo>
                  <a:pt x="5525442" y="84147"/>
                </a:lnTo>
                <a:close/>
              </a:path>
              <a:path w="6787784" h="928390">
                <a:moveTo>
                  <a:pt x="5640212" y="62436"/>
                </a:moveTo>
                <a:lnTo>
                  <a:pt x="5647268" y="36114"/>
                </a:lnTo>
                <a:lnTo>
                  <a:pt x="5646059" y="14090"/>
                </a:lnTo>
                <a:lnTo>
                  <a:pt x="5648006" y="12490"/>
                </a:lnTo>
                <a:lnTo>
                  <a:pt x="5649237" y="9891"/>
                </a:lnTo>
                <a:lnTo>
                  <a:pt x="5647111" y="8259"/>
                </a:lnTo>
                <a:lnTo>
                  <a:pt x="5642302" y="7479"/>
                </a:lnTo>
                <a:lnTo>
                  <a:pt x="5640212" y="62436"/>
                </a:lnTo>
                <a:close/>
              </a:path>
              <a:path w="6787784" h="928390">
                <a:moveTo>
                  <a:pt x="5591382" y="75846"/>
                </a:moveTo>
                <a:lnTo>
                  <a:pt x="5601598" y="73059"/>
                </a:lnTo>
                <a:lnTo>
                  <a:pt x="5592091" y="69918"/>
                </a:lnTo>
                <a:lnTo>
                  <a:pt x="5591301" y="71272"/>
                </a:lnTo>
                <a:lnTo>
                  <a:pt x="5586110" y="77016"/>
                </a:lnTo>
                <a:lnTo>
                  <a:pt x="5591382" y="75846"/>
                </a:lnTo>
                <a:close/>
              </a:path>
              <a:path w="6787784" h="928390">
                <a:moveTo>
                  <a:pt x="5522538" y="20747"/>
                </a:moveTo>
                <a:lnTo>
                  <a:pt x="5517304" y="22827"/>
                </a:lnTo>
                <a:lnTo>
                  <a:pt x="5522125" y="56747"/>
                </a:lnTo>
                <a:lnTo>
                  <a:pt x="5529737" y="57749"/>
                </a:lnTo>
                <a:lnTo>
                  <a:pt x="5527133" y="17815"/>
                </a:lnTo>
                <a:lnTo>
                  <a:pt x="5522538" y="20747"/>
                </a:lnTo>
                <a:close/>
              </a:path>
              <a:path w="6787784" h="928390">
                <a:moveTo>
                  <a:pt x="5453925" y="85638"/>
                </a:moveTo>
                <a:lnTo>
                  <a:pt x="5452784" y="87122"/>
                </a:lnTo>
                <a:lnTo>
                  <a:pt x="5453047" y="90741"/>
                </a:lnTo>
                <a:lnTo>
                  <a:pt x="5456851" y="90305"/>
                </a:lnTo>
                <a:lnTo>
                  <a:pt x="5453925" y="85638"/>
                </a:lnTo>
                <a:close/>
              </a:path>
              <a:path w="6787784" h="928390">
                <a:moveTo>
                  <a:pt x="5472759" y="40005"/>
                </a:moveTo>
                <a:lnTo>
                  <a:pt x="5477624" y="37586"/>
                </a:lnTo>
                <a:lnTo>
                  <a:pt x="5481763" y="31584"/>
                </a:lnTo>
                <a:lnTo>
                  <a:pt x="5484587" y="23824"/>
                </a:lnTo>
                <a:lnTo>
                  <a:pt x="5485507" y="16132"/>
                </a:lnTo>
                <a:lnTo>
                  <a:pt x="5483933" y="10334"/>
                </a:lnTo>
                <a:lnTo>
                  <a:pt x="5479278" y="8255"/>
                </a:lnTo>
                <a:lnTo>
                  <a:pt x="5472759" y="40005"/>
                </a:lnTo>
                <a:close/>
              </a:path>
              <a:path w="6787784" h="928390">
                <a:moveTo>
                  <a:pt x="5471658" y="12920"/>
                </a:moveTo>
                <a:lnTo>
                  <a:pt x="5463688" y="16962"/>
                </a:lnTo>
                <a:lnTo>
                  <a:pt x="5464447" y="30607"/>
                </a:lnTo>
                <a:lnTo>
                  <a:pt x="5467758" y="37014"/>
                </a:lnTo>
                <a:lnTo>
                  <a:pt x="5472759" y="40005"/>
                </a:lnTo>
                <a:lnTo>
                  <a:pt x="5479278" y="8255"/>
                </a:lnTo>
                <a:lnTo>
                  <a:pt x="5471658" y="12920"/>
                </a:lnTo>
                <a:close/>
              </a:path>
              <a:path w="6787784" h="928390">
                <a:moveTo>
                  <a:pt x="5450903" y="47991"/>
                </a:moveTo>
                <a:lnTo>
                  <a:pt x="5452718" y="44158"/>
                </a:lnTo>
                <a:lnTo>
                  <a:pt x="5456379" y="39953"/>
                </a:lnTo>
                <a:lnTo>
                  <a:pt x="5460488" y="35926"/>
                </a:lnTo>
                <a:lnTo>
                  <a:pt x="5463644" y="32627"/>
                </a:lnTo>
                <a:lnTo>
                  <a:pt x="5464447" y="30607"/>
                </a:lnTo>
                <a:lnTo>
                  <a:pt x="5463688" y="16962"/>
                </a:lnTo>
                <a:lnTo>
                  <a:pt x="5457652" y="19007"/>
                </a:lnTo>
                <a:lnTo>
                  <a:pt x="5453170" y="19438"/>
                </a:lnTo>
                <a:lnTo>
                  <a:pt x="5450903" y="47991"/>
                </a:lnTo>
                <a:close/>
              </a:path>
              <a:path w="6787784" h="928390">
                <a:moveTo>
                  <a:pt x="5468488" y="91191"/>
                </a:moveTo>
                <a:lnTo>
                  <a:pt x="5458889" y="95761"/>
                </a:lnTo>
                <a:lnTo>
                  <a:pt x="5459480" y="97943"/>
                </a:lnTo>
                <a:lnTo>
                  <a:pt x="5464662" y="95895"/>
                </a:lnTo>
                <a:lnTo>
                  <a:pt x="5469284" y="92955"/>
                </a:lnTo>
                <a:lnTo>
                  <a:pt x="5471257" y="90821"/>
                </a:lnTo>
                <a:lnTo>
                  <a:pt x="5468488" y="91191"/>
                </a:lnTo>
                <a:close/>
              </a:path>
              <a:path w="6787784" h="928390">
                <a:moveTo>
                  <a:pt x="5451526" y="841875"/>
                </a:moveTo>
                <a:lnTo>
                  <a:pt x="5453669" y="844139"/>
                </a:lnTo>
                <a:lnTo>
                  <a:pt x="5463465" y="841622"/>
                </a:lnTo>
                <a:lnTo>
                  <a:pt x="5464175" y="840904"/>
                </a:lnTo>
                <a:lnTo>
                  <a:pt x="5461634" y="837478"/>
                </a:lnTo>
                <a:lnTo>
                  <a:pt x="5457241" y="835912"/>
                </a:lnTo>
                <a:lnTo>
                  <a:pt x="5451526" y="841875"/>
                </a:lnTo>
                <a:close/>
              </a:path>
              <a:path w="6787784" h="928390">
                <a:moveTo>
                  <a:pt x="5433015" y="844368"/>
                </a:moveTo>
                <a:lnTo>
                  <a:pt x="5435426" y="840778"/>
                </a:lnTo>
                <a:lnTo>
                  <a:pt x="5441391" y="836378"/>
                </a:lnTo>
                <a:lnTo>
                  <a:pt x="5444755" y="837921"/>
                </a:lnTo>
                <a:lnTo>
                  <a:pt x="5451526" y="841875"/>
                </a:lnTo>
                <a:lnTo>
                  <a:pt x="5457241" y="835912"/>
                </a:lnTo>
                <a:lnTo>
                  <a:pt x="5451299" y="834482"/>
                </a:lnTo>
                <a:lnTo>
                  <a:pt x="5444209" y="833218"/>
                </a:lnTo>
                <a:lnTo>
                  <a:pt x="5436368" y="832149"/>
                </a:lnTo>
                <a:lnTo>
                  <a:pt x="5433015" y="844368"/>
                </a:lnTo>
                <a:close/>
              </a:path>
              <a:path w="6787784" h="928390">
                <a:moveTo>
                  <a:pt x="5436368" y="832149"/>
                </a:moveTo>
                <a:lnTo>
                  <a:pt x="5428178" y="831304"/>
                </a:lnTo>
                <a:lnTo>
                  <a:pt x="5433258" y="854138"/>
                </a:lnTo>
                <a:lnTo>
                  <a:pt x="5433542" y="856732"/>
                </a:lnTo>
                <a:lnTo>
                  <a:pt x="5434474" y="914189"/>
                </a:lnTo>
                <a:lnTo>
                  <a:pt x="5444063" y="914873"/>
                </a:lnTo>
                <a:lnTo>
                  <a:pt x="5435949" y="849154"/>
                </a:lnTo>
                <a:lnTo>
                  <a:pt x="5433431" y="847156"/>
                </a:lnTo>
                <a:lnTo>
                  <a:pt x="5433015" y="844368"/>
                </a:lnTo>
                <a:lnTo>
                  <a:pt x="5436368" y="832149"/>
                </a:lnTo>
                <a:close/>
              </a:path>
              <a:path w="6787784" h="928390">
                <a:moveTo>
                  <a:pt x="5453266" y="844243"/>
                </a:moveTo>
                <a:lnTo>
                  <a:pt x="5446761" y="846626"/>
                </a:lnTo>
                <a:lnTo>
                  <a:pt x="5448867" y="850509"/>
                </a:lnTo>
                <a:lnTo>
                  <a:pt x="5452543" y="849449"/>
                </a:lnTo>
                <a:lnTo>
                  <a:pt x="5454598" y="845121"/>
                </a:lnTo>
                <a:lnTo>
                  <a:pt x="5453669" y="844139"/>
                </a:lnTo>
                <a:lnTo>
                  <a:pt x="5453266" y="844243"/>
                </a:lnTo>
                <a:close/>
              </a:path>
              <a:path w="6787784" h="928390">
                <a:moveTo>
                  <a:pt x="5446761" y="846626"/>
                </a:moveTo>
                <a:lnTo>
                  <a:pt x="5443535" y="848766"/>
                </a:lnTo>
                <a:lnTo>
                  <a:pt x="5444539" y="850810"/>
                </a:lnTo>
                <a:lnTo>
                  <a:pt x="5448867" y="850509"/>
                </a:lnTo>
                <a:lnTo>
                  <a:pt x="5446761" y="846626"/>
                </a:lnTo>
                <a:close/>
              </a:path>
              <a:path w="6787784" h="928390">
                <a:moveTo>
                  <a:pt x="5404482" y="5151"/>
                </a:moveTo>
                <a:lnTo>
                  <a:pt x="5402327" y="6354"/>
                </a:lnTo>
                <a:lnTo>
                  <a:pt x="5408484" y="7765"/>
                </a:lnTo>
                <a:lnTo>
                  <a:pt x="5410257" y="4556"/>
                </a:lnTo>
                <a:lnTo>
                  <a:pt x="5404482" y="5151"/>
                </a:lnTo>
                <a:close/>
              </a:path>
              <a:path w="6787784" h="928390">
                <a:moveTo>
                  <a:pt x="5205442" y="11521"/>
                </a:moveTo>
                <a:lnTo>
                  <a:pt x="5203674" y="12582"/>
                </a:lnTo>
                <a:lnTo>
                  <a:pt x="5210028" y="13912"/>
                </a:lnTo>
                <a:lnTo>
                  <a:pt x="5211507" y="10637"/>
                </a:lnTo>
                <a:lnTo>
                  <a:pt x="5205442" y="11521"/>
                </a:lnTo>
                <a:close/>
              </a:path>
              <a:path w="6787784" h="928390">
                <a:moveTo>
                  <a:pt x="5712180" y="6294"/>
                </a:moveTo>
                <a:lnTo>
                  <a:pt x="5706248" y="6748"/>
                </a:lnTo>
                <a:lnTo>
                  <a:pt x="5706977" y="8448"/>
                </a:lnTo>
                <a:lnTo>
                  <a:pt x="5711841" y="7993"/>
                </a:lnTo>
                <a:lnTo>
                  <a:pt x="5715391" y="6803"/>
                </a:lnTo>
                <a:lnTo>
                  <a:pt x="5712180" y="6294"/>
                </a:lnTo>
                <a:close/>
              </a:path>
              <a:path w="6787784" h="928390">
                <a:moveTo>
                  <a:pt x="5165225" y="94062"/>
                </a:moveTo>
                <a:lnTo>
                  <a:pt x="5168851" y="93134"/>
                </a:lnTo>
                <a:lnTo>
                  <a:pt x="5172716" y="90097"/>
                </a:lnTo>
                <a:lnTo>
                  <a:pt x="5176098" y="86132"/>
                </a:lnTo>
                <a:lnTo>
                  <a:pt x="5178274" y="82419"/>
                </a:lnTo>
                <a:lnTo>
                  <a:pt x="5176121" y="80479"/>
                </a:lnTo>
                <a:lnTo>
                  <a:pt x="5170348" y="84614"/>
                </a:lnTo>
                <a:lnTo>
                  <a:pt x="5165225" y="94062"/>
                </a:lnTo>
                <a:close/>
              </a:path>
              <a:path w="6787784" h="928390">
                <a:moveTo>
                  <a:pt x="5776380" y="16592"/>
                </a:moveTo>
                <a:lnTo>
                  <a:pt x="5780830" y="15447"/>
                </a:lnTo>
                <a:lnTo>
                  <a:pt x="5785042" y="15010"/>
                </a:lnTo>
                <a:lnTo>
                  <a:pt x="5786194" y="17576"/>
                </a:lnTo>
                <a:lnTo>
                  <a:pt x="5779856" y="21233"/>
                </a:lnTo>
                <a:lnTo>
                  <a:pt x="5777987" y="21010"/>
                </a:lnTo>
                <a:lnTo>
                  <a:pt x="5773319" y="19701"/>
                </a:lnTo>
                <a:lnTo>
                  <a:pt x="5773330" y="18120"/>
                </a:lnTo>
                <a:lnTo>
                  <a:pt x="5769559" y="74012"/>
                </a:lnTo>
                <a:lnTo>
                  <a:pt x="5770682" y="76460"/>
                </a:lnTo>
                <a:lnTo>
                  <a:pt x="5771710" y="84217"/>
                </a:lnTo>
                <a:lnTo>
                  <a:pt x="5774499" y="84761"/>
                </a:lnTo>
                <a:lnTo>
                  <a:pt x="5778512" y="92473"/>
                </a:lnTo>
                <a:lnTo>
                  <a:pt x="5786738" y="89994"/>
                </a:lnTo>
                <a:lnTo>
                  <a:pt x="5793264" y="12550"/>
                </a:lnTo>
                <a:lnTo>
                  <a:pt x="5781540" y="9680"/>
                </a:lnTo>
                <a:lnTo>
                  <a:pt x="5776380" y="16592"/>
                </a:lnTo>
                <a:close/>
              </a:path>
              <a:path w="6787784" h="928390">
                <a:moveTo>
                  <a:pt x="5774499" y="84761"/>
                </a:moveTo>
                <a:lnTo>
                  <a:pt x="5772646" y="89313"/>
                </a:lnTo>
                <a:lnTo>
                  <a:pt x="5774082" y="92760"/>
                </a:lnTo>
                <a:lnTo>
                  <a:pt x="5778512" y="92473"/>
                </a:lnTo>
                <a:lnTo>
                  <a:pt x="5774499" y="84761"/>
                </a:lnTo>
                <a:close/>
              </a:path>
              <a:path w="6787784" h="928390">
                <a:moveTo>
                  <a:pt x="5766555" y="78854"/>
                </a:moveTo>
                <a:lnTo>
                  <a:pt x="5759447" y="76688"/>
                </a:lnTo>
                <a:lnTo>
                  <a:pt x="5761541" y="84418"/>
                </a:lnTo>
                <a:lnTo>
                  <a:pt x="5766097" y="87045"/>
                </a:lnTo>
                <a:lnTo>
                  <a:pt x="5771710" y="84217"/>
                </a:lnTo>
                <a:lnTo>
                  <a:pt x="5770682" y="76460"/>
                </a:lnTo>
                <a:lnTo>
                  <a:pt x="5766555" y="78854"/>
                </a:lnTo>
                <a:close/>
              </a:path>
              <a:path w="6787784" h="928390">
                <a:moveTo>
                  <a:pt x="5749069" y="72809"/>
                </a:moveTo>
                <a:lnTo>
                  <a:pt x="5750415" y="75458"/>
                </a:lnTo>
                <a:lnTo>
                  <a:pt x="5752923" y="84261"/>
                </a:lnTo>
                <a:lnTo>
                  <a:pt x="5759191" y="83083"/>
                </a:lnTo>
                <a:lnTo>
                  <a:pt x="5761541" y="84418"/>
                </a:lnTo>
                <a:lnTo>
                  <a:pt x="5759447" y="76688"/>
                </a:lnTo>
                <a:lnTo>
                  <a:pt x="5762082" y="18940"/>
                </a:lnTo>
                <a:lnTo>
                  <a:pt x="5749069" y="72809"/>
                </a:lnTo>
                <a:close/>
              </a:path>
              <a:path w="6787784" h="928390">
                <a:moveTo>
                  <a:pt x="5776380" y="16592"/>
                </a:moveTo>
                <a:lnTo>
                  <a:pt x="5781540" y="9680"/>
                </a:lnTo>
                <a:lnTo>
                  <a:pt x="5767033" y="15202"/>
                </a:lnTo>
                <a:lnTo>
                  <a:pt x="5762082" y="18940"/>
                </a:lnTo>
                <a:lnTo>
                  <a:pt x="5759447" y="76688"/>
                </a:lnTo>
                <a:lnTo>
                  <a:pt x="5760916" y="76020"/>
                </a:lnTo>
                <a:lnTo>
                  <a:pt x="5769559" y="74012"/>
                </a:lnTo>
                <a:lnTo>
                  <a:pt x="5773330" y="18120"/>
                </a:lnTo>
                <a:lnTo>
                  <a:pt x="5776380" y="16592"/>
                </a:lnTo>
                <a:close/>
              </a:path>
              <a:path w="6787784" h="928390">
                <a:moveTo>
                  <a:pt x="5734209" y="71470"/>
                </a:moveTo>
                <a:lnTo>
                  <a:pt x="5739779" y="70317"/>
                </a:lnTo>
                <a:lnTo>
                  <a:pt x="5745128" y="70929"/>
                </a:lnTo>
                <a:lnTo>
                  <a:pt x="5749069" y="72809"/>
                </a:lnTo>
                <a:lnTo>
                  <a:pt x="5762082" y="18940"/>
                </a:lnTo>
                <a:lnTo>
                  <a:pt x="5745589" y="19464"/>
                </a:lnTo>
                <a:lnTo>
                  <a:pt x="5741598" y="20449"/>
                </a:lnTo>
                <a:lnTo>
                  <a:pt x="5734209" y="71470"/>
                </a:lnTo>
                <a:close/>
              </a:path>
              <a:path w="6787784" h="928390">
                <a:moveTo>
                  <a:pt x="5731981" y="22646"/>
                </a:moveTo>
                <a:lnTo>
                  <a:pt x="5725875" y="23728"/>
                </a:lnTo>
                <a:lnTo>
                  <a:pt x="5727153" y="81062"/>
                </a:lnTo>
                <a:lnTo>
                  <a:pt x="5729605" y="74886"/>
                </a:lnTo>
                <a:lnTo>
                  <a:pt x="5734209" y="71470"/>
                </a:lnTo>
                <a:lnTo>
                  <a:pt x="5741598" y="20449"/>
                </a:lnTo>
                <a:lnTo>
                  <a:pt x="5731981" y="22646"/>
                </a:lnTo>
                <a:close/>
              </a:path>
              <a:path w="6787784" h="928390">
                <a:moveTo>
                  <a:pt x="5725875" y="23728"/>
                </a:moveTo>
                <a:lnTo>
                  <a:pt x="5722688" y="23861"/>
                </a:lnTo>
                <a:lnTo>
                  <a:pt x="5723247" y="34931"/>
                </a:lnTo>
                <a:lnTo>
                  <a:pt x="5723257" y="88029"/>
                </a:lnTo>
                <a:lnTo>
                  <a:pt x="5727017" y="83046"/>
                </a:lnTo>
                <a:lnTo>
                  <a:pt x="5727153" y="81062"/>
                </a:lnTo>
                <a:lnTo>
                  <a:pt x="5725875" y="23728"/>
                </a:lnTo>
                <a:close/>
              </a:path>
              <a:path w="6787784" h="928390">
                <a:moveTo>
                  <a:pt x="5747980" y="78379"/>
                </a:moveTo>
                <a:lnTo>
                  <a:pt x="5740576" y="81074"/>
                </a:lnTo>
                <a:lnTo>
                  <a:pt x="5741393" y="86421"/>
                </a:lnTo>
                <a:lnTo>
                  <a:pt x="5752923" y="84261"/>
                </a:lnTo>
                <a:lnTo>
                  <a:pt x="5750415" y="75458"/>
                </a:lnTo>
                <a:lnTo>
                  <a:pt x="5747980" y="78379"/>
                </a:lnTo>
                <a:close/>
              </a:path>
              <a:path w="6787784" h="928390">
                <a:moveTo>
                  <a:pt x="5727017" y="83046"/>
                </a:moveTo>
                <a:lnTo>
                  <a:pt x="5723257" y="88029"/>
                </a:lnTo>
                <a:lnTo>
                  <a:pt x="5741393" y="86421"/>
                </a:lnTo>
                <a:lnTo>
                  <a:pt x="5740576" y="81074"/>
                </a:lnTo>
                <a:lnTo>
                  <a:pt x="5727017" y="83046"/>
                </a:lnTo>
                <a:close/>
              </a:path>
              <a:path w="6787784" h="928390">
                <a:moveTo>
                  <a:pt x="5721994" y="31832"/>
                </a:moveTo>
                <a:lnTo>
                  <a:pt x="5723247" y="34931"/>
                </a:lnTo>
                <a:lnTo>
                  <a:pt x="5722688" y="23861"/>
                </a:lnTo>
                <a:lnTo>
                  <a:pt x="5721825" y="23210"/>
                </a:lnTo>
                <a:lnTo>
                  <a:pt x="5720703" y="9370"/>
                </a:lnTo>
                <a:lnTo>
                  <a:pt x="5718379" y="28591"/>
                </a:lnTo>
                <a:lnTo>
                  <a:pt x="5721994" y="31832"/>
                </a:lnTo>
                <a:close/>
              </a:path>
              <a:path w="6787784" h="928390">
                <a:moveTo>
                  <a:pt x="5701788" y="20975"/>
                </a:moveTo>
                <a:lnTo>
                  <a:pt x="5707433" y="22866"/>
                </a:lnTo>
                <a:lnTo>
                  <a:pt x="5713244" y="25503"/>
                </a:lnTo>
                <a:lnTo>
                  <a:pt x="5718379" y="28591"/>
                </a:lnTo>
                <a:lnTo>
                  <a:pt x="5720703" y="9370"/>
                </a:lnTo>
                <a:lnTo>
                  <a:pt x="5716948" y="10500"/>
                </a:lnTo>
                <a:lnTo>
                  <a:pt x="5707553" y="13193"/>
                </a:lnTo>
                <a:lnTo>
                  <a:pt x="5701788" y="20975"/>
                </a:lnTo>
                <a:close/>
              </a:path>
              <a:path w="6787784" h="928390">
                <a:moveTo>
                  <a:pt x="5700580" y="14969"/>
                </a:moveTo>
                <a:lnTo>
                  <a:pt x="5695623" y="15957"/>
                </a:lnTo>
                <a:lnTo>
                  <a:pt x="5696082" y="20120"/>
                </a:lnTo>
                <a:lnTo>
                  <a:pt x="5697153" y="20126"/>
                </a:lnTo>
                <a:lnTo>
                  <a:pt x="5701788" y="20975"/>
                </a:lnTo>
                <a:lnTo>
                  <a:pt x="5707553" y="13193"/>
                </a:lnTo>
                <a:lnTo>
                  <a:pt x="5700580" y="14969"/>
                </a:lnTo>
                <a:close/>
              </a:path>
              <a:path w="6787784" h="928390">
                <a:moveTo>
                  <a:pt x="5695623" y="15957"/>
                </a:moveTo>
                <a:lnTo>
                  <a:pt x="5692278" y="16290"/>
                </a:lnTo>
                <a:lnTo>
                  <a:pt x="5690140" y="16097"/>
                </a:lnTo>
                <a:lnTo>
                  <a:pt x="5686918" y="13676"/>
                </a:lnTo>
                <a:lnTo>
                  <a:pt x="5683380" y="11837"/>
                </a:lnTo>
                <a:lnTo>
                  <a:pt x="5687320" y="21546"/>
                </a:lnTo>
                <a:lnTo>
                  <a:pt x="5696082" y="20120"/>
                </a:lnTo>
                <a:lnTo>
                  <a:pt x="5695623" y="15957"/>
                </a:lnTo>
                <a:close/>
              </a:path>
              <a:path w="6787784" h="928390">
                <a:moveTo>
                  <a:pt x="5687320" y="21546"/>
                </a:moveTo>
                <a:lnTo>
                  <a:pt x="5683380" y="11837"/>
                </a:lnTo>
                <a:lnTo>
                  <a:pt x="5679981" y="11243"/>
                </a:lnTo>
                <a:lnTo>
                  <a:pt x="5674954" y="11040"/>
                </a:lnTo>
                <a:lnTo>
                  <a:pt x="5671448" y="80165"/>
                </a:lnTo>
                <a:lnTo>
                  <a:pt x="5668867" y="82870"/>
                </a:lnTo>
                <a:lnTo>
                  <a:pt x="5676480" y="85816"/>
                </a:lnTo>
                <a:lnTo>
                  <a:pt x="5678570" y="23666"/>
                </a:lnTo>
                <a:lnTo>
                  <a:pt x="5681621" y="22712"/>
                </a:lnTo>
                <a:lnTo>
                  <a:pt x="5687320" y="21546"/>
                </a:lnTo>
                <a:close/>
              </a:path>
              <a:path w="6787784" h="928390">
                <a:moveTo>
                  <a:pt x="5699733" y="29486"/>
                </a:moveTo>
                <a:lnTo>
                  <a:pt x="5696529" y="28484"/>
                </a:lnTo>
                <a:lnTo>
                  <a:pt x="5692654" y="27657"/>
                </a:lnTo>
                <a:lnTo>
                  <a:pt x="5688525" y="26957"/>
                </a:lnTo>
                <a:lnTo>
                  <a:pt x="5684555" y="26335"/>
                </a:lnTo>
                <a:lnTo>
                  <a:pt x="5681160" y="25744"/>
                </a:lnTo>
                <a:lnTo>
                  <a:pt x="5678570" y="23666"/>
                </a:lnTo>
                <a:lnTo>
                  <a:pt x="5676480" y="85816"/>
                </a:lnTo>
                <a:lnTo>
                  <a:pt x="5676690" y="87819"/>
                </a:lnTo>
                <a:lnTo>
                  <a:pt x="5678979" y="92116"/>
                </a:lnTo>
                <a:lnTo>
                  <a:pt x="5686949" y="86159"/>
                </a:lnTo>
                <a:lnTo>
                  <a:pt x="5687779" y="39981"/>
                </a:lnTo>
                <a:lnTo>
                  <a:pt x="5691191" y="38812"/>
                </a:lnTo>
                <a:lnTo>
                  <a:pt x="5697557" y="36210"/>
                </a:lnTo>
                <a:lnTo>
                  <a:pt x="5699733" y="29486"/>
                </a:lnTo>
                <a:close/>
              </a:path>
              <a:path w="6787784" h="928390">
                <a:moveTo>
                  <a:pt x="5676480" y="85816"/>
                </a:moveTo>
                <a:lnTo>
                  <a:pt x="5668867" y="82870"/>
                </a:lnTo>
                <a:lnTo>
                  <a:pt x="5663871" y="84326"/>
                </a:lnTo>
                <a:lnTo>
                  <a:pt x="5658465" y="90353"/>
                </a:lnTo>
                <a:lnTo>
                  <a:pt x="5664777" y="95851"/>
                </a:lnTo>
                <a:lnTo>
                  <a:pt x="5663245" y="92158"/>
                </a:lnTo>
                <a:lnTo>
                  <a:pt x="5667402" y="89981"/>
                </a:lnTo>
                <a:lnTo>
                  <a:pt x="5676480" y="85816"/>
                </a:lnTo>
                <a:close/>
              </a:path>
              <a:path w="6787784" h="928390">
                <a:moveTo>
                  <a:pt x="5469724" y="48238"/>
                </a:moveTo>
                <a:lnTo>
                  <a:pt x="5472077" y="46680"/>
                </a:lnTo>
                <a:lnTo>
                  <a:pt x="5468982" y="45002"/>
                </a:lnTo>
                <a:lnTo>
                  <a:pt x="5463652" y="44248"/>
                </a:lnTo>
                <a:lnTo>
                  <a:pt x="5459300" y="45459"/>
                </a:lnTo>
                <a:lnTo>
                  <a:pt x="5458710" y="48634"/>
                </a:lnTo>
                <a:lnTo>
                  <a:pt x="5469724" y="48238"/>
                </a:lnTo>
                <a:close/>
              </a:path>
              <a:path w="6787784" h="928390">
                <a:moveTo>
                  <a:pt x="5136234" y="28532"/>
                </a:moveTo>
                <a:lnTo>
                  <a:pt x="5139859" y="24892"/>
                </a:lnTo>
                <a:lnTo>
                  <a:pt x="5142689" y="21432"/>
                </a:lnTo>
                <a:lnTo>
                  <a:pt x="5144449" y="18233"/>
                </a:lnTo>
                <a:lnTo>
                  <a:pt x="5144859" y="15372"/>
                </a:lnTo>
                <a:lnTo>
                  <a:pt x="5143644" y="12927"/>
                </a:lnTo>
                <a:lnTo>
                  <a:pt x="5140525" y="10978"/>
                </a:lnTo>
                <a:lnTo>
                  <a:pt x="5136234" y="28532"/>
                </a:lnTo>
                <a:close/>
              </a:path>
              <a:path w="6787784" h="928390">
                <a:moveTo>
                  <a:pt x="5135226" y="9602"/>
                </a:moveTo>
                <a:lnTo>
                  <a:pt x="5127470" y="8878"/>
                </a:lnTo>
                <a:lnTo>
                  <a:pt x="5127713" y="36045"/>
                </a:lnTo>
                <a:lnTo>
                  <a:pt x="5132093" y="32276"/>
                </a:lnTo>
                <a:lnTo>
                  <a:pt x="5136234" y="28532"/>
                </a:lnTo>
                <a:lnTo>
                  <a:pt x="5140525" y="10978"/>
                </a:lnTo>
                <a:lnTo>
                  <a:pt x="5135226" y="9602"/>
                </a:lnTo>
                <a:close/>
              </a:path>
              <a:path w="6787784" h="928390">
                <a:moveTo>
                  <a:pt x="5112575" y="51273"/>
                </a:moveTo>
                <a:lnTo>
                  <a:pt x="5113344" y="49799"/>
                </a:lnTo>
                <a:lnTo>
                  <a:pt x="5115909" y="46716"/>
                </a:lnTo>
                <a:lnTo>
                  <a:pt x="5119343" y="43343"/>
                </a:lnTo>
                <a:lnTo>
                  <a:pt x="5123371" y="39760"/>
                </a:lnTo>
                <a:lnTo>
                  <a:pt x="5127713" y="36045"/>
                </a:lnTo>
                <a:lnTo>
                  <a:pt x="5127470" y="8878"/>
                </a:lnTo>
                <a:lnTo>
                  <a:pt x="5116978" y="8884"/>
                </a:lnTo>
                <a:lnTo>
                  <a:pt x="5114639" y="14385"/>
                </a:lnTo>
                <a:lnTo>
                  <a:pt x="5112575" y="51273"/>
                </a:lnTo>
                <a:close/>
              </a:path>
              <a:path w="6787784" h="928390">
                <a:moveTo>
                  <a:pt x="5096447" y="10327"/>
                </a:moveTo>
                <a:lnTo>
                  <a:pt x="5100426" y="21448"/>
                </a:lnTo>
                <a:lnTo>
                  <a:pt x="5108452" y="16974"/>
                </a:lnTo>
                <a:lnTo>
                  <a:pt x="5112178" y="15327"/>
                </a:lnTo>
                <a:lnTo>
                  <a:pt x="5114639" y="14385"/>
                </a:lnTo>
                <a:lnTo>
                  <a:pt x="5116978" y="8884"/>
                </a:lnTo>
                <a:lnTo>
                  <a:pt x="5103473" y="9698"/>
                </a:lnTo>
                <a:lnTo>
                  <a:pt x="5096447" y="10327"/>
                </a:lnTo>
                <a:close/>
              </a:path>
              <a:path w="6787784" h="928390">
                <a:moveTo>
                  <a:pt x="5111928" y="16205"/>
                </a:moveTo>
                <a:lnTo>
                  <a:pt x="5108243" y="18204"/>
                </a:lnTo>
                <a:lnTo>
                  <a:pt x="5110337" y="53350"/>
                </a:lnTo>
                <a:lnTo>
                  <a:pt x="5112575" y="51273"/>
                </a:lnTo>
                <a:lnTo>
                  <a:pt x="5114639" y="14385"/>
                </a:lnTo>
                <a:lnTo>
                  <a:pt x="5111928" y="16205"/>
                </a:lnTo>
                <a:close/>
              </a:path>
              <a:path w="6787784" h="928390">
                <a:moveTo>
                  <a:pt x="5117304" y="83019"/>
                </a:moveTo>
                <a:lnTo>
                  <a:pt x="5115191" y="86536"/>
                </a:lnTo>
                <a:lnTo>
                  <a:pt x="5115727" y="98673"/>
                </a:lnTo>
                <a:lnTo>
                  <a:pt x="5122435" y="99857"/>
                </a:lnTo>
                <a:lnTo>
                  <a:pt x="5118434" y="81473"/>
                </a:lnTo>
                <a:lnTo>
                  <a:pt x="5117304" y="83019"/>
                </a:lnTo>
                <a:close/>
              </a:path>
              <a:path w="6787784" h="928390">
                <a:moveTo>
                  <a:pt x="5113377" y="90995"/>
                </a:moveTo>
                <a:lnTo>
                  <a:pt x="5113132" y="95380"/>
                </a:lnTo>
                <a:lnTo>
                  <a:pt x="5115727" y="98673"/>
                </a:lnTo>
                <a:lnTo>
                  <a:pt x="5115191" y="86536"/>
                </a:lnTo>
                <a:lnTo>
                  <a:pt x="5113377" y="90995"/>
                </a:lnTo>
                <a:close/>
              </a:path>
              <a:path w="6787784" h="928390">
                <a:moveTo>
                  <a:pt x="5662705" y="76458"/>
                </a:moveTo>
                <a:lnTo>
                  <a:pt x="5666775" y="77661"/>
                </a:lnTo>
                <a:lnTo>
                  <a:pt x="5669821" y="78894"/>
                </a:lnTo>
                <a:lnTo>
                  <a:pt x="5671448" y="80165"/>
                </a:lnTo>
                <a:lnTo>
                  <a:pt x="5674954" y="11040"/>
                </a:lnTo>
                <a:lnTo>
                  <a:pt x="5667894" y="11360"/>
                </a:lnTo>
                <a:lnTo>
                  <a:pt x="5662705" y="76458"/>
                </a:lnTo>
                <a:close/>
              </a:path>
              <a:path w="6787784" h="928390">
                <a:moveTo>
                  <a:pt x="5658398" y="12333"/>
                </a:moveTo>
                <a:lnTo>
                  <a:pt x="5646059" y="14090"/>
                </a:lnTo>
                <a:lnTo>
                  <a:pt x="5647268" y="36114"/>
                </a:lnTo>
                <a:lnTo>
                  <a:pt x="5650573" y="31300"/>
                </a:lnTo>
                <a:lnTo>
                  <a:pt x="5654182" y="32478"/>
                </a:lnTo>
                <a:lnTo>
                  <a:pt x="5656076" y="36278"/>
                </a:lnTo>
                <a:lnTo>
                  <a:pt x="5658003" y="75271"/>
                </a:lnTo>
                <a:lnTo>
                  <a:pt x="5662705" y="76458"/>
                </a:lnTo>
                <a:lnTo>
                  <a:pt x="5667894" y="11360"/>
                </a:lnTo>
                <a:lnTo>
                  <a:pt x="5658398" y="12333"/>
                </a:lnTo>
                <a:close/>
              </a:path>
              <a:path w="6787784" h="928390">
                <a:moveTo>
                  <a:pt x="5699733" y="29486"/>
                </a:moveTo>
                <a:lnTo>
                  <a:pt x="5697557" y="36210"/>
                </a:lnTo>
                <a:lnTo>
                  <a:pt x="5701180" y="34025"/>
                </a:lnTo>
                <a:lnTo>
                  <a:pt x="5702473" y="32208"/>
                </a:lnTo>
                <a:lnTo>
                  <a:pt x="5699733" y="29486"/>
                </a:lnTo>
                <a:close/>
              </a:path>
              <a:path w="6787784" h="928390">
                <a:moveTo>
                  <a:pt x="5663245" y="92158"/>
                </a:moveTo>
                <a:lnTo>
                  <a:pt x="5664777" y="95851"/>
                </a:lnTo>
                <a:lnTo>
                  <a:pt x="5671601" y="95893"/>
                </a:lnTo>
                <a:lnTo>
                  <a:pt x="5678979" y="92116"/>
                </a:lnTo>
                <a:lnTo>
                  <a:pt x="5676690" y="87819"/>
                </a:lnTo>
                <a:lnTo>
                  <a:pt x="5671970" y="90721"/>
                </a:lnTo>
                <a:lnTo>
                  <a:pt x="5666797" y="92711"/>
                </a:lnTo>
                <a:lnTo>
                  <a:pt x="5663245" y="92158"/>
                </a:lnTo>
                <a:close/>
              </a:path>
              <a:path w="6787784" h="928390">
                <a:moveTo>
                  <a:pt x="5704827" y="74251"/>
                </a:moveTo>
                <a:lnTo>
                  <a:pt x="5714814" y="71575"/>
                </a:lnTo>
                <a:lnTo>
                  <a:pt x="5718788" y="73047"/>
                </a:lnTo>
                <a:lnTo>
                  <a:pt x="5723257" y="88029"/>
                </a:lnTo>
                <a:lnTo>
                  <a:pt x="5723247" y="34931"/>
                </a:lnTo>
                <a:lnTo>
                  <a:pt x="5721295" y="37592"/>
                </a:lnTo>
                <a:lnTo>
                  <a:pt x="5715295" y="39518"/>
                </a:lnTo>
                <a:lnTo>
                  <a:pt x="5704827" y="74251"/>
                </a:lnTo>
                <a:close/>
              </a:path>
              <a:path w="6787784" h="928390">
                <a:moveTo>
                  <a:pt x="5704404" y="40413"/>
                </a:moveTo>
                <a:lnTo>
                  <a:pt x="5687779" y="39981"/>
                </a:lnTo>
                <a:lnTo>
                  <a:pt x="5695552" y="79658"/>
                </a:lnTo>
                <a:lnTo>
                  <a:pt x="5704827" y="74251"/>
                </a:lnTo>
                <a:lnTo>
                  <a:pt x="5715295" y="39518"/>
                </a:lnTo>
                <a:lnTo>
                  <a:pt x="5704404" y="40413"/>
                </a:lnTo>
                <a:close/>
              </a:path>
              <a:path w="6787784" h="928390">
                <a:moveTo>
                  <a:pt x="5723257" y="88029"/>
                </a:moveTo>
                <a:lnTo>
                  <a:pt x="5718788" y="73047"/>
                </a:lnTo>
                <a:lnTo>
                  <a:pt x="5715694" y="77673"/>
                </a:lnTo>
                <a:lnTo>
                  <a:pt x="5706816" y="83241"/>
                </a:lnTo>
                <a:lnTo>
                  <a:pt x="5699501" y="87700"/>
                </a:lnTo>
                <a:lnTo>
                  <a:pt x="5723257" y="88029"/>
                </a:lnTo>
                <a:close/>
              </a:path>
              <a:path w="6787784" h="928390">
                <a:moveTo>
                  <a:pt x="5727363" y="9632"/>
                </a:moveTo>
                <a:lnTo>
                  <a:pt x="5720703" y="9370"/>
                </a:lnTo>
                <a:lnTo>
                  <a:pt x="5721825" y="23210"/>
                </a:lnTo>
                <a:lnTo>
                  <a:pt x="5724699" y="20217"/>
                </a:lnTo>
                <a:lnTo>
                  <a:pt x="5727248" y="18207"/>
                </a:lnTo>
                <a:lnTo>
                  <a:pt x="5731602" y="13985"/>
                </a:lnTo>
                <a:lnTo>
                  <a:pt x="5731003" y="10598"/>
                </a:lnTo>
                <a:lnTo>
                  <a:pt x="5727363" y="9632"/>
                </a:lnTo>
                <a:close/>
              </a:path>
              <a:path w="6787784" h="928390">
                <a:moveTo>
                  <a:pt x="5654393" y="38792"/>
                </a:moveTo>
                <a:lnTo>
                  <a:pt x="5647268" y="36114"/>
                </a:lnTo>
                <a:lnTo>
                  <a:pt x="5652576" y="63513"/>
                </a:lnTo>
                <a:lnTo>
                  <a:pt x="5653065" y="74091"/>
                </a:lnTo>
                <a:lnTo>
                  <a:pt x="5658003" y="75271"/>
                </a:lnTo>
                <a:lnTo>
                  <a:pt x="5656076" y="36278"/>
                </a:lnTo>
                <a:lnTo>
                  <a:pt x="5654393" y="38792"/>
                </a:lnTo>
                <a:close/>
              </a:path>
              <a:path w="6787784" h="928390">
                <a:moveTo>
                  <a:pt x="5621787" y="63043"/>
                </a:moveTo>
                <a:lnTo>
                  <a:pt x="5625680" y="62264"/>
                </a:lnTo>
                <a:lnTo>
                  <a:pt x="5631534" y="62041"/>
                </a:lnTo>
                <a:lnTo>
                  <a:pt x="5640212" y="62436"/>
                </a:lnTo>
                <a:lnTo>
                  <a:pt x="5642302" y="7479"/>
                </a:lnTo>
                <a:lnTo>
                  <a:pt x="5635486" y="7440"/>
                </a:lnTo>
                <a:lnTo>
                  <a:pt x="5627337" y="8028"/>
                </a:lnTo>
                <a:lnTo>
                  <a:pt x="5621787" y="63043"/>
                </a:lnTo>
                <a:close/>
              </a:path>
              <a:path w="6787784" h="928390">
                <a:moveTo>
                  <a:pt x="5627337" y="8028"/>
                </a:moveTo>
                <a:lnTo>
                  <a:pt x="5618529" y="9131"/>
                </a:lnTo>
                <a:lnTo>
                  <a:pt x="5618995" y="64313"/>
                </a:lnTo>
                <a:lnTo>
                  <a:pt x="5621787" y="63043"/>
                </a:lnTo>
                <a:lnTo>
                  <a:pt x="5627337" y="8028"/>
                </a:lnTo>
                <a:close/>
              </a:path>
              <a:path w="6787784" h="928390">
                <a:moveTo>
                  <a:pt x="5595067" y="21758"/>
                </a:moveTo>
                <a:lnTo>
                  <a:pt x="5601633" y="12427"/>
                </a:lnTo>
                <a:lnTo>
                  <a:pt x="5594894" y="14394"/>
                </a:lnTo>
                <a:lnTo>
                  <a:pt x="5590193" y="16424"/>
                </a:lnTo>
                <a:lnTo>
                  <a:pt x="5589606" y="20219"/>
                </a:lnTo>
                <a:lnTo>
                  <a:pt x="5595067" y="21758"/>
                </a:lnTo>
                <a:close/>
              </a:path>
              <a:path w="6787784" h="928390">
                <a:moveTo>
                  <a:pt x="5640770" y="70478"/>
                </a:moveTo>
                <a:lnTo>
                  <a:pt x="5644054" y="71705"/>
                </a:lnTo>
                <a:lnTo>
                  <a:pt x="5648284" y="72906"/>
                </a:lnTo>
                <a:lnTo>
                  <a:pt x="5653065" y="74091"/>
                </a:lnTo>
                <a:lnTo>
                  <a:pt x="5652576" y="63513"/>
                </a:lnTo>
                <a:lnTo>
                  <a:pt x="5652331" y="63556"/>
                </a:lnTo>
                <a:lnTo>
                  <a:pt x="5644974" y="65082"/>
                </a:lnTo>
                <a:lnTo>
                  <a:pt x="5640770" y="70478"/>
                </a:lnTo>
                <a:close/>
              </a:path>
              <a:path w="6787784" h="928390">
                <a:moveTo>
                  <a:pt x="5640534" y="66526"/>
                </a:moveTo>
                <a:lnTo>
                  <a:pt x="5638616" y="67899"/>
                </a:lnTo>
                <a:lnTo>
                  <a:pt x="5640770" y="70478"/>
                </a:lnTo>
                <a:lnTo>
                  <a:pt x="5644974" y="65082"/>
                </a:lnTo>
                <a:lnTo>
                  <a:pt x="5640534" y="66526"/>
                </a:lnTo>
                <a:close/>
              </a:path>
              <a:path w="6787784" h="928390">
                <a:moveTo>
                  <a:pt x="5182048" y="6487"/>
                </a:moveTo>
                <a:lnTo>
                  <a:pt x="5182524" y="66142"/>
                </a:lnTo>
                <a:lnTo>
                  <a:pt x="5189962" y="65828"/>
                </a:lnTo>
                <a:lnTo>
                  <a:pt x="5194907" y="66032"/>
                </a:lnTo>
                <a:lnTo>
                  <a:pt x="5195009" y="71310"/>
                </a:lnTo>
                <a:lnTo>
                  <a:pt x="5199465" y="71325"/>
                </a:lnTo>
                <a:lnTo>
                  <a:pt x="5204073" y="71659"/>
                </a:lnTo>
                <a:lnTo>
                  <a:pt x="5207557" y="72240"/>
                </a:lnTo>
                <a:lnTo>
                  <a:pt x="5205514" y="20315"/>
                </a:lnTo>
                <a:lnTo>
                  <a:pt x="5197246" y="20317"/>
                </a:lnTo>
                <a:lnTo>
                  <a:pt x="5197250" y="14732"/>
                </a:lnTo>
                <a:lnTo>
                  <a:pt x="5194722" y="8516"/>
                </a:lnTo>
                <a:lnTo>
                  <a:pt x="5189471" y="5958"/>
                </a:lnTo>
                <a:lnTo>
                  <a:pt x="5182048" y="6487"/>
                </a:lnTo>
                <a:close/>
              </a:path>
              <a:path w="6787784" h="928390">
                <a:moveTo>
                  <a:pt x="5112230" y="63486"/>
                </a:moveTo>
                <a:lnTo>
                  <a:pt x="5115942" y="60022"/>
                </a:lnTo>
                <a:lnTo>
                  <a:pt x="5117330" y="57679"/>
                </a:lnTo>
                <a:lnTo>
                  <a:pt x="5122632" y="42521"/>
                </a:lnTo>
                <a:lnTo>
                  <a:pt x="5115374" y="48676"/>
                </a:lnTo>
                <a:lnTo>
                  <a:pt x="5113642" y="56534"/>
                </a:lnTo>
                <a:lnTo>
                  <a:pt x="5112230" y="63486"/>
                </a:lnTo>
                <a:close/>
              </a:path>
              <a:path w="6787784" h="928390">
                <a:moveTo>
                  <a:pt x="5226130" y="22683"/>
                </a:moveTo>
                <a:lnTo>
                  <a:pt x="5230079" y="20771"/>
                </a:lnTo>
                <a:lnTo>
                  <a:pt x="5233508" y="18922"/>
                </a:lnTo>
                <a:lnTo>
                  <a:pt x="5236052" y="17182"/>
                </a:lnTo>
                <a:lnTo>
                  <a:pt x="5237348" y="15598"/>
                </a:lnTo>
                <a:lnTo>
                  <a:pt x="5234748" y="13079"/>
                </a:lnTo>
                <a:lnTo>
                  <a:pt x="5230124" y="12235"/>
                </a:lnTo>
                <a:lnTo>
                  <a:pt x="5226130" y="22683"/>
                </a:lnTo>
                <a:close/>
              </a:path>
              <a:path w="6787784" h="928390">
                <a:moveTo>
                  <a:pt x="5222801" y="11730"/>
                </a:moveTo>
                <a:lnTo>
                  <a:pt x="5217220" y="13954"/>
                </a:lnTo>
                <a:lnTo>
                  <a:pt x="5218119" y="26515"/>
                </a:lnTo>
                <a:lnTo>
                  <a:pt x="5222022" y="24613"/>
                </a:lnTo>
                <a:lnTo>
                  <a:pt x="5226130" y="22683"/>
                </a:lnTo>
                <a:lnTo>
                  <a:pt x="5230124" y="12235"/>
                </a:lnTo>
                <a:lnTo>
                  <a:pt x="5222801" y="11730"/>
                </a:lnTo>
                <a:close/>
              </a:path>
              <a:path w="6787784" h="928390">
                <a:moveTo>
                  <a:pt x="5217220" y="13954"/>
                </a:moveTo>
                <a:lnTo>
                  <a:pt x="5205514" y="20315"/>
                </a:lnTo>
                <a:lnTo>
                  <a:pt x="5211271" y="31595"/>
                </a:lnTo>
                <a:lnTo>
                  <a:pt x="5214785" y="28344"/>
                </a:lnTo>
                <a:lnTo>
                  <a:pt x="5218119" y="26515"/>
                </a:lnTo>
                <a:lnTo>
                  <a:pt x="5217220" y="13954"/>
                </a:lnTo>
                <a:close/>
              </a:path>
              <a:path w="6787784" h="928390">
                <a:moveTo>
                  <a:pt x="5214387" y="34001"/>
                </a:moveTo>
                <a:lnTo>
                  <a:pt x="5211819" y="32927"/>
                </a:lnTo>
                <a:lnTo>
                  <a:pt x="5211271" y="31595"/>
                </a:lnTo>
                <a:lnTo>
                  <a:pt x="5208643" y="72992"/>
                </a:lnTo>
                <a:lnTo>
                  <a:pt x="5206057" y="73844"/>
                </a:lnTo>
                <a:lnTo>
                  <a:pt x="5199959" y="91434"/>
                </a:lnTo>
                <a:lnTo>
                  <a:pt x="5203642" y="87289"/>
                </a:lnTo>
                <a:lnTo>
                  <a:pt x="5207015" y="82883"/>
                </a:lnTo>
                <a:lnTo>
                  <a:pt x="5211028" y="78667"/>
                </a:lnTo>
                <a:lnTo>
                  <a:pt x="5216629" y="75090"/>
                </a:lnTo>
                <a:lnTo>
                  <a:pt x="5214387" y="34001"/>
                </a:lnTo>
                <a:close/>
              </a:path>
              <a:path w="6787784" h="928390">
                <a:moveTo>
                  <a:pt x="5211271" y="31595"/>
                </a:moveTo>
                <a:lnTo>
                  <a:pt x="5205514" y="20315"/>
                </a:lnTo>
                <a:lnTo>
                  <a:pt x="5207557" y="72240"/>
                </a:lnTo>
                <a:lnTo>
                  <a:pt x="5208643" y="72992"/>
                </a:lnTo>
                <a:lnTo>
                  <a:pt x="5211271" y="31595"/>
                </a:lnTo>
                <a:close/>
              </a:path>
              <a:path w="6787784" h="928390">
                <a:moveTo>
                  <a:pt x="5231840" y="845751"/>
                </a:moveTo>
                <a:lnTo>
                  <a:pt x="5232527" y="846796"/>
                </a:lnTo>
                <a:lnTo>
                  <a:pt x="5232950" y="849791"/>
                </a:lnTo>
                <a:lnTo>
                  <a:pt x="5230390" y="851280"/>
                </a:lnTo>
                <a:lnTo>
                  <a:pt x="5225611" y="851491"/>
                </a:lnTo>
                <a:lnTo>
                  <a:pt x="5219375" y="850650"/>
                </a:lnTo>
                <a:lnTo>
                  <a:pt x="5218643" y="910513"/>
                </a:lnTo>
                <a:lnTo>
                  <a:pt x="5222109" y="911981"/>
                </a:lnTo>
                <a:lnTo>
                  <a:pt x="5222474" y="884347"/>
                </a:lnTo>
                <a:lnTo>
                  <a:pt x="5226688" y="883605"/>
                </a:lnTo>
                <a:lnTo>
                  <a:pt x="5234143" y="884821"/>
                </a:lnTo>
                <a:lnTo>
                  <a:pt x="5235723" y="837937"/>
                </a:lnTo>
                <a:lnTo>
                  <a:pt x="5231840" y="845751"/>
                </a:lnTo>
                <a:close/>
              </a:path>
              <a:path w="6787784" h="928390">
                <a:moveTo>
                  <a:pt x="5199549" y="844088"/>
                </a:moveTo>
                <a:lnTo>
                  <a:pt x="5201105" y="917330"/>
                </a:lnTo>
                <a:lnTo>
                  <a:pt x="5208219" y="913532"/>
                </a:lnTo>
                <a:lnTo>
                  <a:pt x="5218643" y="910513"/>
                </a:lnTo>
                <a:lnTo>
                  <a:pt x="5219375" y="850650"/>
                </a:lnTo>
                <a:lnTo>
                  <a:pt x="5212444" y="848985"/>
                </a:lnTo>
                <a:lnTo>
                  <a:pt x="5205581" y="846722"/>
                </a:lnTo>
                <a:lnTo>
                  <a:pt x="5199549" y="844088"/>
                </a:lnTo>
                <a:close/>
              </a:path>
              <a:path w="6787784" h="928390">
                <a:moveTo>
                  <a:pt x="5181034" y="843920"/>
                </a:moveTo>
                <a:lnTo>
                  <a:pt x="5184836" y="849271"/>
                </a:lnTo>
                <a:lnTo>
                  <a:pt x="5194054" y="919531"/>
                </a:lnTo>
                <a:lnTo>
                  <a:pt x="5201105" y="917330"/>
                </a:lnTo>
                <a:lnTo>
                  <a:pt x="5199549" y="844088"/>
                </a:lnTo>
                <a:lnTo>
                  <a:pt x="5195444" y="841520"/>
                </a:lnTo>
                <a:lnTo>
                  <a:pt x="5195278" y="841555"/>
                </a:lnTo>
                <a:lnTo>
                  <a:pt x="5185694" y="839374"/>
                </a:lnTo>
                <a:lnTo>
                  <a:pt x="5181034" y="843920"/>
                </a:lnTo>
                <a:close/>
              </a:path>
              <a:path w="6787784" h="928390">
                <a:moveTo>
                  <a:pt x="5184508" y="853247"/>
                </a:moveTo>
                <a:lnTo>
                  <a:pt x="5180895" y="855953"/>
                </a:lnTo>
                <a:lnTo>
                  <a:pt x="5183817" y="917764"/>
                </a:lnTo>
                <a:lnTo>
                  <a:pt x="5194054" y="919531"/>
                </a:lnTo>
                <a:lnTo>
                  <a:pt x="5184836" y="849271"/>
                </a:lnTo>
                <a:lnTo>
                  <a:pt x="5184508" y="853247"/>
                </a:lnTo>
                <a:close/>
              </a:path>
              <a:path w="6787784" h="928390">
                <a:moveTo>
                  <a:pt x="5174844" y="857493"/>
                </a:moveTo>
                <a:lnTo>
                  <a:pt x="5167201" y="857974"/>
                </a:lnTo>
                <a:lnTo>
                  <a:pt x="5167986" y="918062"/>
                </a:lnTo>
                <a:lnTo>
                  <a:pt x="5174622" y="913725"/>
                </a:lnTo>
                <a:lnTo>
                  <a:pt x="5183817" y="917764"/>
                </a:lnTo>
                <a:lnTo>
                  <a:pt x="5180895" y="855953"/>
                </a:lnTo>
                <a:lnTo>
                  <a:pt x="5174844" y="857493"/>
                </a:lnTo>
                <a:close/>
              </a:path>
              <a:path w="6787784" h="928390">
                <a:moveTo>
                  <a:pt x="5144050" y="912283"/>
                </a:moveTo>
                <a:lnTo>
                  <a:pt x="5149471" y="916044"/>
                </a:lnTo>
                <a:lnTo>
                  <a:pt x="5155325" y="918645"/>
                </a:lnTo>
                <a:lnTo>
                  <a:pt x="5161525" y="919510"/>
                </a:lnTo>
                <a:lnTo>
                  <a:pt x="5167986" y="918062"/>
                </a:lnTo>
                <a:lnTo>
                  <a:pt x="5167201" y="857974"/>
                </a:lnTo>
                <a:lnTo>
                  <a:pt x="5158813" y="857498"/>
                </a:lnTo>
                <a:lnTo>
                  <a:pt x="5150525" y="856170"/>
                </a:lnTo>
                <a:lnTo>
                  <a:pt x="5144050" y="912283"/>
                </a:lnTo>
                <a:close/>
              </a:path>
              <a:path w="6787784" h="928390">
                <a:moveTo>
                  <a:pt x="5135307" y="844440"/>
                </a:moveTo>
                <a:lnTo>
                  <a:pt x="5133060" y="848447"/>
                </a:lnTo>
                <a:lnTo>
                  <a:pt x="5134850" y="903590"/>
                </a:lnTo>
                <a:lnTo>
                  <a:pt x="5139148" y="907940"/>
                </a:lnTo>
                <a:lnTo>
                  <a:pt x="5144050" y="912283"/>
                </a:lnTo>
                <a:lnTo>
                  <a:pt x="5150525" y="856170"/>
                </a:lnTo>
                <a:lnTo>
                  <a:pt x="5143184" y="854096"/>
                </a:lnTo>
                <a:lnTo>
                  <a:pt x="5137637" y="851380"/>
                </a:lnTo>
                <a:lnTo>
                  <a:pt x="5134729" y="848126"/>
                </a:lnTo>
                <a:lnTo>
                  <a:pt x="5135307" y="844440"/>
                </a:lnTo>
                <a:close/>
              </a:path>
              <a:path w="6787784" h="928390">
                <a:moveTo>
                  <a:pt x="5127535" y="914708"/>
                </a:moveTo>
                <a:lnTo>
                  <a:pt x="5126575" y="909648"/>
                </a:lnTo>
                <a:lnTo>
                  <a:pt x="5125440" y="901927"/>
                </a:lnTo>
                <a:lnTo>
                  <a:pt x="5125425" y="897659"/>
                </a:lnTo>
                <a:lnTo>
                  <a:pt x="5128413" y="897177"/>
                </a:lnTo>
                <a:lnTo>
                  <a:pt x="5131243" y="899810"/>
                </a:lnTo>
                <a:lnTo>
                  <a:pt x="5134850" y="903590"/>
                </a:lnTo>
                <a:lnTo>
                  <a:pt x="5133060" y="848447"/>
                </a:lnTo>
                <a:lnTo>
                  <a:pt x="5128407" y="851056"/>
                </a:lnTo>
                <a:lnTo>
                  <a:pt x="5122043" y="851647"/>
                </a:lnTo>
                <a:lnTo>
                  <a:pt x="5120696" y="911905"/>
                </a:lnTo>
                <a:lnTo>
                  <a:pt x="5127535" y="914708"/>
                </a:lnTo>
                <a:close/>
              </a:path>
              <a:path w="6787784" h="928390">
                <a:moveTo>
                  <a:pt x="5302862" y="87354"/>
                </a:moveTo>
                <a:lnTo>
                  <a:pt x="5304983" y="84135"/>
                </a:lnTo>
                <a:lnTo>
                  <a:pt x="5310789" y="17891"/>
                </a:lnTo>
                <a:lnTo>
                  <a:pt x="5314567" y="15627"/>
                </a:lnTo>
                <a:lnTo>
                  <a:pt x="5319381" y="11481"/>
                </a:lnTo>
                <a:lnTo>
                  <a:pt x="5317728" y="9833"/>
                </a:lnTo>
                <a:lnTo>
                  <a:pt x="5311597" y="10083"/>
                </a:lnTo>
                <a:lnTo>
                  <a:pt x="5302978" y="11632"/>
                </a:lnTo>
                <a:lnTo>
                  <a:pt x="5302862" y="87354"/>
                </a:lnTo>
                <a:close/>
              </a:path>
              <a:path w="6787784" h="928390">
                <a:moveTo>
                  <a:pt x="5302978" y="11632"/>
                </a:moveTo>
                <a:lnTo>
                  <a:pt x="5293857" y="13882"/>
                </a:lnTo>
                <a:lnTo>
                  <a:pt x="5294138" y="77409"/>
                </a:lnTo>
                <a:lnTo>
                  <a:pt x="5295622" y="77671"/>
                </a:lnTo>
                <a:lnTo>
                  <a:pt x="5295898" y="92814"/>
                </a:lnTo>
                <a:lnTo>
                  <a:pt x="5299979" y="90307"/>
                </a:lnTo>
                <a:lnTo>
                  <a:pt x="5302862" y="87354"/>
                </a:lnTo>
                <a:lnTo>
                  <a:pt x="5302978" y="11632"/>
                </a:lnTo>
                <a:close/>
              </a:path>
              <a:path w="6787784" h="928390">
                <a:moveTo>
                  <a:pt x="5294138" y="77409"/>
                </a:moveTo>
                <a:lnTo>
                  <a:pt x="5293857" y="13882"/>
                </a:lnTo>
                <a:lnTo>
                  <a:pt x="5286226" y="16234"/>
                </a:lnTo>
                <a:lnTo>
                  <a:pt x="5282071" y="18088"/>
                </a:lnTo>
                <a:lnTo>
                  <a:pt x="5277501" y="13101"/>
                </a:lnTo>
                <a:lnTo>
                  <a:pt x="5277018" y="79730"/>
                </a:lnTo>
                <a:lnTo>
                  <a:pt x="5294138" y="77409"/>
                </a:lnTo>
                <a:close/>
              </a:path>
              <a:path w="6787784" h="928390">
                <a:moveTo>
                  <a:pt x="5255123" y="82754"/>
                </a:moveTo>
                <a:lnTo>
                  <a:pt x="5257298" y="84452"/>
                </a:lnTo>
                <a:lnTo>
                  <a:pt x="5265012" y="82154"/>
                </a:lnTo>
                <a:lnTo>
                  <a:pt x="5277018" y="79730"/>
                </a:lnTo>
                <a:lnTo>
                  <a:pt x="5277501" y="13101"/>
                </a:lnTo>
                <a:lnTo>
                  <a:pt x="5269479" y="9452"/>
                </a:lnTo>
                <a:lnTo>
                  <a:pt x="5261845" y="11318"/>
                </a:lnTo>
                <a:lnTo>
                  <a:pt x="5255123" y="82754"/>
                </a:lnTo>
                <a:close/>
              </a:path>
              <a:path w="6787784" h="928390">
                <a:moveTo>
                  <a:pt x="5254476" y="16766"/>
                </a:moveTo>
                <a:lnTo>
                  <a:pt x="5247245" y="23862"/>
                </a:lnTo>
                <a:lnTo>
                  <a:pt x="5252459" y="72690"/>
                </a:lnTo>
                <a:lnTo>
                  <a:pt x="5254439" y="77747"/>
                </a:lnTo>
                <a:lnTo>
                  <a:pt x="5255123" y="82754"/>
                </a:lnTo>
                <a:lnTo>
                  <a:pt x="5261845" y="11318"/>
                </a:lnTo>
                <a:lnTo>
                  <a:pt x="5254476" y="16766"/>
                </a:lnTo>
                <a:close/>
              </a:path>
              <a:path w="6787784" h="928390">
                <a:moveTo>
                  <a:pt x="5240027" y="30672"/>
                </a:moveTo>
                <a:lnTo>
                  <a:pt x="5232698" y="35262"/>
                </a:lnTo>
                <a:lnTo>
                  <a:pt x="5236396" y="71652"/>
                </a:lnTo>
                <a:lnTo>
                  <a:pt x="5252459" y="72690"/>
                </a:lnTo>
                <a:lnTo>
                  <a:pt x="5247245" y="23862"/>
                </a:lnTo>
                <a:lnTo>
                  <a:pt x="5240027" y="30672"/>
                </a:lnTo>
                <a:close/>
              </a:path>
              <a:path w="6787784" h="928390">
                <a:moveTo>
                  <a:pt x="5214387" y="34001"/>
                </a:moveTo>
                <a:lnTo>
                  <a:pt x="5216629" y="75090"/>
                </a:lnTo>
                <a:lnTo>
                  <a:pt x="5224769" y="72602"/>
                </a:lnTo>
                <a:lnTo>
                  <a:pt x="5236396" y="71652"/>
                </a:lnTo>
                <a:lnTo>
                  <a:pt x="5232698" y="35262"/>
                </a:lnTo>
                <a:lnTo>
                  <a:pt x="5227036" y="35195"/>
                </a:lnTo>
                <a:lnTo>
                  <a:pt x="5219338" y="34772"/>
                </a:lnTo>
                <a:lnTo>
                  <a:pt x="5214387" y="34001"/>
                </a:lnTo>
                <a:close/>
              </a:path>
              <a:path w="6787784" h="928390">
                <a:moveTo>
                  <a:pt x="5342980" y="89572"/>
                </a:moveTo>
                <a:lnTo>
                  <a:pt x="5343971" y="92676"/>
                </a:lnTo>
                <a:lnTo>
                  <a:pt x="5347080" y="91287"/>
                </a:lnTo>
                <a:lnTo>
                  <a:pt x="5350833" y="89413"/>
                </a:lnTo>
                <a:lnTo>
                  <a:pt x="5354978" y="87245"/>
                </a:lnTo>
                <a:lnTo>
                  <a:pt x="5352856" y="80159"/>
                </a:lnTo>
                <a:lnTo>
                  <a:pt x="5346845" y="85680"/>
                </a:lnTo>
                <a:lnTo>
                  <a:pt x="5342980" y="89572"/>
                </a:lnTo>
                <a:close/>
              </a:path>
              <a:path w="6787784" h="928390">
                <a:moveTo>
                  <a:pt x="5274774" y="94204"/>
                </a:moveTo>
                <a:lnTo>
                  <a:pt x="5276993" y="95959"/>
                </a:lnTo>
                <a:lnTo>
                  <a:pt x="5282412" y="95774"/>
                </a:lnTo>
                <a:lnTo>
                  <a:pt x="5290187" y="94696"/>
                </a:lnTo>
                <a:lnTo>
                  <a:pt x="5295898" y="92814"/>
                </a:lnTo>
                <a:lnTo>
                  <a:pt x="5295622" y="77671"/>
                </a:lnTo>
                <a:lnTo>
                  <a:pt x="5294381" y="80425"/>
                </a:lnTo>
                <a:lnTo>
                  <a:pt x="5287683" y="85034"/>
                </a:lnTo>
                <a:lnTo>
                  <a:pt x="5279743" y="90094"/>
                </a:lnTo>
                <a:lnTo>
                  <a:pt x="5274774" y="94204"/>
                </a:lnTo>
                <a:close/>
              </a:path>
              <a:path w="6787784" h="928390">
                <a:moveTo>
                  <a:pt x="5189092" y="85550"/>
                </a:moveTo>
                <a:lnTo>
                  <a:pt x="5187865" y="97144"/>
                </a:lnTo>
                <a:lnTo>
                  <a:pt x="5195016" y="94869"/>
                </a:lnTo>
                <a:lnTo>
                  <a:pt x="5190034" y="86908"/>
                </a:lnTo>
                <a:lnTo>
                  <a:pt x="5189092" y="85550"/>
                </a:lnTo>
                <a:close/>
              </a:path>
              <a:path w="6787784" h="928390">
                <a:moveTo>
                  <a:pt x="5167085" y="80518"/>
                </a:moveTo>
                <a:lnTo>
                  <a:pt x="5175917" y="77516"/>
                </a:lnTo>
                <a:lnTo>
                  <a:pt x="5181833" y="79281"/>
                </a:lnTo>
                <a:lnTo>
                  <a:pt x="5184903" y="84269"/>
                </a:lnTo>
                <a:lnTo>
                  <a:pt x="5185201" y="90933"/>
                </a:lnTo>
                <a:lnTo>
                  <a:pt x="5188182" y="70623"/>
                </a:lnTo>
                <a:lnTo>
                  <a:pt x="5176554" y="73769"/>
                </a:lnTo>
                <a:lnTo>
                  <a:pt x="5167085" y="80518"/>
                </a:lnTo>
                <a:close/>
              </a:path>
              <a:path w="6787784" h="928390">
                <a:moveTo>
                  <a:pt x="5159134" y="77868"/>
                </a:moveTo>
                <a:lnTo>
                  <a:pt x="5138944" y="78720"/>
                </a:lnTo>
                <a:lnTo>
                  <a:pt x="5141978" y="89288"/>
                </a:lnTo>
                <a:lnTo>
                  <a:pt x="5153269" y="91830"/>
                </a:lnTo>
                <a:lnTo>
                  <a:pt x="5155265" y="89833"/>
                </a:lnTo>
                <a:lnTo>
                  <a:pt x="5167085" y="80518"/>
                </a:lnTo>
                <a:lnTo>
                  <a:pt x="5176554" y="73769"/>
                </a:lnTo>
                <a:lnTo>
                  <a:pt x="5159134" y="77868"/>
                </a:lnTo>
                <a:close/>
              </a:path>
              <a:path w="6787784" h="928390">
                <a:moveTo>
                  <a:pt x="5138944" y="78720"/>
                </a:moveTo>
                <a:lnTo>
                  <a:pt x="5124838" y="78962"/>
                </a:lnTo>
                <a:lnTo>
                  <a:pt x="5131839" y="93141"/>
                </a:lnTo>
                <a:lnTo>
                  <a:pt x="5138221" y="88738"/>
                </a:lnTo>
                <a:lnTo>
                  <a:pt x="5141978" y="89288"/>
                </a:lnTo>
                <a:lnTo>
                  <a:pt x="5138944" y="78720"/>
                </a:lnTo>
                <a:close/>
              </a:path>
              <a:path w="6787784" h="928390">
                <a:moveTo>
                  <a:pt x="5194676" y="68343"/>
                </a:moveTo>
                <a:lnTo>
                  <a:pt x="5188182" y="70623"/>
                </a:lnTo>
                <a:lnTo>
                  <a:pt x="5191978" y="71687"/>
                </a:lnTo>
                <a:lnTo>
                  <a:pt x="5195009" y="71310"/>
                </a:lnTo>
                <a:lnTo>
                  <a:pt x="5194907" y="66032"/>
                </a:lnTo>
                <a:lnTo>
                  <a:pt x="5194676" y="68343"/>
                </a:lnTo>
                <a:close/>
              </a:path>
              <a:path w="6787784" h="928390">
                <a:moveTo>
                  <a:pt x="5801023" y="15494"/>
                </a:moveTo>
                <a:lnTo>
                  <a:pt x="5795553" y="75272"/>
                </a:lnTo>
                <a:lnTo>
                  <a:pt x="5797685" y="72474"/>
                </a:lnTo>
                <a:lnTo>
                  <a:pt x="5806651" y="63041"/>
                </a:lnTo>
                <a:lnTo>
                  <a:pt x="5816149" y="53595"/>
                </a:lnTo>
                <a:lnTo>
                  <a:pt x="5824914" y="44140"/>
                </a:lnTo>
                <a:lnTo>
                  <a:pt x="5827522" y="89314"/>
                </a:lnTo>
                <a:lnTo>
                  <a:pt x="5836535" y="91083"/>
                </a:lnTo>
                <a:lnTo>
                  <a:pt x="5839807" y="83870"/>
                </a:lnTo>
                <a:lnTo>
                  <a:pt x="5839760" y="77343"/>
                </a:lnTo>
                <a:lnTo>
                  <a:pt x="5837751" y="46516"/>
                </a:lnTo>
                <a:lnTo>
                  <a:pt x="5833274" y="36507"/>
                </a:lnTo>
                <a:lnTo>
                  <a:pt x="5827244" y="40885"/>
                </a:lnTo>
                <a:lnTo>
                  <a:pt x="5824950" y="42551"/>
                </a:lnTo>
                <a:lnTo>
                  <a:pt x="5813470" y="51953"/>
                </a:lnTo>
                <a:lnTo>
                  <a:pt x="5804245" y="61243"/>
                </a:lnTo>
                <a:lnTo>
                  <a:pt x="5797567" y="70455"/>
                </a:lnTo>
                <a:lnTo>
                  <a:pt x="5801023" y="15494"/>
                </a:lnTo>
                <a:close/>
              </a:path>
              <a:path w="6787784" h="928390">
                <a:moveTo>
                  <a:pt x="5831682" y="34685"/>
                </a:moveTo>
                <a:lnTo>
                  <a:pt x="5835189" y="25234"/>
                </a:lnTo>
                <a:lnTo>
                  <a:pt x="5834170" y="15794"/>
                </a:lnTo>
                <a:lnTo>
                  <a:pt x="5834277" y="10879"/>
                </a:lnTo>
                <a:lnTo>
                  <a:pt x="5827412" y="9402"/>
                </a:lnTo>
                <a:lnTo>
                  <a:pt x="5827244" y="40885"/>
                </a:lnTo>
                <a:lnTo>
                  <a:pt x="5831682" y="34685"/>
                </a:lnTo>
                <a:close/>
              </a:path>
              <a:path w="6787784" h="928390">
                <a:moveTo>
                  <a:pt x="5827244" y="40885"/>
                </a:moveTo>
                <a:lnTo>
                  <a:pt x="5827412" y="9402"/>
                </a:lnTo>
                <a:lnTo>
                  <a:pt x="5816393" y="12578"/>
                </a:lnTo>
                <a:lnTo>
                  <a:pt x="5806572" y="16122"/>
                </a:lnTo>
                <a:lnTo>
                  <a:pt x="5801023" y="15494"/>
                </a:lnTo>
                <a:lnTo>
                  <a:pt x="5797567" y="70455"/>
                </a:lnTo>
                <a:lnTo>
                  <a:pt x="5804245" y="61243"/>
                </a:lnTo>
                <a:lnTo>
                  <a:pt x="5813470" y="51953"/>
                </a:lnTo>
                <a:lnTo>
                  <a:pt x="5824950" y="42551"/>
                </a:lnTo>
                <a:lnTo>
                  <a:pt x="5827244" y="40885"/>
                </a:lnTo>
                <a:close/>
              </a:path>
              <a:path w="6787784" h="928390">
                <a:moveTo>
                  <a:pt x="5793264" y="12550"/>
                </a:moveTo>
                <a:lnTo>
                  <a:pt x="5786738" y="89994"/>
                </a:lnTo>
                <a:lnTo>
                  <a:pt x="5790514" y="81887"/>
                </a:lnTo>
                <a:lnTo>
                  <a:pt x="5795553" y="75272"/>
                </a:lnTo>
                <a:lnTo>
                  <a:pt x="5801023" y="15494"/>
                </a:lnTo>
                <a:lnTo>
                  <a:pt x="5793264" y="12550"/>
                </a:lnTo>
                <a:close/>
              </a:path>
              <a:path w="6787784" h="928390">
                <a:moveTo>
                  <a:pt x="5781540" y="9680"/>
                </a:moveTo>
                <a:lnTo>
                  <a:pt x="5761402" y="9632"/>
                </a:lnTo>
                <a:lnTo>
                  <a:pt x="5765214" y="11139"/>
                </a:lnTo>
                <a:lnTo>
                  <a:pt x="5767033" y="15202"/>
                </a:lnTo>
                <a:lnTo>
                  <a:pt x="5781540" y="9680"/>
                </a:lnTo>
                <a:close/>
              </a:path>
              <a:path w="6787784" h="928390">
                <a:moveTo>
                  <a:pt x="5833274" y="36507"/>
                </a:moveTo>
                <a:lnTo>
                  <a:pt x="5837751" y="46516"/>
                </a:lnTo>
                <a:lnTo>
                  <a:pt x="5838824" y="43753"/>
                </a:lnTo>
                <a:lnTo>
                  <a:pt x="5840248" y="40720"/>
                </a:lnTo>
                <a:lnTo>
                  <a:pt x="5841201" y="37669"/>
                </a:lnTo>
                <a:lnTo>
                  <a:pt x="5838510" y="34751"/>
                </a:lnTo>
                <a:lnTo>
                  <a:pt x="5833274" y="36507"/>
                </a:lnTo>
                <a:close/>
              </a:path>
              <a:path w="6787784" h="928390">
                <a:moveTo>
                  <a:pt x="5809803" y="85850"/>
                </a:moveTo>
                <a:lnTo>
                  <a:pt x="5813476" y="84953"/>
                </a:lnTo>
                <a:lnTo>
                  <a:pt x="5819609" y="86689"/>
                </a:lnTo>
                <a:lnTo>
                  <a:pt x="5827522" y="89314"/>
                </a:lnTo>
                <a:lnTo>
                  <a:pt x="5824914" y="44140"/>
                </a:lnTo>
                <a:lnTo>
                  <a:pt x="5816149" y="53595"/>
                </a:lnTo>
                <a:lnTo>
                  <a:pt x="5809803" y="85850"/>
                </a:lnTo>
                <a:close/>
              </a:path>
              <a:path w="6787784" h="928390">
                <a:moveTo>
                  <a:pt x="5808830" y="94452"/>
                </a:moveTo>
                <a:lnTo>
                  <a:pt x="5809273" y="91124"/>
                </a:lnTo>
                <a:lnTo>
                  <a:pt x="5809803" y="85850"/>
                </a:lnTo>
                <a:lnTo>
                  <a:pt x="5806651" y="63041"/>
                </a:lnTo>
                <a:lnTo>
                  <a:pt x="5797685" y="72474"/>
                </a:lnTo>
                <a:lnTo>
                  <a:pt x="5797145" y="98188"/>
                </a:lnTo>
                <a:lnTo>
                  <a:pt x="5808830" y="94452"/>
                </a:lnTo>
                <a:close/>
              </a:path>
              <a:path w="6787784" h="928390">
                <a:moveTo>
                  <a:pt x="5795768" y="97991"/>
                </a:moveTo>
                <a:lnTo>
                  <a:pt x="5797145" y="98188"/>
                </a:lnTo>
                <a:lnTo>
                  <a:pt x="5797685" y="72474"/>
                </a:lnTo>
                <a:lnTo>
                  <a:pt x="5795553" y="75272"/>
                </a:lnTo>
                <a:lnTo>
                  <a:pt x="5793733" y="79627"/>
                </a:lnTo>
                <a:lnTo>
                  <a:pt x="5793035" y="88793"/>
                </a:lnTo>
                <a:lnTo>
                  <a:pt x="5795768" y="97991"/>
                </a:lnTo>
                <a:close/>
              </a:path>
              <a:path w="6787784" h="928390">
                <a:moveTo>
                  <a:pt x="5809796" y="95124"/>
                </a:moveTo>
                <a:lnTo>
                  <a:pt x="5809411" y="97075"/>
                </a:lnTo>
                <a:lnTo>
                  <a:pt x="5817258" y="94255"/>
                </a:lnTo>
                <a:lnTo>
                  <a:pt x="5814257" y="92571"/>
                </a:lnTo>
                <a:lnTo>
                  <a:pt x="5809796" y="95124"/>
                </a:lnTo>
                <a:close/>
              </a:path>
              <a:path w="6787784" h="928390">
                <a:moveTo>
                  <a:pt x="6159694" y="84765"/>
                </a:moveTo>
                <a:lnTo>
                  <a:pt x="6161730" y="83329"/>
                </a:lnTo>
                <a:lnTo>
                  <a:pt x="6156994" y="82563"/>
                </a:lnTo>
                <a:lnTo>
                  <a:pt x="6148787" y="84393"/>
                </a:lnTo>
                <a:lnTo>
                  <a:pt x="6147587" y="84947"/>
                </a:lnTo>
                <a:lnTo>
                  <a:pt x="6159694" y="84765"/>
                </a:lnTo>
                <a:close/>
              </a:path>
              <a:path w="6787784" h="928390">
                <a:moveTo>
                  <a:pt x="6324025" y="96570"/>
                </a:moveTo>
                <a:lnTo>
                  <a:pt x="6328721" y="96484"/>
                </a:lnTo>
                <a:lnTo>
                  <a:pt x="6333209" y="96047"/>
                </a:lnTo>
                <a:lnTo>
                  <a:pt x="6336545" y="95277"/>
                </a:lnTo>
                <a:lnTo>
                  <a:pt x="6335988" y="92800"/>
                </a:lnTo>
                <a:lnTo>
                  <a:pt x="6330418" y="91174"/>
                </a:lnTo>
                <a:lnTo>
                  <a:pt x="6324025" y="96570"/>
                </a:lnTo>
                <a:close/>
              </a:path>
              <a:path w="6787784" h="928390">
                <a:moveTo>
                  <a:pt x="6322012" y="93085"/>
                </a:moveTo>
                <a:lnTo>
                  <a:pt x="6318113" y="94564"/>
                </a:lnTo>
                <a:lnTo>
                  <a:pt x="6320062" y="96290"/>
                </a:lnTo>
                <a:lnTo>
                  <a:pt x="6324025" y="96570"/>
                </a:lnTo>
                <a:lnTo>
                  <a:pt x="6330418" y="91174"/>
                </a:lnTo>
                <a:lnTo>
                  <a:pt x="6322012" y="93085"/>
                </a:lnTo>
                <a:close/>
              </a:path>
              <a:path w="6787784" h="928390">
                <a:moveTo>
                  <a:pt x="5927808" y="88316"/>
                </a:moveTo>
                <a:lnTo>
                  <a:pt x="5920261" y="93993"/>
                </a:lnTo>
                <a:lnTo>
                  <a:pt x="5927941" y="94280"/>
                </a:lnTo>
                <a:lnTo>
                  <a:pt x="5930441" y="90366"/>
                </a:lnTo>
                <a:lnTo>
                  <a:pt x="5927808" y="88316"/>
                </a:lnTo>
                <a:close/>
              </a:path>
              <a:path w="6787784" h="928390">
                <a:moveTo>
                  <a:pt x="6384644" y="92084"/>
                </a:moveTo>
                <a:lnTo>
                  <a:pt x="6390314" y="88268"/>
                </a:lnTo>
                <a:lnTo>
                  <a:pt x="6388365" y="87936"/>
                </a:lnTo>
                <a:lnTo>
                  <a:pt x="6382470" y="86474"/>
                </a:lnTo>
                <a:lnTo>
                  <a:pt x="6379687" y="85168"/>
                </a:lnTo>
                <a:lnTo>
                  <a:pt x="6379437" y="93244"/>
                </a:lnTo>
                <a:lnTo>
                  <a:pt x="6384644" y="92084"/>
                </a:lnTo>
                <a:close/>
              </a:path>
              <a:path w="6787784" h="928390">
                <a:moveTo>
                  <a:pt x="6432140" y="847471"/>
                </a:moveTo>
                <a:lnTo>
                  <a:pt x="6445141" y="847502"/>
                </a:lnTo>
                <a:lnTo>
                  <a:pt x="6450533" y="847251"/>
                </a:lnTo>
                <a:lnTo>
                  <a:pt x="6445361" y="841946"/>
                </a:lnTo>
                <a:lnTo>
                  <a:pt x="6444141" y="840127"/>
                </a:lnTo>
                <a:lnTo>
                  <a:pt x="6432140" y="847471"/>
                </a:lnTo>
                <a:close/>
              </a:path>
              <a:path w="6787784" h="928390">
                <a:moveTo>
                  <a:pt x="6421026" y="846607"/>
                </a:moveTo>
                <a:lnTo>
                  <a:pt x="6426125" y="847146"/>
                </a:lnTo>
                <a:lnTo>
                  <a:pt x="6432140" y="847471"/>
                </a:lnTo>
                <a:lnTo>
                  <a:pt x="6444141" y="840127"/>
                </a:lnTo>
                <a:lnTo>
                  <a:pt x="6431380" y="838539"/>
                </a:lnTo>
                <a:lnTo>
                  <a:pt x="6429013" y="838278"/>
                </a:lnTo>
                <a:lnTo>
                  <a:pt x="6421026" y="846607"/>
                </a:lnTo>
                <a:close/>
              </a:path>
              <a:path w="6787784" h="928390">
                <a:moveTo>
                  <a:pt x="6417490" y="839785"/>
                </a:moveTo>
                <a:lnTo>
                  <a:pt x="6415689" y="843654"/>
                </a:lnTo>
                <a:lnTo>
                  <a:pt x="6417290" y="845850"/>
                </a:lnTo>
                <a:lnTo>
                  <a:pt x="6421026" y="846607"/>
                </a:lnTo>
                <a:lnTo>
                  <a:pt x="6429013" y="838278"/>
                </a:lnTo>
                <a:lnTo>
                  <a:pt x="6416225" y="832445"/>
                </a:lnTo>
                <a:lnTo>
                  <a:pt x="6417490" y="839785"/>
                </a:lnTo>
                <a:close/>
              </a:path>
              <a:path w="6787784" h="928390">
                <a:moveTo>
                  <a:pt x="6472139" y="842144"/>
                </a:moveTo>
                <a:lnTo>
                  <a:pt x="6463820" y="839512"/>
                </a:lnTo>
                <a:lnTo>
                  <a:pt x="6462494" y="844231"/>
                </a:lnTo>
                <a:lnTo>
                  <a:pt x="6460378" y="846085"/>
                </a:lnTo>
                <a:lnTo>
                  <a:pt x="6457069" y="850904"/>
                </a:lnTo>
                <a:lnTo>
                  <a:pt x="6457359" y="852804"/>
                </a:lnTo>
                <a:lnTo>
                  <a:pt x="6462025" y="907272"/>
                </a:lnTo>
                <a:lnTo>
                  <a:pt x="6468895" y="904904"/>
                </a:lnTo>
                <a:lnTo>
                  <a:pt x="6472139" y="842144"/>
                </a:lnTo>
                <a:close/>
              </a:path>
              <a:path w="6787784" h="928390">
                <a:moveTo>
                  <a:pt x="6456462" y="846745"/>
                </a:moveTo>
                <a:lnTo>
                  <a:pt x="6451234" y="847219"/>
                </a:lnTo>
                <a:lnTo>
                  <a:pt x="6451243" y="847979"/>
                </a:lnTo>
                <a:lnTo>
                  <a:pt x="6452889" y="848591"/>
                </a:lnTo>
                <a:lnTo>
                  <a:pt x="6457069" y="850904"/>
                </a:lnTo>
                <a:lnTo>
                  <a:pt x="6460378" y="846085"/>
                </a:lnTo>
                <a:lnTo>
                  <a:pt x="6456462" y="846745"/>
                </a:lnTo>
                <a:close/>
              </a:path>
              <a:path w="6787784" h="928390">
                <a:moveTo>
                  <a:pt x="6462494" y="844231"/>
                </a:moveTo>
                <a:lnTo>
                  <a:pt x="6463820" y="839512"/>
                </a:lnTo>
                <a:lnTo>
                  <a:pt x="6456335" y="837286"/>
                </a:lnTo>
                <a:lnTo>
                  <a:pt x="6450083" y="835742"/>
                </a:lnTo>
                <a:lnTo>
                  <a:pt x="6445461" y="835159"/>
                </a:lnTo>
                <a:lnTo>
                  <a:pt x="6454017" y="841700"/>
                </a:lnTo>
                <a:lnTo>
                  <a:pt x="6459803" y="843047"/>
                </a:lnTo>
                <a:lnTo>
                  <a:pt x="6462494" y="844231"/>
                </a:lnTo>
                <a:close/>
              </a:path>
              <a:path w="6787784" h="928390">
                <a:moveTo>
                  <a:pt x="6445461" y="835159"/>
                </a:moveTo>
                <a:lnTo>
                  <a:pt x="6442868" y="835813"/>
                </a:lnTo>
                <a:lnTo>
                  <a:pt x="6444141" y="840127"/>
                </a:lnTo>
                <a:lnTo>
                  <a:pt x="6444691" y="840196"/>
                </a:lnTo>
                <a:lnTo>
                  <a:pt x="6454017" y="841700"/>
                </a:lnTo>
                <a:lnTo>
                  <a:pt x="6445461" y="835159"/>
                </a:lnTo>
                <a:close/>
              </a:path>
              <a:path w="6787784" h="928390">
                <a:moveTo>
                  <a:pt x="6438973" y="72071"/>
                </a:moveTo>
                <a:lnTo>
                  <a:pt x="6446585" y="72508"/>
                </a:lnTo>
                <a:lnTo>
                  <a:pt x="6444485" y="24250"/>
                </a:lnTo>
                <a:lnTo>
                  <a:pt x="6445806" y="21021"/>
                </a:lnTo>
                <a:lnTo>
                  <a:pt x="6450936" y="17648"/>
                </a:lnTo>
                <a:lnTo>
                  <a:pt x="6452446" y="73330"/>
                </a:lnTo>
                <a:lnTo>
                  <a:pt x="6455831" y="74532"/>
                </a:lnTo>
                <a:lnTo>
                  <a:pt x="6456015" y="76108"/>
                </a:lnTo>
                <a:lnTo>
                  <a:pt x="6456008" y="15299"/>
                </a:lnTo>
                <a:lnTo>
                  <a:pt x="6451080" y="17477"/>
                </a:lnTo>
                <a:lnTo>
                  <a:pt x="6449868" y="18012"/>
                </a:lnTo>
                <a:lnTo>
                  <a:pt x="6448765" y="12287"/>
                </a:lnTo>
                <a:lnTo>
                  <a:pt x="6443163" y="14568"/>
                </a:lnTo>
                <a:lnTo>
                  <a:pt x="6438973" y="72071"/>
                </a:lnTo>
                <a:close/>
              </a:path>
              <a:path w="6787784" h="928390">
                <a:moveTo>
                  <a:pt x="6450936" y="17648"/>
                </a:moveTo>
                <a:lnTo>
                  <a:pt x="6445806" y="21021"/>
                </a:lnTo>
                <a:lnTo>
                  <a:pt x="6444485" y="24250"/>
                </a:lnTo>
                <a:lnTo>
                  <a:pt x="6446585" y="72508"/>
                </a:lnTo>
                <a:lnTo>
                  <a:pt x="6452446" y="73330"/>
                </a:lnTo>
                <a:lnTo>
                  <a:pt x="6450936" y="17648"/>
                </a:lnTo>
                <a:close/>
              </a:path>
              <a:path w="6787784" h="928390">
                <a:moveTo>
                  <a:pt x="6453439" y="10429"/>
                </a:moveTo>
                <a:lnTo>
                  <a:pt x="6448765" y="12287"/>
                </a:lnTo>
                <a:lnTo>
                  <a:pt x="6449868" y="18012"/>
                </a:lnTo>
                <a:lnTo>
                  <a:pt x="6451080" y="17477"/>
                </a:lnTo>
                <a:lnTo>
                  <a:pt x="6455620" y="12085"/>
                </a:lnTo>
                <a:lnTo>
                  <a:pt x="6456089" y="10020"/>
                </a:lnTo>
                <a:lnTo>
                  <a:pt x="6453439" y="10429"/>
                </a:lnTo>
                <a:close/>
              </a:path>
              <a:path w="6787784" h="928390">
                <a:moveTo>
                  <a:pt x="6456008" y="15299"/>
                </a:moveTo>
                <a:lnTo>
                  <a:pt x="6456015" y="76108"/>
                </a:lnTo>
                <a:lnTo>
                  <a:pt x="6470763" y="83102"/>
                </a:lnTo>
                <a:lnTo>
                  <a:pt x="6487094" y="75641"/>
                </a:lnTo>
                <a:lnTo>
                  <a:pt x="6481653" y="22676"/>
                </a:lnTo>
                <a:lnTo>
                  <a:pt x="6485999" y="20952"/>
                </a:lnTo>
                <a:lnTo>
                  <a:pt x="6495505" y="16576"/>
                </a:lnTo>
                <a:lnTo>
                  <a:pt x="6488105" y="8903"/>
                </a:lnTo>
                <a:lnTo>
                  <a:pt x="6480275" y="9683"/>
                </a:lnTo>
                <a:lnTo>
                  <a:pt x="6471874" y="11059"/>
                </a:lnTo>
                <a:lnTo>
                  <a:pt x="6463564" y="12956"/>
                </a:lnTo>
                <a:lnTo>
                  <a:pt x="6456008" y="15299"/>
                </a:lnTo>
                <a:close/>
              </a:path>
              <a:path w="6787784" h="928390">
                <a:moveTo>
                  <a:pt x="6438973" y="72071"/>
                </a:moveTo>
                <a:lnTo>
                  <a:pt x="6443163" y="14568"/>
                </a:lnTo>
                <a:lnTo>
                  <a:pt x="6437729" y="16246"/>
                </a:lnTo>
                <a:lnTo>
                  <a:pt x="6433558" y="16297"/>
                </a:lnTo>
                <a:lnTo>
                  <a:pt x="6431746" y="13696"/>
                </a:lnTo>
                <a:lnTo>
                  <a:pt x="6430338" y="72024"/>
                </a:lnTo>
                <a:lnTo>
                  <a:pt x="6438973" y="72071"/>
                </a:lnTo>
                <a:close/>
              </a:path>
              <a:path w="6787784" h="928390">
                <a:moveTo>
                  <a:pt x="6411324" y="29195"/>
                </a:moveTo>
                <a:lnTo>
                  <a:pt x="6412894" y="73125"/>
                </a:lnTo>
                <a:lnTo>
                  <a:pt x="6421403" y="72374"/>
                </a:lnTo>
                <a:lnTo>
                  <a:pt x="6430338" y="72024"/>
                </a:lnTo>
                <a:lnTo>
                  <a:pt x="6431746" y="13696"/>
                </a:lnTo>
                <a:lnTo>
                  <a:pt x="6422956" y="20582"/>
                </a:lnTo>
                <a:lnTo>
                  <a:pt x="6416226" y="25689"/>
                </a:lnTo>
                <a:lnTo>
                  <a:pt x="6411324" y="29195"/>
                </a:lnTo>
                <a:close/>
              </a:path>
              <a:path w="6787784" h="928390">
                <a:moveTo>
                  <a:pt x="6408688" y="9284"/>
                </a:moveTo>
                <a:lnTo>
                  <a:pt x="6405083" y="8890"/>
                </a:lnTo>
                <a:lnTo>
                  <a:pt x="6405537" y="74284"/>
                </a:lnTo>
                <a:lnTo>
                  <a:pt x="6412894" y="73125"/>
                </a:lnTo>
                <a:lnTo>
                  <a:pt x="6411324" y="29195"/>
                </a:lnTo>
                <a:lnTo>
                  <a:pt x="6408020" y="31275"/>
                </a:lnTo>
                <a:lnTo>
                  <a:pt x="6405375" y="30729"/>
                </a:lnTo>
                <a:lnTo>
                  <a:pt x="6408688" y="9284"/>
                </a:lnTo>
                <a:close/>
              </a:path>
              <a:path w="6787784" h="928390">
                <a:moveTo>
                  <a:pt x="6405537" y="74284"/>
                </a:moveTo>
                <a:lnTo>
                  <a:pt x="6405083" y="8890"/>
                </a:lnTo>
                <a:lnTo>
                  <a:pt x="6399834" y="9540"/>
                </a:lnTo>
                <a:lnTo>
                  <a:pt x="6396962" y="81151"/>
                </a:lnTo>
                <a:lnTo>
                  <a:pt x="6397112" y="81145"/>
                </a:lnTo>
                <a:lnTo>
                  <a:pt x="6397181" y="77846"/>
                </a:lnTo>
                <a:lnTo>
                  <a:pt x="6400058" y="75856"/>
                </a:lnTo>
                <a:lnTo>
                  <a:pt x="6405537" y="74284"/>
                </a:lnTo>
                <a:close/>
              </a:path>
              <a:path w="6787784" h="928390">
                <a:moveTo>
                  <a:pt x="6381686" y="83042"/>
                </a:moveTo>
                <a:lnTo>
                  <a:pt x="6385583" y="82233"/>
                </a:lnTo>
                <a:lnTo>
                  <a:pt x="6390822" y="81601"/>
                </a:lnTo>
                <a:lnTo>
                  <a:pt x="6396962" y="81151"/>
                </a:lnTo>
                <a:lnTo>
                  <a:pt x="6399834" y="9540"/>
                </a:lnTo>
                <a:lnTo>
                  <a:pt x="6392710" y="11411"/>
                </a:lnTo>
                <a:lnTo>
                  <a:pt x="6388846" y="70385"/>
                </a:lnTo>
                <a:lnTo>
                  <a:pt x="6392302" y="68729"/>
                </a:lnTo>
                <a:lnTo>
                  <a:pt x="6394954" y="67563"/>
                </a:lnTo>
                <a:lnTo>
                  <a:pt x="6395469" y="68372"/>
                </a:lnTo>
                <a:lnTo>
                  <a:pt x="6392294" y="70535"/>
                </a:lnTo>
                <a:lnTo>
                  <a:pt x="6387010" y="73873"/>
                </a:lnTo>
                <a:lnTo>
                  <a:pt x="6381686" y="83042"/>
                </a:lnTo>
                <a:close/>
              </a:path>
              <a:path w="6787784" h="928390">
                <a:moveTo>
                  <a:pt x="6384844" y="72393"/>
                </a:moveTo>
                <a:lnTo>
                  <a:pt x="6388846" y="70385"/>
                </a:lnTo>
                <a:lnTo>
                  <a:pt x="6392710" y="11411"/>
                </a:lnTo>
                <a:lnTo>
                  <a:pt x="6383480" y="14679"/>
                </a:lnTo>
                <a:lnTo>
                  <a:pt x="6380812" y="11075"/>
                </a:lnTo>
                <a:lnTo>
                  <a:pt x="6380557" y="74617"/>
                </a:lnTo>
                <a:lnTo>
                  <a:pt x="6384844" y="72393"/>
                </a:lnTo>
                <a:close/>
              </a:path>
              <a:path w="6787784" h="928390">
                <a:moveTo>
                  <a:pt x="6368596" y="81207"/>
                </a:moveTo>
                <a:lnTo>
                  <a:pt x="6372173" y="79161"/>
                </a:lnTo>
                <a:lnTo>
                  <a:pt x="6376247" y="76918"/>
                </a:lnTo>
                <a:lnTo>
                  <a:pt x="6380557" y="74617"/>
                </a:lnTo>
                <a:lnTo>
                  <a:pt x="6380812" y="11075"/>
                </a:lnTo>
                <a:lnTo>
                  <a:pt x="6373280" y="8840"/>
                </a:lnTo>
                <a:lnTo>
                  <a:pt x="6368596" y="81207"/>
                </a:lnTo>
                <a:close/>
              </a:path>
              <a:path w="6787784" h="928390">
                <a:moveTo>
                  <a:pt x="6355186" y="79218"/>
                </a:moveTo>
                <a:lnTo>
                  <a:pt x="6360787" y="82428"/>
                </a:lnTo>
                <a:lnTo>
                  <a:pt x="6364469" y="84690"/>
                </a:lnTo>
                <a:lnTo>
                  <a:pt x="6365777" y="82920"/>
                </a:lnTo>
                <a:lnTo>
                  <a:pt x="6368596" y="81207"/>
                </a:lnTo>
                <a:lnTo>
                  <a:pt x="6373280" y="8840"/>
                </a:lnTo>
                <a:lnTo>
                  <a:pt x="6362949" y="10923"/>
                </a:lnTo>
                <a:lnTo>
                  <a:pt x="6355186" y="79218"/>
                </a:lnTo>
                <a:close/>
              </a:path>
              <a:path w="6787784" h="928390">
                <a:moveTo>
                  <a:pt x="6495505" y="16576"/>
                </a:moveTo>
                <a:lnTo>
                  <a:pt x="6500466" y="13248"/>
                </a:lnTo>
                <a:lnTo>
                  <a:pt x="6499402" y="9432"/>
                </a:lnTo>
                <a:lnTo>
                  <a:pt x="6494701" y="8795"/>
                </a:lnTo>
                <a:lnTo>
                  <a:pt x="6488105" y="8903"/>
                </a:lnTo>
                <a:lnTo>
                  <a:pt x="6495505" y="16576"/>
                </a:lnTo>
                <a:close/>
              </a:path>
              <a:path w="6787784" h="928390">
                <a:moveTo>
                  <a:pt x="6445148" y="87652"/>
                </a:moveTo>
                <a:lnTo>
                  <a:pt x="6447879" y="87520"/>
                </a:lnTo>
                <a:lnTo>
                  <a:pt x="6448382" y="89919"/>
                </a:lnTo>
                <a:lnTo>
                  <a:pt x="6445280" y="92878"/>
                </a:lnTo>
                <a:lnTo>
                  <a:pt x="6451918" y="90503"/>
                </a:lnTo>
                <a:lnTo>
                  <a:pt x="6452273" y="78052"/>
                </a:lnTo>
                <a:lnTo>
                  <a:pt x="6445148" y="87652"/>
                </a:lnTo>
                <a:close/>
              </a:path>
              <a:path w="6787784" h="928390">
                <a:moveTo>
                  <a:pt x="6411895" y="12501"/>
                </a:moveTo>
                <a:lnTo>
                  <a:pt x="6408688" y="9284"/>
                </a:lnTo>
                <a:lnTo>
                  <a:pt x="6408771" y="23707"/>
                </a:lnTo>
                <a:lnTo>
                  <a:pt x="6410165" y="20750"/>
                </a:lnTo>
                <a:lnTo>
                  <a:pt x="6411305" y="17779"/>
                </a:lnTo>
                <a:lnTo>
                  <a:pt x="6411959" y="14971"/>
                </a:lnTo>
                <a:lnTo>
                  <a:pt x="6411895" y="12501"/>
                </a:lnTo>
                <a:close/>
              </a:path>
              <a:path w="6787784" h="928390">
                <a:moveTo>
                  <a:pt x="6408688" y="9284"/>
                </a:moveTo>
                <a:lnTo>
                  <a:pt x="6405375" y="30729"/>
                </a:lnTo>
                <a:lnTo>
                  <a:pt x="6407354" y="26473"/>
                </a:lnTo>
                <a:lnTo>
                  <a:pt x="6408771" y="23707"/>
                </a:lnTo>
                <a:lnTo>
                  <a:pt x="6408688" y="9284"/>
                </a:lnTo>
                <a:close/>
              </a:path>
              <a:path w="6787784" h="928390">
                <a:moveTo>
                  <a:pt x="6399323" y="894444"/>
                </a:moveTo>
                <a:lnTo>
                  <a:pt x="6399984" y="836006"/>
                </a:lnTo>
                <a:lnTo>
                  <a:pt x="6395767" y="884908"/>
                </a:lnTo>
                <a:lnTo>
                  <a:pt x="6393021" y="879196"/>
                </a:lnTo>
                <a:lnTo>
                  <a:pt x="6390506" y="874873"/>
                </a:lnTo>
                <a:lnTo>
                  <a:pt x="6390929" y="840681"/>
                </a:lnTo>
                <a:lnTo>
                  <a:pt x="6385822" y="840277"/>
                </a:lnTo>
                <a:lnTo>
                  <a:pt x="6380763" y="835526"/>
                </a:lnTo>
                <a:lnTo>
                  <a:pt x="6377235" y="839527"/>
                </a:lnTo>
                <a:lnTo>
                  <a:pt x="6372523" y="847668"/>
                </a:lnTo>
                <a:lnTo>
                  <a:pt x="6377522" y="860918"/>
                </a:lnTo>
                <a:lnTo>
                  <a:pt x="6383230" y="865644"/>
                </a:lnTo>
                <a:lnTo>
                  <a:pt x="6387079" y="869513"/>
                </a:lnTo>
                <a:lnTo>
                  <a:pt x="6388566" y="872194"/>
                </a:lnTo>
                <a:lnTo>
                  <a:pt x="6392238" y="889244"/>
                </a:lnTo>
                <a:lnTo>
                  <a:pt x="6399323" y="894444"/>
                </a:lnTo>
                <a:lnTo>
                  <a:pt x="6398407" y="891518"/>
                </a:lnTo>
                <a:lnTo>
                  <a:pt x="6399323" y="894444"/>
                </a:lnTo>
                <a:close/>
              </a:path>
              <a:path w="6787784" h="928390">
                <a:moveTo>
                  <a:pt x="6388566" y="872194"/>
                </a:moveTo>
                <a:lnTo>
                  <a:pt x="6387079" y="869513"/>
                </a:lnTo>
                <a:lnTo>
                  <a:pt x="6383230" y="865644"/>
                </a:lnTo>
                <a:lnTo>
                  <a:pt x="6377522" y="860918"/>
                </a:lnTo>
                <a:lnTo>
                  <a:pt x="6372231" y="864150"/>
                </a:lnTo>
                <a:lnTo>
                  <a:pt x="6370930" y="856016"/>
                </a:lnTo>
                <a:lnTo>
                  <a:pt x="6370461" y="855667"/>
                </a:lnTo>
                <a:lnTo>
                  <a:pt x="6375219" y="917800"/>
                </a:lnTo>
                <a:lnTo>
                  <a:pt x="6376333" y="872473"/>
                </a:lnTo>
                <a:lnTo>
                  <a:pt x="6383055" y="880841"/>
                </a:lnTo>
                <a:lnTo>
                  <a:pt x="6392238" y="889244"/>
                </a:lnTo>
                <a:lnTo>
                  <a:pt x="6388566" y="872194"/>
                </a:lnTo>
                <a:close/>
              </a:path>
              <a:path w="6787784" h="928390">
                <a:moveTo>
                  <a:pt x="6370930" y="856016"/>
                </a:moveTo>
                <a:lnTo>
                  <a:pt x="6372231" y="864150"/>
                </a:lnTo>
                <a:lnTo>
                  <a:pt x="6377522" y="860918"/>
                </a:lnTo>
                <a:lnTo>
                  <a:pt x="6372523" y="847668"/>
                </a:lnTo>
                <a:lnTo>
                  <a:pt x="6370908" y="855878"/>
                </a:lnTo>
                <a:lnTo>
                  <a:pt x="6370930" y="856016"/>
                </a:lnTo>
                <a:close/>
              </a:path>
              <a:path w="6787784" h="928390">
                <a:moveTo>
                  <a:pt x="6416889" y="855853"/>
                </a:moveTo>
                <a:lnTo>
                  <a:pt x="6409692" y="855019"/>
                </a:lnTo>
                <a:lnTo>
                  <a:pt x="6404246" y="853816"/>
                </a:lnTo>
                <a:lnTo>
                  <a:pt x="6401257" y="852249"/>
                </a:lnTo>
                <a:lnTo>
                  <a:pt x="6401430" y="850324"/>
                </a:lnTo>
                <a:lnTo>
                  <a:pt x="6405471" y="848045"/>
                </a:lnTo>
                <a:lnTo>
                  <a:pt x="6405779" y="843645"/>
                </a:lnTo>
                <a:lnTo>
                  <a:pt x="6405320" y="836625"/>
                </a:lnTo>
                <a:lnTo>
                  <a:pt x="6403280" y="834709"/>
                </a:lnTo>
                <a:lnTo>
                  <a:pt x="6399984" y="836006"/>
                </a:lnTo>
                <a:lnTo>
                  <a:pt x="6403723" y="897674"/>
                </a:lnTo>
                <a:lnTo>
                  <a:pt x="6417350" y="906121"/>
                </a:lnTo>
                <a:lnTo>
                  <a:pt x="6416889" y="855853"/>
                </a:lnTo>
                <a:close/>
              </a:path>
              <a:path w="6787784" h="928390">
                <a:moveTo>
                  <a:pt x="6401159" y="917117"/>
                </a:moveTo>
                <a:lnTo>
                  <a:pt x="6402317" y="911826"/>
                </a:lnTo>
                <a:lnTo>
                  <a:pt x="6402020" y="905468"/>
                </a:lnTo>
                <a:lnTo>
                  <a:pt x="6400604" y="898535"/>
                </a:lnTo>
                <a:lnTo>
                  <a:pt x="6399323" y="894444"/>
                </a:lnTo>
                <a:lnTo>
                  <a:pt x="6398208" y="920851"/>
                </a:lnTo>
                <a:lnTo>
                  <a:pt x="6401159" y="917117"/>
                </a:lnTo>
                <a:close/>
              </a:path>
              <a:path w="6787784" h="928390">
                <a:moveTo>
                  <a:pt x="6398208" y="920851"/>
                </a:moveTo>
                <a:lnTo>
                  <a:pt x="6399323" y="894444"/>
                </a:lnTo>
                <a:lnTo>
                  <a:pt x="6392238" y="889244"/>
                </a:lnTo>
                <a:lnTo>
                  <a:pt x="6383055" y="880841"/>
                </a:lnTo>
                <a:lnTo>
                  <a:pt x="6376333" y="872473"/>
                </a:lnTo>
                <a:lnTo>
                  <a:pt x="6385575" y="921684"/>
                </a:lnTo>
                <a:lnTo>
                  <a:pt x="6393125" y="922537"/>
                </a:lnTo>
                <a:lnTo>
                  <a:pt x="6398208" y="920851"/>
                </a:lnTo>
                <a:close/>
              </a:path>
              <a:path w="6787784" h="928390">
                <a:moveTo>
                  <a:pt x="6362548" y="850219"/>
                </a:moveTo>
                <a:lnTo>
                  <a:pt x="6354288" y="844907"/>
                </a:lnTo>
                <a:lnTo>
                  <a:pt x="6358050" y="908087"/>
                </a:lnTo>
                <a:lnTo>
                  <a:pt x="6361720" y="910395"/>
                </a:lnTo>
                <a:lnTo>
                  <a:pt x="6375219" y="917800"/>
                </a:lnTo>
                <a:lnTo>
                  <a:pt x="6370461" y="855667"/>
                </a:lnTo>
                <a:lnTo>
                  <a:pt x="6362548" y="850219"/>
                </a:lnTo>
                <a:close/>
              </a:path>
              <a:path w="6787784" h="928390">
                <a:moveTo>
                  <a:pt x="6354288" y="844907"/>
                </a:moveTo>
                <a:lnTo>
                  <a:pt x="6346185" y="840060"/>
                </a:lnTo>
                <a:lnTo>
                  <a:pt x="6348005" y="850444"/>
                </a:lnTo>
                <a:lnTo>
                  <a:pt x="6348082" y="852847"/>
                </a:lnTo>
                <a:lnTo>
                  <a:pt x="6348427" y="914538"/>
                </a:lnTo>
                <a:lnTo>
                  <a:pt x="6349723" y="908127"/>
                </a:lnTo>
                <a:lnTo>
                  <a:pt x="6358050" y="908087"/>
                </a:lnTo>
                <a:lnTo>
                  <a:pt x="6354288" y="844907"/>
                </a:lnTo>
                <a:close/>
              </a:path>
              <a:path w="6787784" h="928390">
                <a:moveTo>
                  <a:pt x="6348005" y="850444"/>
                </a:moveTo>
                <a:lnTo>
                  <a:pt x="6346185" y="840060"/>
                </a:lnTo>
                <a:lnTo>
                  <a:pt x="6338743" y="836009"/>
                </a:lnTo>
                <a:lnTo>
                  <a:pt x="6332465" y="833085"/>
                </a:lnTo>
                <a:lnTo>
                  <a:pt x="6327855" y="831618"/>
                </a:lnTo>
                <a:lnTo>
                  <a:pt x="6325654" y="834377"/>
                </a:lnTo>
                <a:lnTo>
                  <a:pt x="6329071" y="839264"/>
                </a:lnTo>
                <a:lnTo>
                  <a:pt x="6336171" y="846930"/>
                </a:lnTo>
                <a:lnTo>
                  <a:pt x="6342954" y="849724"/>
                </a:lnTo>
                <a:lnTo>
                  <a:pt x="6348005" y="850444"/>
                </a:lnTo>
                <a:close/>
              </a:path>
              <a:path w="6787784" h="928390">
                <a:moveTo>
                  <a:pt x="6333875" y="849442"/>
                </a:moveTo>
                <a:lnTo>
                  <a:pt x="6342954" y="849724"/>
                </a:lnTo>
                <a:lnTo>
                  <a:pt x="6336171" y="846930"/>
                </a:lnTo>
                <a:lnTo>
                  <a:pt x="6333768" y="844393"/>
                </a:lnTo>
                <a:lnTo>
                  <a:pt x="6327582" y="838951"/>
                </a:lnTo>
                <a:lnTo>
                  <a:pt x="6320252" y="849683"/>
                </a:lnTo>
                <a:lnTo>
                  <a:pt x="6333875" y="849442"/>
                </a:lnTo>
                <a:close/>
              </a:path>
              <a:path w="6787784" h="928390">
                <a:moveTo>
                  <a:pt x="6320252" y="849683"/>
                </a:moveTo>
                <a:lnTo>
                  <a:pt x="6327582" y="838951"/>
                </a:lnTo>
                <a:lnTo>
                  <a:pt x="6318592" y="833033"/>
                </a:lnTo>
                <a:lnTo>
                  <a:pt x="6307771" y="829054"/>
                </a:lnTo>
                <a:lnTo>
                  <a:pt x="6304777" y="839254"/>
                </a:lnTo>
                <a:lnTo>
                  <a:pt x="6302480" y="840005"/>
                </a:lnTo>
                <a:lnTo>
                  <a:pt x="6301568" y="850536"/>
                </a:lnTo>
                <a:lnTo>
                  <a:pt x="6320252" y="849683"/>
                </a:lnTo>
                <a:close/>
              </a:path>
              <a:path w="6787784" h="928390">
                <a:moveTo>
                  <a:pt x="6302480" y="840005"/>
                </a:moveTo>
                <a:lnTo>
                  <a:pt x="6298428" y="838353"/>
                </a:lnTo>
                <a:lnTo>
                  <a:pt x="6294571" y="835674"/>
                </a:lnTo>
                <a:lnTo>
                  <a:pt x="6288851" y="844766"/>
                </a:lnTo>
                <a:lnTo>
                  <a:pt x="6288666" y="849567"/>
                </a:lnTo>
                <a:lnTo>
                  <a:pt x="6290867" y="854634"/>
                </a:lnTo>
                <a:lnTo>
                  <a:pt x="6301568" y="850536"/>
                </a:lnTo>
                <a:lnTo>
                  <a:pt x="6302480" y="840005"/>
                </a:lnTo>
                <a:close/>
              </a:path>
              <a:path w="6787784" h="928390">
                <a:moveTo>
                  <a:pt x="6425672" y="81819"/>
                </a:moveTo>
                <a:lnTo>
                  <a:pt x="6421669" y="81278"/>
                </a:lnTo>
                <a:lnTo>
                  <a:pt x="6421864" y="86325"/>
                </a:lnTo>
                <a:lnTo>
                  <a:pt x="6425384" y="84750"/>
                </a:lnTo>
                <a:lnTo>
                  <a:pt x="6427972" y="83549"/>
                </a:lnTo>
                <a:lnTo>
                  <a:pt x="6425672" y="81819"/>
                </a:lnTo>
                <a:close/>
              </a:path>
              <a:path w="6787784" h="928390">
                <a:moveTo>
                  <a:pt x="6397814" y="89547"/>
                </a:moveTo>
                <a:lnTo>
                  <a:pt x="6401902" y="90126"/>
                </a:lnTo>
                <a:lnTo>
                  <a:pt x="6409324" y="91610"/>
                </a:lnTo>
                <a:lnTo>
                  <a:pt x="6421864" y="86325"/>
                </a:lnTo>
                <a:lnTo>
                  <a:pt x="6421669" y="81278"/>
                </a:lnTo>
                <a:lnTo>
                  <a:pt x="6416355" y="80946"/>
                </a:lnTo>
                <a:lnTo>
                  <a:pt x="6410170" y="80818"/>
                </a:lnTo>
                <a:lnTo>
                  <a:pt x="6403558" y="80888"/>
                </a:lnTo>
                <a:lnTo>
                  <a:pt x="6397814" y="89547"/>
                </a:lnTo>
                <a:close/>
              </a:path>
              <a:path w="6787784" h="928390">
                <a:moveTo>
                  <a:pt x="6397814" y="89547"/>
                </a:moveTo>
                <a:lnTo>
                  <a:pt x="6403558" y="80888"/>
                </a:lnTo>
                <a:lnTo>
                  <a:pt x="6397112" y="81145"/>
                </a:lnTo>
                <a:lnTo>
                  <a:pt x="6390661" y="88034"/>
                </a:lnTo>
                <a:lnTo>
                  <a:pt x="6390314" y="88268"/>
                </a:lnTo>
                <a:lnTo>
                  <a:pt x="6397814" y="89547"/>
                </a:lnTo>
                <a:close/>
              </a:path>
              <a:path w="6787784" h="928390">
                <a:moveTo>
                  <a:pt x="6374744" y="92187"/>
                </a:moveTo>
                <a:lnTo>
                  <a:pt x="6379437" y="93244"/>
                </a:lnTo>
                <a:lnTo>
                  <a:pt x="6379687" y="85168"/>
                </a:lnTo>
                <a:lnTo>
                  <a:pt x="6381686" y="83042"/>
                </a:lnTo>
                <a:lnTo>
                  <a:pt x="6387010" y="73873"/>
                </a:lnTo>
                <a:lnTo>
                  <a:pt x="6379357" y="78523"/>
                </a:lnTo>
                <a:lnTo>
                  <a:pt x="6374744" y="92187"/>
                </a:lnTo>
                <a:close/>
              </a:path>
              <a:path w="6787784" h="928390">
                <a:moveTo>
                  <a:pt x="6364469" y="84690"/>
                </a:moveTo>
                <a:lnTo>
                  <a:pt x="6365715" y="86108"/>
                </a:lnTo>
                <a:lnTo>
                  <a:pt x="6370269" y="89584"/>
                </a:lnTo>
                <a:lnTo>
                  <a:pt x="6374744" y="92187"/>
                </a:lnTo>
                <a:lnTo>
                  <a:pt x="6379357" y="78523"/>
                </a:lnTo>
                <a:lnTo>
                  <a:pt x="6372161" y="81689"/>
                </a:lnTo>
                <a:lnTo>
                  <a:pt x="6367285" y="83699"/>
                </a:lnTo>
                <a:lnTo>
                  <a:pt x="6364469" y="84690"/>
                </a:lnTo>
                <a:close/>
              </a:path>
              <a:path w="6787784" h="928390">
                <a:moveTo>
                  <a:pt x="6350088" y="14785"/>
                </a:moveTo>
                <a:lnTo>
                  <a:pt x="6334971" y="17891"/>
                </a:lnTo>
                <a:lnTo>
                  <a:pt x="6340785" y="76892"/>
                </a:lnTo>
                <a:lnTo>
                  <a:pt x="6348618" y="77149"/>
                </a:lnTo>
                <a:lnTo>
                  <a:pt x="6355186" y="79218"/>
                </a:lnTo>
                <a:lnTo>
                  <a:pt x="6362949" y="10923"/>
                </a:lnTo>
                <a:lnTo>
                  <a:pt x="6350088" y="14785"/>
                </a:lnTo>
                <a:close/>
              </a:path>
              <a:path w="6787784" h="928390">
                <a:moveTo>
                  <a:pt x="6333114" y="16283"/>
                </a:moveTo>
                <a:lnTo>
                  <a:pt x="6325404" y="15457"/>
                </a:lnTo>
                <a:lnTo>
                  <a:pt x="6328676" y="75841"/>
                </a:lnTo>
                <a:lnTo>
                  <a:pt x="6331391" y="79120"/>
                </a:lnTo>
                <a:lnTo>
                  <a:pt x="6340785" y="76892"/>
                </a:lnTo>
                <a:lnTo>
                  <a:pt x="6334971" y="17891"/>
                </a:lnTo>
                <a:lnTo>
                  <a:pt x="6333114" y="16283"/>
                </a:lnTo>
                <a:close/>
              </a:path>
              <a:path w="6787784" h="928390">
                <a:moveTo>
                  <a:pt x="6303938" y="27050"/>
                </a:moveTo>
                <a:lnTo>
                  <a:pt x="6308807" y="70430"/>
                </a:lnTo>
                <a:lnTo>
                  <a:pt x="6317984" y="71087"/>
                </a:lnTo>
                <a:lnTo>
                  <a:pt x="6325010" y="72952"/>
                </a:lnTo>
                <a:lnTo>
                  <a:pt x="6328676" y="75841"/>
                </a:lnTo>
                <a:lnTo>
                  <a:pt x="6325404" y="15457"/>
                </a:lnTo>
                <a:lnTo>
                  <a:pt x="6312825" y="15098"/>
                </a:lnTo>
                <a:lnTo>
                  <a:pt x="6303938" y="27050"/>
                </a:lnTo>
                <a:close/>
              </a:path>
              <a:path w="6787784" h="928390">
                <a:moveTo>
                  <a:pt x="6280025" y="23716"/>
                </a:moveTo>
                <a:lnTo>
                  <a:pt x="6288531" y="21687"/>
                </a:lnTo>
                <a:lnTo>
                  <a:pt x="6296635" y="21215"/>
                </a:lnTo>
                <a:lnTo>
                  <a:pt x="6302413" y="22828"/>
                </a:lnTo>
                <a:lnTo>
                  <a:pt x="6303938" y="27050"/>
                </a:lnTo>
                <a:lnTo>
                  <a:pt x="6312825" y="15098"/>
                </a:lnTo>
                <a:lnTo>
                  <a:pt x="6296208" y="15078"/>
                </a:lnTo>
                <a:lnTo>
                  <a:pt x="6280025" y="23716"/>
                </a:lnTo>
                <a:close/>
              </a:path>
              <a:path w="6787784" h="928390">
                <a:moveTo>
                  <a:pt x="6269517" y="30342"/>
                </a:moveTo>
                <a:lnTo>
                  <a:pt x="6273045" y="26777"/>
                </a:lnTo>
                <a:lnTo>
                  <a:pt x="6280025" y="23716"/>
                </a:lnTo>
                <a:lnTo>
                  <a:pt x="6296208" y="15078"/>
                </a:lnTo>
                <a:lnTo>
                  <a:pt x="6276384" y="15270"/>
                </a:lnTo>
                <a:lnTo>
                  <a:pt x="6273714" y="16523"/>
                </a:lnTo>
                <a:lnTo>
                  <a:pt x="6269517" y="30342"/>
                </a:lnTo>
                <a:close/>
              </a:path>
              <a:path w="6787784" h="928390">
                <a:moveTo>
                  <a:pt x="6267115" y="19684"/>
                </a:moveTo>
                <a:lnTo>
                  <a:pt x="6263575" y="21431"/>
                </a:lnTo>
                <a:lnTo>
                  <a:pt x="6265338" y="89652"/>
                </a:lnTo>
                <a:lnTo>
                  <a:pt x="6273092" y="89666"/>
                </a:lnTo>
                <a:lnTo>
                  <a:pt x="6269517" y="30342"/>
                </a:lnTo>
                <a:lnTo>
                  <a:pt x="6273714" y="16523"/>
                </a:lnTo>
                <a:lnTo>
                  <a:pt x="6267115" y="19684"/>
                </a:lnTo>
                <a:close/>
              </a:path>
              <a:path w="6787784" h="928390">
                <a:moveTo>
                  <a:pt x="6097999" y="27265"/>
                </a:moveTo>
                <a:lnTo>
                  <a:pt x="6093748" y="26866"/>
                </a:lnTo>
                <a:lnTo>
                  <a:pt x="6091172" y="25588"/>
                </a:lnTo>
                <a:lnTo>
                  <a:pt x="6088238" y="23213"/>
                </a:lnTo>
                <a:lnTo>
                  <a:pt x="6077274" y="25400"/>
                </a:lnTo>
                <a:lnTo>
                  <a:pt x="6073764" y="82558"/>
                </a:lnTo>
                <a:lnTo>
                  <a:pt x="6073985" y="88366"/>
                </a:lnTo>
                <a:lnTo>
                  <a:pt x="6080368" y="87579"/>
                </a:lnTo>
                <a:lnTo>
                  <a:pt x="6090986" y="86346"/>
                </a:lnTo>
                <a:lnTo>
                  <a:pt x="6100570" y="84955"/>
                </a:lnTo>
                <a:lnTo>
                  <a:pt x="6097999" y="27265"/>
                </a:lnTo>
                <a:close/>
              </a:path>
              <a:path w="6787784" h="928390">
                <a:moveTo>
                  <a:pt x="6064036" y="8485"/>
                </a:moveTo>
                <a:lnTo>
                  <a:pt x="6057729" y="73636"/>
                </a:lnTo>
                <a:lnTo>
                  <a:pt x="6065599" y="73880"/>
                </a:lnTo>
                <a:lnTo>
                  <a:pt x="6070956" y="77292"/>
                </a:lnTo>
                <a:lnTo>
                  <a:pt x="6073764" y="82558"/>
                </a:lnTo>
                <a:lnTo>
                  <a:pt x="6077274" y="25400"/>
                </a:lnTo>
                <a:lnTo>
                  <a:pt x="6064290" y="21824"/>
                </a:lnTo>
                <a:lnTo>
                  <a:pt x="6064036" y="8485"/>
                </a:lnTo>
                <a:close/>
              </a:path>
              <a:path w="6787784" h="928390">
                <a:moveTo>
                  <a:pt x="6064036" y="8485"/>
                </a:moveTo>
                <a:lnTo>
                  <a:pt x="6057078" y="8091"/>
                </a:lnTo>
                <a:lnTo>
                  <a:pt x="6050395" y="7967"/>
                </a:lnTo>
                <a:lnTo>
                  <a:pt x="6044302" y="8144"/>
                </a:lnTo>
                <a:lnTo>
                  <a:pt x="6039112" y="8654"/>
                </a:lnTo>
                <a:lnTo>
                  <a:pt x="6035140" y="9531"/>
                </a:lnTo>
                <a:lnTo>
                  <a:pt x="6032104" y="12511"/>
                </a:lnTo>
                <a:lnTo>
                  <a:pt x="6031564" y="16244"/>
                </a:lnTo>
                <a:lnTo>
                  <a:pt x="6032305" y="79919"/>
                </a:lnTo>
                <a:lnTo>
                  <a:pt x="6037064" y="73546"/>
                </a:lnTo>
                <a:lnTo>
                  <a:pt x="6040158" y="71720"/>
                </a:lnTo>
                <a:lnTo>
                  <a:pt x="6047386" y="77872"/>
                </a:lnTo>
                <a:lnTo>
                  <a:pt x="6057729" y="73636"/>
                </a:lnTo>
                <a:lnTo>
                  <a:pt x="6064036" y="8485"/>
                </a:lnTo>
                <a:close/>
              </a:path>
              <a:path w="6787784" h="928390">
                <a:moveTo>
                  <a:pt x="6038728" y="75349"/>
                </a:moveTo>
                <a:lnTo>
                  <a:pt x="6029910" y="85341"/>
                </a:lnTo>
                <a:lnTo>
                  <a:pt x="6030180" y="97942"/>
                </a:lnTo>
                <a:lnTo>
                  <a:pt x="6035724" y="86848"/>
                </a:lnTo>
                <a:lnTo>
                  <a:pt x="6047386" y="77872"/>
                </a:lnTo>
                <a:lnTo>
                  <a:pt x="6040158" y="71720"/>
                </a:lnTo>
                <a:lnTo>
                  <a:pt x="6038728" y="75349"/>
                </a:lnTo>
                <a:close/>
              </a:path>
              <a:path w="6787784" h="928390">
                <a:moveTo>
                  <a:pt x="5999694" y="89337"/>
                </a:moveTo>
                <a:lnTo>
                  <a:pt x="5998626" y="96062"/>
                </a:lnTo>
                <a:lnTo>
                  <a:pt x="6006339" y="97044"/>
                </a:lnTo>
                <a:lnTo>
                  <a:pt x="6014505" y="97712"/>
                </a:lnTo>
                <a:lnTo>
                  <a:pt x="6022620" y="98025"/>
                </a:lnTo>
                <a:lnTo>
                  <a:pt x="6030180" y="97942"/>
                </a:lnTo>
                <a:lnTo>
                  <a:pt x="6029910" y="85341"/>
                </a:lnTo>
                <a:lnTo>
                  <a:pt x="6025437" y="81412"/>
                </a:lnTo>
                <a:lnTo>
                  <a:pt x="6021507" y="84181"/>
                </a:lnTo>
                <a:lnTo>
                  <a:pt x="6013676" y="87716"/>
                </a:lnTo>
                <a:lnTo>
                  <a:pt x="6001249" y="92026"/>
                </a:lnTo>
                <a:lnTo>
                  <a:pt x="5999694" y="89337"/>
                </a:lnTo>
                <a:close/>
              </a:path>
              <a:path w="6787784" h="928390">
                <a:moveTo>
                  <a:pt x="5999661" y="85652"/>
                </a:moveTo>
                <a:lnTo>
                  <a:pt x="6000736" y="84251"/>
                </a:lnTo>
                <a:lnTo>
                  <a:pt x="5991868" y="94806"/>
                </a:lnTo>
                <a:lnTo>
                  <a:pt x="5998626" y="96062"/>
                </a:lnTo>
                <a:lnTo>
                  <a:pt x="5999694" y="89337"/>
                </a:lnTo>
                <a:lnTo>
                  <a:pt x="5999661" y="85652"/>
                </a:lnTo>
                <a:close/>
              </a:path>
              <a:path w="6787784" h="928390">
                <a:moveTo>
                  <a:pt x="6092855" y="23967"/>
                </a:moveTo>
                <a:lnTo>
                  <a:pt x="6096878" y="22475"/>
                </a:lnTo>
                <a:lnTo>
                  <a:pt x="6101324" y="21586"/>
                </a:lnTo>
                <a:lnTo>
                  <a:pt x="6104272" y="21772"/>
                </a:lnTo>
                <a:lnTo>
                  <a:pt x="6103803" y="23507"/>
                </a:lnTo>
                <a:lnTo>
                  <a:pt x="6097999" y="27265"/>
                </a:lnTo>
                <a:lnTo>
                  <a:pt x="6100570" y="84955"/>
                </a:lnTo>
                <a:lnTo>
                  <a:pt x="6107468" y="83243"/>
                </a:lnTo>
                <a:lnTo>
                  <a:pt x="6106686" y="12461"/>
                </a:lnTo>
                <a:lnTo>
                  <a:pt x="6097827" y="17991"/>
                </a:lnTo>
                <a:lnTo>
                  <a:pt x="6092855" y="23967"/>
                </a:lnTo>
                <a:close/>
              </a:path>
              <a:path w="6787784" h="928390">
                <a:moveTo>
                  <a:pt x="6097827" y="17991"/>
                </a:moveTo>
                <a:lnTo>
                  <a:pt x="6088238" y="23213"/>
                </a:lnTo>
                <a:lnTo>
                  <a:pt x="6091172" y="25588"/>
                </a:lnTo>
                <a:lnTo>
                  <a:pt x="6092855" y="23967"/>
                </a:lnTo>
                <a:lnTo>
                  <a:pt x="6097827" y="17991"/>
                </a:lnTo>
                <a:close/>
              </a:path>
              <a:path w="6787784" h="928390">
                <a:moveTo>
                  <a:pt x="6139206" y="12580"/>
                </a:moveTo>
                <a:lnTo>
                  <a:pt x="6126631" y="14161"/>
                </a:lnTo>
                <a:lnTo>
                  <a:pt x="6130344" y="60396"/>
                </a:lnTo>
                <a:lnTo>
                  <a:pt x="6133752" y="58137"/>
                </a:lnTo>
                <a:lnTo>
                  <a:pt x="6136509" y="56443"/>
                </a:lnTo>
                <a:lnTo>
                  <a:pt x="6139038" y="55513"/>
                </a:lnTo>
                <a:lnTo>
                  <a:pt x="6139356" y="81613"/>
                </a:lnTo>
                <a:lnTo>
                  <a:pt x="6153307" y="10191"/>
                </a:lnTo>
                <a:lnTo>
                  <a:pt x="6139206" y="12580"/>
                </a:lnTo>
                <a:close/>
              </a:path>
              <a:path w="6787784" h="928390">
                <a:moveTo>
                  <a:pt x="6126631" y="14161"/>
                </a:moveTo>
                <a:lnTo>
                  <a:pt x="6117505" y="13617"/>
                </a:lnTo>
                <a:lnTo>
                  <a:pt x="6118806" y="68655"/>
                </a:lnTo>
                <a:lnTo>
                  <a:pt x="6122612" y="65845"/>
                </a:lnTo>
                <a:lnTo>
                  <a:pt x="6126544" y="63029"/>
                </a:lnTo>
                <a:lnTo>
                  <a:pt x="6130344" y="60396"/>
                </a:lnTo>
                <a:lnTo>
                  <a:pt x="6126631" y="14161"/>
                </a:lnTo>
                <a:close/>
              </a:path>
              <a:path w="6787784" h="928390">
                <a:moveTo>
                  <a:pt x="6110016" y="76011"/>
                </a:moveTo>
                <a:lnTo>
                  <a:pt x="6112606" y="73491"/>
                </a:lnTo>
                <a:lnTo>
                  <a:pt x="6115384" y="71267"/>
                </a:lnTo>
                <a:lnTo>
                  <a:pt x="6118806" y="68655"/>
                </a:lnTo>
                <a:lnTo>
                  <a:pt x="6117505" y="13617"/>
                </a:lnTo>
                <a:lnTo>
                  <a:pt x="6113754" y="9632"/>
                </a:lnTo>
                <a:lnTo>
                  <a:pt x="6110016" y="76011"/>
                </a:lnTo>
                <a:close/>
              </a:path>
              <a:path w="6787784" h="928390">
                <a:moveTo>
                  <a:pt x="6110016" y="76011"/>
                </a:moveTo>
                <a:lnTo>
                  <a:pt x="6113754" y="9632"/>
                </a:lnTo>
                <a:lnTo>
                  <a:pt x="6108144" y="87257"/>
                </a:lnTo>
                <a:lnTo>
                  <a:pt x="6109071" y="92850"/>
                </a:lnTo>
                <a:lnTo>
                  <a:pt x="6109556" y="93145"/>
                </a:lnTo>
                <a:lnTo>
                  <a:pt x="6110488" y="89953"/>
                </a:lnTo>
                <a:lnTo>
                  <a:pt x="6113107" y="74692"/>
                </a:lnTo>
                <a:lnTo>
                  <a:pt x="6110016" y="76011"/>
                </a:lnTo>
                <a:close/>
              </a:path>
              <a:path w="6787784" h="928390">
                <a:moveTo>
                  <a:pt x="6113754" y="9632"/>
                </a:moveTo>
                <a:lnTo>
                  <a:pt x="6106686" y="12461"/>
                </a:lnTo>
                <a:lnTo>
                  <a:pt x="6107468" y="83243"/>
                </a:lnTo>
                <a:lnTo>
                  <a:pt x="6108144" y="87257"/>
                </a:lnTo>
                <a:lnTo>
                  <a:pt x="6113754" y="9632"/>
                </a:lnTo>
                <a:close/>
              </a:path>
              <a:path w="6787784" h="928390">
                <a:moveTo>
                  <a:pt x="6160743" y="21758"/>
                </a:moveTo>
                <a:lnTo>
                  <a:pt x="6162259" y="20840"/>
                </a:lnTo>
                <a:lnTo>
                  <a:pt x="6174630" y="16334"/>
                </a:lnTo>
                <a:lnTo>
                  <a:pt x="6186331" y="12582"/>
                </a:lnTo>
                <a:lnTo>
                  <a:pt x="6185516" y="11335"/>
                </a:lnTo>
                <a:lnTo>
                  <a:pt x="6178387" y="8252"/>
                </a:lnTo>
                <a:lnTo>
                  <a:pt x="6167009" y="8309"/>
                </a:lnTo>
                <a:lnTo>
                  <a:pt x="6160743" y="21758"/>
                </a:lnTo>
                <a:close/>
              </a:path>
              <a:path w="6787784" h="928390">
                <a:moveTo>
                  <a:pt x="6157746" y="25301"/>
                </a:moveTo>
                <a:lnTo>
                  <a:pt x="6160743" y="21758"/>
                </a:lnTo>
                <a:lnTo>
                  <a:pt x="6167009" y="8309"/>
                </a:lnTo>
                <a:lnTo>
                  <a:pt x="6153307" y="10191"/>
                </a:lnTo>
                <a:lnTo>
                  <a:pt x="6156847" y="68389"/>
                </a:lnTo>
                <a:lnTo>
                  <a:pt x="6161839" y="66713"/>
                </a:lnTo>
                <a:lnTo>
                  <a:pt x="6163433" y="25191"/>
                </a:lnTo>
                <a:lnTo>
                  <a:pt x="6157746" y="25301"/>
                </a:lnTo>
                <a:close/>
              </a:path>
              <a:path w="6787784" h="928390">
                <a:moveTo>
                  <a:pt x="6153307" y="10191"/>
                </a:moveTo>
                <a:lnTo>
                  <a:pt x="6139356" y="81613"/>
                </a:lnTo>
                <a:lnTo>
                  <a:pt x="6143567" y="81653"/>
                </a:lnTo>
                <a:lnTo>
                  <a:pt x="6145195" y="74585"/>
                </a:lnTo>
                <a:lnTo>
                  <a:pt x="6147886" y="72496"/>
                </a:lnTo>
                <a:lnTo>
                  <a:pt x="6151983" y="70373"/>
                </a:lnTo>
                <a:lnTo>
                  <a:pt x="6156847" y="68389"/>
                </a:lnTo>
                <a:lnTo>
                  <a:pt x="6153307" y="10191"/>
                </a:lnTo>
                <a:close/>
              </a:path>
              <a:path w="6787784" h="928390">
                <a:moveTo>
                  <a:pt x="6136529" y="78523"/>
                </a:moveTo>
                <a:lnTo>
                  <a:pt x="6139356" y="81613"/>
                </a:lnTo>
                <a:lnTo>
                  <a:pt x="6139038" y="55513"/>
                </a:lnTo>
                <a:lnTo>
                  <a:pt x="6135859" y="59129"/>
                </a:lnTo>
                <a:lnTo>
                  <a:pt x="6131482" y="63119"/>
                </a:lnTo>
                <a:lnTo>
                  <a:pt x="6124889" y="77559"/>
                </a:lnTo>
                <a:lnTo>
                  <a:pt x="6136529" y="78523"/>
                </a:lnTo>
                <a:close/>
              </a:path>
              <a:path w="6787784" h="928390">
                <a:moveTo>
                  <a:pt x="6110488" y="89953"/>
                </a:moveTo>
                <a:lnTo>
                  <a:pt x="6112760" y="85085"/>
                </a:lnTo>
                <a:lnTo>
                  <a:pt x="6117263" y="80350"/>
                </a:lnTo>
                <a:lnTo>
                  <a:pt x="6124889" y="77559"/>
                </a:lnTo>
                <a:lnTo>
                  <a:pt x="6131482" y="63119"/>
                </a:lnTo>
                <a:lnTo>
                  <a:pt x="6123947" y="68007"/>
                </a:lnTo>
                <a:lnTo>
                  <a:pt x="6117429" y="72115"/>
                </a:lnTo>
                <a:lnTo>
                  <a:pt x="6113107" y="74692"/>
                </a:lnTo>
                <a:lnTo>
                  <a:pt x="6110488" y="89953"/>
                </a:lnTo>
                <a:close/>
              </a:path>
              <a:path w="6787784" h="928390">
                <a:moveTo>
                  <a:pt x="6172708" y="23181"/>
                </a:moveTo>
                <a:lnTo>
                  <a:pt x="6163433" y="25191"/>
                </a:lnTo>
                <a:lnTo>
                  <a:pt x="6166319" y="65516"/>
                </a:lnTo>
                <a:lnTo>
                  <a:pt x="6169647" y="64971"/>
                </a:lnTo>
                <a:lnTo>
                  <a:pt x="6170293" y="66518"/>
                </a:lnTo>
                <a:lnTo>
                  <a:pt x="6174976" y="72560"/>
                </a:lnTo>
                <a:lnTo>
                  <a:pt x="6180480" y="21022"/>
                </a:lnTo>
                <a:lnTo>
                  <a:pt x="6172708" y="23181"/>
                </a:lnTo>
                <a:close/>
              </a:path>
              <a:path w="6787784" h="928390">
                <a:moveTo>
                  <a:pt x="6180814" y="74262"/>
                </a:moveTo>
                <a:lnTo>
                  <a:pt x="6182354" y="83833"/>
                </a:lnTo>
                <a:lnTo>
                  <a:pt x="6186623" y="83517"/>
                </a:lnTo>
                <a:lnTo>
                  <a:pt x="6191708" y="93769"/>
                </a:lnTo>
                <a:lnTo>
                  <a:pt x="6198239" y="81638"/>
                </a:lnTo>
                <a:lnTo>
                  <a:pt x="6199168" y="76996"/>
                </a:lnTo>
                <a:lnTo>
                  <a:pt x="6202268" y="73485"/>
                </a:lnTo>
                <a:lnTo>
                  <a:pt x="6200854" y="28478"/>
                </a:lnTo>
                <a:lnTo>
                  <a:pt x="6193738" y="25974"/>
                </a:lnTo>
                <a:lnTo>
                  <a:pt x="6186970" y="23020"/>
                </a:lnTo>
                <a:lnTo>
                  <a:pt x="6184496" y="71337"/>
                </a:lnTo>
                <a:lnTo>
                  <a:pt x="6180814" y="74262"/>
                </a:lnTo>
                <a:close/>
              </a:path>
              <a:path w="6787784" h="928390">
                <a:moveTo>
                  <a:pt x="6183651" y="69938"/>
                </a:moveTo>
                <a:lnTo>
                  <a:pt x="6184496" y="71337"/>
                </a:lnTo>
                <a:lnTo>
                  <a:pt x="6186970" y="23020"/>
                </a:lnTo>
                <a:lnTo>
                  <a:pt x="6182087" y="20381"/>
                </a:lnTo>
                <a:lnTo>
                  <a:pt x="6180480" y="21022"/>
                </a:lnTo>
                <a:lnTo>
                  <a:pt x="6180058" y="70889"/>
                </a:lnTo>
                <a:lnTo>
                  <a:pt x="6183651" y="69938"/>
                </a:lnTo>
                <a:close/>
              </a:path>
              <a:path w="6787784" h="928390">
                <a:moveTo>
                  <a:pt x="6149090" y="80692"/>
                </a:moveTo>
                <a:lnTo>
                  <a:pt x="6155460" y="79015"/>
                </a:lnTo>
                <a:lnTo>
                  <a:pt x="6162210" y="76909"/>
                </a:lnTo>
                <a:lnTo>
                  <a:pt x="6168870" y="74662"/>
                </a:lnTo>
                <a:lnTo>
                  <a:pt x="6174976" y="72560"/>
                </a:lnTo>
                <a:lnTo>
                  <a:pt x="6170293" y="66518"/>
                </a:lnTo>
                <a:lnTo>
                  <a:pt x="6166332" y="68953"/>
                </a:lnTo>
                <a:lnTo>
                  <a:pt x="6158662" y="72722"/>
                </a:lnTo>
                <a:lnTo>
                  <a:pt x="6149090" y="80692"/>
                </a:lnTo>
                <a:close/>
              </a:path>
              <a:path w="6787784" h="928390">
                <a:moveTo>
                  <a:pt x="6146645" y="77999"/>
                </a:moveTo>
                <a:lnTo>
                  <a:pt x="6145195" y="74585"/>
                </a:lnTo>
                <a:lnTo>
                  <a:pt x="6143567" y="81653"/>
                </a:lnTo>
                <a:lnTo>
                  <a:pt x="6149090" y="80692"/>
                </a:lnTo>
                <a:lnTo>
                  <a:pt x="6158662" y="72722"/>
                </a:lnTo>
                <a:lnTo>
                  <a:pt x="6146645" y="77999"/>
                </a:lnTo>
                <a:close/>
              </a:path>
              <a:path w="6787784" h="928390">
                <a:moveTo>
                  <a:pt x="6173773" y="79053"/>
                </a:moveTo>
                <a:lnTo>
                  <a:pt x="6162905" y="85996"/>
                </a:lnTo>
                <a:lnTo>
                  <a:pt x="6168897" y="94686"/>
                </a:lnTo>
                <a:lnTo>
                  <a:pt x="6173118" y="87110"/>
                </a:lnTo>
                <a:lnTo>
                  <a:pt x="6182354" y="83833"/>
                </a:lnTo>
                <a:lnTo>
                  <a:pt x="6180814" y="74262"/>
                </a:lnTo>
                <a:lnTo>
                  <a:pt x="6173773" y="79053"/>
                </a:lnTo>
                <a:close/>
              </a:path>
              <a:path w="6787784" h="928390">
                <a:moveTo>
                  <a:pt x="6162905" y="85996"/>
                </a:moveTo>
                <a:lnTo>
                  <a:pt x="6159016" y="90510"/>
                </a:lnTo>
                <a:lnTo>
                  <a:pt x="6161557" y="93328"/>
                </a:lnTo>
                <a:lnTo>
                  <a:pt x="6168897" y="94686"/>
                </a:lnTo>
                <a:lnTo>
                  <a:pt x="6162905" y="85996"/>
                </a:lnTo>
                <a:close/>
              </a:path>
              <a:path w="6787784" h="928390">
                <a:moveTo>
                  <a:pt x="6065604" y="82587"/>
                </a:moveTo>
                <a:lnTo>
                  <a:pt x="6069511" y="79133"/>
                </a:lnTo>
                <a:lnTo>
                  <a:pt x="6068216" y="76542"/>
                </a:lnTo>
                <a:lnTo>
                  <a:pt x="6064615" y="76856"/>
                </a:lnTo>
                <a:lnTo>
                  <a:pt x="6060112" y="77877"/>
                </a:lnTo>
                <a:lnTo>
                  <a:pt x="6058994" y="83491"/>
                </a:lnTo>
                <a:lnTo>
                  <a:pt x="6065604" y="82587"/>
                </a:lnTo>
                <a:close/>
              </a:path>
              <a:path w="6787784" h="928390">
                <a:moveTo>
                  <a:pt x="6055509" y="79331"/>
                </a:moveTo>
                <a:lnTo>
                  <a:pt x="6051605" y="80944"/>
                </a:lnTo>
                <a:lnTo>
                  <a:pt x="6052095" y="83988"/>
                </a:lnTo>
                <a:lnTo>
                  <a:pt x="6058994" y="83491"/>
                </a:lnTo>
                <a:lnTo>
                  <a:pt x="6060112" y="77877"/>
                </a:lnTo>
                <a:lnTo>
                  <a:pt x="6055509" y="79331"/>
                </a:lnTo>
                <a:close/>
              </a:path>
              <a:path w="6787784" h="928390">
                <a:moveTo>
                  <a:pt x="6327768" y="79573"/>
                </a:moveTo>
                <a:lnTo>
                  <a:pt x="6321074" y="83964"/>
                </a:lnTo>
                <a:lnTo>
                  <a:pt x="6331391" y="79120"/>
                </a:lnTo>
                <a:lnTo>
                  <a:pt x="6328676" y="75841"/>
                </a:lnTo>
                <a:lnTo>
                  <a:pt x="6327768" y="79573"/>
                </a:lnTo>
                <a:close/>
              </a:path>
              <a:path w="6787784" h="928390">
                <a:moveTo>
                  <a:pt x="6273092" y="89666"/>
                </a:moveTo>
                <a:lnTo>
                  <a:pt x="6274849" y="83538"/>
                </a:lnTo>
                <a:lnTo>
                  <a:pt x="6280503" y="77535"/>
                </a:lnTo>
                <a:lnTo>
                  <a:pt x="6288855" y="73471"/>
                </a:lnTo>
                <a:lnTo>
                  <a:pt x="6298694" y="71164"/>
                </a:lnTo>
                <a:lnTo>
                  <a:pt x="6308807" y="70430"/>
                </a:lnTo>
                <a:lnTo>
                  <a:pt x="6303938" y="27050"/>
                </a:lnTo>
                <a:lnTo>
                  <a:pt x="6299282" y="34410"/>
                </a:lnTo>
                <a:lnTo>
                  <a:pt x="6295147" y="42593"/>
                </a:lnTo>
                <a:lnTo>
                  <a:pt x="6285640" y="44629"/>
                </a:lnTo>
                <a:lnTo>
                  <a:pt x="6275691" y="40369"/>
                </a:lnTo>
                <a:lnTo>
                  <a:pt x="6273092" y="89666"/>
                </a:lnTo>
                <a:close/>
              </a:path>
              <a:path w="6787784" h="928390">
                <a:moveTo>
                  <a:pt x="6270006" y="32705"/>
                </a:moveTo>
                <a:lnTo>
                  <a:pt x="6269517" y="30342"/>
                </a:lnTo>
                <a:lnTo>
                  <a:pt x="6273092" y="89666"/>
                </a:lnTo>
                <a:lnTo>
                  <a:pt x="6275691" y="40369"/>
                </a:lnTo>
                <a:lnTo>
                  <a:pt x="6270006" y="32705"/>
                </a:lnTo>
                <a:close/>
              </a:path>
              <a:path w="6787784" h="928390">
                <a:moveTo>
                  <a:pt x="6268019" y="16623"/>
                </a:moveTo>
                <a:lnTo>
                  <a:pt x="6267460" y="12478"/>
                </a:lnTo>
                <a:lnTo>
                  <a:pt x="6263965" y="10808"/>
                </a:lnTo>
                <a:lnTo>
                  <a:pt x="6260552" y="88101"/>
                </a:lnTo>
                <a:lnTo>
                  <a:pt x="6265338" y="89652"/>
                </a:lnTo>
                <a:lnTo>
                  <a:pt x="6263575" y="21431"/>
                </a:lnTo>
                <a:lnTo>
                  <a:pt x="6264528" y="20376"/>
                </a:lnTo>
                <a:lnTo>
                  <a:pt x="6268019" y="16623"/>
                </a:lnTo>
                <a:close/>
              </a:path>
              <a:path w="6787784" h="928390">
                <a:moveTo>
                  <a:pt x="5839760" y="77343"/>
                </a:moveTo>
                <a:lnTo>
                  <a:pt x="5842459" y="74300"/>
                </a:lnTo>
                <a:lnTo>
                  <a:pt x="5846257" y="71303"/>
                </a:lnTo>
                <a:lnTo>
                  <a:pt x="5847608" y="72209"/>
                </a:lnTo>
                <a:lnTo>
                  <a:pt x="5847147" y="75550"/>
                </a:lnTo>
                <a:lnTo>
                  <a:pt x="5845503" y="79855"/>
                </a:lnTo>
                <a:lnTo>
                  <a:pt x="5843311" y="83656"/>
                </a:lnTo>
                <a:lnTo>
                  <a:pt x="5845965" y="90252"/>
                </a:lnTo>
                <a:lnTo>
                  <a:pt x="5855133" y="85078"/>
                </a:lnTo>
                <a:lnTo>
                  <a:pt x="5850754" y="32246"/>
                </a:lnTo>
                <a:lnTo>
                  <a:pt x="5844353" y="39472"/>
                </a:lnTo>
                <a:lnTo>
                  <a:pt x="5839760" y="77343"/>
                </a:lnTo>
                <a:close/>
              </a:path>
              <a:path w="6787784" h="928390">
                <a:moveTo>
                  <a:pt x="5839760" y="77343"/>
                </a:moveTo>
                <a:lnTo>
                  <a:pt x="5844353" y="39472"/>
                </a:lnTo>
                <a:lnTo>
                  <a:pt x="5839695" y="44626"/>
                </a:lnTo>
                <a:lnTo>
                  <a:pt x="5837751" y="46516"/>
                </a:lnTo>
                <a:lnTo>
                  <a:pt x="5839760" y="77343"/>
                </a:lnTo>
                <a:close/>
              </a:path>
              <a:path w="6787784" h="928390">
                <a:moveTo>
                  <a:pt x="5884864" y="25119"/>
                </a:moveTo>
                <a:lnTo>
                  <a:pt x="5870140" y="24905"/>
                </a:lnTo>
                <a:lnTo>
                  <a:pt x="5865318" y="9414"/>
                </a:lnTo>
                <a:lnTo>
                  <a:pt x="5859752" y="12602"/>
                </a:lnTo>
                <a:lnTo>
                  <a:pt x="5854506" y="16276"/>
                </a:lnTo>
                <a:lnTo>
                  <a:pt x="5850087" y="20160"/>
                </a:lnTo>
                <a:lnTo>
                  <a:pt x="5846997" y="23977"/>
                </a:lnTo>
                <a:lnTo>
                  <a:pt x="5850754" y="32246"/>
                </a:lnTo>
                <a:lnTo>
                  <a:pt x="5855133" y="85078"/>
                </a:lnTo>
                <a:lnTo>
                  <a:pt x="5862097" y="80850"/>
                </a:lnTo>
                <a:lnTo>
                  <a:pt x="5871314" y="75823"/>
                </a:lnTo>
                <a:lnTo>
                  <a:pt x="5884864" y="25119"/>
                </a:lnTo>
                <a:close/>
              </a:path>
              <a:path w="6787784" h="928390">
                <a:moveTo>
                  <a:pt x="5846997" y="23977"/>
                </a:moveTo>
                <a:lnTo>
                  <a:pt x="5845742" y="27448"/>
                </a:lnTo>
                <a:lnTo>
                  <a:pt x="5846826" y="30297"/>
                </a:lnTo>
                <a:lnTo>
                  <a:pt x="5850754" y="32246"/>
                </a:lnTo>
                <a:lnTo>
                  <a:pt x="5846997" y="23977"/>
                </a:lnTo>
                <a:close/>
              </a:path>
              <a:path w="6787784" h="928390">
                <a:moveTo>
                  <a:pt x="5952475" y="16423"/>
                </a:moveTo>
                <a:lnTo>
                  <a:pt x="5953028" y="17648"/>
                </a:lnTo>
                <a:lnTo>
                  <a:pt x="5955856" y="51327"/>
                </a:lnTo>
                <a:lnTo>
                  <a:pt x="5964634" y="52476"/>
                </a:lnTo>
                <a:lnTo>
                  <a:pt x="5971309" y="72447"/>
                </a:lnTo>
                <a:lnTo>
                  <a:pt x="5978965" y="71942"/>
                </a:lnTo>
                <a:lnTo>
                  <a:pt x="5972697" y="7994"/>
                </a:lnTo>
                <a:lnTo>
                  <a:pt x="5963538" y="7534"/>
                </a:lnTo>
                <a:lnTo>
                  <a:pt x="5954997" y="8364"/>
                </a:lnTo>
                <a:lnTo>
                  <a:pt x="5952475" y="16423"/>
                </a:lnTo>
                <a:close/>
              </a:path>
              <a:path w="6787784" h="928390">
                <a:moveTo>
                  <a:pt x="5948831" y="10206"/>
                </a:moveTo>
                <a:lnTo>
                  <a:pt x="5943209" y="12383"/>
                </a:lnTo>
                <a:lnTo>
                  <a:pt x="5943488" y="16207"/>
                </a:lnTo>
                <a:lnTo>
                  <a:pt x="5948020" y="16144"/>
                </a:lnTo>
                <a:lnTo>
                  <a:pt x="5952475" y="16423"/>
                </a:lnTo>
                <a:lnTo>
                  <a:pt x="5954997" y="8364"/>
                </a:lnTo>
                <a:lnTo>
                  <a:pt x="5948831" y="10206"/>
                </a:lnTo>
                <a:close/>
              </a:path>
              <a:path w="6787784" h="928390">
                <a:moveTo>
                  <a:pt x="5940912" y="16699"/>
                </a:moveTo>
                <a:lnTo>
                  <a:pt x="5943488" y="16207"/>
                </a:lnTo>
                <a:lnTo>
                  <a:pt x="5943209" y="12383"/>
                </a:lnTo>
                <a:lnTo>
                  <a:pt x="5936303" y="14219"/>
                </a:lnTo>
                <a:lnTo>
                  <a:pt x="5939058" y="53829"/>
                </a:lnTo>
                <a:lnTo>
                  <a:pt x="5948511" y="50469"/>
                </a:lnTo>
                <a:lnTo>
                  <a:pt x="5942325" y="17710"/>
                </a:lnTo>
                <a:lnTo>
                  <a:pt x="5940912" y="16699"/>
                </a:lnTo>
                <a:close/>
              </a:path>
              <a:path w="6787784" h="928390">
                <a:moveTo>
                  <a:pt x="5935522" y="58134"/>
                </a:moveTo>
                <a:lnTo>
                  <a:pt x="5939058" y="53829"/>
                </a:lnTo>
                <a:lnTo>
                  <a:pt x="5936303" y="14219"/>
                </a:lnTo>
                <a:lnTo>
                  <a:pt x="5929873" y="78073"/>
                </a:lnTo>
                <a:lnTo>
                  <a:pt x="5935468" y="85992"/>
                </a:lnTo>
                <a:lnTo>
                  <a:pt x="5939786" y="87844"/>
                </a:lnTo>
                <a:lnTo>
                  <a:pt x="5936627" y="62405"/>
                </a:lnTo>
                <a:lnTo>
                  <a:pt x="5935522" y="58134"/>
                </a:lnTo>
                <a:close/>
              </a:path>
              <a:path w="6787784" h="928390">
                <a:moveTo>
                  <a:pt x="5912538" y="72961"/>
                </a:moveTo>
                <a:lnTo>
                  <a:pt x="5921037" y="71651"/>
                </a:lnTo>
                <a:lnTo>
                  <a:pt x="5927628" y="73728"/>
                </a:lnTo>
                <a:lnTo>
                  <a:pt x="5929873" y="78073"/>
                </a:lnTo>
                <a:lnTo>
                  <a:pt x="5936303" y="14219"/>
                </a:lnTo>
                <a:lnTo>
                  <a:pt x="5926283" y="15035"/>
                </a:lnTo>
                <a:lnTo>
                  <a:pt x="5912538" y="72961"/>
                </a:lnTo>
                <a:close/>
              </a:path>
              <a:path w="6787784" h="928390">
                <a:moveTo>
                  <a:pt x="5912538" y="72961"/>
                </a:moveTo>
                <a:lnTo>
                  <a:pt x="5926283" y="15035"/>
                </a:lnTo>
                <a:lnTo>
                  <a:pt x="5911320" y="14155"/>
                </a:lnTo>
                <a:lnTo>
                  <a:pt x="5910789" y="13194"/>
                </a:lnTo>
                <a:lnTo>
                  <a:pt x="5907160" y="9087"/>
                </a:lnTo>
                <a:lnTo>
                  <a:pt x="5904567" y="78775"/>
                </a:lnTo>
                <a:lnTo>
                  <a:pt x="5912538" y="72961"/>
                </a:lnTo>
                <a:close/>
              </a:path>
              <a:path w="6787784" h="928390">
                <a:moveTo>
                  <a:pt x="5891207" y="76624"/>
                </a:moveTo>
                <a:lnTo>
                  <a:pt x="5892445" y="91155"/>
                </a:lnTo>
                <a:lnTo>
                  <a:pt x="5896123" y="88501"/>
                </a:lnTo>
                <a:lnTo>
                  <a:pt x="5901407" y="84030"/>
                </a:lnTo>
                <a:lnTo>
                  <a:pt x="5904567" y="78775"/>
                </a:lnTo>
                <a:lnTo>
                  <a:pt x="5907160" y="9087"/>
                </a:lnTo>
                <a:lnTo>
                  <a:pt x="5904193" y="10694"/>
                </a:lnTo>
                <a:lnTo>
                  <a:pt x="5900449" y="15546"/>
                </a:lnTo>
                <a:lnTo>
                  <a:pt x="5894486" y="21177"/>
                </a:lnTo>
                <a:lnTo>
                  <a:pt x="5891207" y="76624"/>
                </a:lnTo>
                <a:close/>
              </a:path>
              <a:path w="6787784" h="928390">
                <a:moveTo>
                  <a:pt x="5878433" y="72682"/>
                </a:moveTo>
                <a:lnTo>
                  <a:pt x="5883702" y="71179"/>
                </a:lnTo>
                <a:lnTo>
                  <a:pt x="5887366" y="71069"/>
                </a:lnTo>
                <a:lnTo>
                  <a:pt x="5890872" y="74038"/>
                </a:lnTo>
                <a:lnTo>
                  <a:pt x="5891207" y="76624"/>
                </a:lnTo>
                <a:lnTo>
                  <a:pt x="5894486" y="21177"/>
                </a:lnTo>
                <a:lnTo>
                  <a:pt x="5884864" y="25119"/>
                </a:lnTo>
                <a:lnTo>
                  <a:pt x="5878433" y="72682"/>
                </a:lnTo>
                <a:close/>
              </a:path>
              <a:path w="6787784" h="928390">
                <a:moveTo>
                  <a:pt x="5839807" y="83870"/>
                </a:moveTo>
                <a:lnTo>
                  <a:pt x="5836535" y="91083"/>
                </a:lnTo>
                <a:lnTo>
                  <a:pt x="5845965" y="90252"/>
                </a:lnTo>
                <a:lnTo>
                  <a:pt x="5843311" y="83656"/>
                </a:lnTo>
                <a:lnTo>
                  <a:pt x="5839807" y="83870"/>
                </a:lnTo>
                <a:close/>
              </a:path>
              <a:path w="6787784" h="928390">
                <a:moveTo>
                  <a:pt x="5987020" y="86782"/>
                </a:moveTo>
                <a:lnTo>
                  <a:pt x="5984463" y="87866"/>
                </a:lnTo>
                <a:lnTo>
                  <a:pt x="5986570" y="93318"/>
                </a:lnTo>
                <a:lnTo>
                  <a:pt x="5991868" y="94806"/>
                </a:lnTo>
                <a:lnTo>
                  <a:pt x="6000736" y="84251"/>
                </a:lnTo>
                <a:lnTo>
                  <a:pt x="5987020" y="86782"/>
                </a:lnTo>
                <a:close/>
              </a:path>
              <a:path w="6787784" h="928390">
                <a:moveTo>
                  <a:pt x="5991673" y="19201"/>
                </a:moveTo>
                <a:lnTo>
                  <a:pt x="5993470" y="15231"/>
                </a:lnTo>
                <a:lnTo>
                  <a:pt x="5993984" y="11476"/>
                </a:lnTo>
                <a:lnTo>
                  <a:pt x="5991515" y="11464"/>
                </a:lnTo>
                <a:lnTo>
                  <a:pt x="5987156" y="13493"/>
                </a:lnTo>
                <a:lnTo>
                  <a:pt x="5995131" y="71778"/>
                </a:lnTo>
                <a:lnTo>
                  <a:pt x="5995506" y="11135"/>
                </a:lnTo>
                <a:lnTo>
                  <a:pt x="5991673" y="19201"/>
                </a:lnTo>
                <a:close/>
              </a:path>
              <a:path w="6787784" h="928390">
                <a:moveTo>
                  <a:pt x="5964480" y="73237"/>
                </a:moveTo>
                <a:lnTo>
                  <a:pt x="5971309" y="72447"/>
                </a:lnTo>
                <a:lnTo>
                  <a:pt x="5964634" y="52476"/>
                </a:lnTo>
                <a:lnTo>
                  <a:pt x="5963191" y="57876"/>
                </a:lnTo>
                <a:lnTo>
                  <a:pt x="5961931" y="59631"/>
                </a:lnTo>
                <a:lnTo>
                  <a:pt x="5958886" y="74319"/>
                </a:lnTo>
                <a:lnTo>
                  <a:pt x="5964480" y="73237"/>
                </a:lnTo>
                <a:close/>
              </a:path>
              <a:path w="6787784" h="928390">
                <a:moveTo>
                  <a:pt x="5955024" y="65257"/>
                </a:moveTo>
                <a:lnTo>
                  <a:pt x="5947654" y="66943"/>
                </a:lnTo>
                <a:lnTo>
                  <a:pt x="5952696" y="87910"/>
                </a:lnTo>
                <a:lnTo>
                  <a:pt x="5953593" y="79347"/>
                </a:lnTo>
                <a:lnTo>
                  <a:pt x="5954935" y="75695"/>
                </a:lnTo>
                <a:lnTo>
                  <a:pt x="5958886" y="74319"/>
                </a:lnTo>
                <a:lnTo>
                  <a:pt x="5961931" y="59631"/>
                </a:lnTo>
                <a:lnTo>
                  <a:pt x="5955024" y="65257"/>
                </a:lnTo>
                <a:close/>
              </a:path>
              <a:path w="6787784" h="928390">
                <a:moveTo>
                  <a:pt x="5936627" y="62405"/>
                </a:moveTo>
                <a:lnTo>
                  <a:pt x="5939786" y="87844"/>
                </a:lnTo>
                <a:lnTo>
                  <a:pt x="5941813" y="89612"/>
                </a:lnTo>
                <a:lnTo>
                  <a:pt x="5945185" y="90671"/>
                </a:lnTo>
                <a:lnTo>
                  <a:pt x="5952696" y="87910"/>
                </a:lnTo>
                <a:lnTo>
                  <a:pt x="5947654" y="66943"/>
                </a:lnTo>
                <a:lnTo>
                  <a:pt x="5941096" y="65667"/>
                </a:lnTo>
                <a:lnTo>
                  <a:pt x="5936627" y="62405"/>
                </a:lnTo>
                <a:close/>
              </a:path>
              <a:path w="6787784" h="928390">
                <a:moveTo>
                  <a:pt x="5957017" y="81631"/>
                </a:moveTo>
                <a:lnTo>
                  <a:pt x="5953593" y="79347"/>
                </a:lnTo>
                <a:lnTo>
                  <a:pt x="5952696" y="87910"/>
                </a:lnTo>
                <a:lnTo>
                  <a:pt x="5963714" y="84225"/>
                </a:lnTo>
                <a:lnTo>
                  <a:pt x="5957017" y="81631"/>
                </a:lnTo>
                <a:close/>
              </a:path>
              <a:path w="6787784" h="928390">
                <a:moveTo>
                  <a:pt x="5929873" y="78073"/>
                </a:moveTo>
                <a:lnTo>
                  <a:pt x="5925332" y="83570"/>
                </a:lnTo>
                <a:lnTo>
                  <a:pt x="5928282" y="84140"/>
                </a:lnTo>
                <a:lnTo>
                  <a:pt x="5935468" y="85992"/>
                </a:lnTo>
                <a:lnTo>
                  <a:pt x="5929873" y="78073"/>
                </a:lnTo>
                <a:close/>
              </a:path>
              <a:path w="6787784" h="928390">
                <a:moveTo>
                  <a:pt x="5892445" y="91155"/>
                </a:moveTo>
                <a:lnTo>
                  <a:pt x="5891207" y="76624"/>
                </a:lnTo>
                <a:lnTo>
                  <a:pt x="5890926" y="79614"/>
                </a:lnTo>
                <a:lnTo>
                  <a:pt x="5890275" y="82763"/>
                </a:lnTo>
                <a:lnTo>
                  <a:pt x="5889502" y="85823"/>
                </a:lnTo>
                <a:lnTo>
                  <a:pt x="5888919" y="92003"/>
                </a:lnTo>
                <a:lnTo>
                  <a:pt x="5892445" y="91155"/>
                </a:lnTo>
                <a:close/>
              </a:path>
              <a:path w="6787784" h="928390">
                <a:moveTo>
                  <a:pt x="5865318" y="9414"/>
                </a:moveTo>
                <a:lnTo>
                  <a:pt x="5870140" y="24905"/>
                </a:lnTo>
                <a:lnTo>
                  <a:pt x="5870893" y="24047"/>
                </a:lnTo>
                <a:lnTo>
                  <a:pt x="5877206" y="16056"/>
                </a:lnTo>
                <a:lnTo>
                  <a:pt x="5880308" y="10495"/>
                </a:lnTo>
                <a:lnTo>
                  <a:pt x="5880704" y="7085"/>
                </a:lnTo>
                <a:lnTo>
                  <a:pt x="5878898" y="5549"/>
                </a:lnTo>
                <a:lnTo>
                  <a:pt x="5875396" y="5611"/>
                </a:lnTo>
                <a:lnTo>
                  <a:pt x="5870701" y="6992"/>
                </a:lnTo>
                <a:lnTo>
                  <a:pt x="5865318" y="9414"/>
                </a:lnTo>
                <a:close/>
              </a:path>
              <a:path w="6787784" h="928390">
                <a:moveTo>
                  <a:pt x="6257422" y="9699"/>
                </a:moveTo>
                <a:lnTo>
                  <a:pt x="6247151" y="9370"/>
                </a:lnTo>
                <a:lnTo>
                  <a:pt x="6247446" y="78236"/>
                </a:lnTo>
                <a:lnTo>
                  <a:pt x="6252663" y="80755"/>
                </a:lnTo>
                <a:lnTo>
                  <a:pt x="6255888" y="84021"/>
                </a:lnTo>
                <a:lnTo>
                  <a:pt x="6256155" y="86808"/>
                </a:lnTo>
                <a:lnTo>
                  <a:pt x="6260552" y="88101"/>
                </a:lnTo>
                <a:lnTo>
                  <a:pt x="6263965" y="10808"/>
                </a:lnTo>
                <a:lnTo>
                  <a:pt x="6257422" y="9699"/>
                </a:lnTo>
                <a:close/>
              </a:path>
              <a:path w="6787784" h="928390">
                <a:moveTo>
                  <a:pt x="6228800" y="79885"/>
                </a:moveTo>
                <a:lnTo>
                  <a:pt x="6234620" y="77328"/>
                </a:lnTo>
                <a:lnTo>
                  <a:pt x="6241133" y="76936"/>
                </a:lnTo>
                <a:lnTo>
                  <a:pt x="6247446" y="78236"/>
                </a:lnTo>
                <a:lnTo>
                  <a:pt x="6247151" y="9370"/>
                </a:lnTo>
                <a:lnTo>
                  <a:pt x="6246846" y="9744"/>
                </a:lnTo>
                <a:lnTo>
                  <a:pt x="6239081" y="12993"/>
                </a:lnTo>
                <a:lnTo>
                  <a:pt x="6228800" y="79885"/>
                </a:lnTo>
                <a:close/>
              </a:path>
              <a:path w="6787784" h="928390">
                <a:moveTo>
                  <a:pt x="6227921" y="12419"/>
                </a:moveTo>
                <a:lnTo>
                  <a:pt x="6215686" y="10714"/>
                </a:lnTo>
                <a:lnTo>
                  <a:pt x="6216112" y="24918"/>
                </a:lnTo>
                <a:lnTo>
                  <a:pt x="6218957" y="71040"/>
                </a:lnTo>
                <a:lnTo>
                  <a:pt x="6219845" y="73406"/>
                </a:lnTo>
                <a:lnTo>
                  <a:pt x="6222767" y="86124"/>
                </a:lnTo>
                <a:lnTo>
                  <a:pt x="6226015" y="82653"/>
                </a:lnTo>
                <a:lnTo>
                  <a:pt x="6228800" y="79885"/>
                </a:lnTo>
                <a:lnTo>
                  <a:pt x="6239081" y="12993"/>
                </a:lnTo>
                <a:lnTo>
                  <a:pt x="6227921" y="12419"/>
                </a:lnTo>
                <a:close/>
              </a:path>
              <a:path w="6787784" h="928390">
                <a:moveTo>
                  <a:pt x="6202268" y="73485"/>
                </a:moveTo>
                <a:lnTo>
                  <a:pt x="6206668" y="71118"/>
                </a:lnTo>
                <a:lnTo>
                  <a:pt x="6211498" y="69911"/>
                </a:lnTo>
                <a:lnTo>
                  <a:pt x="6211687" y="26085"/>
                </a:lnTo>
                <a:lnTo>
                  <a:pt x="6212505" y="25425"/>
                </a:lnTo>
                <a:lnTo>
                  <a:pt x="6216112" y="24918"/>
                </a:lnTo>
                <a:lnTo>
                  <a:pt x="6215686" y="10714"/>
                </a:lnTo>
                <a:lnTo>
                  <a:pt x="6209983" y="29072"/>
                </a:lnTo>
                <a:lnTo>
                  <a:pt x="6206781" y="29766"/>
                </a:lnTo>
                <a:lnTo>
                  <a:pt x="6202268" y="73485"/>
                </a:lnTo>
                <a:close/>
              </a:path>
              <a:path w="6787784" h="928390">
                <a:moveTo>
                  <a:pt x="6197280" y="14679"/>
                </a:moveTo>
                <a:lnTo>
                  <a:pt x="6202065" y="18675"/>
                </a:lnTo>
                <a:lnTo>
                  <a:pt x="6208924" y="25630"/>
                </a:lnTo>
                <a:lnTo>
                  <a:pt x="6209983" y="29072"/>
                </a:lnTo>
                <a:lnTo>
                  <a:pt x="6215686" y="10714"/>
                </a:lnTo>
                <a:lnTo>
                  <a:pt x="6204699" y="10569"/>
                </a:lnTo>
                <a:lnTo>
                  <a:pt x="6197280" y="14679"/>
                </a:lnTo>
                <a:close/>
              </a:path>
              <a:path w="6787784" h="928390">
                <a:moveTo>
                  <a:pt x="6237485" y="91958"/>
                </a:moveTo>
                <a:lnTo>
                  <a:pt x="6244665" y="93577"/>
                </a:lnTo>
                <a:lnTo>
                  <a:pt x="6252785" y="90905"/>
                </a:lnTo>
                <a:lnTo>
                  <a:pt x="6256227" y="87562"/>
                </a:lnTo>
                <a:lnTo>
                  <a:pt x="6256082" y="86787"/>
                </a:lnTo>
                <a:lnTo>
                  <a:pt x="6249277" y="87481"/>
                </a:lnTo>
                <a:lnTo>
                  <a:pt x="6237485" y="91958"/>
                </a:lnTo>
                <a:close/>
              </a:path>
              <a:path w="6787784" h="928390">
                <a:moveTo>
                  <a:pt x="6200354" y="87393"/>
                </a:moveTo>
                <a:lnTo>
                  <a:pt x="6191708" y="93769"/>
                </a:lnTo>
                <a:lnTo>
                  <a:pt x="6204048" y="91869"/>
                </a:lnTo>
                <a:lnTo>
                  <a:pt x="6214923" y="89258"/>
                </a:lnTo>
                <a:lnTo>
                  <a:pt x="6222767" y="86124"/>
                </a:lnTo>
                <a:lnTo>
                  <a:pt x="6219845" y="73406"/>
                </a:lnTo>
                <a:lnTo>
                  <a:pt x="6217675" y="76994"/>
                </a:lnTo>
                <a:lnTo>
                  <a:pt x="6211577" y="81819"/>
                </a:lnTo>
                <a:lnTo>
                  <a:pt x="6200678" y="87897"/>
                </a:lnTo>
                <a:lnTo>
                  <a:pt x="6200354" y="87393"/>
                </a:lnTo>
                <a:close/>
              </a:path>
              <a:path w="6787784" h="928390">
                <a:moveTo>
                  <a:pt x="6186623" y="83517"/>
                </a:moveTo>
                <a:lnTo>
                  <a:pt x="6185136" y="85648"/>
                </a:lnTo>
                <a:lnTo>
                  <a:pt x="6180592" y="88265"/>
                </a:lnTo>
                <a:lnTo>
                  <a:pt x="6175686" y="89406"/>
                </a:lnTo>
                <a:lnTo>
                  <a:pt x="6173118" y="87110"/>
                </a:lnTo>
                <a:lnTo>
                  <a:pt x="6179469" y="94771"/>
                </a:lnTo>
                <a:lnTo>
                  <a:pt x="6191708" y="93769"/>
                </a:lnTo>
                <a:lnTo>
                  <a:pt x="6186623" y="83517"/>
                </a:lnTo>
                <a:close/>
              </a:path>
              <a:path w="6787784" h="928390">
                <a:moveTo>
                  <a:pt x="6215885" y="69880"/>
                </a:moveTo>
                <a:lnTo>
                  <a:pt x="6218957" y="71040"/>
                </a:lnTo>
                <a:lnTo>
                  <a:pt x="6216112" y="24918"/>
                </a:lnTo>
                <a:lnTo>
                  <a:pt x="6214214" y="28639"/>
                </a:lnTo>
                <a:lnTo>
                  <a:pt x="6211687" y="26085"/>
                </a:lnTo>
                <a:lnTo>
                  <a:pt x="6211498" y="69911"/>
                </a:lnTo>
                <a:lnTo>
                  <a:pt x="6215885" y="69880"/>
                </a:lnTo>
                <a:close/>
              </a:path>
              <a:path w="6787784" h="928390">
                <a:moveTo>
                  <a:pt x="6242120" y="85655"/>
                </a:moveTo>
                <a:lnTo>
                  <a:pt x="6246086" y="84543"/>
                </a:lnTo>
                <a:lnTo>
                  <a:pt x="6244255" y="82597"/>
                </a:lnTo>
                <a:lnTo>
                  <a:pt x="6239232" y="80997"/>
                </a:lnTo>
                <a:lnTo>
                  <a:pt x="6233622" y="80925"/>
                </a:lnTo>
                <a:lnTo>
                  <a:pt x="6230029" y="83564"/>
                </a:lnTo>
                <a:lnTo>
                  <a:pt x="6229754" y="84750"/>
                </a:lnTo>
                <a:lnTo>
                  <a:pt x="6242120" y="85655"/>
                </a:lnTo>
                <a:close/>
              </a:path>
              <a:path w="6787784" h="928390">
                <a:moveTo>
                  <a:pt x="6308539" y="79976"/>
                </a:moveTo>
                <a:lnTo>
                  <a:pt x="6304293" y="81031"/>
                </a:lnTo>
                <a:lnTo>
                  <a:pt x="6307189" y="85537"/>
                </a:lnTo>
                <a:lnTo>
                  <a:pt x="6311796" y="82135"/>
                </a:lnTo>
                <a:lnTo>
                  <a:pt x="6311711" y="79627"/>
                </a:lnTo>
                <a:lnTo>
                  <a:pt x="6308539" y="79976"/>
                </a:lnTo>
                <a:close/>
              </a:path>
              <a:path w="6787784" h="928390">
                <a:moveTo>
                  <a:pt x="6292717" y="85709"/>
                </a:moveTo>
                <a:lnTo>
                  <a:pt x="6293566" y="87366"/>
                </a:lnTo>
                <a:lnTo>
                  <a:pt x="6298840" y="86939"/>
                </a:lnTo>
                <a:lnTo>
                  <a:pt x="6307189" y="85537"/>
                </a:lnTo>
                <a:lnTo>
                  <a:pt x="6304293" y="81031"/>
                </a:lnTo>
                <a:lnTo>
                  <a:pt x="6299735" y="82520"/>
                </a:lnTo>
                <a:lnTo>
                  <a:pt x="6295623" y="84170"/>
                </a:lnTo>
                <a:lnTo>
                  <a:pt x="6292717" y="85709"/>
                </a:lnTo>
                <a:close/>
              </a:path>
              <a:path w="6787784" h="928390">
                <a:moveTo>
                  <a:pt x="6086824" y="92205"/>
                </a:moveTo>
                <a:lnTo>
                  <a:pt x="6075510" y="96746"/>
                </a:lnTo>
                <a:lnTo>
                  <a:pt x="6077553" y="95927"/>
                </a:lnTo>
                <a:lnTo>
                  <a:pt x="6086807" y="92213"/>
                </a:lnTo>
                <a:close/>
              </a:path>
              <a:path w="6787784" h="928390">
                <a:moveTo>
                  <a:pt x="6621960" y="75869"/>
                </a:moveTo>
                <a:lnTo>
                  <a:pt x="6614562" y="78458"/>
                </a:lnTo>
                <a:lnTo>
                  <a:pt x="6619153" y="80793"/>
                </a:lnTo>
                <a:lnTo>
                  <a:pt x="6622921" y="78089"/>
                </a:lnTo>
                <a:lnTo>
                  <a:pt x="6621960" y="75869"/>
                </a:lnTo>
                <a:close/>
              </a:path>
              <a:path w="6787784" h="928390">
                <a:moveTo>
                  <a:pt x="6479827" y="88803"/>
                </a:moveTo>
                <a:lnTo>
                  <a:pt x="6472681" y="91437"/>
                </a:lnTo>
                <a:lnTo>
                  <a:pt x="6477456" y="93716"/>
                </a:lnTo>
                <a:lnTo>
                  <a:pt x="6481090" y="90938"/>
                </a:lnTo>
                <a:lnTo>
                  <a:pt x="6479827" y="88803"/>
                </a:lnTo>
                <a:close/>
              </a:path>
              <a:path w="6787784" h="928390">
                <a:moveTo>
                  <a:pt x="6667484" y="82020"/>
                </a:moveTo>
                <a:lnTo>
                  <a:pt x="6659748" y="86454"/>
                </a:lnTo>
                <a:lnTo>
                  <a:pt x="6665233" y="88513"/>
                </a:lnTo>
                <a:lnTo>
                  <a:pt x="6669522" y="85982"/>
                </a:lnTo>
                <a:lnTo>
                  <a:pt x="6670858" y="82578"/>
                </a:lnTo>
                <a:lnTo>
                  <a:pt x="6667484" y="82020"/>
                </a:lnTo>
                <a:close/>
              </a:path>
              <a:path w="6787784" h="928390">
                <a:moveTo>
                  <a:pt x="6716926" y="361534"/>
                </a:moveTo>
                <a:lnTo>
                  <a:pt x="6716331" y="354183"/>
                </a:lnTo>
                <a:lnTo>
                  <a:pt x="6715134" y="354244"/>
                </a:lnTo>
                <a:lnTo>
                  <a:pt x="6714036" y="358232"/>
                </a:lnTo>
                <a:lnTo>
                  <a:pt x="6713738" y="362657"/>
                </a:lnTo>
                <a:lnTo>
                  <a:pt x="6716926" y="361534"/>
                </a:lnTo>
                <a:close/>
              </a:path>
              <a:path w="6787784" h="928390">
                <a:moveTo>
                  <a:pt x="6506360" y="76890"/>
                </a:moveTo>
                <a:lnTo>
                  <a:pt x="6510272" y="75557"/>
                </a:lnTo>
                <a:lnTo>
                  <a:pt x="6517005" y="74047"/>
                </a:lnTo>
                <a:lnTo>
                  <a:pt x="6525883" y="72447"/>
                </a:lnTo>
                <a:lnTo>
                  <a:pt x="6536227" y="70844"/>
                </a:lnTo>
                <a:lnTo>
                  <a:pt x="6536702" y="33833"/>
                </a:lnTo>
                <a:lnTo>
                  <a:pt x="6532960" y="11472"/>
                </a:lnTo>
                <a:lnTo>
                  <a:pt x="6523985" y="13823"/>
                </a:lnTo>
                <a:lnTo>
                  <a:pt x="6529889" y="38306"/>
                </a:lnTo>
                <a:lnTo>
                  <a:pt x="6534919" y="37665"/>
                </a:lnTo>
                <a:lnTo>
                  <a:pt x="6529495" y="45328"/>
                </a:lnTo>
                <a:lnTo>
                  <a:pt x="6522112" y="52963"/>
                </a:lnTo>
                <a:lnTo>
                  <a:pt x="6512657" y="60565"/>
                </a:lnTo>
                <a:lnTo>
                  <a:pt x="6506360" y="76890"/>
                </a:lnTo>
                <a:close/>
              </a:path>
              <a:path w="6787784" h="928390">
                <a:moveTo>
                  <a:pt x="6496285" y="21558"/>
                </a:moveTo>
                <a:lnTo>
                  <a:pt x="6493781" y="72033"/>
                </a:lnTo>
                <a:lnTo>
                  <a:pt x="6501022" y="68126"/>
                </a:lnTo>
                <a:lnTo>
                  <a:pt x="6504615" y="57048"/>
                </a:lnTo>
                <a:lnTo>
                  <a:pt x="6508763" y="53708"/>
                </a:lnTo>
                <a:lnTo>
                  <a:pt x="6513805" y="49729"/>
                </a:lnTo>
                <a:lnTo>
                  <a:pt x="6522112" y="52963"/>
                </a:lnTo>
                <a:lnTo>
                  <a:pt x="6529495" y="45328"/>
                </a:lnTo>
                <a:lnTo>
                  <a:pt x="6534919" y="37665"/>
                </a:lnTo>
                <a:lnTo>
                  <a:pt x="6529889" y="38306"/>
                </a:lnTo>
                <a:lnTo>
                  <a:pt x="6521010" y="44456"/>
                </a:lnTo>
                <a:lnTo>
                  <a:pt x="6514429" y="16530"/>
                </a:lnTo>
                <a:lnTo>
                  <a:pt x="6504970" y="19230"/>
                </a:lnTo>
                <a:lnTo>
                  <a:pt x="6499949" y="61638"/>
                </a:lnTo>
                <a:lnTo>
                  <a:pt x="6495730" y="67982"/>
                </a:lnTo>
                <a:lnTo>
                  <a:pt x="6496285" y="21558"/>
                </a:lnTo>
                <a:close/>
              </a:path>
              <a:path w="6787784" h="928390">
                <a:moveTo>
                  <a:pt x="6512657" y="60565"/>
                </a:moveTo>
                <a:lnTo>
                  <a:pt x="6522112" y="52963"/>
                </a:lnTo>
                <a:lnTo>
                  <a:pt x="6513805" y="49729"/>
                </a:lnTo>
                <a:lnTo>
                  <a:pt x="6508763" y="53708"/>
                </a:lnTo>
                <a:lnTo>
                  <a:pt x="6504615" y="57048"/>
                </a:lnTo>
                <a:lnTo>
                  <a:pt x="6501022" y="68126"/>
                </a:lnTo>
                <a:lnTo>
                  <a:pt x="6506360" y="76890"/>
                </a:lnTo>
                <a:lnTo>
                  <a:pt x="6512657" y="60565"/>
                </a:lnTo>
                <a:close/>
              </a:path>
              <a:path w="6787784" h="928390">
                <a:moveTo>
                  <a:pt x="6538494" y="29981"/>
                </a:moveTo>
                <a:lnTo>
                  <a:pt x="6540331" y="22283"/>
                </a:lnTo>
                <a:lnTo>
                  <a:pt x="6545387" y="17811"/>
                </a:lnTo>
                <a:lnTo>
                  <a:pt x="6549488" y="12918"/>
                </a:lnTo>
                <a:lnTo>
                  <a:pt x="6549617" y="10201"/>
                </a:lnTo>
                <a:lnTo>
                  <a:pt x="6546454" y="9298"/>
                </a:lnTo>
                <a:lnTo>
                  <a:pt x="6540675" y="9843"/>
                </a:lnTo>
                <a:lnTo>
                  <a:pt x="6538494" y="29981"/>
                </a:lnTo>
                <a:close/>
              </a:path>
              <a:path w="6787784" h="928390">
                <a:moveTo>
                  <a:pt x="6540675" y="9843"/>
                </a:moveTo>
                <a:lnTo>
                  <a:pt x="6532960" y="11472"/>
                </a:lnTo>
                <a:lnTo>
                  <a:pt x="6536702" y="33833"/>
                </a:lnTo>
                <a:lnTo>
                  <a:pt x="6538494" y="29981"/>
                </a:lnTo>
                <a:lnTo>
                  <a:pt x="6540675" y="9843"/>
                </a:lnTo>
                <a:close/>
              </a:path>
              <a:path w="6787784" h="928390">
                <a:moveTo>
                  <a:pt x="6523985" y="13823"/>
                </a:moveTo>
                <a:lnTo>
                  <a:pt x="6514429" y="16530"/>
                </a:lnTo>
                <a:lnTo>
                  <a:pt x="6521010" y="44456"/>
                </a:lnTo>
                <a:lnTo>
                  <a:pt x="6529889" y="38306"/>
                </a:lnTo>
                <a:lnTo>
                  <a:pt x="6523985" y="13823"/>
                </a:lnTo>
                <a:close/>
              </a:path>
              <a:path w="6787784" h="928390">
                <a:moveTo>
                  <a:pt x="6496285" y="21558"/>
                </a:moveTo>
                <a:lnTo>
                  <a:pt x="6495730" y="67982"/>
                </a:lnTo>
                <a:lnTo>
                  <a:pt x="6499949" y="61638"/>
                </a:lnTo>
                <a:lnTo>
                  <a:pt x="6504970" y="19230"/>
                </a:lnTo>
                <a:lnTo>
                  <a:pt x="6496285" y="21558"/>
                </a:lnTo>
                <a:close/>
              </a:path>
              <a:path w="6787784" h="928390">
                <a:moveTo>
                  <a:pt x="6489051" y="23151"/>
                </a:moveTo>
                <a:lnTo>
                  <a:pt x="6483948" y="23645"/>
                </a:lnTo>
                <a:lnTo>
                  <a:pt x="6487094" y="75641"/>
                </a:lnTo>
                <a:lnTo>
                  <a:pt x="6493781" y="72033"/>
                </a:lnTo>
                <a:lnTo>
                  <a:pt x="6496285" y="21558"/>
                </a:lnTo>
                <a:lnTo>
                  <a:pt x="6489051" y="23151"/>
                </a:lnTo>
                <a:close/>
              </a:path>
              <a:path w="6787784" h="928390">
                <a:moveTo>
                  <a:pt x="6452273" y="78052"/>
                </a:moveTo>
                <a:lnTo>
                  <a:pt x="6451918" y="90503"/>
                </a:lnTo>
                <a:lnTo>
                  <a:pt x="6470763" y="83102"/>
                </a:lnTo>
                <a:lnTo>
                  <a:pt x="6456015" y="76108"/>
                </a:lnTo>
                <a:lnTo>
                  <a:pt x="6452273" y="78052"/>
                </a:lnTo>
                <a:close/>
              </a:path>
              <a:path w="6787784" h="928390">
                <a:moveTo>
                  <a:pt x="6432284" y="90816"/>
                </a:moveTo>
                <a:lnTo>
                  <a:pt x="6436913" y="89514"/>
                </a:lnTo>
                <a:lnTo>
                  <a:pt x="6441347" y="88388"/>
                </a:lnTo>
                <a:lnTo>
                  <a:pt x="6445148" y="87652"/>
                </a:lnTo>
                <a:lnTo>
                  <a:pt x="6452273" y="78052"/>
                </a:lnTo>
                <a:lnTo>
                  <a:pt x="6443880" y="80358"/>
                </a:lnTo>
                <a:lnTo>
                  <a:pt x="6440676" y="81991"/>
                </a:lnTo>
                <a:lnTo>
                  <a:pt x="6432284" y="90816"/>
                </a:lnTo>
                <a:close/>
              </a:path>
              <a:path w="6787784" h="928390">
                <a:moveTo>
                  <a:pt x="6421595" y="93651"/>
                </a:moveTo>
                <a:lnTo>
                  <a:pt x="6424187" y="93098"/>
                </a:lnTo>
                <a:lnTo>
                  <a:pt x="6427896" y="92082"/>
                </a:lnTo>
                <a:lnTo>
                  <a:pt x="6432284" y="90816"/>
                </a:lnTo>
                <a:lnTo>
                  <a:pt x="6440676" y="81991"/>
                </a:lnTo>
                <a:lnTo>
                  <a:pt x="6431130" y="86957"/>
                </a:lnTo>
                <a:lnTo>
                  <a:pt x="6424886" y="90393"/>
                </a:lnTo>
                <a:lnTo>
                  <a:pt x="6421595" y="93651"/>
                </a:lnTo>
                <a:close/>
              </a:path>
              <a:path w="6787784" h="928390">
                <a:moveTo>
                  <a:pt x="6581074" y="834238"/>
                </a:moveTo>
                <a:lnTo>
                  <a:pt x="6576736" y="835818"/>
                </a:lnTo>
                <a:lnTo>
                  <a:pt x="6577858" y="840230"/>
                </a:lnTo>
                <a:lnTo>
                  <a:pt x="6580114" y="841572"/>
                </a:lnTo>
                <a:lnTo>
                  <a:pt x="6580380" y="841625"/>
                </a:lnTo>
                <a:lnTo>
                  <a:pt x="6587756" y="839176"/>
                </a:lnTo>
                <a:lnTo>
                  <a:pt x="6589517" y="833297"/>
                </a:lnTo>
                <a:lnTo>
                  <a:pt x="6581074" y="834238"/>
                </a:lnTo>
                <a:close/>
              </a:path>
              <a:path w="6787784" h="928390">
                <a:moveTo>
                  <a:pt x="6582061" y="842729"/>
                </a:moveTo>
                <a:lnTo>
                  <a:pt x="6585029" y="917735"/>
                </a:lnTo>
                <a:lnTo>
                  <a:pt x="6589260" y="913725"/>
                </a:lnTo>
                <a:lnTo>
                  <a:pt x="6594743" y="915909"/>
                </a:lnTo>
                <a:lnTo>
                  <a:pt x="6606890" y="919349"/>
                </a:lnTo>
                <a:lnTo>
                  <a:pt x="6613930" y="918990"/>
                </a:lnTo>
                <a:lnTo>
                  <a:pt x="6618615" y="916370"/>
                </a:lnTo>
                <a:lnTo>
                  <a:pt x="6623699" y="913030"/>
                </a:lnTo>
                <a:lnTo>
                  <a:pt x="6625546" y="835687"/>
                </a:lnTo>
                <a:lnTo>
                  <a:pt x="6617741" y="838398"/>
                </a:lnTo>
                <a:lnTo>
                  <a:pt x="6614660" y="841843"/>
                </a:lnTo>
                <a:lnTo>
                  <a:pt x="6618041" y="845751"/>
                </a:lnTo>
                <a:lnTo>
                  <a:pt x="6620036" y="847784"/>
                </a:lnTo>
                <a:lnTo>
                  <a:pt x="6618622" y="851341"/>
                </a:lnTo>
                <a:lnTo>
                  <a:pt x="6614323" y="851498"/>
                </a:lnTo>
                <a:lnTo>
                  <a:pt x="6608467" y="850796"/>
                </a:lnTo>
                <a:lnTo>
                  <a:pt x="6601684" y="849402"/>
                </a:lnTo>
                <a:lnTo>
                  <a:pt x="6594602" y="847482"/>
                </a:lnTo>
                <a:lnTo>
                  <a:pt x="6587852" y="845202"/>
                </a:lnTo>
                <a:lnTo>
                  <a:pt x="6582061" y="842729"/>
                </a:lnTo>
                <a:close/>
              </a:path>
              <a:path w="6787784" h="928390">
                <a:moveTo>
                  <a:pt x="6580114" y="841572"/>
                </a:moveTo>
                <a:lnTo>
                  <a:pt x="6569625" y="839457"/>
                </a:lnTo>
                <a:lnTo>
                  <a:pt x="6570565" y="847168"/>
                </a:lnTo>
                <a:lnTo>
                  <a:pt x="6573737" y="851512"/>
                </a:lnTo>
                <a:lnTo>
                  <a:pt x="6574258" y="919153"/>
                </a:lnTo>
                <a:lnTo>
                  <a:pt x="6579952" y="919409"/>
                </a:lnTo>
                <a:lnTo>
                  <a:pt x="6585029" y="917735"/>
                </a:lnTo>
                <a:lnTo>
                  <a:pt x="6582061" y="842729"/>
                </a:lnTo>
                <a:lnTo>
                  <a:pt x="6580114" y="841572"/>
                </a:lnTo>
                <a:close/>
              </a:path>
              <a:path w="6787784" h="928390">
                <a:moveTo>
                  <a:pt x="6569625" y="839457"/>
                </a:moveTo>
                <a:lnTo>
                  <a:pt x="6557939" y="838738"/>
                </a:lnTo>
                <a:lnTo>
                  <a:pt x="6562826" y="841549"/>
                </a:lnTo>
                <a:lnTo>
                  <a:pt x="6570565" y="847168"/>
                </a:lnTo>
                <a:lnTo>
                  <a:pt x="6569625" y="839457"/>
                </a:lnTo>
                <a:close/>
              </a:path>
              <a:path w="6787784" h="928390">
                <a:moveTo>
                  <a:pt x="6580867" y="86589"/>
                </a:moveTo>
                <a:lnTo>
                  <a:pt x="6582168" y="84530"/>
                </a:lnTo>
                <a:lnTo>
                  <a:pt x="6585794" y="81853"/>
                </a:lnTo>
                <a:lnTo>
                  <a:pt x="6589467" y="80079"/>
                </a:lnTo>
                <a:lnTo>
                  <a:pt x="6590905" y="80734"/>
                </a:lnTo>
                <a:lnTo>
                  <a:pt x="6593822" y="88846"/>
                </a:lnTo>
                <a:lnTo>
                  <a:pt x="6598371" y="84216"/>
                </a:lnTo>
                <a:lnTo>
                  <a:pt x="6603304" y="79645"/>
                </a:lnTo>
                <a:lnTo>
                  <a:pt x="6600685" y="73834"/>
                </a:lnTo>
                <a:lnTo>
                  <a:pt x="6592908" y="74722"/>
                </a:lnTo>
                <a:lnTo>
                  <a:pt x="6590498" y="74101"/>
                </a:lnTo>
                <a:lnTo>
                  <a:pt x="6586627" y="72640"/>
                </a:lnTo>
                <a:lnTo>
                  <a:pt x="6583423" y="70623"/>
                </a:lnTo>
                <a:lnTo>
                  <a:pt x="6580867" y="86589"/>
                </a:lnTo>
                <a:close/>
              </a:path>
              <a:path w="6787784" h="928390">
                <a:moveTo>
                  <a:pt x="6602347" y="7804"/>
                </a:moveTo>
                <a:lnTo>
                  <a:pt x="6597726" y="5893"/>
                </a:lnTo>
                <a:lnTo>
                  <a:pt x="6598896" y="71637"/>
                </a:lnTo>
                <a:lnTo>
                  <a:pt x="6602374" y="72215"/>
                </a:lnTo>
                <a:lnTo>
                  <a:pt x="6603012" y="20317"/>
                </a:lnTo>
                <a:lnTo>
                  <a:pt x="6604231" y="12606"/>
                </a:lnTo>
                <a:lnTo>
                  <a:pt x="6602347" y="7804"/>
                </a:lnTo>
                <a:close/>
              </a:path>
              <a:path w="6787784" h="928390">
                <a:moveTo>
                  <a:pt x="6539951" y="31700"/>
                </a:moveTo>
                <a:lnTo>
                  <a:pt x="6547359" y="69326"/>
                </a:lnTo>
                <a:lnTo>
                  <a:pt x="6558601" y="67978"/>
                </a:lnTo>
                <a:lnTo>
                  <a:pt x="6569275" y="66888"/>
                </a:lnTo>
                <a:lnTo>
                  <a:pt x="6578703" y="66142"/>
                </a:lnTo>
                <a:lnTo>
                  <a:pt x="6586207" y="65828"/>
                </a:lnTo>
                <a:lnTo>
                  <a:pt x="6591109" y="66032"/>
                </a:lnTo>
                <a:lnTo>
                  <a:pt x="6594277" y="71314"/>
                </a:lnTo>
                <a:lnTo>
                  <a:pt x="6598896" y="71637"/>
                </a:lnTo>
                <a:lnTo>
                  <a:pt x="6597726" y="5893"/>
                </a:lnTo>
                <a:lnTo>
                  <a:pt x="6590857" y="6455"/>
                </a:lnTo>
                <a:lnTo>
                  <a:pt x="6582230" y="9070"/>
                </a:lnTo>
                <a:lnTo>
                  <a:pt x="6572336" y="13321"/>
                </a:lnTo>
                <a:lnTo>
                  <a:pt x="6561664" y="18788"/>
                </a:lnTo>
                <a:lnTo>
                  <a:pt x="6550706" y="25054"/>
                </a:lnTo>
                <a:lnTo>
                  <a:pt x="6539951" y="31700"/>
                </a:lnTo>
                <a:close/>
              </a:path>
              <a:path w="6787784" h="928390">
                <a:moveTo>
                  <a:pt x="6536702" y="33833"/>
                </a:moveTo>
                <a:lnTo>
                  <a:pt x="6536227" y="70844"/>
                </a:lnTo>
                <a:lnTo>
                  <a:pt x="6547359" y="69326"/>
                </a:lnTo>
                <a:lnTo>
                  <a:pt x="6539951" y="31700"/>
                </a:lnTo>
                <a:lnTo>
                  <a:pt x="6536702" y="33833"/>
                </a:lnTo>
                <a:close/>
              </a:path>
              <a:path w="6787784" h="928390">
                <a:moveTo>
                  <a:pt x="6501022" y="68126"/>
                </a:moveTo>
                <a:lnTo>
                  <a:pt x="6493781" y="72033"/>
                </a:lnTo>
                <a:lnTo>
                  <a:pt x="6495366" y="96021"/>
                </a:lnTo>
                <a:lnTo>
                  <a:pt x="6502053" y="91217"/>
                </a:lnTo>
                <a:lnTo>
                  <a:pt x="6505948" y="77960"/>
                </a:lnTo>
                <a:lnTo>
                  <a:pt x="6506360" y="76890"/>
                </a:lnTo>
                <a:lnTo>
                  <a:pt x="6501022" y="68126"/>
                </a:lnTo>
                <a:close/>
              </a:path>
              <a:path w="6787784" h="928390">
                <a:moveTo>
                  <a:pt x="6488538" y="89168"/>
                </a:moveTo>
                <a:lnTo>
                  <a:pt x="6488886" y="94160"/>
                </a:lnTo>
                <a:lnTo>
                  <a:pt x="6491070" y="96723"/>
                </a:lnTo>
                <a:lnTo>
                  <a:pt x="6495366" y="96021"/>
                </a:lnTo>
                <a:lnTo>
                  <a:pt x="6493781" y="72033"/>
                </a:lnTo>
                <a:lnTo>
                  <a:pt x="6492237" y="75242"/>
                </a:lnTo>
                <a:lnTo>
                  <a:pt x="6489747" y="82583"/>
                </a:lnTo>
                <a:lnTo>
                  <a:pt x="6488538" y="89168"/>
                </a:lnTo>
                <a:close/>
              </a:path>
              <a:path w="6787784" h="928390">
                <a:moveTo>
                  <a:pt x="6683723" y="12105"/>
                </a:moveTo>
                <a:lnTo>
                  <a:pt x="6687962" y="77409"/>
                </a:lnTo>
                <a:lnTo>
                  <a:pt x="6689730" y="78101"/>
                </a:lnTo>
                <a:lnTo>
                  <a:pt x="6695501" y="86483"/>
                </a:lnTo>
                <a:lnTo>
                  <a:pt x="6699784" y="81065"/>
                </a:lnTo>
                <a:lnTo>
                  <a:pt x="6704212" y="75866"/>
                </a:lnTo>
                <a:lnTo>
                  <a:pt x="6710570" y="71695"/>
                </a:lnTo>
                <a:lnTo>
                  <a:pt x="6708659" y="12038"/>
                </a:lnTo>
                <a:lnTo>
                  <a:pt x="6699775" y="14198"/>
                </a:lnTo>
                <a:lnTo>
                  <a:pt x="6692416" y="16377"/>
                </a:lnTo>
                <a:lnTo>
                  <a:pt x="6688304" y="18088"/>
                </a:lnTo>
                <a:lnTo>
                  <a:pt x="6683723" y="12105"/>
                </a:lnTo>
                <a:close/>
              </a:path>
              <a:path w="6787784" h="928390">
                <a:moveTo>
                  <a:pt x="6676527" y="9424"/>
                </a:moveTo>
                <a:lnTo>
                  <a:pt x="6668640" y="11744"/>
                </a:lnTo>
                <a:lnTo>
                  <a:pt x="6669619" y="79850"/>
                </a:lnTo>
                <a:lnTo>
                  <a:pt x="6687962" y="77409"/>
                </a:lnTo>
                <a:lnTo>
                  <a:pt x="6683723" y="12105"/>
                </a:lnTo>
                <a:lnTo>
                  <a:pt x="6676527" y="9424"/>
                </a:lnTo>
                <a:close/>
              </a:path>
              <a:path w="6787784" h="928390">
                <a:moveTo>
                  <a:pt x="6648174" y="80738"/>
                </a:moveTo>
                <a:lnTo>
                  <a:pt x="6648748" y="84771"/>
                </a:lnTo>
                <a:lnTo>
                  <a:pt x="6656847" y="82392"/>
                </a:lnTo>
                <a:lnTo>
                  <a:pt x="6669619" y="79850"/>
                </a:lnTo>
                <a:lnTo>
                  <a:pt x="6668640" y="11744"/>
                </a:lnTo>
                <a:lnTo>
                  <a:pt x="6660319" y="17277"/>
                </a:lnTo>
                <a:lnTo>
                  <a:pt x="6651823" y="24234"/>
                </a:lnTo>
                <a:lnTo>
                  <a:pt x="6648174" y="80738"/>
                </a:lnTo>
                <a:close/>
              </a:path>
              <a:path w="6787784" h="928390">
                <a:moveTo>
                  <a:pt x="6651823" y="24234"/>
                </a:moveTo>
                <a:lnTo>
                  <a:pt x="6643410" y="30825"/>
                </a:lnTo>
                <a:lnTo>
                  <a:pt x="6647270" y="72690"/>
                </a:lnTo>
                <a:lnTo>
                  <a:pt x="6647723" y="74536"/>
                </a:lnTo>
                <a:lnTo>
                  <a:pt x="6648174" y="80738"/>
                </a:lnTo>
                <a:lnTo>
                  <a:pt x="6651823" y="24234"/>
                </a:lnTo>
                <a:close/>
              </a:path>
              <a:path w="6787784" h="928390">
                <a:moveTo>
                  <a:pt x="6635338" y="35262"/>
                </a:moveTo>
                <a:lnTo>
                  <a:pt x="6627031" y="35105"/>
                </a:lnTo>
                <a:lnTo>
                  <a:pt x="6630603" y="71657"/>
                </a:lnTo>
                <a:lnTo>
                  <a:pt x="6647270" y="72690"/>
                </a:lnTo>
                <a:lnTo>
                  <a:pt x="6643410" y="30825"/>
                </a:lnTo>
                <a:lnTo>
                  <a:pt x="6635338" y="35262"/>
                </a:lnTo>
                <a:close/>
              </a:path>
              <a:path w="6787784" h="928390">
                <a:moveTo>
                  <a:pt x="6620423" y="34583"/>
                </a:moveTo>
                <a:lnTo>
                  <a:pt x="6616430" y="33738"/>
                </a:lnTo>
                <a:lnTo>
                  <a:pt x="6618399" y="72830"/>
                </a:lnTo>
                <a:lnTo>
                  <a:pt x="6630603" y="71657"/>
                </a:lnTo>
                <a:lnTo>
                  <a:pt x="6627031" y="35105"/>
                </a:lnTo>
                <a:lnTo>
                  <a:pt x="6620423" y="34583"/>
                </a:lnTo>
                <a:close/>
              </a:path>
              <a:path w="6787784" h="928390">
                <a:moveTo>
                  <a:pt x="6600685" y="73834"/>
                </a:moveTo>
                <a:lnTo>
                  <a:pt x="6603304" y="79645"/>
                </a:lnTo>
                <a:lnTo>
                  <a:pt x="6609640" y="75671"/>
                </a:lnTo>
                <a:lnTo>
                  <a:pt x="6618399" y="72830"/>
                </a:lnTo>
                <a:lnTo>
                  <a:pt x="6616430" y="33738"/>
                </a:lnTo>
                <a:lnTo>
                  <a:pt x="6614698" y="32612"/>
                </a:lnTo>
                <a:lnTo>
                  <a:pt x="6610775" y="20519"/>
                </a:lnTo>
                <a:lnTo>
                  <a:pt x="6603406" y="72973"/>
                </a:lnTo>
                <a:lnTo>
                  <a:pt x="6600685" y="73834"/>
                </a:lnTo>
                <a:close/>
              </a:path>
              <a:path w="6787784" h="928390">
                <a:moveTo>
                  <a:pt x="6603012" y="20317"/>
                </a:moveTo>
                <a:lnTo>
                  <a:pt x="6602374" y="72215"/>
                </a:lnTo>
                <a:lnTo>
                  <a:pt x="6603406" y="72973"/>
                </a:lnTo>
                <a:lnTo>
                  <a:pt x="6610775" y="20519"/>
                </a:lnTo>
                <a:lnTo>
                  <a:pt x="6603012" y="20317"/>
                </a:lnTo>
                <a:close/>
              </a:path>
              <a:path w="6787784" h="928390">
                <a:moveTo>
                  <a:pt x="6711908" y="406447"/>
                </a:moveTo>
                <a:lnTo>
                  <a:pt x="6710501" y="410494"/>
                </a:lnTo>
                <a:lnTo>
                  <a:pt x="6707499" y="412411"/>
                </a:lnTo>
                <a:lnTo>
                  <a:pt x="6705873" y="409240"/>
                </a:lnTo>
                <a:lnTo>
                  <a:pt x="6704143" y="402622"/>
                </a:lnTo>
                <a:lnTo>
                  <a:pt x="6699043" y="409723"/>
                </a:lnTo>
                <a:lnTo>
                  <a:pt x="6694323" y="418729"/>
                </a:lnTo>
                <a:lnTo>
                  <a:pt x="6693772" y="424541"/>
                </a:lnTo>
                <a:lnTo>
                  <a:pt x="6696324" y="428099"/>
                </a:lnTo>
                <a:lnTo>
                  <a:pt x="6697852" y="415133"/>
                </a:lnTo>
                <a:lnTo>
                  <a:pt x="6700564" y="417538"/>
                </a:lnTo>
                <a:lnTo>
                  <a:pt x="6704678" y="423161"/>
                </a:lnTo>
                <a:lnTo>
                  <a:pt x="6706490" y="432222"/>
                </a:lnTo>
                <a:lnTo>
                  <a:pt x="6711975" y="434669"/>
                </a:lnTo>
                <a:lnTo>
                  <a:pt x="6711908" y="406447"/>
                </a:lnTo>
                <a:close/>
              </a:path>
              <a:path w="6787784" h="928390">
                <a:moveTo>
                  <a:pt x="6706387" y="193133"/>
                </a:moveTo>
                <a:lnTo>
                  <a:pt x="6706023" y="199572"/>
                </a:lnTo>
                <a:lnTo>
                  <a:pt x="6705259" y="205506"/>
                </a:lnTo>
                <a:lnTo>
                  <a:pt x="6701925" y="210336"/>
                </a:lnTo>
                <a:lnTo>
                  <a:pt x="6693852" y="213466"/>
                </a:lnTo>
                <a:lnTo>
                  <a:pt x="6701899" y="215920"/>
                </a:lnTo>
                <a:lnTo>
                  <a:pt x="6704899" y="216947"/>
                </a:lnTo>
                <a:lnTo>
                  <a:pt x="6714346" y="233186"/>
                </a:lnTo>
                <a:lnTo>
                  <a:pt x="6706387" y="193133"/>
                </a:lnTo>
                <a:close/>
              </a:path>
              <a:path w="6787784" h="928390">
                <a:moveTo>
                  <a:pt x="6717927" y="263867"/>
                </a:moveTo>
                <a:lnTo>
                  <a:pt x="6717591" y="274450"/>
                </a:lnTo>
                <a:lnTo>
                  <a:pt x="6716074" y="290407"/>
                </a:lnTo>
                <a:lnTo>
                  <a:pt x="6711443" y="283358"/>
                </a:lnTo>
                <a:lnTo>
                  <a:pt x="6706348" y="280471"/>
                </a:lnTo>
                <a:lnTo>
                  <a:pt x="6702560" y="283276"/>
                </a:lnTo>
                <a:lnTo>
                  <a:pt x="6700144" y="289828"/>
                </a:lnTo>
                <a:lnTo>
                  <a:pt x="6699162" y="298187"/>
                </a:lnTo>
                <a:lnTo>
                  <a:pt x="6699677" y="306409"/>
                </a:lnTo>
                <a:lnTo>
                  <a:pt x="6701754" y="312552"/>
                </a:lnTo>
                <a:lnTo>
                  <a:pt x="6705455" y="314672"/>
                </a:lnTo>
                <a:lnTo>
                  <a:pt x="6709522" y="326871"/>
                </a:lnTo>
                <a:lnTo>
                  <a:pt x="6714735" y="326664"/>
                </a:lnTo>
                <a:lnTo>
                  <a:pt x="6718932" y="326268"/>
                </a:lnTo>
                <a:lnTo>
                  <a:pt x="6717927" y="263867"/>
                </a:lnTo>
                <a:close/>
              </a:path>
              <a:path w="6787784" h="928390">
                <a:moveTo>
                  <a:pt x="6708494" y="475525"/>
                </a:moveTo>
                <a:lnTo>
                  <a:pt x="6706963" y="465962"/>
                </a:lnTo>
                <a:lnTo>
                  <a:pt x="6706924" y="496292"/>
                </a:lnTo>
                <a:lnTo>
                  <a:pt x="6705349" y="499095"/>
                </a:lnTo>
                <a:lnTo>
                  <a:pt x="6700211" y="502480"/>
                </a:lnTo>
                <a:lnTo>
                  <a:pt x="6703650" y="505763"/>
                </a:lnTo>
                <a:lnTo>
                  <a:pt x="6706366" y="509755"/>
                </a:lnTo>
                <a:lnTo>
                  <a:pt x="6709799" y="523975"/>
                </a:lnTo>
                <a:lnTo>
                  <a:pt x="6708494" y="475525"/>
                </a:lnTo>
                <a:close/>
              </a:path>
              <a:path w="6787784" h="928390">
                <a:moveTo>
                  <a:pt x="6708421" y="161965"/>
                </a:moveTo>
                <a:lnTo>
                  <a:pt x="6709069" y="155145"/>
                </a:lnTo>
                <a:lnTo>
                  <a:pt x="6709373" y="152806"/>
                </a:lnTo>
                <a:lnTo>
                  <a:pt x="6710305" y="149943"/>
                </a:lnTo>
                <a:lnTo>
                  <a:pt x="6711984" y="156823"/>
                </a:lnTo>
                <a:lnTo>
                  <a:pt x="6715578" y="154383"/>
                </a:lnTo>
                <a:lnTo>
                  <a:pt x="6716926" y="145118"/>
                </a:lnTo>
                <a:lnTo>
                  <a:pt x="6717534" y="139128"/>
                </a:lnTo>
                <a:lnTo>
                  <a:pt x="6717187" y="109784"/>
                </a:lnTo>
                <a:lnTo>
                  <a:pt x="6714593" y="111362"/>
                </a:lnTo>
                <a:lnTo>
                  <a:pt x="6711240" y="130999"/>
                </a:lnTo>
                <a:lnTo>
                  <a:pt x="6709479" y="134393"/>
                </a:lnTo>
                <a:lnTo>
                  <a:pt x="6708206" y="156399"/>
                </a:lnTo>
                <a:lnTo>
                  <a:pt x="6708421" y="161965"/>
                </a:lnTo>
                <a:close/>
              </a:path>
              <a:path w="6787784" h="928390">
                <a:moveTo>
                  <a:pt x="6691028" y="162344"/>
                </a:moveTo>
                <a:lnTo>
                  <a:pt x="6692274" y="166641"/>
                </a:lnTo>
                <a:lnTo>
                  <a:pt x="6695884" y="167101"/>
                </a:lnTo>
                <a:lnTo>
                  <a:pt x="6700675" y="164693"/>
                </a:lnTo>
                <a:lnTo>
                  <a:pt x="6705464" y="160385"/>
                </a:lnTo>
                <a:lnTo>
                  <a:pt x="6708206" y="156399"/>
                </a:lnTo>
                <a:lnTo>
                  <a:pt x="6709479" y="134393"/>
                </a:lnTo>
                <a:lnTo>
                  <a:pt x="6705457" y="137341"/>
                </a:lnTo>
                <a:lnTo>
                  <a:pt x="6698769" y="141365"/>
                </a:lnTo>
                <a:lnTo>
                  <a:pt x="6693329" y="153241"/>
                </a:lnTo>
                <a:lnTo>
                  <a:pt x="6691028" y="162344"/>
                </a:lnTo>
                <a:close/>
              </a:path>
              <a:path w="6787784" h="928390">
                <a:moveTo>
                  <a:pt x="6710305" y="149943"/>
                </a:moveTo>
                <a:lnTo>
                  <a:pt x="6709373" y="152806"/>
                </a:lnTo>
                <a:lnTo>
                  <a:pt x="6709069" y="155145"/>
                </a:lnTo>
                <a:lnTo>
                  <a:pt x="6710152" y="159234"/>
                </a:lnTo>
                <a:lnTo>
                  <a:pt x="6711984" y="156823"/>
                </a:lnTo>
                <a:lnTo>
                  <a:pt x="6710305" y="149943"/>
                </a:lnTo>
                <a:close/>
              </a:path>
              <a:path w="6787784" h="928390">
                <a:moveTo>
                  <a:pt x="6704537" y="168023"/>
                </a:moveTo>
                <a:lnTo>
                  <a:pt x="6704764" y="168539"/>
                </a:lnTo>
                <a:lnTo>
                  <a:pt x="6706884" y="164663"/>
                </a:lnTo>
                <a:lnTo>
                  <a:pt x="6708421" y="161965"/>
                </a:lnTo>
                <a:lnTo>
                  <a:pt x="6708206" y="156399"/>
                </a:lnTo>
                <a:lnTo>
                  <a:pt x="6706946" y="160277"/>
                </a:lnTo>
                <a:lnTo>
                  <a:pt x="6705365" y="165231"/>
                </a:lnTo>
                <a:lnTo>
                  <a:pt x="6704537" y="168023"/>
                </a:lnTo>
                <a:close/>
              </a:path>
              <a:path w="6787784" h="928390">
                <a:moveTo>
                  <a:pt x="6647031" y="84917"/>
                </a:moveTo>
                <a:lnTo>
                  <a:pt x="6644429" y="86721"/>
                </a:lnTo>
                <a:lnTo>
                  <a:pt x="6648748" y="84771"/>
                </a:lnTo>
                <a:lnTo>
                  <a:pt x="6648174" y="80738"/>
                </a:lnTo>
                <a:lnTo>
                  <a:pt x="6647031" y="84917"/>
                </a:lnTo>
                <a:close/>
              </a:path>
              <a:path w="6787784" h="928390">
                <a:moveTo>
                  <a:pt x="6632048" y="22404"/>
                </a:moveTo>
                <a:lnTo>
                  <a:pt x="6636270" y="20532"/>
                </a:lnTo>
                <a:lnTo>
                  <a:pt x="6639931" y="18727"/>
                </a:lnTo>
                <a:lnTo>
                  <a:pt x="6642678" y="17032"/>
                </a:lnTo>
                <a:lnTo>
                  <a:pt x="6641910" y="13043"/>
                </a:lnTo>
                <a:lnTo>
                  <a:pt x="6637475" y="12223"/>
                </a:lnTo>
                <a:lnTo>
                  <a:pt x="6632048" y="22404"/>
                </a:lnTo>
                <a:close/>
              </a:path>
              <a:path w="6787784" h="928390">
                <a:moveTo>
                  <a:pt x="6630362" y="11730"/>
                </a:moveTo>
                <a:lnTo>
                  <a:pt x="6623273" y="14457"/>
                </a:lnTo>
                <a:lnTo>
                  <a:pt x="6623333" y="26176"/>
                </a:lnTo>
                <a:lnTo>
                  <a:pt x="6627618" y="24300"/>
                </a:lnTo>
                <a:lnTo>
                  <a:pt x="6632048" y="22404"/>
                </a:lnTo>
                <a:lnTo>
                  <a:pt x="6637475" y="12223"/>
                </a:lnTo>
                <a:lnTo>
                  <a:pt x="6630362" y="11730"/>
                </a:lnTo>
                <a:close/>
              </a:path>
              <a:path w="6787784" h="928390">
                <a:moveTo>
                  <a:pt x="6623273" y="14457"/>
                </a:moveTo>
                <a:lnTo>
                  <a:pt x="6610775" y="20519"/>
                </a:lnTo>
                <a:lnTo>
                  <a:pt x="6614698" y="32612"/>
                </a:lnTo>
                <a:lnTo>
                  <a:pt x="6616609" y="29694"/>
                </a:lnTo>
                <a:lnTo>
                  <a:pt x="6619546" y="27988"/>
                </a:lnTo>
                <a:lnTo>
                  <a:pt x="6623333" y="26176"/>
                </a:lnTo>
                <a:lnTo>
                  <a:pt x="6623273" y="14457"/>
                </a:lnTo>
                <a:close/>
              </a:path>
              <a:path w="6787784" h="928390">
                <a:moveTo>
                  <a:pt x="6588637" y="93001"/>
                </a:moveTo>
                <a:lnTo>
                  <a:pt x="6593822" y="88846"/>
                </a:lnTo>
                <a:lnTo>
                  <a:pt x="6590905" y="80734"/>
                </a:lnTo>
                <a:lnTo>
                  <a:pt x="6587829" y="85341"/>
                </a:lnTo>
                <a:lnTo>
                  <a:pt x="6584174" y="86504"/>
                </a:lnTo>
                <a:lnTo>
                  <a:pt x="6581796" y="96142"/>
                </a:lnTo>
                <a:lnTo>
                  <a:pt x="6588637" y="93001"/>
                </a:lnTo>
                <a:close/>
              </a:path>
              <a:path w="6787784" h="928390">
                <a:moveTo>
                  <a:pt x="6561992" y="79681"/>
                </a:moveTo>
                <a:lnTo>
                  <a:pt x="6570608" y="77507"/>
                </a:lnTo>
                <a:lnTo>
                  <a:pt x="6575594" y="79632"/>
                </a:lnTo>
                <a:lnTo>
                  <a:pt x="6577310" y="84648"/>
                </a:lnTo>
                <a:lnTo>
                  <a:pt x="6581796" y="96142"/>
                </a:lnTo>
                <a:lnTo>
                  <a:pt x="6584174" y="86504"/>
                </a:lnTo>
                <a:lnTo>
                  <a:pt x="6580867" y="86589"/>
                </a:lnTo>
                <a:lnTo>
                  <a:pt x="6583423" y="70623"/>
                </a:lnTo>
                <a:lnTo>
                  <a:pt x="6571137" y="73769"/>
                </a:lnTo>
                <a:lnTo>
                  <a:pt x="6561992" y="79681"/>
                </a:lnTo>
                <a:close/>
              </a:path>
              <a:path w="6787784" h="928390">
                <a:moveTo>
                  <a:pt x="6576115" y="91149"/>
                </a:moveTo>
                <a:lnTo>
                  <a:pt x="6572369" y="97729"/>
                </a:lnTo>
                <a:lnTo>
                  <a:pt x="6581796" y="96142"/>
                </a:lnTo>
                <a:lnTo>
                  <a:pt x="6577310" y="84648"/>
                </a:lnTo>
                <a:lnTo>
                  <a:pt x="6576115" y="91149"/>
                </a:lnTo>
                <a:close/>
              </a:path>
              <a:path w="6787784" h="928390">
                <a:moveTo>
                  <a:pt x="6590395" y="68343"/>
                </a:moveTo>
                <a:lnTo>
                  <a:pt x="6583423" y="70623"/>
                </a:lnTo>
                <a:lnTo>
                  <a:pt x="6586837" y="71740"/>
                </a:lnTo>
                <a:lnTo>
                  <a:pt x="6589822" y="71323"/>
                </a:lnTo>
                <a:lnTo>
                  <a:pt x="6594277" y="71314"/>
                </a:lnTo>
                <a:lnTo>
                  <a:pt x="6591109" y="66032"/>
                </a:lnTo>
                <a:lnTo>
                  <a:pt x="6590395" y="68343"/>
                </a:lnTo>
                <a:close/>
              </a:path>
              <a:path w="6787784" h="928390">
                <a:moveTo>
                  <a:pt x="6552859" y="77868"/>
                </a:moveTo>
                <a:lnTo>
                  <a:pt x="6532492" y="78720"/>
                </a:lnTo>
                <a:lnTo>
                  <a:pt x="6533402" y="89810"/>
                </a:lnTo>
                <a:lnTo>
                  <a:pt x="6544075" y="91830"/>
                </a:lnTo>
                <a:lnTo>
                  <a:pt x="6549386" y="87558"/>
                </a:lnTo>
                <a:lnTo>
                  <a:pt x="6561992" y="79681"/>
                </a:lnTo>
                <a:lnTo>
                  <a:pt x="6571137" y="73769"/>
                </a:lnTo>
                <a:lnTo>
                  <a:pt x="6552859" y="77868"/>
                </a:lnTo>
                <a:close/>
              </a:path>
              <a:path w="6787784" h="928390">
                <a:moveTo>
                  <a:pt x="6532492" y="78720"/>
                </a:moveTo>
                <a:lnTo>
                  <a:pt x="6518336" y="78962"/>
                </a:lnTo>
                <a:lnTo>
                  <a:pt x="6522372" y="93141"/>
                </a:lnTo>
                <a:lnTo>
                  <a:pt x="6523047" y="92637"/>
                </a:lnTo>
                <a:lnTo>
                  <a:pt x="6531018" y="88368"/>
                </a:lnTo>
                <a:lnTo>
                  <a:pt x="6533402" y="89810"/>
                </a:lnTo>
                <a:lnTo>
                  <a:pt x="6532492" y="78720"/>
                </a:lnTo>
                <a:close/>
              </a:path>
              <a:path w="6787784" h="928390">
                <a:moveTo>
                  <a:pt x="6513303" y="99769"/>
                </a:moveTo>
                <a:lnTo>
                  <a:pt x="6511408" y="81473"/>
                </a:lnTo>
                <a:lnTo>
                  <a:pt x="6510584" y="82325"/>
                </a:lnTo>
                <a:lnTo>
                  <a:pt x="6511408" y="81473"/>
                </a:lnTo>
                <a:lnTo>
                  <a:pt x="6513303" y="99769"/>
                </a:lnTo>
                <a:lnTo>
                  <a:pt x="6525514" y="97556"/>
                </a:lnTo>
                <a:lnTo>
                  <a:pt x="6544075" y="91830"/>
                </a:lnTo>
                <a:lnTo>
                  <a:pt x="6533402" y="89810"/>
                </a:lnTo>
                <a:lnTo>
                  <a:pt x="6531734" y="93436"/>
                </a:lnTo>
                <a:lnTo>
                  <a:pt x="6527546" y="95722"/>
                </a:lnTo>
                <a:lnTo>
                  <a:pt x="6522372" y="93141"/>
                </a:lnTo>
                <a:lnTo>
                  <a:pt x="6518336" y="78962"/>
                </a:lnTo>
                <a:lnTo>
                  <a:pt x="6509714" y="78680"/>
                </a:lnTo>
                <a:lnTo>
                  <a:pt x="6510531" y="82387"/>
                </a:lnTo>
                <a:lnTo>
                  <a:pt x="6513303" y="99769"/>
                </a:lnTo>
                <a:close/>
              </a:path>
              <a:path w="6787784" h="928390">
                <a:moveTo>
                  <a:pt x="6505948" y="77960"/>
                </a:moveTo>
                <a:lnTo>
                  <a:pt x="6502053" y="91217"/>
                </a:lnTo>
                <a:lnTo>
                  <a:pt x="6510531" y="82387"/>
                </a:lnTo>
                <a:lnTo>
                  <a:pt x="6509714" y="78680"/>
                </a:lnTo>
                <a:lnTo>
                  <a:pt x="6505948" y="77960"/>
                </a:lnTo>
                <a:close/>
              </a:path>
              <a:path w="6787784" h="928390">
                <a:moveTo>
                  <a:pt x="6696120" y="311851"/>
                </a:moveTo>
                <a:lnTo>
                  <a:pt x="6694115" y="314902"/>
                </a:lnTo>
                <a:lnTo>
                  <a:pt x="6694956" y="320487"/>
                </a:lnTo>
                <a:lnTo>
                  <a:pt x="6696132" y="318563"/>
                </a:lnTo>
                <a:lnTo>
                  <a:pt x="6696801" y="314046"/>
                </a:lnTo>
                <a:lnTo>
                  <a:pt x="6696120" y="311851"/>
                </a:lnTo>
                <a:close/>
              </a:path>
              <a:path w="6787784" h="928390">
                <a:moveTo>
                  <a:pt x="6787080" y="270433"/>
                </a:moveTo>
                <a:lnTo>
                  <a:pt x="6785095" y="274129"/>
                </a:lnTo>
                <a:lnTo>
                  <a:pt x="6785727" y="280815"/>
                </a:lnTo>
                <a:lnTo>
                  <a:pt x="6786675" y="280602"/>
                </a:lnTo>
                <a:lnTo>
                  <a:pt x="6787505" y="276676"/>
                </a:lnTo>
                <a:lnTo>
                  <a:pt x="6787784" y="272224"/>
                </a:lnTo>
                <a:lnTo>
                  <a:pt x="6787080" y="270433"/>
                </a:lnTo>
                <a:close/>
              </a:path>
              <a:path w="6787784" h="928390">
                <a:moveTo>
                  <a:pt x="6693394" y="443647"/>
                </a:moveTo>
                <a:lnTo>
                  <a:pt x="6691908" y="451945"/>
                </a:lnTo>
                <a:lnTo>
                  <a:pt x="6694750" y="452025"/>
                </a:lnTo>
                <a:lnTo>
                  <a:pt x="6696693" y="447821"/>
                </a:lnTo>
                <a:lnTo>
                  <a:pt x="6693394" y="443647"/>
                </a:lnTo>
                <a:close/>
              </a:path>
              <a:path w="6787784" h="928390">
                <a:moveTo>
                  <a:pt x="6763487" y="86758"/>
                </a:moveTo>
                <a:lnTo>
                  <a:pt x="6765825" y="90248"/>
                </a:lnTo>
                <a:lnTo>
                  <a:pt x="6768961" y="95208"/>
                </a:lnTo>
                <a:lnTo>
                  <a:pt x="6766862" y="92071"/>
                </a:lnTo>
                <a:lnTo>
                  <a:pt x="6764433" y="88294"/>
                </a:lnTo>
                <a:lnTo>
                  <a:pt x="6763487" y="86758"/>
                </a:lnTo>
                <a:lnTo>
                  <a:pt x="6765742" y="154875"/>
                </a:lnTo>
                <a:lnTo>
                  <a:pt x="6770586" y="148334"/>
                </a:lnTo>
                <a:lnTo>
                  <a:pt x="6769279" y="23614"/>
                </a:lnTo>
                <a:lnTo>
                  <a:pt x="6766409" y="23601"/>
                </a:lnTo>
                <a:lnTo>
                  <a:pt x="6763487" y="86758"/>
                </a:lnTo>
                <a:close/>
              </a:path>
              <a:path w="6787784" h="928390">
                <a:moveTo>
                  <a:pt x="6751511" y="161089"/>
                </a:moveTo>
                <a:lnTo>
                  <a:pt x="6752949" y="168000"/>
                </a:lnTo>
                <a:lnTo>
                  <a:pt x="6756507" y="165198"/>
                </a:lnTo>
                <a:lnTo>
                  <a:pt x="6760910" y="160660"/>
                </a:lnTo>
                <a:lnTo>
                  <a:pt x="6763487" y="86758"/>
                </a:lnTo>
                <a:lnTo>
                  <a:pt x="6766409" y="23601"/>
                </a:lnTo>
                <a:lnTo>
                  <a:pt x="6762782" y="25036"/>
                </a:lnTo>
                <a:lnTo>
                  <a:pt x="6759401" y="144398"/>
                </a:lnTo>
                <a:lnTo>
                  <a:pt x="6755499" y="152047"/>
                </a:lnTo>
                <a:lnTo>
                  <a:pt x="6751511" y="161089"/>
                </a:lnTo>
                <a:close/>
              </a:path>
              <a:path w="6787784" h="928390">
                <a:moveTo>
                  <a:pt x="6781516" y="124390"/>
                </a:moveTo>
                <a:lnTo>
                  <a:pt x="6774240" y="122784"/>
                </a:lnTo>
                <a:lnTo>
                  <a:pt x="6770983" y="118674"/>
                </a:lnTo>
                <a:lnTo>
                  <a:pt x="6770758" y="112663"/>
                </a:lnTo>
                <a:lnTo>
                  <a:pt x="6771134" y="67808"/>
                </a:lnTo>
                <a:lnTo>
                  <a:pt x="6773577" y="57163"/>
                </a:lnTo>
                <a:lnTo>
                  <a:pt x="6777314" y="40031"/>
                </a:lnTo>
                <a:lnTo>
                  <a:pt x="6779550" y="28279"/>
                </a:lnTo>
                <a:lnTo>
                  <a:pt x="6780477" y="21037"/>
                </a:lnTo>
                <a:lnTo>
                  <a:pt x="6780286" y="17436"/>
                </a:lnTo>
                <a:lnTo>
                  <a:pt x="6779169" y="16606"/>
                </a:lnTo>
                <a:lnTo>
                  <a:pt x="6774925" y="19783"/>
                </a:lnTo>
                <a:lnTo>
                  <a:pt x="6772181" y="22051"/>
                </a:lnTo>
                <a:lnTo>
                  <a:pt x="6769279" y="23614"/>
                </a:lnTo>
                <a:lnTo>
                  <a:pt x="6770586" y="148334"/>
                </a:lnTo>
                <a:lnTo>
                  <a:pt x="6775025" y="141525"/>
                </a:lnTo>
                <a:lnTo>
                  <a:pt x="6781516" y="124390"/>
                </a:lnTo>
                <a:close/>
              </a:path>
              <a:path w="6787784" h="928390">
                <a:moveTo>
                  <a:pt x="6758299" y="23128"/>
                </a:moveTo>
                <a:lnTo>
                  <a:pt x="6753416" y="18806"/>
                </a:lnTo>
                <a:lnTo>
                  <a:pt x="6755313" y="148110"/>
                </a:lnTo>
                <a:lnTo>
                  <a:pt x="6759401" y="144398"/>
                </a:lnTo>
                <a:lnTo>
                  <a:pt x="6762782" y="25036"/>
                </a:lnTo>
                <a:lnTo>
                  <a:pt x="6758299" y="23128"/>
                </a:lnTo>
                <a:close/>
              </a:path>
              <a:path w="6787784" h="928390">
                <a:moveTo>
                  <a:pt x="6742031" y="106045"/>
                </a:moveTo>
                <a:lnTo>
                  <a:pt x="6742502" y="106660"/>
                </a:lnTo>
                <a:lnTo>
                  <a:pt x="6748703" y="151748"/>
                </a:lnTo>
                <a:lnTo>
                  <a:pt x="6755313" y="148110"/>
                </a:lnTo>
                <a:lnTo>
                  <a:pt x="6753416" y="18806"/>
                </a:lnTo>
                <a:lnTo>
                  <a:pt x="6749037" y="14357"/>
                </a:lnTo>
                <a:lnTo>
                  <a:pt x="6742975" y="11546"/>
                </a:lnTo>
                <a:lnTo>
                  <a:pt x="6742031" y="106045"/>
                </a:lnTo>
                <a:close/>
              </a:path>
              <a:path w="6787784" h="928390">
                <a:moveTo>
                  <a:pt x="6742087" y="157817"/>
                </a:moveTo>
                <a:lnTo>
                  <a:pt x="6748703" y="151748"/>
                </a:lnTo>
                <a:lnTo>
                  <a:pt x="6742502" y="106660"/>
                </a:lnTo>
                <a:lnTo>
                  <a:pt x="6742003" y="110020"/>
                </a:lnTo>
                <a:lnTo>
                  <a:pt x="6740939" y="114535"/>
                </a:lnTo>
                <a:lnTo>
                  <a:pt x="6739716" y="118616"/>
                </a:lnTo>
                <a:lnTo>
                  <a:pt x="6738414" y="119117"/>
                </a:lnTo>
                <a:lnTo>
                  <a:pt x="6737981" y="168820"/>
                </a:lnTo>
                <a:lnTo>
                  <a:pt x="6742087" y="157817"/>
                </a:lnTo>
                <a:close/>
              </a:path>
              <a:path w="6787784" h="928390">
                <a:moveTo>
                  <a:pt x="6777488" y="691453"/>
                </a:moveTo>
                <a:lnTo>
                  <a:pt x="6778862" y="689175"/>
                </a:lnTo>
                <a:lnTo>
                  <a:pt x="6777201" y="685462"/>
                </a:lnTo>
                <a:lnTo>
                  <a:pt x="6774595" y="680792"/>
                </a:lnTo>
                <a:lnTo>
                  <a:pt x="6773135" y="675643"/>
                </a:lnTo>
                <a:lnTo>
                  <a:pt x="6771291" y="691802"/>
                </a:lnTo>
                <a:lnTo>
                  <a:pt x="6777488" y="691453"/>
                </a:lnTo>
                <a:close/>
              </a:path>
              <a:path w="6787784" h="928390">
                <a:moveTo>
                  <a:pt x="6773456" y="649362"/>
                </a:moveTo>
                <a:lnTo>
                  <a:pt x="6772290" y="649081"/>
                </a:lnTo>
                <a:lnTo>
                  <a:pt x="6771593" y="641364"/>
                </a:lnTo>
                <a:lnTo>
                  <a:pt x="6770807" y="691805"/>
                </a:lnTo>
                <a:lnTo>
                  <a:pt x="6771903" y="797263"/>
                </a:lnTo>
                <a:lnTo>
                  <a:pt x="6772790" y="729849"/>
                </a:lnTo>
                <a:lnTo>
                  <a:pt x="6773873" y="721843"/>
                </a:lnTo>
                <a:lnTo>
                  <a:pt x="6771291" y="691802"/>
                </a:lnTo>
                <a:lnTo>
                  <a:pt x="6770989" y="691819"/>
                </a:lnTo>
                <a:lnTo>
                  <a:pt x="6771291" y="691802"/>
                </a:lnTo>
                <a:lnTo>
                  <a:pt x="6773135" y="675643"/>
                </a:lnTo>
                <a:lnTo>
                  <a:pt x="6773456" y="649362"/>
                </a:lnTo>
                <a:close/>
              </a:path>
              <a:path w="6787784" h="928390">
                <a:moveTo>
                  <a:pt x="6773031" y="635989"/>
                </a:moveTo>
                <a:lnTo>
                  <a:pt x="6773647" y="636907"/>
                </a:lnTo>
                <a:lnTo>
                  <a:pt x="6775854" y="602420"/>
                </a:lnTo>
                <a:lnTo>
                  <a:pt x="6779071" y="598019"/>
                </a:lnTo>
                <a:lnTo>
                  <a:pt x="6780961" y="594050"/>
                </a:lnTo>
                <a:lnTo>
                  <a:pt x="6780076" y="592276"/>
                </a:lnTo>
                <a:lnTo>
                  <a:pt x="6777285" y="591584"/>
                </a:lnTo>
                <a:lnTo>
                  <a:pt x="6773455" y="590861"/>
                </a:lnTo>
                <a:lnTo>
                  <a:pt x="6773031" y="635989"/>
                </a:lnTo>
                <a:close/>
              </a:path>
              <a:path w="6787784" h="928390">
                <a:moveTo>
                  <a:pt x="6774912" y="670492"/>
                </a:moveTo>
                <a:lnTo>
                  <a:pt x="6782016" y="665817"/>
                </a:lnTo>
                <a:lnTo>
                  <a:pt x="6775340" y="626277"/>
                </a:lnTo>
                <a:lnTo>
                  <a:pt x="6774987" y="616605"/>
                </a:lnTo>
                <a:lnTo>
                  <a:pt x="6773879" y="640553"/>
                </a:lnTo>
                <a:lnTo>
                  <a:pt x="6773794" y="645260"/>
                </a:lnTo>
                <a:lnTo>
                  <a:pt x="6773456" y="649362"/>
                </a:lnTo>
                <a:lnTo>
                  <a:pt x="6773135" y="675643"/>
                </a:lnTo>
                <a:lnTo>
                  <a:pt x="6774912" y="670492"/>
                </a:lnTo>
                <a:close/>
              </a:path>
              <a:path w="6787784" h="928390">
                <a:moveTo>
                  <a:pt x="6774987" y="616605"/>
                </a:moveTo>
                <a:lnTo>
                  <a:pt x="6775854" y="602420"/>
                </a:lnTo>
                <a:lnTo>
                  <a:pt x="6773647" y="636907"/>
                </a:lnTo>
                <a:lnTo>
                  <a:pt x="6773879" y="640553"/>
                </a:lnTo>
                <a:lnTo>
                  <a:pt x="6774987" y="616605"/>
                </a:lnTo>
                <a:close/>
              </a:path>
              <a:path w="6787784" h="928390">
                <a:moveTo>
                  <a:pt x="6770592" y="791507"/>
                </a:moveTo>
                <a:lnTo>
                  <a:pt x="6770807" y="691805"/>
                </a:lnTo>
                <a:lnTo>
                  <a:pt x="6771593" y="641364"/>
                </a:lnTo>
                <a:lnTo>
                  <a:pt x="6771965" y="639466"/>
                </a:lnTo>
                <a:lnTo>
                  <a:pt x="6773031" y="635989"/>
                </a:lnTo>
                <a:lnTo>
                  <a:pt x="6773455" y="590861"/>
                </a:lnTo>
                <a:lnTo>
                  <a:pt x="6769454" y="588994"/>
                </a:lnTo>
                <a:lnTo>
                  <a:pt x="6770592" y="791507"/>
                </a:lnTo>
                <a:close/>
              </a:path>
              <a:path w="6787784" h="928390">
                <a:moveTo>
                  <a:pt x="6757763" y="550112"/>
                </a:moveTo>
                <a:lnTo>
                  <a:pt x="6758205" y="902395"/>
                </a:lnTo>
                <a:lnTo>
                  <a:pt x="6762743" y="807350"/>
                </a:lnTo>
                <a:lnTo>
                  <a:pt x="6763287" y="802029"/>
                </a:lnTo>
                <a:lnTo>
                  <a:pt x="6764612" y="784742"/>
                </a:lnTo>
                <a:lnTo>
                  <a:pt x="6768184" y="770424"/>
                </a:lnTo>
                <a:lnTo>
                  <a:pt x="6769343" y="782668"/>
                </a:lnTo>
                <a:lnTo>
                  <a:pt x="6770592" y="791507"/>
                </a:lnTo>
                <a:lnTo>
                  <a:pt x="6769454" y="588994"/>
                </a:lnTo>
                <a:lnTo>
                  <a:pt x="6766150" y="584869"/>
                </a:lnTo>
                <a:lnTo>
                  <a:pt x="6764411" y="577373"/>
                </a:lnTo>
                <a:lnTo>
                  <a:pt x="6764387" y="540624"/>
                </a:lnTo>
                <a:lnTo>
                  <a:pt x="6760408" y="543504"/>
                </a:lnTo>
                <a:lnTo>
                  <a:pt x="6757763" y="550112"/>
                </a:lnTo>
                <a:close/>
              </a:path>
              <a:path w="6787784" h="928390">
                <a:moveTo>
                  <a:pt x="6782016" y="665817"/>
                </a:moveTo>
                <a:lnTo>
                  <a:pt x="6782255" y="662597"/>
                </a:lnTo>
                <a:lnTo>
                  <a:pt x="6782389" y="652603"/>
                </a:lnTo>
                <a:lnTo>
                  <a:pt x="6781513" y="645926"/>
                </a:lnTo>
                <a:lnTo>
                  <a:pt x="6779999" y="641259"/>
                </a:lnTo>
                <a:lnTo>
                  <a:pt x="6778218" y="637299"/>
                </a:lnTo>
                <a:lnTo>
                  <a:pt x="6776541" y="632740"/>
                </a:lnTo>
                <a:lnTo>
                  <a:pt x="6775340" y="626277"/>
                </a:lnTo>
                <a:lnTo>
                  <a:pt x="6782016" y="665817"/>
                </a:lnTo>
                <a:close/>
              </a:path>
              <a:path w="6787784" h="928390">
                <a:moveTo>
                  <a:pt x="6778422" y="691762"/>
                </a:moveTo>
                <a:lnTo>
                  <a:pt x="6771291" y="691802"/>
                </a:lnTo>
                <a:lnTo>
                  <a:pt x="6773873" y="721843"/>
                </a:lnTo>
                <a:lnTo>
                  <a:pt x="6776738" y="712615"/>
                </a:lnTo>
                <a:lnTo>
                  <a:pt x="6779626" y="703583"/>
                </a:lnTo>
                <a:lnTo>
                  <a:pt x="6780774" y="696160"/>
                </a:lnTo>
                <a:lnTo>
                  <a:pt x="6778422" y="691762"/>
                </a:lnTo>
                <a:close/>
              </a:path>
              <a:path w="6787784" h="928390">
                <a:moveTo>
                  <a:pt x="6779421" y="785076"/>
                </a:moveTo>
                <a:lnTo>
                  <a:pt x="6780345" y="778262"/>
                </a:lnTo>
                <a:lnTo>
                  <a:pt x="6781097" y="770940"/>
                </a:lnTo>
                <a:lnTo>
                  <a:pt x="6781649" y="763431"/>
                </a:lnTo>
                <a:lnTo>
                  <a:pt x="6781970" y="756058"/>
                </a:lnTo>
                <a:lnTo>
                  <a:pt x="6782032" y="749142"/>
                </a:lnTo>
                <a:lnTo>
                  <a:pt x="6781806" y="743005"/>
                </a:lnTo>
                <a:lnTo>
                  <a:pt x="6781262" y="737970"/>
                </a:lnTo>
                <a:lnTo>
                  <a:pt x="6780371" y="734357"/>
                </a:lnTo>
                <a:lnTo>
                  <a:pt x="6779421" y="785076"/>
                </a:lnTo>
                <a:close/>
              </a:path>
              <a:path w="6787784" h="928390">
                <a:moveTo>
                  <a:pt x="6775911" y="799250"/>
                </a:moveTo>
                <a:lnTo>
                  <a:pt x="6777175" y="795892"/>
                </a:lnTo>
                <a:lnTo>
                  <a:pt x="6778355" y="791060"/>
                </a:lnTo>
                <a:lnTo>
                  <a:pt x="6779421" y="785076"/>
                </a:lnTo>
                <a:lnTo>
                  <a:pt x="6780371" y="734357"/>
                </a:lnTo>
                <a:lnTo>
                  <a:pt x="6777434" y="732687"/>
                </a:lnTo>
                <a:lnTo>
                  <a:pt x="6775911" y="799250"/>
                </a:lnTo>
                <a:close/>
              </a:path>
              <a:path w="6787784" h="928390">
                <a:moveTo>
                  <a:pt x="6775329" y="735274"/>
                </a:moveTo>
                <a:lnTo>
                  <a:pt x="6772790" y="729849"/>
                </a:lnTo>
                <a:lnTo>
                  <a:pt x="6773245" y="800257"/>
                </a:lnTo>
                <a:lnTo>
                  <a:pt x="6775911" y="799250"/>
                </a:lnTo>
                <a:lnTo>
                  <a:pt x="6777434" y="732687"/>
                </a:lnTo>
                <a:lnTo>
                  <a:pt x="6775329" y="735274"/>
                </a:lnTo>
                <a:close/>
              </a:path>
              <a:path w="6787784" h="928390">
                <a:moveTo>
                  <a:pt x="6772576" y="105350"/>
                </a:moveTo>
                <a:lnTo>
                  <a:pt x="6775453" y="97338"/>
                </a:lnTo>
                <a:lnTo>
                  <a:pt x="6778398" y="89226"/>
                </a:lnTo>
                <a:lnTo>
                  <a:pt x="6780427" y="81616"/>
                </a:lnTo>
                <a:lnTo>
                  <a:pt x="6780550" y="75109"/>
                </a:lnTo>
                <a:lnTo>
                  <a:pt x="6777782" y="70306"/>
                </a:lnTo>
                <a:lnTo>
                  <a:pt x="6772576" y="105350"/>
                </a:lnTo>
                <a:close/>
              </a:path>
              <a:path w="6787784" h="928390">
                <a:moveTo>
                  <a:pt x="6771134" y="67808"/>
                </a:moveTo>
                <a:lnTo>
                  <a:pt x="6770758" y="112663"/>
                </a:lnTo>
                <a:lnTo>
                  <a:pt x="6772576" y="105350"/>
                </a:lnTo>
                <a:lnTo>
                  <a:pt x="6777782" y="70306"/>
                </a:lnTo>
                <a:lnTo>
                  <a:pt x="6771134" y="67808"/>
                </a:lnTo>
                <a:close/>
              </a:path>
              <a:path w="6787784" h="928390">
                <a:moveTo>
                  <a:pt x="6781516" y="124390"/>
                </a:moveTo>
                <a:lnTo>
                  <a:pt x="6775025" y="141525"/>
                </a:lnTo>
                <a:lnTo>
                  <a:pt x="6778644" y="134939"/>
                </a:lnTo>
                <a:lnTo>
                  <a:pt x="6781025" y="129065"/>
                </a:lnTo>
                <a:lnTo>
                  <a:pt x="6781753" y="124393"/>
                </a:lnTo>
                <a:lnTo>
                  <a:pt x="6781516" y="124390"/>
                </a:lnTo>
                <a:close/>
              </a:path>
              <a:path w="6787784" h="928390">
                <a:moveTo>
                  <a:pt x="6713421" y="107918"/>
                </a:moveTo>
                <a:lnTo>
                  <a:pt x="6713825" y="103136"/>
                </a:lnTo>
                <a:lnTo>
                  <a:pt x="6710663" y="100614"/>
                </a:lnTo>
                <a:lnTo>
                  <a:pt x="6707144" y="103439"/>
                </a:lnTo>
                <a:lnTo>
                  <a:pt x="6706241" y="111867"/>
                </a:lnTo>
                <a:lnTo>
                  <a:pt x="6713421" y="107918"/>
                </a:lnTo>
                <a:close/>
              </a:path>
              <a:path w="6787784" h="928390">
                <a:moveTo>
                  <a:pt x="6784045" y="44473"/>
                </a:moveTo>
                <a:lnTo>
                  <a:pt x="6786112" y="39690"/>
                </a:lnTo>
                <a:lnTo>
                  <a:pt x="6784000" y="36517"/>
                </a:lnTo>
                <a:lnTo>
                  <a:pt x="6783654" y="36500"/>
                </a:lnTo>
                <a:lnTo>
                  <a:pt x="6781869" y="45274"/>
                </a:lnTo>
                <a:lnTo>
                  <a:pt x="6784045" y="44473"/>
                </a:lnTo>
                <a:close/>
              </a:path>
              <a:path w="6787784" h="928390">
                <a:moveTo>
                  <a:pt x="6699254" y="237966"/>
                </a:moveTo>
                <a:lnTo>
                  <a:pt x="6692608" y="234187"/>
                </a:lnTo>
                <a:lnTo>
                  <a:pt x="6693045" y="239562"/>
                </a:lnTo>
                <a:lnTo>
                  <a:pt x="6697486" y="240339"/>
                </a:lnTo>
                <a:lnTo>
                  <a:pt x="6699254" y="237966"/>
                </a:lnTo>
                <a:close/>
              </a:path>
              <a:path w="6787784" h="928390">
                <a:moveTo>
                  <a:pt x="6614861" y="10714"/>
                </a:moveTo>
                <a:lnTo>
                  <a:pt x="6611057" y="12582"/>
                </a:lnTo>
                <a:lnTo>
                  <a:pt x="6616857" y="14040"/>
                </a:lnTo>
                <a:lnTo>
                  <a:pt x="6619389" y="10955"/>
                </a:lnTo>
                <a:lnTo>
                  <a:pt x="6614861" y="10714"/>
                </a:lnTo>
                <a:close/>
              </a:path>
              <a:path w="6787784" h="928390">
                <a:moveTo>
                  <a:pt x="6783260" y="371813"/>
                </a:moveTo>
                <a:lnTo>
                  <a:pt x="6781525" y="375484"/>
                </a:lnTo>
                <a:lnTo>
                  <a:pt x="6782480" y="380958"/>
                </a:lnTo>
                <a:lnTo>
                  <a:pt x="6783682" y="380620"/>
                </a:lnTo>
                <a:lnTo>
                  <a:pt x="6783260" y="371813"/>
                </a:lnTo>
                <a:close/>
              </a:path>
              <a:path w="6787784" h="928390">
                <a:moveTo>
                  <a:pt x="6720764" y="70628"/>
                </a:moveTo>
                <a:lnTo>
                  <a:pt x="6720742" y="79119"/>
                </a:lnTo>
                <a:lnTo>
                  <a:pt x="6719879" y="168960"/>
                </a:lnTo>
                <a:lnTo>
                  <a:pt x="6723971" y="345077"/>
                </a:lnTo>
                <a:lnTo>
                  <a:pt x="6726957" y="346870"/>
                </a:lnTo>
                <a:lnTo>
                  <a:pt x="6727741" y="349774"/>
                </a:lnTo>
                <a:lnTo>
                  <a:pt x="6727968" y="355232"/>
                </a:lnTo>
                <a:lnTo>
                  <a:pt x="6727574" y="364155"/>
                </a:lnTo>
                <a:lnTo>
                  <a:pt x="6726495" y="377456"/>
                </a:lnTo>
                <a:lnTo>
                  <a:pt x="6734250" y="524734"/>
                </a:lnTo>
                <a:lnTo>
                  <a:pt x="6730119" y="254552"/>
                </a:lnTo>
                <a:lnTo>
                  <a:pt x="6727091" y="253222"/>
                </a:lnTo>
                <a:lnTo>
                  <a:pt x="6724176" y="247338"/>
                </a:lnTo>
                <a:lnTo>
                  <a:pt x="6722170" y="238804"/>
                </a:lnTo>
                <a:lnTo>
                  <a:pt x="6720925" y="110155"/>
                </a:lnTo>
                <a:lnTo>
                  <a:pt x="6720764" y="70628"/>
                </a:lnTo>
                <a:close/>
              </a:path>
              <a:path w="6787784" h="928390">
                <a:moveTo>
                  <a:pt x="6719810" y="178727"/>
                </a:moveTo>
                <a:lnTo>
                  <a:pt x="6714589" y="181124"/>
                </a:lnTo>
                <a:lnTo>
                  <a:pt x="6716350" y="211593"/>
                </a:lnTo>
                <a:lnTo>
                  <a:pt x="6717225" y="206069"/>
                </a:lnTo>
                <a:lnTo>
                  <a:pt x="6718539" y="205591"/>
                </a:lnTo>
                <a:lnTo>
                  <a:pt x="6718932" y="326268"/>
                </a:lnTo>
                <a:lnTo>
                  <a:pt x="6719305" y="326716"/>
                </a:lnTo>
                <a:lnTo>
                  <a:pt x="6719517" y="342558"/>
                </a:lnTo>
                <a:lnTo>
                  <a:pt x="6723971" y="345077"/>
                </a:lnTo>
                <a:lnTo>
                  <a:pt x="6719879" y="168960"/>
                </a:lnTo>
                <a:lnTo>
                  <a:pt x="6719810" y="178727"/>
                </a:lnTo>
                <a:close/>
              </a:path>
              <a:path w="6787784" h="928390">
                <a:moveTo>
                  <a:pt x="6739539" y="190417"/>
                </a:moveTo>
                <a:lnTo>
                  <a:pt x="6738902" y="187262"/>
                </a:lnTo>
                <a:lnTo>
                  <a:pt x="6737981" y="168820"/>
                </a:lnTo>
                <a:lnTo>
                  <a:pt x="6738414" y="119117"/>
                </a:lnTo>
                <a:lnTo>
                  <a:pt x="6742975" y="11546"/>
                </a:lnTo>
                <a:lnTo>
                  <a:pt x="6733046" y="12136"/>
                </a:lnTo>
                <a:lnTo>
                  <a:pt x="6728988" y="102513"/>
                </a:lnTo>
                <a:lnTo>
                  <a:pt x="6729362" y="104522"/>
                </a:lnTo>
                <a:lnTo>
                  <a:pt x="6733248" y="231271"/>
                </a:lnTo>
                <a:lnTo>
                  <a:pt x="6733343" y="235927"/>
                </a:lnTo>
                <a:lnTo>
                  <a:pt x="6734250" y="524734"/>
                </a:lnTo>
                <a:lnTo>
                  <a:pt x="6744996" y="529500"/>
                </a:lnTo>
                <a:lnTo>
                  <a:pt x="6739539" y="190417"/>
                </a:lnTo>
                <a:close/>
              </a:path>
              <a:path w="6787784" h="928390">
                <a:moveTo>
                  <a:pt x="6733046" y="12136"/>
                </a:moveTo>
                <a:lnTo>
                  <a:pt x="6717063" y="17891"/>
                </a:lnTo>
                <a:lnTo>
                  <a:pt x="6720646" y="69363"/>
                </a:lnTo>
                <a:lnTo>
                  <a:pt x="6720764" y="70628"/>
                </a:lnTo>
                <a:lnTo>
                  <a:pt x="6720925" y="110155"/>
                </a:lnTo>
                <a:lnTo>
                  <a:pt x="6721788" y="106975"/>
                </a:lnTo>
                <a:lnTo>
                  <a:pt x="6725469" y="103879"/>
                </a:lnTo>
                <a:lnTo>
                  <a:pt x="6728988" y="102513"/>
                </a:lnTo>
                <a:lnTo>
                  <a:pt x="6733046" y="12136"/>
                </a:lnTo>
                <a:close/>
              </a:path>
              <a:path w="6787784" h="928390">
                <a:moveTo>
                  <a:pt x="6727198" y="10568"/>
                </a:moveTo>
                <a:lnTo>
                  <a:pt x="6724094" y="9735"/>
                </a:lnTo>
                <a:lnTo>
                  <a:pt x="6717340" y="10388"/>
                </a:lnTo>
                <a:lnTo>
                  <a:pt x="6710570" y="71695"/>
                </a:lnTo>
                <a:lnTo>
                  <a:pt x="6720646" y="69363"/>
                </a:lnTo>
                <a:lnTo>
                  <a:pt x="6717063" y="17891"/>
                </a:lnTo>
                <a:lnTo>
                  <a:pt x="6724924" y="13376"/>
                </a:lnTo>
                <a:lnTo>
                  <a:pt x="6727198" y="10568"/>
                </a:lnTo>
                <a:close/>
              </a:path>
              <a:path w="6787784" h="928390">
                <a:moveTo>
                  <a:pt x="6555347" y="94017"/>
                </a:moveTo>
                <a:lnTo>
                  <a:pt x="6558785" y="93419"/>
                </a:lnTo>
                <a:lnTo>
                  <a:pt x="6562928" y="90854"/>
                </a:lnTo>
                <a:lnTo>
                  <a:pt x="6566998" y="87272"/>
                </a:lnTo>
                <a:lnTo>
                  <a:pt x="6570216" y="83621"/>
                </a:lnTo>
                <a:lnTo>
                  <a:pt x="6571802" y="80851"/>
                </a:lnTo>
                <a:lnTo>
                  <a:pt x="6570979" y="79912"/>
                </a:lnTo>
                <a:lnTo>
                  <a:pt x="6566966" y="81752"/>
                </a:lnTo>
                <a:lnTo>
                  <a:pt x="6558985" y="87323"/>
                </a:lnTo>
                <a:lnTo>
                  <a:pt x="6555347" y="94017"/>
                </a:lnTo>
                <a:close/>
              </a:path>
              <a:path w="6787784" h="928390">
                <a:moveTo>
                  <a:pt x="6770878" y="456988"/>
                </a:moveTo>
                <a:lnTo>
                  <a:pt x="6772641" y="457182"/>
                </a:lnTo>
                <a:lnTo>
                  <a:pt x="6774148" y="460574"/>
                </a:lnTo>
                <a:lnTo>
                  <a:pt x="6774957" y="465178"/>
                </a:lnTo>
                <a:lnTo>
                  <a:pt x="6774625" y="469005"/>
                </a:lnTo>
                <a:lnTo>
                  <a:pt x="6772712" y="470069"/>
                </a:lnTo>
                <a:lnTo>
                  <a:pt x="6774215" y="520089"/>
                </a:lnTo>
                <a:lnTo>
                  <a:pt x="6776357" y="518870"/>
                </a:lnTo>
                <a:lnTo>
                  <a:pt x="6780844" y="509925"/>
                </a:lnTo>
                <a:lnTo>
                  <a:pt x="6777957" y="499379"/>
                </a:lnTo>
                <a:lnTo>
                  <a:pt x="6773888" y="490549"/>
                </a:lnTo>
                <a:lnTo>
                  <a:pt x="6774005" y="487021"/>
                </a:lnTo>
                <a:lnTo>
                  <a:pt x="6775851" y="478714"/>
                </a:lnTo>
                <a:lnTo>
                  <a:pt x="6775863" y="445827"/>
                </a:lnTo>
                <a:lnTo>
                  <a:pt x="6772692" y="447422"/>
                </a:lnTo>
                <a:lnTo>
                  <a:pt x="6770878" y="456988"/>
                </a:lnTo>
                <a:close/>
              </a:path>
              <a:path w="6787784" h="928390">
                <a:moveTo>
                  <a:pt x="6768775" y="466382"/>
                </a:moveTo>
                <a:lnTo>
                  <a:pt x="6769301" y="461980"/>
                </a:lnTo>
                <a:lnTo>
                  <a:pt x="6770334" y="427352"/>
                </a:lnTo>
                <a:lnTo>
                  <a:pt x="6767452" y="417298"/>
                </a:lnTo>
                <a:lnTo>
                  <a:pt x="6766203" y="411027"/>
                </a:lnTo>
                <a:lnTo>
                  <a:pt x="6765294" y="396604"/>
                </a:lnTo>
                <a:lnTo>
                  <a:pt x="6765016" y="528123"/>
                </a:lnTo>
                <a:lnTo>
                  <a:pt x="6774215" y="520089"/>
                </a:lnTo>
                <a:lnTo>
                  <a:pt x="6772712" y="470069"/>
                </a:lnTo>
                <a:lnTo>
                  <a:pt x="6768775" y="466382"/>
                </a:lnTo>
                <a:close/>
              </a:path>
              <a:path w="6787784" h="928390">
                <a:moveTo>
                  <a:pt x="6765016" y="528123"/>
                </a:moveTo>
                <a:lnTo>
                  <a:pt x="6765294" y="396604"/>
                </a:lnTo>
                <a:lnTo>
                  <a:pt x="6762901" y="403647"/>
                </a:lnTo>
                <a:lnTo>
                  <a:pt x="6760318" y="410125"/>
                </a:lnTo>
                <a:lnTo>
                  <a:pt x="6757699" y="415427"/>
                </a:lnTo>
                <a:lnTo>
                  <a:pt x="6755806" y="531701"/>
                </a:lnTo>
                <a:lnTo>
                  <a:pt x="6765016" y="528123"/>
                </a:lnTo>
                <a:close/>
              </a:path>
              <a:path w="6787784" h="928390">
                <a:moveTo>
                  <a:pt x="6755806" y="531701"/>
                </a:moveTo>
                <a:lnTo>
                  <a:pt x="6757699" y="415427"/>
                </a:lnTo>
                <a:lnTo>
                  <a:pt x="6755203" y="418940"/>
                </a:lnTo>
                <a:lnTo>
                  <a:pt x="6751201" y="418146"/>
                </a:lnTo>
                <a:lnTo>
                  <a:pt x="6750009" y="412615"/>
                </a:lnTo>
                <a:lnTo>
                  <a:pt x="6748752" y="531929"/>
                </a:lnTo>
                <a:lnTo>
                  <a:pt x="6755806" y="531701"/>
                </a:lnTo>
                <a:close/>
              </a:path>
              <a:path w="6787784" h="928390">
                <a:moveTo>
                  <a:pt x="6748752" y="531929"/>
                </a:moveTo>
                <a:lnTo>
                  <a:pt x="6750009" y="412615"/>
                </a:lnTo>
                <a:lnTo>
                  <a:pt x="6749566" y="402843"/>
                </a:lnTo>
                <a:lnTo>
                  <a:pt x="6747638" y="179381"/>
                </a:lnTo>
                <a:lnTo>
                  <a:pt x="6744996" y="529500"/>
                </a:lnTo>
                <a:lnTo>
                  <a:pt x="6746591" y="531999"/>
                </a:lnTo>
                <a:lnTo>
                  <a:pt x="6749151" y="545189"/>
                </a:lnTo>
                <a:lnTo>
                  <a:pt x="6753502" y="535002"/>
                </a:lnTo>
                <a:lnTo>
                  <a:pt x="6748752" y="531929"/>
                </a:lnTo>
                <a:close/>
              </a:path>
              <a:path w="6787784" h="928390">
                <a:moveTo>
                  <a:pt x="6780376" y="435412"/>
                </a:moveTo>
                <a:lnTo>
                  <a:pt x="6780387" y="436416"/>
                </a:lnTo>
                <a:lnTo>
                  <a:pt x="6778829" y="441067"/>
                </a:lnTo>
                <a:lnTo>
                  <a:pt x="6775863" y="445827"/>
                </a:lnTo>
                <a:lnTo>
                  <a:pt x="6775851" y="478714"/>
                </a:lnTo>
                <a:lnTo>
                  <a:pt x="6778578" y="468241"/>
                </a:lnTo>
                <a:lnTo>
                  <a:pt x="6780611" y="454256"/>
                </a:lnTo>
                <a:lnTo>
                  <a:pt x="6780376" y="435412"/>
                </a:lnTo>
                <a:close/>
              </a:path>
              <a:path w="6787784" h="928390">
                <a:moveTo>
                  <a:pt x="6770518" y="442579"/>
                </a:moveTo>
                <a:lnTo>
                  <a:pt x="6770544" y="428026"/>
                </a:lnTo>
                <a:lnTo>
                  <a:pt x="6770334" y="427352"/>
                </a:lnTo>
                <a:lnTo>
                  <a:pt x="6769301" y="461980"/>
                </a:lnTo>
                <a:lnTo>
                  <a:pt x="6770878" y="456988"/>
                </a:lnTo>
                <a:lnTo>
                  <a:pt x="6772692" y="447422"/>
                </a:lnTo>
                <a:lnTo>
                  <a:pt x="6770518" y="442579"/>
                </a:lnTo>
                <a:close/>
              </a:path>
              <a:path w="6787784" h="928390">
                <a:moveTo>
                  <a:pt x="6705913" y="570938"/>
                </a:moveTo>
                <a:lnTo>
                  <a:pt x="6712665" y="567495"/>
                </a:lnTo>
                <a:lnTo>
                  <a:pt x="6717977" y="569397"/>
                </a:lnTo>
                <a:lnTo>
                  <a:pt x="6718975" y="525008"/>
                </a:lnTo>
                <a:lnTo>
                  <a:pt x="6728170" y="527475"/>
                </a:lnTo>
                <a:lnTo>
                  <a:pt x="6737377" y="530198"/>
                </a:lnTo>
                <a:lnTo>
                  <a:pt x="6746591" y="531999"/>
                </a:lnTo>
                <a:lnTo>
                  <a:pt x="6744996" y="529500"/>
                </a:lnTo>
                <a:lnTo>
                  <a:pt x="6734250" y="524734"/>
                </a:lnTo>
                <a:lnTo>
                  <a:pt x="6723634" y="522891"/>
                </a:lnTo>
                <a:lnTo>
                  <a:pt x="6713119" y="524349"/>
                </a:lnTo>
                <a:lnTo>
                  <a:pt x="6705913" y="570938"/>
                </a:lnTo>
                <a:close/>
              </a:path>
              <a:path w="6787784" h="928390">
                <a:moveTo>
                  <a:pt x="6769756" y="378219"/>
                </a:moveTo>
                <a:lnTo>
                  <a:pt x="6771745" y="407492"/>
                </a:lnTo>
                <a:lnTo>
                  <a:pt x="6770006" y="261030"/>
                </a:lnTo>
                <a:lnTo>
                  <a:pt x="6768250" y="269649"/>
                </a:lnTo>
                <a:lnTo>
                  <a:pt x="6766816" y="265444"/>
                </a:lnTo>
                <a:lnTo>
                  <a:pt x="6767660" y="183512"/>
                </a:lnTo>
                <a:lnTo>
                  <a:pt x="6767792" y="183578"/>
                </a:lnTo>
                <a:lnTo>
                  <a:pt x="6774390" y="188965"/>
                </a:lnTo>
                <a:lnTo>
                  <a:pt x="6769778" y="159044"/>
                </a:lnTo>
                <a:lnTo>
                  <a:pt x="6765375" y="161733"/>
                </a:lnTo>
                <a:lnTo>
                  <a:pt x="6767070" y="362595"/>
                </a:lnTo>
                <a:lnTo>
                  <a:pt x="6768323" y="367335"/>
                </a:lnTo>
                <a:lnTo>
                  <a:pt x="6769889" y="375656"/>
                </a:lnTo>
                <a:lnTo>
                  <a:pt x="6769756" y="378219"/>
                </a:lnTo>
                <a:close/>
              </a:path>
              <a:path w="6787784" h="928390">
                <a:moveTo>
                  <a:pt x="6765375" y="161733"/>
                </a:moveTo>
                <a:lnTo>
                  <a:pt x="6760769" y="165449"/>
                </a:lnTo>
                <a:lnTo>
                  <a:pt x="6761531" y="385327"/>
                </a:lnTo>
                <a:lnTo>
                  <a:pt x="6762440" y="379790"/>
                </a:lnTo>
                <a:lnTo>
                  <a:pt x="6763199" y="374135"/>
                </a:lnTo>
                <a:lnTo>
                  <a:pt x="6763875" y="368891"/>
                </a:lnTo>
                <a:lnTo>
                  <a:pt x="6764534" y="364586"/>
                </a:lnTo>
                <a:lnTo>
                  <a:pt x="6765242" y="361750"/>
                </a:lnTo>
                <a:lnTo>
                  <a:pt x="6767070" y="362595"/>
                </a:lnTo>
                <a:lnTo>
                  <a:pt x="6765375" y="161733"/>
                </a:lnTo>
                <a:close/>
              </a:path>
              <a:path w="6787784" h="928390">
                <a:moveTo>
                  <a:pt x="6760769" y="165449"/>
                </a:moveTo>
                <a:lnTo>
                  <a:pt x="6756151" y="169853"/>
                </a:lnTo>
                <a:lnTo>
                  <a:pt x="6757642" y="339759"/>
                </a:lnTo>
                <a:lnTo>
                  <a:pt x="6758874" y="340702"/>
                </a:lnTo>
                <a:lnTo>
                  <a:pt x="6759003" y="393933"/>
                </a:lnTo>
                <a:lnTo>
                  <a:pt x="6760408" y="390217"/>
                </a:lnTo>
                <a:lnTo>
                  <a:pt x="6761531" y="385327"/>
                </a:lnTo>
                <a:lnTo>
                  <a:pt x="6760769" y="165449"/>
                </a:lnTo>
                <a:close/>
              </a:path>
              <a:path w="6787784" h="928390">
                <a:moveTo>
                  <a:pt x="6757642" y="339759"/>
                </a:moveTo>
                <a:lnTo>
                  <a:pt x="6756151" y="169853"/>
                </a:lnTo>
                <a:lnTo>
                  <a:pt x="6751710" y="174610"/>
                </a:lnTo>
                <a:lnTo>
                  <a:pt x="6750027" y="388219"/>
                </a:lnTo>
                <a:lnTo>
                  <a:pt x="6752440" y="392744"/>
                </a:lnTo>
                <a:lnTo>
                  <a:pt x="6751401" y="350286"/>
                </a:lnTo>
                <a:lnTo>
                  <a:pt x="6753895" y="342240"/>
                </a:lnTo>
                <a:lnTo>
                  <a:pt x="6757642" y="339759"/>
                </a:lnTo>
                <a:close/>
              </a:path>
              <a:path w="6787784" h="928390">
                <a:moveTo>
                  <a:pt x="6751710" y="174610"/>
                </a:moveTo>
                <a:lnTo>
                  <a:pt x="6747638" y="179381"/>
                </a:lnTo>
                <a:lnTo>
                  <a:pt x="6749566" y="402843"/>
                </a:lnTo>
                <a:lnTo>
                  <a:pt x="6750027" y="388219"/>
                </a:lnTo>
                <a:lnTo>
                  <a:pt x="6751710" y="174610"/>
                </a:lnTo>
                <a:close/>
              </a:path>
              <a:path w="6787784" h="928390">
                <a:moveTo>
                  <a:pt x="6744996" y="529500"/>
                </a:moveTo>
                <a:lnTo>
                  <a:pt x="6747638" y="179381"/>
                </a:lnTo>
                <a:lnTo>
                  <a:pt x="6744125" y="183831"/>
                </a:lnTo>
                <a:lnTo>
                  <a:pt x="6741362" y="187622"/>
                </a:lnTo>
                <a:lnTo>
                  <a:pt x="6739539" y="190417"/>
                </a:lnTo>
                <a:lnTo>
                  <a:pt x="6744996" y="529500"/>
                </a:lnTo>
                <a:close/>
              </a:path>
              <a:path w="6787784" h="928390">
                <a:moveTo>
                  <a:pt x="6780231" y="399412"/>
                </a:moveTo>
                <a:lnTo>
                  <a:pt x="6780639" y="390584"/>
                </a:lnTo>
                <a:lnTo>
                  <a:pt x="6777117" y="381565"/>
                </a:lnTo>
                <a:lnTo>
                  <a:pt x="6774842" y="374492"/>
                </a:lnTo>
                <a:lnTo>
                  <a:pt x="6773834" y="369465"/>
                </a:lnTo>
                <a:lnTo>
                  <a:pt x="6773814" y="365869"/>
                </a:lnTo>
                <a:lnTo>
                  <a:pt x="6774505" y="363088"/>
                </a:lnTo>
                <a:lnTo>
                  <a:pt x="6775920" y="314711"/>
                </a:lnTo>
                <a:lnTo>
                  <a:pt x="6779226" y="314105"/>
                </a:lnTo>
                <a:lnTo>
                  <a:pt x="6776624" y="262253"/>
                </a:lnTo>
                <a:lnTo>
                  <a:pt x="6774354" y="258181"/>
                </a:lnTo>
                <a:lnTo>
                  <a:pt x="6772094" y="257491"/>
                </a:lnTo>
                <a:lnTo>
                  <a:pt x="6774315" y="407931"/>
                </a:lnTo>
                <a:lnTo>
                  <a:pt x="6776779" y="407273"/>
                </a:lnTo>
                <a:lnTo>
                  <a:pt x="6778848" y="404704"/>
                </a:lnTo>
                <a:lnTo>
                  <a:pt x="6780231" y="399412"/>
                </a:lnTo>
                <a:close/>
              </a:path>
              <a:path w="6787784" h="928390">
                <a:moveTo>
                  <a:pt x="6772094" y="257491"/>
                </a:moveTo>
                <a:lnTo>
                  <a:pt x="6770006" y="261030"/>
                </a:lnTo>
                <a:lnTo>
                  <a:pt x="6771745" y="407492"/>
                </a:lnTo>
                <a:lnTo>
                  <a:pt x="6774315" y="407931"/>
                </a:lnTo>
                <a:lnTo>
                  <a:pt x="6772094" y="257491"/>
                </a:lnTo>
                <a:close/>
              </a:path>
              <a:path w="6787784" h="928390">
                <a:moveTo>
                  <a:pt x="6765294" y="396604"/>
                </a:moveTo>
                <a:lnTo>
                  <a:pt x="6766298" y="407723"/>
                </a:lnTo>
                <a:lnTo>
                  <a:pt x="6767447" y="406575"/>
                </a:lnTo>
                <a:lnTo>
                  <a:pt x="6771745" y="407492"/>
                </a:lnTo>
                <a:lnTo>
                  <a:pt x="6769756" y="378219"/>
                </a:lnTo>
                <a:lnTo>
                  <a:pt x="6768878" y="383278"/>
                </a:lnTo>
                <a:lnTo>
                  <a:pt x="6767338" y="389610"/>
                </a:lnTo>
                <a:lnTo>
                  <a:pt x="6765294" y="396604"/>
                </a:lnTo>
                <a:close/>
              </a:path>
              <a:path w="6787784" h="928390">
                <a:moveTo>
                  <a:pt x="6778742" y="268856"/>
                </a:moveTo>
                <a:lnTo>
                  <a:pt x="6779226" y="314105"/>
                </a:lnTo>
                <a:lnTo>
                  <a:pt x="6781407" y="310139"/>
                </a:lnTo>
                <a:lnTo>
                  <a:pt x="6782469" y="303611"/>
                </a:lnTo>
                <a:lnTo>
                  <a:pt x="6782572" y="295369"/>
                </a:lnTo>
                <a:lnTo>
                  <a:pt x="6781877" y="286264"/>
                </a:lnTo>
                <a:lnTo>
                  <a:pt x="6780546" y="277143"/>
                </a:lnTo>
                <a:lnTo>
                  <a:pt x="6778742" y="268856"/>
                </a:lnTo>
                <a:close/>
              </a:path>
              <a:path w="6787784" h="928390">
                <a:moveTo>
                  <a:pt x="6778823" y="347796"/>
                </a:moveTo>
                <a:lnTo>
                  <a:pt x="6778903" y="339853"/>
                </a:lnTo>
                <a:lnTo>
                  <a:pt x="6778028" y="329030"/>
                </a:lnTo>
                <a:lnTo>
                  <a:pt x="6775920" y="314711"/>
                </a:lnTo>
                <a:lnTo>
                  <a:pt x="6774505" y="363088"/>
                </a:lnTo>
                <a:lnTo>
                  <a:pt x="6775629" y="360505"/>
                </a:lnTo>
                <a:lnTo>
                  <a:pt x="6776908" y="357507"/>
                </a:lnTo>
                <a:lnTo>
                  <a:pt x="6778065" y="353475"/>
                </a:lnTo>
                <a:lnTo>
                  <a:pt x="6778823" y="347796"/>
                </a:lnTo>
                <a:close/>
              </a:path>
              <a:path w="6787784" h="928390">
                <a:moveTo>
                  <a:pt x="6782073" y="172781"/>
                </a:moveTo>
                <a:lnTo>
                  <a:pt x="6781545" y="165286"/>
                </a:lnTo>
                <a:lnTo>
                  <a:pt x="6779861" y="160501"/>
                </a:lnTo>
                <a:lnTo>
                  <a:pt x="6777211" y="158091"/>
                </a:lnTo>
                <a:lnTo>
                  <a:pt x="6774390" y="188965"/>
                </a:lnTo>
                <a:lnTo>
                  <a:pt x="6772415" y="191402"/>
                </a:lnTo>
                <a:lnTo>
                  <a:pt x="6768096" y="189910"/>
                </a:lnTo>
                <a:lnTo>
                  <a:pt x="6767660" y="183512"/>
                </a:lnTo>
                <a:lnTo>
                  <a:pt x="6766816" y="265444"/>
                </a:lnTo>
                <a:lnTo>
                  <a:pt x="6768004" y="254083"/>
                </a:lnTo>
                <a:lnTo>
                  <a:pt x="6771126" y="239412"/>
                </a:lnTo>
                <a:lnTo>
                  <a:pt x="6774171" y="224808"/>
                </a:lnTo>
                <a:lnTo>
                  <a:pt x="6775132" y="213650"/>
                </a:lnTo>
                <a:lnTo>
                  <a:pt x="6778898" y="197252"/>
                </a:lnTo>
                <a:lnTo>
                  <a:pt x="6781254" y="183324"/>
                </a:lnTo>
                <a:lnTo>
                  <a:pt x="6782073" y="172781"/>
                </a:lnTo>
                <a:close/>
              </a:path>
              <a:path w="6787784" h="928390">
                <a:moveTo>
                  <a:pt x="6773786" y="157717"/>
                </a:moveTo>
                <a:lnTo>
                  <a:pt x="6769778" y="159044"/>
                </a:lnTo>
                <a:lnTo>
                  <a:pt x="6774390" y="188965"/>
                </a:lnTo>
                <a:lnTo>
                  <a:pt x="6777211" y="158091"/>
                </a:lnTo>
                <a:lnTo>
                  <a:pt x="6773786" y="157717"/>
                </a:lnTo>
                <a:close/>
              </a:path>
              <a:path w="6787784" h="928390">
                <a:moveTo>
                  <a:pt x="6758874" y="340702"/>
                </a:moveTo>
                <a:lnTo>
                  <a:pt x="6757918" y="344052"/>
                </a:lnTo>
                <a:lnTo>
                  <a:pt x="6755734" y="348248"/>
                </a:lnTo>
                <a:lnTo>
                  <a:pt x="6753280" y="351727"/>
                </a:lnTo>
                <a:lnTo>
                  <a:pt x="6751516" y="352927"/>
                </a:lnTo>
                <a:lnTo>
                  <a:pt x="6751401" y="350286"/>
                </a:lnTo>
                <a:lnTo>
                  <a:pt x="6752440" y="392744"/>
                </a:lnTo>
                <a:lnTo>
                  <a:pt x="6755085" y="395725"/>
                </a:lnTo>
                <a:lnTo>
                  <a:pt x="6759003" y="393933"/>
                </a:lnTo>
                <a:lnTo>
                  <a:pt x="6758874" y="340702"/>
                </a:lnTo>
                <a:close/>
              </a:path>
              <a:path w="6787784" h="928390">
                <a:moveTo>
                  <a:pt x="6753502" y="535002"/>
                </a:moveTo>
                <a:lnTo>
                  <a:pt x="6749151" y="545189"/>
                </a:lnTo>
                <a:lnTo>
                  <a:pt x="6753150" y="543525"/>
                </a:lnTo>
                <a:lnTo>
                  <a:pt x="6755262" y="540341"/>
                </a:lnTo>
                <a:lnTo>
                  <a:pt x="6753502" y="535002"/>
                </a:lnTo>
                <a:close/>
              </a:path>
              <a:path w="6787784" h="928390">
                <a:moveTo>
                  <a:pt x="6745251" y="545964"/>
                </a:moveTo>
                <a:lnTo>
                  <a:pt x="6749151" y="545189"/>
                </a:lnTo>
                <a:lnTo>
                  <a:pt x="6746591" y="531999"/>
                </a:lnTo>
                <a:lnTo>
                  <a:pt x="6737377" y="530198"/>
                </a:lnTo>
                <a:lnTo>
                  <a:pt x="6739539" y="660257"/>
                </a:lnTo>
                <a:lnTo>
                  <a:pt x="6744337" y="899543"/>
                </a:lnTo>
                <a:lnTo>
                  <a:pt x="6750856" y="900807"/>
                </a:lnTo>
                <a:lnTo>
                  <a:pt x="6745687" y="547383"/>
                </a:lnTo>
                <a:lnTo>
                  <a:pt x="6745251" y="545964"/>
                </a:lnTo>
                <a:close/>
              </a:path>
              <a:path w="6787784" h="928390">
                <a:moveTo>
                  <a:pt x="6724089" y="659116"/>
                </a:moveTo>
                <a:lnTo>
                  <a:pt x="6727287" y="653204"/>
                </a:lnTo>
                <a:lnTo>
                  <a:pt x="6731633" y="650279"/>
                </a:lnTo>
                <a:lnTo>
                  <a:pt x="6736070" y="652058"/>
                </a:lnTo>
                <a:lnTo>
                  <a:pt x="6739539" y="660257"/>
                </a:lnTo>
                <a:lnTo>
                  <a:pt x="6737377" y="530198"/>
                </a:lnTo>
                <a:lnTo>
                  <a:pt x="6728170" y="527475"/>
                </a:lnTo>
                <a:lnTo>
                  <a:pt x="6724089" y="659116"/>
                </a:lnTo>
                <a:close/>
              </a:path>
              <a:path w="6787784" h="928390">
                <a:moveTo>
                  <a:pt x="6723098" y="666297"/>
                </a:moveTo>
                <a:lnTo>
                  <a:pt x="6724089" y="659116"/>
                </a:lnTo>
                <a:lnTo>
                  <a:pt x="6728170" y="527475"/>
                </a:lnTo>
                <a:lnTo>
                  <a:pt x="6718975" y="525008"/>
                </a:lnTo>
                <a:lnTo>
                  <a:pt x="6721296" y="831584"/>
                </a:lnTo>
                <a:lnTo>
                  <a:pt x="6724109" y="835383"/>
                </a:lnTo>
                <a:lnTo>
                  <a:pt x="6725372" y="673030"/>
                </a:lnTo>
                <a:lnTo>
                  <a:pt x="6723098" y="666297"/>
                </a:lnTo>
                <a:close/>
              </a:path>
              <a:path w="6787784" h="928390">
                <a:moveTo>
                  <a:pt x="6709090" y="827090"/>
                </a:moveTo>
                <a:lnTo>
                  <a:pt x="6712358" y="834913"/>
                </a:lnTo>
                <a:lnTo>
                  <a:pt x="6713985" y="822648"/>
                </a:lnTo>
                <a:lnTo>
                  <a:pt x="6716468" y="825344"/>
                </a:lnTo>
                <a:lnTo>
                  <a:pt x="6718685" y="828151"/>
                </a:lnTo>
                <a:lnTo>
                  <a:pt x="6721296" y="831584"/>
                </a:lnTo>
                <a:lnTo>
                  <a:pt x="6718975" y="525008"/>
                </a:lnTo>
                <a:lnTo>
                  <a:pt x="6717977" y="569397"/>
                </a:lnTo>
                <a:lnTo>
                  <a:pt x="6718496" y="571236"/>
                </a:lnTo>
                <a:lnTo>
                  <a:pt x="6718853" y="606546"/>
                </a:lnTo>
                <a:lnTo>
                  <a:pt x="6718737" y="610585"/>
                </a:lnTo>
                <a:lnTo>
                  <a:pt x="6718339" y="755212"/>
                </a:lnTo>
                <a:lnTo>
                  <a:pt x="6716446" y="778158"/>
                </a:lnTo>
                <a:lnTo>
                  <a:pt x="6713357" y="783681"/>
                </a:lnTo>
                <a:lnTo>
                  <a:pt x="6709090" y="827090"/>
                </a:lnTo>
                <a:close/>
              </a:path>
              <a:path w="6787784" h="928390">
                <a:moveTo>
                  <a:pt x="6718304" y="638567"/>
                </a:moveTo>
                <a:lnTo>
                  <a:pt x="6717098" y="647040"/>
                </a:lnTo>
                <a:lnTo>
                  <a:pt x="6717562" y="689735"/>
                </a:lnTo>
                <a:lnTo>
                  <a:pt x="6718066" y="696940"/>
                </a:lnTo>
                <a:lnTo>
                  <a:pt x="6718287" y="704624"/>
                </a:lnTo>
                <a:lnTo>
                  <a:pt x="6718339" y="755212"/>
                </a:lnTo>
                <a:lnTo>
                  <a:pt x="6718737" y="610585"/>
                </a:lnTo>
                <a:lnTo>
                  <a:pt x="6716893" y="613424"/>
                </a:lnTo>
                <a:lnTo>
                  <a:pt x="6714596" y="630929"/>
                </a:lnTo>
                <a:lnTo>
                  <a:pt x="6718304" y="638567"/>
                </a:lnTo>
                <a:close/>
              </a:path>
              <a:path w="6787784" h="928390">
                <a:moveTo>
                  <a:pt x="6714596" y="630929"/>
                </a:moveTo>
                <a:lnTo>
                  <a:pt x="6716893" y="613424"/>
                </a:lnTo>
                <a:lnTo>
                  <a:pt x="6713829" y="615327"/>
                </a:lnTo>
                <a:lnTo>
                  <a:pt x="6710048" y="616553"/>
                </a:lnTo>
                <a:lnTo>
                  <a:pt x="6706056" y="617365"/>
                </a:lnTo>
                <a:lnTo>
                  <a:pt x="6705980" y="628147"/>
                </a:lnTo>
                <a:lnTo>
                  <a:pt x="6714596" y="630929"/>
                </a:lnTo>
                <a:close/>
              </a:path>
              <a:path w="6787784" h="928390">
                <a:moveTo>
                  <a:pt x="6702359" y="618023"/>
                </a:moveTo>
                <a:lnTo>
                  <a:pt x="6699462" y="618788"/>
                </a:lnTo>
                <a:lnTo>
                  <a:pt x="6700624" y="624341"/>
                </a:lnTo>
                <a:lnTo>
                  <a:pt x="6705980" y="628147"/>
                </a:lnTo>
                <a:lnTo>
                  <a:pt x="6706056" y="617365"/>
                </a:lnTo>
                <a:lnTo>
                  <a:pt x="6702359" y="618023"/>
                </a:lnTo>
                <a:close/>
              </a:path>
              <a:path w="6787784" h="928390">
                <a:moveTo>
                  <a:pt x="6741469" y="175040"/>
                </a:moveTo>
                <a:lnTo>
                  <a:pt x="6742257" y="177928"/>
                </a:lnTo>
                <a:lnTo>
                  <a:pt x="6743408" y="176758"/>
                </a:lnTo>
                <a:lnTo>
                  <a:pt x="6744594" y="173064"/>
                </a:lnTo>
                <a:lnTo>
                  <a:pt x="6745484" y="168378"/>
                </a:lnTo>
                <a:lnTo>
                  <a:pt x="6745748" y="164236"/>
                </a:lnTo>
                <a:lnTo>
                  <a:pt x="6743081" y="163710"/>
                </a:lnTo>
                <a:lnTo>
                  <a:pt x="6741469" y="175040"/>
                </a:lnTo>
                <a:close/>
              </a:path>
              <a:path w="6787784" h="928390">
                <a:moveTo>
                  <a:pt x="6695501" y="86483"/>
                </a:moveTo>
                <a:lnTo>
                  <a:pt x="6689730" y="78101"/>
                </a:lnTo>
                <a:lnTo>
                  <a:pt x="6686386" y="81230"/>
                </a:lnTo>
                <a:lnTo>
                  <a:pt x="6678559" y="85786"/>
                </a:lnTo>
                <a:lnTo>
                  <a:pt x="6670125" y="90563"/>
                </a:lnTo>
                <a:lnTo>
                  <a:pt x="6680231" y="94737"/>
                </a:lnTo>
                <a:lnTo>
                  <a:pt x="6689579" y="91310"/>
                </a:lnTo>
                <a:lnTo>
                  <a:pt x="6695501" y="86483"/>
                </a:lnTo>
                <a:close/>
              </a:path>
              <a:path w="6787784" h="928390">
                <a:moveTo>
                  <a:pt x="6670125" y="90563"/>
                </a:moveTo>
                <a:lnTo>
                  <a:pt x="6664959" y="94356"/>
                </a:lnTo>
                <a:lnTo>
                  <a:pt x="6666936" y="95959"/>
                </a:lnTo>
                <a:lnTo>
                  <a:pt x="6680231" y="94737"/>
                </a:lnTo>
                <a:lnTo>
                  <a:pt x="6670125" y="90563"/>
                </a:lnTo>
                <a:close/>
              </a:path>
              <a:path w="6787784" h="928390">
                <a:moveTo>
                  <a:pt x="6718038" y="216128"/>
                </a:moveTo>
                <a:lnTo>
                  <a:pt x="6716350" y="211593"/>
                </a:lnTo>
                <a:lnTo>
                  <a:pt x="6716385" y="233428"/>
                </a:lnTo>
                <a:lnTo>
                  <a:pt x="6717214" y="257721"/>
                </a:lnTo>
                <a:lnTo>
                  <a:pt x="6717927" y="263867"/>
                </a:lnTo>
                <a:lnTo>
                  <a:pt x="6718932" y="326268"/>
                </a:lnTo>
                <a:lnTo>
                  <a:pt x="6718172" y="216196"/>
                </a:lnTo>
                <a:lnTo>
                  <a:pt x="6718038" y="216128"/>
                </a:lnTo>
                <a:close/>
              </a:path>
              <a:path w="6787784" h="928390">
                <a:moveTo>
                  <a:pt x="6714589" y="181124"/>
                </a:moveTo>
                <a:lnTo>
                  <a:pt x="6708519" y="186784"/>
                </a:lnTo>
                <a:lnTo>
                  <a:pt x="6714346" y="233186"/>
                </a:lnTo>
                <a:lnTo>
                  <a:pt x="6716385" y="233428"/>
                </a:lnTo>
                <a:lnTo>
                  <a:pt x="6716350" y="211593"/>
                </a:lnTo>
                <a:lnTo>
                  <a:pt x="6714589" y="181124"/>
                </a:lnTo>
                <a:close/>
              </a:path>
              <a:path w="6787784" h="928390">
                <a:moveTo>
                  <a:pt x="6714346" y="233186"/>
                </a:moveTo>
                <a:lnTo>
                  <a:pt x="6704899" y="216947"/>
                </a:lnTo>
                <a:lnTo>
                  <a:pt x="6704231" y="217396"/>
                </a:lnTo>
                <a:lnTo>
                  <a:pt x="6699665" y="220669"/>
                </a:lnTo>
                <a:lnTo>
                  <a:pt x="6699654" y="225545"/>
                </a:lnTo>
                <a:lnTo>
                  <a:pt x="6703751" y="233950"/>
                </a:lnTo>
                <a:lnTo>
                  <a:pt x="6704811" y="233871"/>
                </a:lnTo>
                <a:lnTo>
                  <a:pt x="6714346" y="233186"/>
                </a:lnTo>
                <a:close/>
              </a:path>
              <a:path w="6787784" h="928390">
                <a:moveTo>
                  <a:pt x="6717098" y="647040"/>
                </a:moveTo>
                <a:lnTo>
                  <a:pt x="6712602" y="652261"/>
                </a:lnTo>
                <a:lnTo>
                  <a:pt x="6714313" y="674941"/>
                </a:lnTo>
                <a:lnTo>
                  <a:pt x="6715689" y="678341"/>
                </a:lnTo>
                <a:lnTo>
                  <a:pt x="6716771" y="683404"/>
                </a:lnTo>
                <a:lnTo>
                  <a:pt x="6717562" y="689735"/>
                </a:lnTo>
                <a:lnTo>
                  <a:pt x="6717098" y="647040"/>
                </a:lnTo>
                <a:close/>
              </a:path>
              <a:path w="6787784" h="928390">
                <a:moveTo>
                  <a:pt x="6705024" y="656615"/>
                </a:moveTo>
                <a:lnTo>
                  <a:pt x="6705783" y="685864"/>
                </a:lnTo>
                <a:lnTo>
                  <a:pt x="6708377" y="678666"/>
                </a:lnTo>
                <a:lnTo>
                  <a:pt x="6710661" y="674709"/>
                </a:lnTo>
                <a:lnTo>
                  <a:pt x="6714313" y="674941"/>
                </a:lnTo>
                <a:lnTo>
                  <a:pt x="6712602" y="652261"/>
                </a:lnTo>
                <a:lnTo>
                  <a:pt x="6706438" y="650140"/>
                </a:lnTo>
                <a:lnTo>
                  <a:pt x="6705024" y="656615"/>
                </a:lnTo>
                <a:close/>
              </a:path>
              <a:path w="6787784" h="928390">
                <a:moveTo>
                  <a:pt x="6696837" y="666230"/>
                </a:moveTo>
                <a:lnTo>
                  <a:pt x="6698718" y="669573"/>
                </a:lnTo>
                <a:lnTo>
                  <a:pt x="6701658" y="675870"/>
                </a:lnTo>
                <a:lnTo>
                  <a:pt x="6705783" y="685864"/>
                </a:lnTo>
                <a:lnTo>
                  <a:pt x="6705024" y="656615"/>
                </a:lnTo>
                <a:lnTo>
                  <a:pt x="6702902" y="663088"/>
                </a:lnTo>
                <a:lnTo>
                  <a:pt x="6700845" y="666568"/>
                </a:lnTo>
                <a:lnTo>
                  <a:pt x="6696837" y="666230"/>
                </a:lnTo>
                <a:close/>
              </a:path>
              <a:path w="6787784" h="928390">
                <a:moveTo>
                  <a:pt x="6715947" y="388196"/>
                </a:moveTo>
                <a:lnTo>
                  <a:pt x="6716311" y="438628"/>
                </a:lnTo>
                <a:lnTo>
                  <a:pt x="6718433" y="445040"/>
                </a:lnTo>
                <a:lnTo>
                  <a:pt x="6719369" y="464942"/>
                </a:lnTo>
                <a:lnTo>
                  <a:pt x="6719665" y="469007"/>
                </a:lnTo>
                <a:lnTo>
                  <a:pt x="6718900" y="473591"/>
                </a:lnTo>
                <a:lnTo>
                  <a:pt x="6717340" y="477872"/>
                </a:lnTo>
                <a:lnTo>
                  <a:pt x="6723634" y="522891"/>
                </a:lnTo>
                <a:lnTo>
                  <a:pt x="6720044" y="371706"/>
                </a:lnTo>
                <a:lnTo>
                  <a:pt x="6718646" y="376140"/>
                </a:lnTo>
                <a:lnTo>
                  <a:pt x="6717285" y="381810"/>
                </a:lnTo>
                <a:lnTo>
                  <a:pt x="6715947" y="388196"/>
                </a:lnTo>
                <a:close/>
              </a:path>
              <a:path w="6787784" h="928390">
                <a:moveTo>
                  <a:pt x="6711908" y="406447"/>
                </a:moveTo>
                <a:lnTo>
                  <a:pt x="6711975" y="434669"/>
                </a:lnTo>
                <a:lnTo>
                  <a:pt x="6716311" y="438628"/>
                </a:lnTo>
                <a:lnTo>
                  <a:pt x="6715947" y="388196"/>
                </a:lnTo>
                <a:lnTo>
                  <a:pt x="6714616" y="394778"/>
                </a:lnTo>
                <a:lnTo>
                  <a:pt x="6713275" y="401035"/>
                </a:lnTo>
                <a:lnTo>
                  <a:pt x="6711908" y="406447"/>
                </a:lnTo>
                <a:close/>
              </a:path>
              <a:path w="6787784" h="928390">
                <a:moveTo>
                  <a:pt x="6697852" y="415133"/>
                </a:moveTo>
                <a:lnTo>
                  <a:pt x="6696324" y="428099"/>
                </a:lnTo>
                <a:lnTo>
                  <a:pt x="6700918" y="430346"/>
                </a:lnTo>
                <a:lnTo>
                  <a:pt x="6706490" y="432222"/>
                </a:lnTo>
                <a:lnTo>
                  <a:pt x="6704678" y="423161"/>
                </a:lnTo>
                <a:lnTo>
                  <a:pt x="6702073" y="423611"/>
                </a:lnTo>
                <a:lnTo>
                  <a:pt x="6698035" y="420423"/>
                </a:lnTo>
                <a:lnTo>
                  <a:pt x="6697852" y="415133"/>
                </a:lnTo>
                <a:close/>
              </a:path>
              <a:path w="6787784" h="928390">
                <a:moveTo>
                  <a:pt x="6695557" y="548444"/>
                </a:moveTo>
                <a:lnTo>
                  <a:pt x="6697962" y="547643"/>
                </a:lnTo>
                <a:lnTo>
                  <a:pt x="6703429" y="544190"/>
                </a:lnTo>
                <a:lnTo>
                  <a:pt x="6705135" y="545323"/>
                </a:lnTo>
                <a:lnTo>
                  <a:pt x="6704931" y="585826"/>
                </a:lnTo>
                <a:lnTo>
                  <a:pt x="6711885" y="593829"/>
                </a:lnTo>
                <a:lnTo>
                  <a:pt x="6705913" y="570938"/>
                </a:lnTo>
                <a:lnTo>
                  <a:pt x="6713093" y="524353"/>
                </a:lnTo>
                <a:lnTo>
                  <a:pt x="6702572" y="529498"/>
                </a:lnTo>
                <a:lnTo>
                  <a:pt x="6695557" y="548444"/>
                </a:lnTo>
                <a:close/>
              </a:path>
              <a:path w="6787784" h="928390">
                <a:moveTo>
                  <a:pt x="6692017" y="538708"/>
                </a:moveTo>
                <a:lnTo>
                  <a:pt x="6691820" y="540049"/>
                </a:lnTo>
                <a:lnTo>
                  <a:pt x="6695557" y="548444"/>
                </a:lnTo>
                <a:lnTo>
                  <a:pt x="6702572" y="529498"/>
                </a:lnTo>
                <a:lnTo>
                  <a:pt x="6692017" y="538708"/>
                </a:lnTo>
                <a:close/>
              </a:path>
              <a:path w="6787784" h="928390">
                <a:moveTo>
                  <a:pt x="6709453" y="464074"/>
                </a:moveTo>
                <a:lnTo>
                  <a:pt x="6714530" y="461654"/>
                </a:lnTo>
                <a:lnTo>
                  <a:pt x="6717747" y="462217"/>
                </a:lnTo>
                <a:lnTo>
                  <a:pt x="6719369" y="464942"/>
                </a:lnTo>
                <a:lnTo>
                  <a:pt x="6718433" y="445040"/>
                </a:lnTo>
                <a:lnTo>
                  <a:pt x="6715880" y="451138"/>
                </a:lnTo>
                <a:lnTo>
                  <a:pt x="6709453" y="464074"/>
                </a:lnTo>
                <a:close/>
              </a:path>
              <a:path w="6787784" h="928390">
                <a:moveTo>
                  <a:pt x="6708752" y="448972"/>
                </a:moveTo>
                <a:lnTo>
                  <a:pt x="6702308" y="444345"/>
                </a:lnTo>
                <a:lnTo>
                  <a:pt x="6702416" y="473004"/>
                </a:lnTo>
                <a:lnTo>
                  <a:pt x="6704242" y="485082"/>
                </a:lnTo>
                <a:lnTo>
                  <a:pt x="6706963" y="465962"/>
                </a:lnTo>
                <a:lnTo>
                  <a:pt x="6709453" y="464074"/>
                </a:lnTo>
                <a:lnTo>
                  <a:pt x="6715880" y="451138"/>
                </a:lnTo>
                <a:lnTo>
                  <a:pt x="6708752" y="448972"/>
                </a:lnTo>
                <a:close/>
              </a:path>
              <a:path w="6787784" h="928390">
                <a:moveTo>
                  <a:pt x="6706963" y="465962"/>
                </a:moveTo>
                <a:lnTo>
                  <a:pt x="6704242" y="485082"/>
                </a:lnTo>
                <a:lnTo>
                  <a:pt x="6706150" y="492232"/>
                </a:lnTo>
                <a:lnTo>
                  <a:pt x="6706924" y="496292"/>
                </a:lnTo>
                <a:lnTo>
                  <a:pt x="6706963" y="465962"/>
                </a:lnTo>
                <a:close/>
              </a:path>
              <a:path w="6787784" h="928390">
                <a:moveTo>
                  <a:pt x="6719605" y="91964"/>
                </a:moveTo>
                <a:lnTo>
                  <a:pt x="6717187" y="109784"/>
                </a:lnTo>
                <a:lnTo>
                  <a:pt x="6717534" y="139128"/>
                </a:lnTo>
                <a:lnTo>
                  <a:pt x="6718457" y="157483"/>
                </a:lnTo>
                <a:lnTo>
                  <a:pt x="6719397" y="161997"/>
                </a:lnTo>
                <a:lnTo>
                  <a:pt x="6719879" y="168960"/>
                </a:lnTo>
                <a:lnTo>
                  <a:pt x="6720742" y="79119"/>
                </a:lnTo>
                <a:lnTo>
                  <a:pt x="6719605" y="91964"/>
                </a:lnTo>
                <a:close/>
              </a:path>
              <a:path w="6787784" h="928390">
                <a:moveTo>
                  <a:pt x="6701668" y="129135"/>
                </a:moveTo>
                <a:lnTo>
                  <a:pt x="6704624" y="129440"/>
                </a:lnTo>
                <a:lnTo>
                  <a:pt x="6707491" y="129731"/>
                </a:lnTo>
                <a:lnTo>
                  <a:pt x="6711240" y="130999"/>
                </a:lnTo>
                <a:lnTo>
                  <a:pt x="6714593" y="111362"/>
                </a:lnTo>
                <a:lnTo>
                  <a:pt x="6706137" y="116848"/>
                </a:lnTo>
                <a:lnTo>
                  <a:pt x="6701668" y="129135"/>
                </a:lnTo>
                <a:close/>
              </a:path>
              <a:path w="6787784" h="928390">
                <a:moveTo>
                  <a:pt x="6700601" y="121049"/>
                </a:moveTo>
                <a:lnTo>
                  <a:pt x="6697554" y="124147"/>
                </a:lnTo>
                <a:lnTo>
                  <a:pt x="6699054" y="128635"/>
                </a:lnTo>
                <a:lnTo>
                  <a:pt x="6701668" y="129135"/>
                </a:lnTo>
                <a:lnTo>
                  <a:pt x="6706137" y="116848"/>
                </a:lnTo>
                <a:lnTo>
                  <a:pt x="6700601" y="121049"/>
                </a:lnTo>
                <a:close/>
              </a:path>
              <a:path w="6787784" h="928390">
                <a:moveTo>
                  <a:pt x="6719305" y="326716"/>
                </a:moveTo>
                <a:lnTo>
                  <a:pt x="6712993" y="328462"/>
                </a:lnTo>
                <a:lnTo>
                  <a:pt x="6714102" y="332020"/>
                </a:lnTo>
                <a:lnTo>
                  <a:pt x="6716897" y="338747"/>
                </a:lnTo>
                <a:lnTo>
                  <a:pt x="6719517" y="342558"/>
                </a:lnTo>
                <a:lnTo>
                  <a:pt x="6719305" y="326716"/>
                </a:lnTo>
                <a:close/>
              </a:path>
              <a:path w="6787784" h="928390">
                <a:moveTo>
                  <a:pt x="6700232" y="321850"/>
                </a:moveTo>
                <a:lnTo>
                  <a:pt x="6701027" y="324915"/>
                </a:lnTo>
                <a:lnTo>
                  <a:pt x="6704538" y="326439"/>
                </a:lnTo>
                <a:lnTo>
                  <a:pt x="6709522" y="326871"/>
                </a:lnTo>
                <a:lnTo>
                  <a:pt x="6705455" y="314672"/>
                </a:lnTo>
                <a:lnTo>
                  <a:pt x="6703398" y="316790"/>
                </a:lnTo>
                <a:lnTo>
                  <a:pt x="6700232" y="321850"/>
                </a:lnTo>
                <a:close/>
              </a:path>
              <a:path w="6787784" h="928390">
                <a:moveTo>
                  <a:pt x="6718853" y="606546"/>
                </a:moveTo>
                <a:lnTo>
                  <a:pt x="6718496" y="571236"/>
                </a:lnTo>
                <a:lnTo>
                  <a:pt x="6715659" y="572725"/>
                </a:lnTo>
                <a:lnTo>
                  <a:pt x="6711225" y="573651"/>
                </a:lnTo>
                <a:lnTo>
                  <a:pt x="6706950" y="573804"/>
                </a:lnTo>
                <a:lnTo>
                  <a:pt x="6711885" y="593829"/>
                </a:lnTo>
                <a:lnTo>
                  <a:pt x="6716738" y="601048"/>
                </a:lnTo>
                <a:lnTo>
                  <a:pt x="6718853" y="606546"/>
                </a:lnTo>
                <a:close/>
              </a:path>
              <a:path w="6787784" h="928390">
                <a:moveTo>
                  <a:pt x="6705135" y="545323"/>
                </a:moveTo>
                <a:lnTo>
                  <a:pt x="6704303" y="549924"/>
                </a:lnTo>
                <a:lnTo>
                  <a:pt x="6702157" y="556875"/>
                </a:lnTo>
                <a:lnTo>
                  <a:pt x="6699922" y="565059"/>
                </a:lnTo>
                <a:lnTo>
                  <a:pt x="6698823" y="573357"/>
                </a:lnTo>
                <a:lnTo>
                  <a:pt x="6700085" y="580652"/>
                </a:lnTo>
                <a:lnTo>
                  <a:pt x="6704931" y="585826"/>
                </a:lnTo>
                <a:lnTo>
                  <a:pt x="6705135" y="545323"/>
                </a:lnTo>
                <a:close/>
              </a:path>
              <a:path w="6787784" h="928390">
                <a:moveTo>
                  <a:pt x="6716446" y="778158"/>
                </a:moveTo>
                <a:lnTo>
                  <a:pt x="6718339" y="755212"/>
                </a:lnTo>
                <a:lnTo>
                  <a:pt x="6715172" y="754791"/>
                </a:lnTo>
                <a:lnTo>
                  <a:pt x="6704668" y="747197"/>
                </a:lnTo>
                <a:lnTo>
                  <a:pt x="6706137" y="740173"/>
                </a:lnTo>
                <a:lnTo>
                  <a:pt x="6702486" y="733238"/>
                </a:lnTo>
                <a:lnTo>
                  <a:pt x="6703160" y="752661"/>
                </a:lnTo>
                <a:lnTo>
                  <a:pt x="6710191" y="760253"/>
                </a:lnTo>
                <a:lnTo>
                  <a:pt x="6715877" y="770317"/>
                </a:lnTo>
                <a:lnTo>
                  <a:pt x="6716446" y="778158"/>
                </a:lnTo>
                <a:close/>
              </a:path>
              <a:path w="6787784" h="928390">
                <a:moveTo>
                  <a:pt x="6718339" y="755212"/>
                </a:moveTo>
                <a:lnTo>
                  <a:pt x="6718287" y="704624"/>
                </a:lnTo>
                <a:lnTo>
                  <a:pt x="6718230" y="712392"/>
                </a:lnTo>
                <a:lnTo>
                  <a:pt x="6717899" y="719849"/>
                </a:lnTo>
                <a:lnTo>
                  <a:pt x="6717297" y="726602"/>
                </a:lnTo>
                <a:lnTo>
                  <a:pt x="6716429" y="732255"/>
                </a:lnTo>
                <a:lnTo>
                  <a:pt x="6715313" y="751788"/>
                </a:lnTo>
                <a:lnTo>
                  <a:pt x="6718339" y="755212"/>
                </a:lnTo>
                <a:close/>
              </a:path>
              <a:path w="6787784" h="928390">
                <a:moveTo>
                  <a:pt x="6715313" y="751788"/>
                </a:moveTo>
                <a:lnTo>
                  <a:pt x="6716429" y="732255"/>
                </a:lnTo>
                <a:lnTo>
                  <a:pt x="6715298" y="736414"/>
                </a:lnTo>
                <a:lnTo>
                  <a:pt x="6712265" y="738670"/>
                </a:lnTo>
                <a:lnTo>
                  <a:pt x="6712079" y="740707"/>
                </a:lnTo>
                <a:lnTo>
                  <a:pt x="6708945" y="743222"/>
                </a:lnTo>
                <a:lnTo>
                  <a:pt x="6707239" y="747851"/>
                </a:lnTo>
                <a:lnTo>
                  <a:pt x="6715313" y="751788"/>
                </a:lnTo>
                <a:close/>
              </a:path>
              <a:path w="6787784" h="928390">
                <a:moveTo>
                  <a:pt x="6706137" y="740173"/>
                </a:moveTo>
                <a:lnTo>
                  <a:pt x="6704668" y="747197"/>
                </a:lnTo>
                <a:lnTo>
                  <a:pt x="6707239" y="747851"/>
                </a:lnTo>
                <a:lnTo>
                  <a:pt x="6708945" y="743222"/>
                </a:lnTo>
                <a:lnTo>
                  <a:pt x="6706137" y="740173"/>
                </a:lnTo>
                <a:close/>
              </a:path>
              <a:path w="6787784" h="928390">
                <a:moveTo>
                  <a:pt x="6703160" y="752661"/>
                </a:moveTo>
                <a:lnTo>
                  <a:pt x="6702486" y="733238"/>
                </a:lnTo>
                <a:lnTo>
                  <a:pt x="6697982" y="721654"/>
                </a:lnTo>
                <a:lnTo>
                  <a:pt x="6697384" y="706669"/>
                </a:lnTo>
                <a:lnTo>
                  <a:pt x="6695620" y="711507"/>
                </a:lnTo>
                <a:lnTo>
                  <a:pt x="6696578" y="760864"/>
                </a:lnTo>
                <a:lnTo>
                  <a:pt x="6699464" y="758751"/>
                </a:lnTo>
                <a:lnTo>
                  <a:pt x="6703160" y="752661"/>
                </a:lnTo>
                <a:close/>
              </a:path>
              <a:path w="6787784" h="928390">
                <a:moveTo>
                  <a:pt x="6696578" y="760864"/>
                </a:moveTo>
                <a:lnTo>
                  <a:pt x="6695620" y="711507"/>
                </a:lnTo>
                <a:lnTo>
                  <a:pt x="6694138" y="718137"/>
                </a:lnTo>
                <a:lnTo>
                  <a:pt x="6692995" y="725917"/>
                </a:lnTo>
                <a:lnTo>
                  <a:pt x="6692252" y="734206"/>
                </a:lnTo>
                <a:lnTo>
                  <a:pt x="6693004" y="755723"/>
                </a:lnTo>
                <a:lnTo>
                  <a:pt x="6694445" y="759641"/>
                </a:lnTo>
                <a:lnTo>
                  <a:pt x="6696578" y="760864"/>
                </a:lnTo>
                <a:close/>
              </a:path>
              <a:path w="6787784" h="928390">
                <a:moveTo>
                  <a:pt x="6692252" y="734206"/>
                </a:moveTo>
                <a:lnTo>
                  <a:pt x="6691966" y="742365"/>
                </a:lnTo>
                <a:lnTo>
                  <a:pt x="6692198" y="749751"/>
                </a:lnTo>
                <a:lnTo>
                  <a:pt x="6693004" y="755723"/>
                </a:lnTo>
                <a:lnTo>
                  <a:pt x="6692252" y="734206"/>
                </a:lnTo>
                <a:close/>
              </a:path>
              <a:path w="6787784" h="928390">
                <a:moveTo>
                  <a:pt x="6718457" y="157483"/>
                </a:moveTo>
                <a:lnTo>
                  <a:pt x="6717534" y="139128"/>
                </a:lnTo>
                <a:lnTo>
                  <a:pt x="6717319" y="145988"/>
                </a:lnTo>
                <a:lnTo>
                  <a:pt x="6716926" y="145118"/>
                </a:lnTo>
                <a:lnTo>
                  <a:pt x="6715578" y="154383"/>
                </a:lnTo>
                <a:lnTo>
                  <a:pt x="6718457" y="157483"/>
                </a:lnTo>
                <a:close/>
              </a:path>
              <a:path w="6787784" h="928390">
                <a:moveTo>
                  <a:pt x="6702643" y="260820"/>
                </a:moveTo>
                <a:lnTo>
                  <a:pt x="6706575" y="258809"/>
                </a:lnTo>
                <a:lnTo>
                  <a:pt x="6710134" y="256557"/>
                </a:lnTo>
                <a:lnTo>
                  <a:pt x="6713183" y="255002"/>
                </a:lnTo>
                <a:lnTo>
                  <a:pt x="6715587" y="255078"/>
                </a:lnTo>
                <a:lnTo>
                  <a:pt x="6717214" y="257721"/>
                </a:lnTo>
                <a:lnTo>
                  <a:pt x="6716385" y="233428"/>
                </a:lnTo>
                <a:lnTo>
                  <a:pt x="6713174" y="234902"/>
                </a:lnTo>
                <a:lnTo>
                  <a:pt x="6706954" y="237915"/>
                </a:lnTo>
                <a:lnTo>
                  <a:pt x="6702643" y="260820"/>
                </a:lnTo>
                <a:close/>
              </a:path>
              <a:path w="6787784" h="928390">
                <a:moveTo>
                  <a:pt x="6692673" y="259243"/>
                </a:moveTo>
                <a:lnTo>
                  <a:pt x="6694192" y="260381"/>
                </a:lnTo>
                <a:lnTo>
                  <a:pt x="6698470" y="261656"/>
                </a:lnTo>
                <a:lnTo>
                  <a:pt x="6702643" y="260820"/>
                </a:lnTo>
                <a:lnTo>
                  <a:pt x="6706954" y="237915"/>
                </a:lnTo>
                <a:lnTo>
                  <a:pt x="6699968" y="242772"/>
                </a:lnTo>
                <a:lnTo>
                  <a:pt x="6694460" y="249779"/>
                </a:lnTo>
                <a:lnTo>
                  <a:pt x="6692673" y="259243"/>
                </a:lnTo>
                <a:close/>
              </a:path>
              <a:path w="6787784" h="928390">
                <a:moveTo>
                  <a:pt x="6697035" y="551523"/>
                </a:moveTo>
                <a:lnTo>
                  <a:pt x="6693587" y="549510"/>
                </a:lnTo>
                <a:lnTo>
                  <a:pt x="6694573" y="554260"/>
                </a:lnTo>
                <a:lnTo>
                  <a:pt x="6695754" y="555938"/>
                </a:lnTo>
                <a:lnTo>
                  <a:pt x="6697035" y="551523"/>
                </a:lnTo>
                <a:close/>
              </a:path>
              <a:path w="6787784" h="928390">
                <a:moveTo>
                  <a:pt x="6695820" y="693091"/>
                </a:moveTo>
                <a:lnTo>
                  <a:pt x="6696540" y="690329"/>
                </a:lnTo>
                <a:lnTo>
                  <a:pt x="6697655" y="693114"/>
                </a:lnTo>
                <a:lnTo>
                  <a:pt x="6701057" y="695628"/>
                </a:lnTo>
                <a:lnTo>
                  <a:pt x="6701294" y="693751"/>
                </a:lnTo>
                <a:lnTo>
                  <a:pt x="6699559" y="689707"/>
                </a:lnTo>
                <a:lnTo>
                  <a:pt x="6697044" y="685716"/>
                </a:lnTo>
                <a:lnTo>
                  <a:pt x="6695820" y="693091"/>
                </a:lnTo>
                <a:close/>
              </a:path>
              <a:path w="6787784" h="928390">
                <a:moveTo>
                  <a:pt x="6694940" y="684000"/>
                </a:moveTo>
                <a:lnTo>
                  <a:pt x="6694442" y="686783"/>
                </a:lnTo>
                <a:lnTo>
                  <a:pt x="6695820" y="693091"/>
                </a:lnTo>
                <a:lnTo>
                  <a:pt x="6697044" y="685716"/>
                </a:lnTo>
                <a:lnTo>
                  <a:pt x="6694940" y="684000"/>
                </a:lnTo>
                <a:close/>
              </a:path>
              <a:path w="6787784" h="928390">
                <a:moveTo>
                  <a:pt x="6685086" y="845809"/>
                </a:moveTo>
                <a:lnTo>
                  <a:pt x="6690499" y="845097"/>
                </a:lnTo>
                <a:lnTo>
                  <a:pt x="6691723" y="843457"/>
                </a:lnTo>
                <a:lnTo>
                  <a:pt x="6680471" y="843542"/>
                </a:lnTo>
                <a:lnTo>
                  <a:pt x="6680001" y="844808"/>
                </a:lnTo>
                <a:lnTo>
                  <a:pt x="6685086" y="845809"/>
                </a:lnTo>
                <a:close/>
              </a:path>
              <a:path w="6787784" h="928390">
                <a:moveTo>
                  <a:pt x="6498111" y="837230"/>
                </a:moveTo>
                <a:lnTo>
                  <a:pt x="6502980" y="835250"/>
                </a:lnTo>
                <a:lnTo>
                  <a:pt x="6501954" y="832675"/>
                </a:lnTo>
                <a:lnTo>
                  <a:pt x="6498101" y="832042"/>
                </a:lnTo>
                <a:lnTo>
                  <a:pt x="6493382" y="831822"/>
                </a:lnTo>
                <a:lnTo>
                  <a:pt x="6492558" y="836253"/>
                </a:lnTo>
                <a:lnTo>
                  <a:pt x="6498111" y="837230"/>
                </a:lnTo>
                <a:close/>
              </a:path>
              <a:path w="6787784" h="928390">
                <a:moveTo>
                  <a:pt x="6488820" y="831995"/>
                </a:moveTo>
                <a:lnTo>
                  <a:pt x="6485436" y="832543"/>
                </a:lnTo>
                <a:lnTo>
                  <a:pt x="6486283" y="834691"/>
                </a:lnTo>
                <a:lnTo>
                  <a:pt x="6492558" y="836253"/>
                </a:lnTo>
                <a:lnTo>
                  <a:pt x="6493382" y="831822"/>
                </a:lnTo>
                <a:lnTo>
                  <a:pt x="6488820" y="831995"/>
                </a:lnTo>
                <a:close/>
              </a:path>
              <a:path w="6787784" h="928390">
                <a:moveTo>
                  <a:pt x="6697674" y="838541"/>
                </a:moveTo>
                <a:lnTo>
                  <a:pt x="6699646" y="838040"/>
                </a:lnTo>
                <a:lnTo>
                  <a:pt x="6696963" y="824207"/>
                </a:lnTo>
                <a:lnTo>
                  <a:pt x="6694659" y="826675"/>
                </a:lnTo>
                <a:lnTo>
                  <a:pt x="6693798" y="832192"/>
                </a:lnTo>
                <a:lnTo>
                  <a:pt x="6686830" y="835491"/>
                </a:lnTo>
                <a:lnTo>
                  <a:pt x="6697674" y="838541"/>
                </a:lnTo>
                <a:close/>
              </a:path>
              <a:path w="6787784" h="928390">
                <a:moveTo>
                  <a:pt x="6686058" y="831865"/>
                </a:moveTo>
                <a:lnTo>
                  <a:pt x="6682305" y="832873"/>
                </a:lnTo>
                <a:lnTo>
                  <a:pt x="6686830" y="835491"/>
                </a:lnTo>
                <a:lnTo>
                  <a:pt x="6693798" y="832192"/>
                </a:lnTo>
                <a:lnTo>
                  <a:pt x="6686058" y="831865"/>
                </a:lnTo>
                <a:close/>
              </a:path>
              <a:path w="6787784" h="928390">
                <a:moveTo>
                  <a:pt x="6708073" y="786791"/>
                </a:moveTo>
                <a:lnTo>
                  <a:pt x="6702053" y="787394"/>
                </a:lnTo>
                <a:lnTo>
                  <a:pt x="6702113" y="791198"/>
                </a:lnTo>
                <a:lnTo>
                  <a:pt x="6703442" y="801865"/>
                </a:lnTo>
                <a:lnTo>
                  <a:pt x="6704922" y="811757"/>
                </a:lnTo>
                <a:lnTo>
                  <a:pt x="6706766" y="818942"/>
                </a:lnTo>
                <a:lnTo>
                  <a:pt x="6709090" y="827090"/>
                </a:lnTo>
                <a:lnTo>
                  <a:pt x="6713357" y="783681"/>
                </a:lnTo>
                <a:lnTo>
                  <a:pt x="6708073" y="786791"/>
                </a:lnTo>
                <a:close/>
              </a:path>
              <a:path w="6787784" h="928390">
                <a:moveTo>
                  <a:pt x="6705589" y="719688"/>
                </a:moveTo>
                <a:lnTo>
                  <a:pt x="6705847" y="720979"/>
                </a:lnTo>
                <a:lnTo>
                  <a:pt x="6708230" y="730212"/>
                </a:lnTo>
                <a:lnTo>
                  <a:pt x="6710371" y="735977"/>
                </a:lnTo>
                <a:lnTo>
                  <a:pt x="6712255" y="738656"/>
                </a:lnTo>
                <a:lnTo>
                  <a:pt x="6712426" y="736668"/>
                </a:lnTo>
                <a:lnTo>
                  <a:pt x="6711976" y="731791"/>
                </a:lnTo>
                <a:lnTo>
                  <a:pt x="6710739" y="726837"/>
                </a:lnTo>
                <a:lnTo>
                  <a:pt x="6708727" y="722570"/>
                </a:lnTo>
                <a:lnTo>
                  <a:pt x="6705950" y="719751"/>
                </a:lnTo>
                <a:lnTo>
                  <a:pt x="6705589" y="719688"/>
                </a:lnTo>
                <a:close/>
              </a:path>
              <a:path w="6787784" h="928390">
                <a:moveTo>
                  <a:pt x="6706766" y="818942"/>
                </a:moveTo>
                <a:lnTo>
                  <a:pt x="6698693" y="818963"/>
                </a:lnTo>
                <a:lnTo>
                  <a:pt x="6698947" y="819913"/>
                </a:lnTo>
                <a:lnTo>
                  <a:pt x="6703885" y="822343"/>
                </a:lnTo>
                <a:lnTo>
                  <a:pt x="6709090" y="827090"/>
                </a:lnTo>
                <a:lnTo>
                  <a:pt x="6706766" y="818942"/>
                </a:lnTo>
                <a:close/>
              </a:path>
              <a:path w="6787784" h="928390">
                <a:moveTo>
                  <a:pt x="6696015" y="648776"/>
                </a:moveTo>
                <a:lnTo>
                  <a:pt x="6695718" y="655673"/>
                </a:lnTo>
                <a:lnTo>
                  <a:pt x="6699614" y="656793"/>
                </a:lnTo>
                <a:lnTo>
                  <a:pt x="6701702" y="653901"/>
                </a:lnTo>
                <a:lnTo>
                  <a:pt x="6696015" y="648776"/>
                </a:lnTo>
                <a:close/>
              </a:path>
              <a:path w="6787784" h="928390">
                <a:moveTo>
                  <a:pt x="6726889" y="843232"/>
                </a:moveTo>
                <a:lnTo>
                  <a:pt x="6722189" y="836190"/>
                </a:lnTo>
                <a:lnTo>
                  <a:pt x="6718012" y="829789"/>
                </a:lnTo>
                <a:lnTo>
                  <a:pt x="6715380" y="825571"/>
                </a:lnTo>
                <a:lnTo>
                  <a:pt x="6714513" y="854493"/>
                </a:lnTo>
                <a:lnTo>
                  <a:pt x="6715115" y="858255"/>
                </a:lnTo>
                <a:lnTo>
                  <a:pt x="6717310" y="917685"/>
                </a:lnTo>
                <a:lnTo>
                  <a:pt x="6734978" y="917085"/>
                </a:lnTo>
                <a:lnTo>
                  <a:pt x="6726889" y="843232"/>
                </a:lnTo>
                <a:close/>
              </a:path>
              <a:path w="6787784" h="928390">
                <a:moveTo>
                  <a:pt x="6714513" y="854493"/>
                </a:moveTo>
                <a:lnTo>
                  <a:pt x="6715380" y="825571"/>
                </a:lnTo>
                <a:lnTo>
                  <a:pt x="6713985" y="822648"/>
                </a:lnTo>
                <a:lnTo>
                  <a:pt x="6712358" y="834913"/>
                </a:lnTo>
                <a:lnTo>
                  <a:pt x="6711485" y="846573"/>
                </a:lnTo>
                <a:lnTo>
                  <a:pt x="6709000" y="851201"/>
                </a:lnTo>
                <a:lnTo>
                  <a:pt x="6714513" y="854493"/>
                </a:lnTo>
                <a:close/>
              </a:path>
              <a:path w="6787784" h="928390">
                <a:moveTo>
                  <a:pt x="6708611" y="863333"/>
                </a:moveTo>
                <a:lnTo>
                  <a:pt x="6705017" y="862725"/>
                </a:lnTo>
                <a:lnTo>
                  <a:pt x="6703535" y="858737"/>
                </a:lnTo>
                <a:lnTo>
                  <a:pt x="6705922" y="850405"/>
                </a:lnTo>
                <a:lnTo>
                  <a:pt x="6709000" y="851201"/>
                </a:lnTo>
                <a:lnTo>
                  <a:pt x="6711485" y="846573"/>
                </a:lnTo>
                <a:lnTo>
                  <a:pt x="6708963" y="847358"/>
                </a:lnTo>
                <a:lnTo>
                  <a:pt x="6700951" y="846927"/>
                </a:lnTo>
                <a:lnTo>
                  <a:pt x="6705679" y="914181"/>
                </a:lnTo>
                <a:lnTo>
                  <a:pt x="6708611" y="863333"/>
                </a:lnTo>
                <a:close/>
              </a:path>
              <a:path w="6787784" h="928390">
                <a:moveTo>
                  <a:pt x="6710564" y="480675"/>
                </a:moveTo>
                <a:lnTo>
                  <a:pt x="6709799" y="523975"/>
                </a:lnTo>
                <a:lnTo>
                  <a:pt x="6713119" y="524349"/>
                </a:lnTo>
                <a:lnTo>
                  <a:pt x="6723634" y="522891"/>
                </a:lnTo>
                <a:lnTo>
                  <a:pt x="6717340" y="477872"/>
                </a:lnTo>
                <a:lnTo>
                  <a:pt x="6715254" y="481027"/>
                </a:lnTo>
                <a:lnTo>
                  <a:pt x="6716043" y="497197"/>
                </a:lnTo>
                <a:lnTo>
                  <a:pt x="6714250" y="501601"/>
                </a:lnTo>
                <a:lnTo>
                  <a:pt x="6711278" y="500158"/>
                </a:lnTo>
                <a:lnTo>
                  <a:pt x="6710564" y="480675"/>
                </a:lnTo>
                <a:close/>
              </a:path>
              <a:path w="6787784" h="928390">
                <a:moveTo>
                  <a:pt x="6715254" y="481027"/>
                </a:moveTo>
                <a:lnTo>
                  <a:pt x="6710564" y="480675"/>
                </a:lnTo>
                <a:lnTo>
                  <a:pt x="6711278" y="500158"/>
                </a:lnTo>
                <a:lnTo>
                  <a:pt x="6713320" y="491445"/>
                </a:lnTo>
                <a:lnTo>
                  <a:pt x="6716043" y="497197"/>
                </a:lnTo>
                <a:lnTo>
                  <a:pt x="6715254" y="481027"/>
                </a:lnTo>
                <a:close/>
              </a:path>
              <a:path w="6787784" h="928390">
                <a:moveTo>
                  <a:pt x="6475546" y="905728"/>
                </a:moveTo>
                <a:lnTo>
                  <a:pt x="6473281" y="910065"/>
                </a:lnTo>
                <a:lnTo>
                  <a:pt x="6473876" y="914601"/>
                </a:lnTo>
                <a:lnTo>
                  <a:pt x="6477849" y="917612"/>
                </a:lnTo>
                <a:lnTo>
                  <a:pt x="6476947" y="861232"/>
                </a:lnTo>
                <a:lnTo>
                  <a:pt x="6475266" y="858040"/>
                </a:lnTo>
                <a:lnTo>
                  <a:pt x="6473154" y="849881"/>
                </a:lnTo>
                <a:lnTo>
                  <a:pt x="6472139" y="842144"/>
                </a:lnTo>
                <a:lnTo>
                  <a:pt x="6468895" y="904904"/>
                </a:lnTo>
                <a:lnTo>
                  <a:pt x="6475546" y="905728"/>
                </a:lnTo>
                <a:close/>
              </a:path>
              <a:path w="6787784" h="928390">
                <a:moveTo>
                  <a:pt x="6454940" y="911338"/>
                </a:moveTo>
                <a:lnTo>
                  <a:pt x="6462025" y="907272"/>
                </a:lnTo>
                <a:lnTo>
                  <a:pt x="6457359" y="852804"/>
                </a:lnTo>
                <a:lnTo>
                  <a:pt x="6454463" y="854297"/>
                </a:lnTo>
                <a:lnTo>
                  <a:pt x="6449087" y="855390"/>
                </a:lnTo>
                <a:lnTo>
                  <a:pt x="6447645" y="915603"/>
                </a:lnTo>
                <a:lnTo>
                  <a:pt x="6454940" y="911338"/>
                </a:lnTo>
                <a:close/>
              </a:path>
              <a:path w="6787784" h="928390">
                <a:moveTo>
                  <a:pt x="6417350" y="906121"/>
                </a:moveTo>
                <a:lnTo>
                  <a:pt x="6424557" y="914637"/>
                </a:lnTo>
                <a:lnTo>
                  <a:pt x="6432449" y="918749"/>
                </a:lnTo>
                <a:lnTo>
                  <a:pt x="6440147" y="918572"/>
                </a:lnTo>
                <a:lnTo>
                  <a:pt x="6447645" y="915603"/>
                </a:lnTo>
                <a:lnTo>
                  <a:pt x="6449087" y="855390"/>
                </a:lnTo>
                <a:lnTo>
                  <a:pt x="6441936" y="856086"/>
                </a:lnTo>
                <a:lnTo>
                  <a:pt x="6433716" y="856392"/>
                </a:lnTo>
                <a:lnTo>
                  <a:pt x="6425132" y="856312"/>
                </a:lnTo>
                <a:lnTo>
                  <a:pt x="6417350" y="906121"/>
                </a:lnTo>
                <a:close/>
              </a:path>
              <a:path w="6787784" h="928390">
                <a:moveTo>
                  <a:pt x="6395758" y="838627"/>
                </a:moveTo>
                <a:lnTo>
                  <a:pt x="6390929" y="840681"/>
                </a:lnTo>
                <a:lnTo>
                  <a:pt x="6393021" y="879196"/>
                </a:lnTo>
                <a:lnTo>
                  <a:pt x="6395767" y="884908"/>
                </a:lnTo>
                <a:lnTo>
                  <a:pt x="6399984" y="836006"/>
                </a:lnTo>
                <a:lnTo>
                  <a:pt x="6395758" y="838627"/>
                </a:lnTo>
                <a:close/>
              </a:path>
              <a:path w="6787784" h="928390">
                <a:moveTo>
                  <a:pt x="6516006" y="911753"/>
                </a:moveTo>
                <a:lnTo>
                  <a:pt x="6515774" y="910539"/>
                </a:lnTo>
                <a:lnTo>
                  <a:pt x="6515316" y="908138"/>
                </a:lnTo>
                <a:lnTo>
                  <a:pt x="6512320" y="851667"/>
                </a:lnTo>
                <a:lnTo>
                  <a:pt x="6505799" y="851172"/>
                </a:lnTo>
                <a:lnTo>
                  <a:pt x="6498123" y="849695"/>
                </a:lnTo>
                <a:lnTo>
                  <a:pt x="6489689" y="847513"/>
                </a:lnTo>
                <a:lnTo>
                  <a:pt x="6480895" y="844904"/>
                </a:lnTo>
                <a:lnTo>
                  <a:pt x="6478934" y="848432"/>
                </a:lnTo>
                <a:lnTo>
                  <a:pt x="6479191" y="853058"/>
                </a:lnTo>
                <a:lnTo>
                  <a:pt x="6484190" y="919243"/>
                </a:lnTo>
                <a:lnTo>
                  <a:pt x="6491885" y="919638"/>
                </a:lnTo>
                <a:lnTo>
                  <a:pt x="6499926" y="918943"/>
                </a:lnTo>
                <a:lnTo>
                  <a:pt x="6507301" y="917300"/>
                </a:lnTo>
                <a:lnTo>
                  <a:pt x="6509914" y="904154"/>
                </a:lnTo>
                <a:lnTo>
                  <a:pt x="6513424" y="908122"/>
                </a:lnTo>
                <a:lnTo>
                  <a:pt x="6516006" y="911753"/>
                </a:lnTo>
                <a:close/>
              </a:path>
              <a:path w="6787784" h="928390">
                <a:moveTo>
                  <a:pt x="6473154" y="849881"/>
                </a:moveTo>
                <a:lnTo>
                  <a:pt x="6474847" y="845721"/>
                </a:lnTo>
                <a:lnTo>
                  <a:pt x="6478139" y="844864"/>
                </a:lnTo>
                <a:lnTo>
                  <a:pt x="6478934" y="848432"/>
                </a:lnTo>
                <a:lnTo>
                  <a:pt x="6480895" y="844904"/>
                </a:lnTo>
                <a:lnTo>
                  <a:pt x="6472139" y="842144"/>
                </a:lnTo>
                <a:lnTo>
                  <a:pt x="6473154" y="849881"/>
                </a:lnTo>
                <a:close/>
              </a:path>
              <a:path w="6787784" h="928390">
                <a:moveTo>
                  <a:pt x="6535657" y="912065"/>
                </a:moveTo>
                <a:lnTo>
                  <a:pt x="6542584" y="914708"/>
                </a:lnTo>
                <a:lnTo>
                  <a:pt x="6541633" y="913160"/>
                </a:lnTo>
                <a:lnTo>
                  <a:pt x="6536772" y="904943"/>
                </a:lnTo>
                <a:lnTo>
                  <a:pt x="6534056" y="899663"/>
                </a:lnTo>
                <a:lnTo>
                  <a:pt x="6533255" y="896913"/>
                </a:lnTo>
                <a:lnTo>
                  <a:pt x="6531525" y="912244"/>
                </a:lnTo>
                <a:lnTo>
                  <a:pt x="6535657" y="912065"/>
                </a:lnTo>
                <a:close/>
              </a:path>
              <a:path w="6787784" h="928390">
                <a:moveTo>
                  <a:pt x="6521783" y="847944"/>
                </a:moveTo>
                <a:lnTo>
                  <a:pt x="6524378" y="918158"/>
                </a:lnTo>
                <a:lnTo>
                  <a:pt x="6527934" y="916463"/>
                </a:lnTo>
                <a:lnTo>
                  <a:pt x="6531525" y="912244"/>
                </a:lnTo>
                <a:lnTo>
                  <a:pt x="6533255" y="896913"/>
                </a:lnTo>
                <a:lnTo>
                  <a:pt x="6531705" y="853711"/>
                </a:lnTo>
                <a:lnTo>
                  <a:pt x="6525618" y="851064"/>
                </a:lnTo>
                <a:lnTo>
                  <a:pt x="6521783" y="847944"/>
                </a:lnTo>
                <a:close/>
              </a:path>
              <a:path w="6787784" h="928390">
                <a:moveTo>
                  <a:pt x="6515316" y="908138"/>
                </a:moveTo>
                <a:lnTo>
                  <a:pt x="6515774" y="910539"/>
                </a:lnTo>
                <a:lnTo>
                  <a:pt x="6520290" y="915182"/>
                </a:lnTo>
                <a:lnTo>
                  <a:pt x="6524378" y="918158"/>
                </a:lnTo>
                <a:lnTo>
                  <a:pt x="6521783" y="847944"/>
                </a:lnTo>
                <a:lnTo>
                  <a:pt x="6520958" y="844440"/>
                </a:lnTo>
                <a:lnTo>
                  <a:pt x="6520300" y="848598"/>
                </a:lnTo>
                <a:lnTo>
                  <a:pt x="6517286" y="850901"/>
                </a:lnTo>
                <a:lnTo>
                  <a:pt x="6515316" y="908138"/>
                </a:lnTo>
                <a:close/>
              </a:path>
              <a:path w="6787784" h="928390">
                <a:moveTo>
                  <a:pt x="6476947" y="861232"/>
                </a:moveTo>
                <a:lnTo>
                  <a:pt x="6477849" y="917612"/>
                </a:lnTo>
                <a:lnTo>
                  <a:pt x="6484190" y="919243"/>
                </a:lnTo>
                <a:lnTo>
                  <a:pt x="6479191" y="853058"/>
                </a:lnTo>
                <a:lnTo>
                  <a:pt x="6478932" y="857537"/>
                </a:lnTo>
                <a:lnTo>
                  <a:pt x="6478176" y="860663"/>
                </a:lnTo>
                <a:lnTo>
                  <a:pt x="6476947" y="861232"/>
                </a:lnTo>
                <a:close/>
              </a:path>
              <a:path w="6787784" h="928390">
                <a:moveTo>
                  <a:pt x="6549924" y="906940"/>
                </a:moveTo>
                <a:lnTo>
                  <a:pt x="6555781" y="910861"/>
                </a:lnTo>
                <a:lnTo>
                  <a:pt x="6561943" y="914474"/>
                </a:lnTo>
                <a:lnTo>
                  <a:pt x="6568178" y="917373"/>
                </a:lnTo>
                <a:lnTo>
                  <a:pt x="6574258" y="919153"/>
                </a:lnTo>
                <a:lnTo>
                  <a:pt x="6573737" y="851512"/>
                </a:lnTo>
                <a:lnTo>
                  <a:pt x="6573099" y="854670"/>
                </a:lnTo>
                <a:lnTo>
                  <a:pt x="6569409" y="856732"/>
                </a:lnTo>
                <a:lnTo>
                  <a:pt x="6563425" y="857786"/>
                </a:lnTo>
                <a:lnTo>
                  <a:pt x="6555905" y="857922"/>
                </a:lnTo>
                <a:lnTo>
                  <a:pt x="6549924" y="906940"/>
                </a:lnTo>
                <a:close/>
              </a:path>
              <a:path w="6787784" h="928390">
                <a:moveTo>
                  <a:pt x="6547607" y="857229"/>
                </a:moveTo>
                <a:lnTo>
                  <a:pt x="6539287" y="855795"/>
                </a:lnTo>
                <a:lnTo>
                  <a:pt x="6540042" y="899797"/>
                </a:lnTo>
                <a:lnTo>
                  <a:pt x="6544601" y="903117"/>
                </a:lnTo>
                <a:lnTo>
                  <a:pt x="6549924" y="906940"/>
                </a:lnTo>
                <a:lnTo>
                  <a:pt x="6555905" y="857922"/>
                </a:lnTo>
                <a:lnTo>
                  <a:pt x="6547607" y="857229"/>
                </a:lnTo>
                <a:close/>
              </a:path>
              <a:path w="6787784" h="928390">
                <a:moveTo>
                  <a:pt x="6539287" y="855795"/>
                </a:moveTo>
                <a:lnTo>
                  <a:pt x="6531705" y="853711"/>
                </a:lnTo>
                <a:lnTo>
                  <a:pt x="6533255" y="896913"/>
                </a:lnTo>
                <a:lnTo>
                  <a:pt x="6536478" y="897386"/>
                </a:lnTo>
                <a:lnTo>
                  <a:pt x="6540042" y="899797"/>
                </a:lnTo>
                <a:lnTo>
                  <a:pt x="6539287" y="855795"/>
                </a:lnTo>
                <a:close/>
              </a:path>
              <a:path w="6787784" h="928390">
                <a:moveTo>
                  <a:pt x="6512998" y="914855"/>
                </a:moveTo>
                <a:lnTo>
                  <a:pt x="6516006" y="911753"/>
                </a:lnTo>
                <a:lnTo>
                  <a:pt x="6513424" y="908122"/>
                </a:lnTo>
                <a:lnTo>
                  <a:pt x="6509914" y="904154"/>
                </a:lnTo>
                <a:lnTo>
                  <a:pt x="6507301" y="917300"/>
                </a:lnTo>
                <a:lnTo>
                  <a:pt x="6512998" y="914855"/>
                </a:lnTo>
                <a:close/>
              </a:path>
              <a:path w="6787784" h="928390">
                <a:moveTo>
                  <a:pt x="6508248" y="85045"/>
                </a:moveTo>
                <a:lnTo>
                  <a:pt x="6505531" y="88865"/>
                </a:lnTo>
                <a:lnTo>
                  <a:pt x="6506321" y="99238"/>
                </a:lnTo>
                <a:lnTo>
                  <a:pt x="6513303" y="99769"/>
                </a:lnTo>
                <a:lnTo>
                  <a:pt x="6510531" y="82387"/>
                </a:lnTo>
                <a:lnTo>
                  <a:pt x="6508248" y="85045"/>
                </a:lnTo>
                <a:close/>
              </a:path>
              <a:path w="6787784" h="928390">
                <a:moveTo>
                  <a:pt x="6503557" y="93017"/>
                </a:moveTo>
                <a:lnTo>
                  <a:pt x="6503446" y="96731"/>
                </a:lnTo>
                <a:lnTo>
                  <a:pt x="6506321" y="99238"/>
                </a:lnTo>
                <a:lnTo>
                  <a:pt x="6505531" y="88865"/>
                </a:lnTo>
                <a:lnTo>
                  <a:pt x="6503557" y="93017"/>
                </a:lnTo>
                <a:close/>
              </a:path>
              <a:path w="6787784" h="928390">
                <a:moveTo>
                  <a:pt x="6711605" y="773626"/>
                </a:moveTo>
                <a:lnTo>
                  <a:pt x="6709932" y="769268"/>
                </a:lnTo>
                <a:lnTo>
                  <a:pt x="6711075" y="783924"/>
                </a:lnTo>
                <a:lnTo>
                  <a:pt x="6713471" y="782043"/>
                </a:lnTo>
                <a:lnTo>
                  <a:pt x="6712899" y="778191"/>
                </a:lnTo>
                <a:lnTo>
                  <a:pt x="6711605" y="773626"/>
                </a:lnTo>
                <a:close/>
              </a:path>
              <a:path w="6787784" h="928390">
                <a:moveTo>
                  <a:pt x="6708222" y="766037"/>
                </a:moveTo>
                <a:lnTo>
                  <a:pt x="6706068" y="766639"/>
                </a:lnTo>
                <a:lnTo>
                  <a:pt x="6706309" y="772313"/>
                </a:lnTo>
                <a:lnTo>
                  <a:pt x="6707421" y="780112"/>
                </a:lnTo>
                <a:lnTo>
                  <a:pt x="6711075" y="783924"/>
                </a:lnTo>
                <a:lnTo>
                  <a:pt x="6709932" y="769268"/>
                </a:lnTo>
                <a:lnTo>
                  <a:pt x="6708222" y="766037"/>
                </a:lnTo>
                <a:close/>
              </a:path>
              <a:path w="6787784" h="928390">
                <a:moveTo>
                  <a:pt x="6762743" y="807350"/>
                </a:moveTo>
                <a:lnTo>
                  <a:pt x="6758205" y="902395"/>
                </a:lnTo>
                <a:lnTo>
                  <a:pt x="6765751" y="904146"/>
                </a:lnTo>
                <a:lnTo>
                  <a:pt x="6767163" y="900790"/>
                </a:lnTo>
                <a:lnTo>
                  <a:pt x="6768575" y="897850"/>
                </a:lnTo>
                <a:lnTo>
                  <a:pt x="6769627" y="896117"/>
                </a:lnTo>
                <a:lnTo>
                  <a:pt x="6768701" y="893464"/>
                </a:lnTo>
                <a:lnTo>
                  <a:pt x="6766541" y="885063"/>
                </a:lnTo>
                <a:lnTo>
                  <a:pt x="6764714" y="875757"/>
                </a:lnTo>
                <a:lnTo>
                  <a:pt x="6762743" y="807350"/>
                </a:lnTo>
                <a:close/>
              </a:path>
              <a:path w="6787784" h="928390">
                <a:moveTo>
                  <a:pt x="6753992" y="549291"/>
                </a:moveTo>
                <a:lnTo>
                  <a:pt x="6745687" y="547383"/>
                </a:lnTo>
                <a:lnTo>
                  <a:pt x="6750856" y="900807"/>
                </a:lnTo>
                <a:lnTo>
                  <a:pt x="6758205" y="902395"/>
                </a:lnTo>
                <a:lnTo>
                  <a:pt x="6757763" y="550112"/>
                </a:lnTo>
                <a:lnTo>
                  <a:pt x="6753992" y="549291"/>
                </a:lnTo>
                <a:close/>
              </a:path>
              <a:path w="6787784" h="928390">
                <a:moveTo>
                  <a:pt x="6769815" y="876216"/>
                </a:moveTo>
                <a:lnTo>
                  <a:pt x="6773862" y="888792"/>
                </a:lnTo>
                <a:lnTo>
                  <a:pt x="6775776" y="834698"/>
                </a:lnTo>
                <a:lnTo>
                  <a:pt x="6776514" y="825443"/>
                </a:lnTo>
                <a:lnTo>
                  <a:pt x="6780376" y="821054"/>
                </a:lnTo>
                <a:lnTo>
                  <a:pt x="6777252" y="813420"/>
                </a:lnTo>
                <a:lnTo>
                  <a:pt x="6771751" y="805068"/>
                </a:lnTo>
                <a:lnTo>
                  <a:pt x="6769815" y="876216"/>
                </a:lnTo>
                <a:close/>
              </a:path>
              <a:path w="6787784" h="928390">
                <a:moveTo>
                  <a:pt x="6768250" y="873340"/>
                </a:moveTo>
                <a:lnTo>
                  <a:pt x="6769815" y="876216"/>
                </a:lnTo>
                <a:lnTo>
                  <a:pt x="6771751" y="805068"/>
                </a:lnTo>
                <a:lnTo>
                  <a:pt x="6766669" y="795899"/>
                </a:lnTo>
                <a:lnTo>
                  <a:pt x="6764612" y="784742"/>
                </a:lnTo>
                <a:lnTo>
                  <a:pt x="6763287" y="802029"/>
                </a:lnTo>
                <a:lnTo>
                  <a:pt x="6766209" y="801764"/>
                </a:lnTo>
                <a:lnTo>
                  <a:pt x="6767636" y="805855"/>
                </a:lnTo>
                <a:lnTo>
                  <a:pt x="6768447" y="810303"/>
                </a:lnTo>
                <a:lnTo>
                  <a:pt x="6768250" y="873340"/>
                </a:lnTo>
                <a:close/>
              </a:path>
              <a:path w="6787784" h="928390">
                <a:moveTo>
                  <a:pt x="6782026" y="887872"/>
                </a:moveTo>
                <a:lnTo>
                  <a:pt x="6781288" y="875408"/>
                </a:lnTo>
                <a:lnTo>
                  <a:pt x="6779266" y="861307"/>
                </a:lnTo>
                <a:lnTo>
                  <a:pt x="6777061" y="847195"/>
                </a:lnTo>
                <a:lnTo>
                  <a:pt x="6775776" y="834698"/>
                </a:lnTo>
                <a:lnTo>
                  <a:pt x="6777427" y="900583"/>
                </a:lnTo>
                <a:lnTo>
                  <a:pt x="6780377" y="897075"/>
                </a:lnTo>
                <a:lnTo>
                  <a:pt x="6782026" y="887872"/>
                </a:lnTo>
                <a:close/>
              </a:path>
              <a:path w="6787784" h="928390">
                <a:moveTo>
                  <a:pt x="6768447" y="810303"/>
                </a:moveTo>
                <a:lnTo>
                  <a:pt x="6768199" y="813264"/>
                </a:lnTo>
                <a:lnTo>
                  <a:pt x="6766446" y="812894"/>
                </a:lnTo>
                <a:lnTo>
                  <a:pt x="6762743" y="807350"/>
                </a:lnTo>
                <a:lnTo>
                  <a:pt x="6764714" y="875757"/>
                </a:lnTo>
                <a:lnTo>
                  <a:pt x="6764768" y="870274"/>
                </a:lnTo>
                <a:lnTo>
                  <a:pt x="6768250" y="873340"/>
                </a:lnTo>
                <a:lnTo>
                  <a:pt x="6768447" y="810303"/>
                </a:lnTo>
                <a:close/>
              </a:path>
              <a:path w="6787784" h="928390">
                <a:moveTo>
                  <a:pt x="6774064" y="543216"/>
                </a:moveTo>
                <a:lnTo>
                  <a:pt x="6775759" y="566819"/>
                </a:lnTo>
                <a:lnTo>
                  <a:pt x="6781652" y="565367"/>
                </a:lnTo>
                <a:lnTo>
                  <a:pt x="6784314" y="561978"/>
                </a:lnTo>
                <a:lnTo>
                  <a:pt x="6784316" y="557360"/>
                </a:lnTo>
                <a:lnTo>
                  <a:pt x="6782228" y="552222"/>
                </a:lnTo>
                <a:lnTo>
                  <a:pt x="6778620" y="547271"/>
                </a:lnTo>
                <a:lnTo>
                  <a:pt x="6774064" y="543216"/>
                </a:lnTo>
                <a:close/>
              </a:path>
              <a:path w="6787784" h="928390">
                <a:moveTo>
                  <a:pt x="6769129" y="540764"/>
                </a:moveTo>
                <a:lnTo>
                  <a:pt x="6764387" y="540624"/>
                </a:lnTo>
                <a:lnTo>
                  <a:pt x="6765103" y="565394"/>
                </a:lnTo>
                <a:lnTo>
                  <a:pt x="6766064" y="565626"/>
                </a:lnTo>
                <a:lnTo>
                  <a:pt x="6775759" y="566819"/>
                </a:lnTo>
                <a:lnTo>
                  <a:pt x="6774064" y="543216"/>
                </a:lnTo>
                <a:lnTo>
                  <a:pt x="6769129" y="540764"/>
                </a:lnTo>
                <a:close/>
              </a:path>
              <a:path w="6787784" h="928390">
                <a:moveTo>
                  <a:pt x="6697982" y="721654"/>
                </a:moveTo>
                <a:lnTo>
                  <a:pt x="6698148" y="721505"/>
                </a:lnTo>
                <a:lnTo>
                  <a:pt x="6702420" y="719142"/>
                </a:lnTo>
                <a:lnTo>
                  <a:pt x="6705589" y="719688"/>
                </a:lnTo>
                <a:lnTo>
                  <a:pt x="6703226" y="707884"/>
                </a:lnTo>
                <a:lnTo>
                  <a:pt x="6701520" y="704931"/>
                </a:lnTo>
                <a:lnTo>
                  <a:pt x="6697982" y="721654"/>
                </a:lnTo>
                <a:close/>
              </a:path>
              <a:path w="6787784" h="928390">
                <a:moveTo>
                  <a:pt x="6700723" y="781688"/>
                </a:moveTo>
                <a:lnTo>
                  <a:pt x="6699061" y="775265"/>
                </a:lnTo>
                <a:lnTo>
                  <a:pt x="6696914" y="773863"/>
                </a:lnTo>
                <a:lnTo>
                  <a:pt x="6694072" y="779412"/>
                </a:lnTo>
                <a:lnTo>
                  <a:pt x="6693655" y="780695"/>
                </a:lnTo>
                <a:lnTo>
                  <a:pt x="6696761" y="785393"/>
                </a:lnTo>
                <a:lnTo>
                  <a:pt x="6701528" y="787195"/>
                </a:lnTo>
                <a:lnTo>
                  <a:pt x="6700723" y="781688"/>
                </a:lnTo>
                <a:close/>
              </a:path>
              <a:path w="6787784" h="928390">
                <a:moveTo>
                  <a:pt x="6742975" y="11546"/>
                </a:moveTo>
                <a:lnTo>
                  <a:pt x="6738414" y="119117"/>
                </a:lnTo>
                <a:lnTo>
                  <a:pt x="6739147" y="112357"/>
                </a:lnTo>
                <a:lnTo>
                  <a:pt x="6740183" y="109766"/>
                </a:lnTo>
                <a:lnTo>
                  <a:pt x="6742031" y="106045"/>
                </a:lnTo>
                <a:lnTo>
                  <a:pt x="6742975" y="11546"/>
                </a:lnTo>
                <a:close/>
              </a:path>
              <a:path w="6787784" h="928390">
                <a:moveTo>
                  <a:pt x="6720925" y="110155"/>
                </a:moveTo>
                <a:lnTo>
                  <a:pt x="6722170" y="238804"/>
                </a:lnTo>
                <a:lnTo>
                  <a:pt x="6726296" y="244011"/>
                </a:lnTo>
                <a:lnTo>
                  <a:pt x="6729005" y="231518"/>
                </a:lnTo>
                <a:lnTo>
                  <a:pt x="6733248" y="231271"/>
                </a:lnTo>
                <a:lnTo>
                  <a:pt x="6729362" y="104522"/>
                </a:lnTo>
                <a:lnTo>
                  <a:pt x="6723611" y="111553"/>
                </a:lnTo>
                <a:lnTo>
                  <a:pt x="6720925" y="110155"/>
                </a:lnTo>
                <a:close/>
              </a:path>
              <a:path w="6787784" h="928390">
                <a:moveTo>
                  <a:pt x="6739283" y="898764"/>
                </a:moveTo>
                <a:lnTo>
                  <a:pt x="6744337" y="899543"/>
                </a:lnTo>
                <a:lnTo>
                  <a:pt x="6739539" y="660257"/>
                </a:lnTo>
                <a:lnTo>
                  <a:pt x="6738733" y="666069"/>
                </a:lnTo>
                <a:lnTo>
                  <a:pt x="6737768" y="676492"/>
                </a:lnTo>
                <a:lnTo>
                  <a:pt x="6736326" y="898632"/>
                </a:lnTo>
                <a:lnTo>
                  <a:pt x="6739283" y="898764"/>
                </a:lnTo>
                <a:close/>
              </a:path>
              <a:path w="6787784" h="928390">
                <a:moveTo>
                  <a:pt x="6736102" y="899308"/>
                </a:moveTo>
                <a:lnTo>
                  <a:pt x="6736326" y="898632"/>
                </a:lnTo>
                <a:lnTo>
                  <a:pt x="6737768" y="676492"/>
                </a:lnTo>
                <a:lnTo>
                  <a:pt x="6733551" y="849051"/>
                </a:lnTo>
                <a:lnTo>
                  <a:pt x="6733358" y="850431"/>
                </a:lnTo>
                <a:lnTo>
                  <a:pt x="6733122" y="899409"/>
                </a:lnTo>
                <a:lnTo>
                  <a:pt x="6740143" y="902319"/>
                </a:lnTo>
                <a:lnTo>
                  <a:pt x="6739242" y="900953"/>
                </a:lnTo>
                <a:lnTo>
                  <a:pt x="6736102" y="899308"/>
                </a:lnTo>
                <a:close/>
              </a:path>
              <a:path w="6787784" h="928390">
                <a:moveTo>
                  <a:pt x="6729576" y="843042"/>
                </a:moveTo>
                <a:lnTo>
                  <a:pt x="6731846" y="846382"/>
                </a:lnTo>
                <a:lnTo>
                  <a:pt x="6733551" y="849051"/>
                </a:lnTo>
                <a:lnTo>
                  <a:pt x="6737768" y="676492"/>
                </a:lnTo>
                <a:lnTo>
                  <a:pt x="6732133" y="677649"/>
                </a:lnTo>
                <a:lnTo>
                  <a:pt x="6731969" y="677598"/>
                </a:lnTo>
                <a:lnTo>
                  <a:pt x="6729576" y="843042"/>
                </a:lnTo>
                <a:close/>
              </a:path>
              <a:path w="6787784" h="928390">
                <a:moveTo>
                  <a:pt x="6726933" y="839288"/>
                </a:moveTo>
                <a:lnTo>
                  <a:pt x="6729576" y="843042"/>
                </a:lnTo>
                <a:lnTo>
                  <a:pt x="6731969" y="677598"/>
                </a:lnTo>
                <a:lnTo>
                  <a:pt x="6725372" y="673030"/>
                </a:lnTo>
                <a:lnTo>
                  <a:pt x="6724109" y="835383"/>
                </a:lnTo>
                <a:lnTo>
                  <a:pt x="6726933" y="839288"/>
                </a:lnTo>
                <a:close/>
              </a:path>
              <a:path w="6787784" h="928390">
                <a:moveTo>
                  <a:pt x="6758154" y="907798"/>
                </a:moveTo>
                <a:lnTo>
                  <a:pt x="6746382" y="903730"/>
                </a:lnTo>
                <a:lnTo>
                  <a:pt x="6740761" y="904381"/>
                </a:lnTo>
                <a:lnTo>
                  <a:pt x="6737513" y="903260"/>
                </a:lnTo>
                <a:lnTo>
                  <a:pt x="6733606" y="900663"/>
                </a:lnTo>
                <a:lnTo>
                  <a:pt x="6733122" y="899409"/>
                </a:lnTo>
                <a:lnTo>
                  <a:pt x="6734978" y="917085"/>
                </a:lnTo>
                <a:lnTo>
                  <a:pt x="6738767" y="915330"/>
                </a:lnTo>
                <a:lnTo>
                  <a:pt x="6749053" y="915888"/>
                </a:lnTo>
                <a:lnTo>
                  <a:pt x="6758154" y="907798"/>
                </a:lnTo>
                <a:close/>
              </a:path>
              <a:path w="6787784" h="928390">
                <a:moveTo>
                  <a:pt x="6733122" y="899409"/>
                </a:moveTo>
                <a:lnTo>
                  <a:pt x="6733358" y="850431"/>
                </a:lnTo>
                <a:lnTo>
                  <a:pt x="6730885" y="847816"/>
                </a:lnTo>
                <a:lnTo>
                  <a:pt x="6726889" y="843232"/>
                </a:lnTo>
                <a:lnTo>
                  <a:pt x="6734978" y="917085"/>
                </a:lnTo>
                <a:lnTo>
                  <a:pt x="6733122" y="899409"/>
                </a:lnTo>
                <a:close/>
              </a:path>
              <a:path w="6787784" h="928390">
                <a:moveTo>
                  <a:pt x="6717310" y="917685"/>
                </a:moveTo>
                <a:lnTo>
                  <a:pt x="6715115" y="858255"/>
                </a:lnTo>
                <a:lnTo>
                  <a:pt x="6712562" y="861522"/>
                </a:lnTo>
                <a:lnTo>
                  <a:pt x="6708611" y="863333"/>
                </a:lnTo>
                <a:lnTo>
                  <a:pt x="6705679" y="914181"/>
                </a:lnTo>
                <a:lnTo>
                  <a:pt x="6717310" y="917685"/>
                </a:lnTo>
                <a:close/>
              </a:path>
              <a:path w="6787784" h="928390">
                <a:moveTo>
                  <a:pt x="6700951" y="846927"/>
                </a:moveTo>
                <a:lnTo>
                  <a:pt x="6694537" y="849843"/>
                </a:lnTo>
                <a:lnTo>
                  <a:pt x="6695816" y="913134"/>
                </a:lnTo>
                <a:lnTo>
                  <a:pt x="6696392" y="910494"/>
                </a:lnTo>
                <a:lnTo>
                  <a:pt x="6696952" y="906679"/>
                </a:lnTo>
                <a:lnTo>
                  <a:pt x="6697412" y="907084"/>
                </a:lnTo>
                <a:lnTo>
                  <a:pt x="6699683" y="910116"/>
                </a:lnTo>
                <a:lnTo>
                  <a:pt x="6705679" y="914181"/>
                </a:lnTo>
                <a:lnTo>
                  <a:pt x="6700951" y="846927"/>
                </a:lnTo>
                <a:close/>
              </a:path>
              <a:path w="6787784" h="928390">
                <a:moveTo>
                  <a:pt x="6695816" y="913134"/>
                </a:moveTo>
                <a:lnTo>
                  <a:pt x="6694537" y="849843"/>
                </a:lnTo>
                <a:lnTo>
                  <a:pt x="6689724" y="854146"/>
                </a:lnTo>
                <a:lnTo>
                  <a:pt x="6685912" y="857694"/>
                </a:lnTo>
                <a:lnTo>
                  <a:pt x="6682501" y="858347"/>
                </a:lnTo>
                <a:lnTo>
                  <a:pt x="6678892" y="853965"/>
                </a:lnTo>
                <a:lnTo>
                  <a:pt x="6676761" y="900583"/>
                </a:lnTo>
                <a:lnTo>
                  <a:pt x="6676706" y="903996"/>
                </a:lnTo>
                <a:lnTo>
                  <a:pt x="6676012" y="913327"/>
                </a:lnTo>
                <a:lnTo>
                  <a:pt x="6695816" y="913134"/>
                </a:lnTo>
                <a:close/>
              </a:path>
              <a:path w="6787784" h="928390">
                <a:moveTo>
                  <a:pt x="6676706" y="903996"/>
                </a:moveTo>
                <a:lnTo>
                  <a:pt x="6672539" y="906418"/>
                </a:lnTo>
                <a:lnTo>
                  <a:pt x="6665343" y="907238"/>
                </a:lnTo>
                <a:lnTo>
                  <a:pt x="6656199" y="905847"/>
                </a:lnTo>
                <a:lnTo>
                  <a:pt x="6646191" y="901635"/>
                </a:lnTo>
                <a:lnTo>
                  <a:pt x="6659111" y="913302"/>
                </a:lnTo>
                <a:lnTo>
                  <a:pt x="6676012" y="913327"/>
                </a:lnTo>
                <a:lnTo>
                  <a:pt x="6676706" y="903996"/>
                </a:lnTo>
                <a:close/>
              </a:path>
              <a:path w="6787784" h="928390">
                <a:moveTo>
                  <a:pt x="6646191" y="901635"/>
                </a:moveTo>
                <a:lnTo>
                  <a:pt x="6636399" y="893994"/>
                </a:lnTo>
                <a:lnTo>
                  <a:pt x="6636490" y="912062"/>
                </a:lnTo>
                <a:lnTo>
                  <a:pt x="6645731" y="912924"/>
                </a:lnTo>
                <a:lnTo>
                  <a:pt x="6659111" y="913302"/>
                </a:lnTo>
                <a:lnTo>
                  <a:pt x="6646191" y="901635"/>
                </a:lnTo>
                <a:close/>
              </a:path>
              <a:path w="6787784" h="928390">
                <a:moveTo>
                  <a:pt x="6633930" y="892556"/>
                </a:moveTo>
                <a:lnTo>
                  <a:pt x="6626628" y="887550"/>
                </a:lnTo>
                <a:lnTo>
                  <a:pt x="6631935" y="910513"/>
                </a:lnTo>
                <a:lnTo>
                  <a:pt x="6636490" y="912062"/>
                </a:lnTo>
                <a:lnTo>
                  <a:pt x="6636399" y="893994"/>
                </a:lnTo>
                <a:lnTo>
                  <a:pt x="6633930" y="892556"/>
                </a:lnTo>
                <a:close/>
              </a:path>
              <a:path w="6787784" h="928390">
                <a:moveTo>
                  <a:pt x="6624683" y="884660"/>
                </a:moveTo>
                <a:lnTo>
                  <a:pt x="6627087" y="883599"/>
                </a:lnTo>
                <a:lnTo>
                  <a:pt x="6625546" y="835687"/>
                </a:lnTo>
                <a:lnTo>
                  <a:pt x="6623699" y="913030"/>
                </a:lnTo>
                <a:lnTo>
                  <a:pt x="6631935" y="910513"/>
                </a:lnTo>
                <a:lnTo>
                  <a:pt x="6626628" y="887550"/>
                </a:lnTo>
                <a:lnTo>
                  <a:pt x="6624683" y="884660"/>
                </a:lnTo>
                <a:close/>
              </a:path>
              <a:path w="6787784" h="928390">
                <a:moveTo>
                  <a:pt x="6746382" y="903730"/>
                </a:moveTo>
                <a:lnTo>
                  <a:pt x="6739242" y="900953"/>
                </a:lnTo>
                <a:lnTo>
                  <a:pt x="6740143" y="902319"/>
                </a:lnTo>
                <a:lnTo>
                  <a:pt x="6740761" y="904381"/>
                </a:lnTo>
                <a:lnTo>
                  <a:pt x="6746382" y="903730"/>
                </a:lnTo>
                <a:close/>
              </a:path>
              <a:path w="6787784" h="928390">
                <a:moveTo>
                  <a:pt x="6774800" y="913195"/>
                </a:moveTo>
                <a:lnTo>
                  <a:pt x="6758154" y="907798"/>
                </a:lnTo>
                <a:lnTo>
                  <a:pt x="6761799" y="917307"/>
                </a:lnTo>
                <a:lnTo>
                  <a:pt x="6772970" y="918137"/>
                </a:lnTo>
                <a:lnTo>
                  <a:pt x="6778528" y="916925"/>
                </a:lnTo>
                <a:lnTo>
                  <a:pt x="6777837" y="915099"/>
                </a:lnTo>
                <a:lnTo>
                  <a:pt x="6774800" y="913195"/>
                </a:lnTo>
                <a:close/>
              </a:path>
              <a:path w="6787784" h="928390">
                <a:moveTo>
                  <a:pt x="6732467" y="249422"/>
                </a:moveTo>
                <a:lnTo>
                  <a:pt x="6730119" y="254552"/>
                </a:lnTo>
                <a:lnTo>
                  <a:pt x="6734250" y="524734"/>
                </a:lnTo>
                <a:lnTo>
                  <a:pt x="6733343" y="235927"/>
                </a:lnTo>
                <a:lnTo>
                  <a:pt x="6732467" y="249422"/>
                </a:lnTo>
                <a:close/>
              </a:path>
              <a:path w="6787784" h="928390">
                <a:moveTo>
                  <a:pt x="6726495" y="377456"/>
                </a:moveTo>
                <a:lnTo>
                  <a:pt x="6726331" y="376741"/>
                </a:lnTo>
                <a:lnTo>
                  <a:pt x="6724623" y="371026"/>
                </a:lnTo>
                <a:lnTo>
                  <a:pt x="6721495" y="369029"/>
                </a:lnTo>
                <a:lnTo>
                  <a:pt x="6720044" y="371706"/>
                </a:lnTo>
                <a:lnTo>
                  <a:pt x="6723634" y="522891"/>
                </a:lnTo>
                <a:lnTo>
                  <a:pt x="6734250" y="524734"/>
                </a:lnTo>
                <a:lnTo>
                  <a:pt x="6726495" y="377456"/>
                </a:lnTo>
                <a:close/>
              </a:path>
              <a:path w="6787784" h="928390">
                <a:moveTo>
                  <a:pt x="6700014" y="525792"/>
                </a:moveTo>
                <a:lnTo>
                  <a:pt x="6700647" y="525556"/>
                </a:lnTo>
                <a:lnTo>
                  <a:pt x="6709799" y="523975"/>
                </a:lnTo>
                <a:lnTo>
                  <a:pt x="6706366" y="509755"/>
                </a:lnTo>
                <a:lnTo>
                  <a:pt x="6705043" y="511429"/>
                </a:lnTo>
                <a:lnTo>
                  <a:pt x="6701714" y="512328"/>
                </a:lnTo>
                <a:lnTo>
                  <a:pt x="6700014" y="525792"/>
                </a:lnTo>
                <a:close/>
              </a:path>
              <a:path w="6787784" h="928390">
                <a:moveTo>
                  <a:pt x="6698410" y="513994"/>
                </a:moveTo>
                <a:lnTo>
                  <a:pt x="6697166" y="517968"/>
                </a:lnTo>
                <a:lnTo>
                  <a:pt x="6700014" y="525792"/>
                </a:lnTo>
                <a:lnTo>
                  <a:pt x="6701714" y="512328"/>
                </a:lnTo>
                <a:lnTo>
                  <a:pt x="6698410" y="513994"/>
                </a:lnTo>
                <a:close/>
              </a:path>
              <a:path w="6787784" h="928390">
                <a:moveTo>
                  <a:pt x="6610342" y="843654"/>
                </a:moveTo>
                <a:lnTo>
                  <a:pt x="6600334" y="842809"/>
                </a:lnTo>
                <a:lnTo>
                  <a:pt x="6604329" y="846787"/>
                </a:lnTo>
                <a:lnTo>
                  <a:pt x="6609002" y="847526"/>
                </a:lnTo>
                <a:lnTo>
                  <a:pt x="6612654" y="847681"/>
                </a:lnTo>
                <a:lnTo>
                  <a:pt x="6612936" y="845270"/>
                </a:lnTo>
                <a:lnTo>
                  <a:pt x="6610342" y="843654"/>
                </a:lnTo>
                <a:close/>
              </a:path>
              <a:path w="6787784" h="928390">
                <a:moveTo>
                  <a:pt x="6600334" y="842809"/>
                </a:moveTo>
                <a:lnTo>
                  <a:pt x="6595249" y="842834"/>
                </a:lnTo>
                <a:lnTo>
                  <a:pt x="6595886" y="844525"/>
                </a:lnTo>
                <a:lnTo>
                  <a:pt x="6599627" y="845706"/>
                </a:lnTo>
                <a:lnTo>
                  <a:pt x="6604329" y="846787"/>
                </a:lnTo>
                <a:lnTo>
                  <a:pt x="6600334" y="842809"/>
                </a:lnTo>
                <a:close/>
              </a:path>
              <a:path w="6787784" h="928390">
                <a:moveTo>
                  <a:pt x="6662203" y="841294"/>
                </a:moveTo>
                <a:lnTo>
                  <a:pt x="6668992" y="895698"/>
                </a:lnTo>
                <a:lnTo>
                  <a:pt x="6671622" y="896788"/>
                </a:lnTo>
                <a:lnTo>
                  <a:pt x="6676761" y="900583"/>
                </a:lnTo>
                <a:lnTo>
                  <a:pt x="6678892" y="853965"/>
                </a:lnTo>
                <a:lnTo>
                  <a:pt x="6674485" y="842408"/>
                </a:lnTo>
                <a:lnTo>
                  <a:pt x="6669249" y="837624"/>
                </a:lnTo>
                <a:lnTo>
                  <a:pt x="6662203" y="841294"/>
                </a:lnTo>
                <a:close/>
              </a:path>
              <a:path w="6787784" h="928390">
                <a:moveTo>
                  <a:pt x="6657355" y="858352"/>
                </a:moveTo>
                <a:lnTo>
                  <a:pt x="6659991" y="891913"/>
                </a:lnTo>
                <a:lnTo>
                  <a:pt x="6660325" y="843768"/>
                </a:lnTo>
                <a:lnTo>
                  <a:pt x="6655471" y="844838"/>
                </a:lnTo>
                <a:lnTo>
                  <a:pt x="6652562" y="841771"/>
                </a:lnTo>
                <a:lnTo>
                  <a:pt x="6654003" y="839083"/>
                </a:lnTo>
                <a:lnTo>
                  <a:pt x="6662203" y="841294"/>
                </a:lnTo>
                <a:lnTo>
                  <a:pt x="6669249" y="837624"/>
                </a:lnTo>
                <a:lnTo>
                  <a:pt x="6659927" y="834679"/>
                </a:lnTo>
                <a:lnTo>
                  <a:pt x="6648377" y="833555"/>
                </a:lnTo>
                <a:lnTo>
                  <a:pt x="6653745" y="850188"/>
                </a:lnTo>
                <a:lnTo>
                  <a:pt x="6658571" y="854129"/>
                </a:lnTo>
                <a:lnTo>
                  <a:pt x="6659466" y="856857"/>
                </a:lnTo>
                <a:lnTo>
                  <a:pt x="6657355" y="858352"/>
                </a:lnTo>
                <a:close/>
              </a:path>
              <a:path w="6787784" h="928390">
                <a:moveTo>
                  <a:pt x="6660325" y="843768"/>
                </a:moveTo>
                <a:lnTo>
                  <a:pt x="6659991" y="891913"/>
                </a:lnTo>
                <a:lnTo>
                  <a:pt x="6668992" y="895698"/>
                </a:lnTo>
                <a:lnTo>
                  <a:pt x="6662203" y="841294"/>
                </a:lnTo>
                <a:lnTo>
                  <a:pt x="6660325" y="843768"/>
                </a:lnTo>
                <a:close/>
              </a:path>
              <a:path w="6787784" h="928390">
                <a:moveTo>
                  <a:pt x="6653745" y="850188"/>
                </a:moveTo>
                <a:lnTo>
                  <a:pt x="6648377" y="833555"/>
                </a:lnTo>
                <a:lnTo>
                  <a:pt x="6636337" y="833982"/>
                </a:lnTo>
                <a:lnTo>
                  <a:pt x="6625546" y="835687"/>
                </a:lnTo>
                <a:lnTo>
                  <a:pt x="6627087" y="883599"/>
                </a:lnTo>
                <a:lnTo>
                  <a:pt x="6633297" y="840507"/>
                </a:lnTo>
                <a:lnTo>
                  <a:pt x="6644066" y="845048"/>
                </a:lnTo>
                <a:lnTo>
                  <a:pt x="6653745" y="850188"/>
                </a:lnTo>
                <a:close/>
              </a:path>
              <a:path w="6787784" h="928390">
                <a:moveTo>
                  <a:pt x="6642226" y="855277"/>
                </a:moveTo>
                <a:lnTo>
                  <a:pt x="6637329" y="851676"/>
                </a:lnTo>
                <a:lnTo>
                  <a:pt x="6634045" y="846758"/>
                </a:lnTo>
                <a:lnTo>
                  <a:pt x="6633297" y="840507"/>
                </a:lnTo>
                <a:lnTo>
                  <a:pt x="6627087" y="883599"/>
                </a:lnTo>
                <a:lnTo>
                  <a:pt x="6632829" y="884081"/>
                </a:lnTo>
                <a:lnTo>
                  <a:pt x="6640900" y="885818"/>
                </a:lnTo>
                <a:lnTo>
                  <a:pt x="6642226" y="855277"/>
                </a:lnTo>
                <a:close/>
              </a:path>
              <a:path w="6787784" h="928390">
                <a:moveTo>
                  <a:pt x="6653163" y="858598"/>
                </a:moveTo>
                <a:lnTo>
                  <a:pt x="6647811" y="857579"/>
                </a:lnTo>
                <a:lnTo>
                  <a:pt x="6650291" y="888524"/>
                </a:lnTo>
                <a:lnTo>
                  <a:pt x="6659991" y="891913"/>
                </a:lnTo>
                <a:lnTo>
                  <a:pt x="6657355" y="858352"/>
                </a:lnTo>
                <a:lnTo>
                  <a:pt x="6653163" y="858598"/>
                </a:lnTo>
                <a:close/>
              </a:path>
              <a:path w="6787784" h="928390">
                <a:moveTo>
                  <a:pt x="6642226" y="855277"/>
                </a:moveTo>
                <a:lnTo>
                  <a:pt x="6640900" y="885818"/>
                </a:lnTo>
                <a:lnTo>
                  <a:pt x="6650291" y="888524"/>
                </a:lnTo>
                <a:lnTo>
                  <a:pt x="6647811" y="857579"/>
                </a:lnTo>
                <a:lnTo>
                  <a:pt x="6642226" y="855277"/>
                </a:lnTo>
                <a:close/>
              </a:path>
              <a:path w="6787784" h="928390">
                <a:moveTo>
                  <a:pt x="6542443" y="841062"/>
                </a:moveTo>
                <a:lnTo>
                  <a:pt x="6532451" y="842678"/>
                </a:lnTo>
                <a:lnTo>
                  <a:pt x="6535840" y="848109"/>
                </a:lnTo>
                <a:lnTo>
                  <a:pt x="6540770" y="848474"/>
                </a:lnTo>
                <a:lnTo>
                  <a:pt x="6544749" y="846036"/>
                </a:lnTo>
                <a:lnTo>
                  <a:pt x="6545924" y="842874"/>
                </a:lnTo>
                <a:lnTo>
                  <a:pt x="6542443" y="841062"/>
                </a:lnTo>
                <a:close/>
              </a:path>
              <a:path w="6787784" h="928390">
                <a:moveTo>
                  <a:pt x="5681595" y="893986"/>
                </a:moveTo>
                <a:lnTo>
                  <a:pt x="5682838" y="913825"/>
                </a:lnTo>
                <a:lnTo>
                  <a:pt x="5690253" y="920346"/>
                </a:lnTo>
                <a:lnTo>
                  <a:pt x="5696335" y="922897"/>
                </a:lnTo>
                <a:lnTo>
                  <a:pt x="5700864" y="922270"/>
                </a:lnTo>
                <a:lnTo>
                  <a:pt x="5703619" y="919257"/>
                </a:lnTo>
                <a:lnTo>
                  <a:pt x="5704378" y="914652"/>
                </a:lnTo>
                <a:lnTo>
                  <a:pt x="5702919" y="909246"/>
                </a:lnTo>
                <a:lnTo>
                  <a:pt x="5699023" y="903834"/>
                </a:lnTo>
                <a:lnTo>
                  <a:pt x="5692468" y="899207"/>
                </a:lnTo>
                <a:lnTo>
                  <a:pt x="5683031" y="896158"/>
                </a:lnTo>
                <a:lnTo>
                  <a:pt x="5681595" y="893986"/>
                </a:lnTo>
                <a:close/>
              </a:path>
              <a:path w="6787784" h="928390">
                <a:moveTo>
                  <a:pt x="5686521" y="892235"/>
                </a:moveTo>
                <a:lnTo>
                  <a:pt x="5687885" y="880315"/>
                </a:lnTo>
                <a:lnTo>
                  <a:pt x="5684720" y="867189"/>
                </a:lnTo>
                <a:lnTo>
                  <a:pt x="5677150" y="857969"/>
                </a:lnTo>
                <a:lnTo>
                  <a:pt x="5671802" y="853222"/>
                </a:lnTo>
                <a:lnTo>
                  <a:pt x="5674939" y="903499"/>
                </a:lnTo>
                <a:lnTo>
                  <a:pt x="5682838" y="913825"/>
                </a:lnTo>
                <a:lnTo>
                  <a:pt x="5681595" y="893986"/>
                </a:lnTo>
                <a:lnTo>
                  <a:pt x="5675994" y="885428"/>
                </a:lnTo>
                <a:lnTo>
                  <a:pt x="5674015" y="882048"/>
                </a:lnTo>
                <a:lnTo>
                  <a:pt x="5673999" y="856111"/>
                </a:lnTo>
                <a:lnTo>
                  <a:pt x="5678850" y="864169"/>
                </a:lnTo>
                <a:lnTo>
                  <a:pt x="5683218" y="872239"/>
                </a:lnTo>
                <a:lnTo>
                  <a:pt x="5686521" y="892235"/>
                </a:lnTo>
                <a:close/>
              </a:path>
              <a:path w="6787784" h="928390">
                <a:moveTo>
                  <a:pt x="5666810" y="848791"/>
                </a:moveTo>
                <a:lnTo>
                  <a:pt x="5653354" y="839617"/>
                </a:lnTo>
                <a:lnTo>
                  <a:pt x="5656283" y="907334"/>
                </a:lnTo>
                <a:lnTo>
                  <a:pt x="5656891" y="904953"/>
                </a:lnTo>
                <a:lnTo>
                  <a:pt x="5659752" y="903308"/>
                </a:lnTo>
                <a:lnTo>
                  <a:pt x="5665542" y="902718"/>
                </a:lnTo>
                <a:lnTo>
                  <a:pt x="5674939" y="903499"/>
                </a:lnTo>
                <a:lnTo>
                  <a:pt x="5671802" y="853222"/>
                </a:lnTo>
                <a:lnTo>
                  <a:pt x="5666810" y="848791"/>
                </a:lnTo>
                <a:close/>
              </a:path>
              <a:path w="6787784" h="928390">
                <a:moveTo>
                  <a:pt x="6239027" y="849945"/>
                </a:moveTo>
                <a:lnTo>
                  <a:pt x="6230468" y="847531"/>
                </a:lnTo>
                <a:lnTo>
                  <a:pt x="6230683" y="849686"/>
                </a:lnTo>
                <a:lnTo>
                  <a:pt x="6234997" y="852284"/>
                </a:lnTo>
                <a:lnTo>
                  <a:pt x="6238736" y="851201"/>
                </a:lnTo>
                <a:lnTo>
                  <a:pt x="6239027" y="849945"/>
                </a:lnTo>
                <a:close/>
              </a:path>
              <a:path w="6787784" h="928390">
                <a:moveTo>
                  <a:pt x="6356213" y="836967"/>
                </a:moveTo>
                <a:lnTo>
                  <a:pt x="6347604" y="834585"/>
                </a:lnTo>
                <a:lnTo>
                  <a:pt x="6347857" y="836681"/>
                </a:lnTo>
                <a:lnTo>
                  <a:pt x="6352218" y="839296"/>
                </a:lnTo>
                <a:lnTo>
                  <a:pt x="6355934" y="838467"/>
                </a:lnTo>
                <a:lnTo>
                  <a:pt x="6356213" y="836967"/>
                </a:lnTo>
                <a:close/>
              </a:path>
              <a:path w="6787784" h="928390">
                <a:moveTo>
                  <a:pt x="6179380" y="841949"/>
                </a:moveTo>
                <a:lnTo>
                  <a:pt x="6171202" y="839821"/>
                </a:lnTo>
                <a:lnTo>
                  <a:pt x="6171919" y="843653"/>
                </a:lnTo>
                <a:lnTo>
                  <a:pt x="6176046" y="846104"/>
                </a:lnTo>
                <a:lnTo>
                  <a:pt x="6179507" y="846571"/>
                </a:lnTo>
                <a:lnTo>
                  <a:pt x="6179916" y="843299"/>
                </a:lnTo>
                <a:lnTo>
                  <a:pt x="6179380" y="841949"/>
                </a:lnTo>
                <a:close/>
              </a:path>
              <a:path w="6787784" h="928390">
                <a:moveTo>
                  <a:pt x="5840712" y="852377"/>
                </a:moveTo>
                <a:lnTo>
                  <a:pt x="5841767" y="853977"/>
                </a:lnTo>
                <a:lnTo>
                  <a:pt x="5844448" y="855321"/>
                </a:lnTo>
                <a:lnTo>
                  <a:pt x="5851470" y="854847"/>
                </a:lnTo>
                <a:lnTo>
                  <a:pt x="5851916" y="853844"/>
                </a:lnTo>
                <a:lnTo>
                  <a:pt x="5848478" y="852783"/>
                </a:lnTo>
                <a:lnTo>
                  <a:pt x="5843846" y="852137"/>
                </a:lnTo>
                <a:lnTo>
                  <a:pt x="5840712" y="852377"/>
                </a:lnTo>
                <a:close/>
              </a:path>
              <a:path w="6787784" h="928390">
                <a:moveTo>
                  <a:pt x="5885812" y="832509"/>
                </a:moveTo>
                <a:lnTo>
                  <a:pt x="5880062" y="833206"/>
                </a:lnTo>
                <a:lnTo>
                  <a:pt x="5881232" y="834240"/>
                </a:lnTo>
                <a:lnTo>
                  <a:pt x="5885571" y="835052"/>
                </a:lnTo>
                <a:lnTo>
                  <a:pt x="5889327" y="835085"/>
                </a:lnTo>
                <a:lnTo>
                  <a:pt x="5888748" y="833781"/>
                </a:lnTo>
                <a:lnTo>
                  <a:pt x="5885812" y="832509"/>
                </a:lnTo>
                <a:close/>
              </a:path>
              <a:path w="6787784" h="928390">
                <a:moveTo>
                  <a:pt x="5973039" y="89235"/>
                </a:moveTo>
                <a:lnTo>
                  <a:pt x="5972090" y="88523"/>
                </a:lnTo>
                <a:lnTo>
                  <a:pt x="5968536" y="89491"/>
                </a:lnTo>
                <a:lnTo>
                  <a:pt x="5964039" y="91411"/>
                </a:lnTo>
                <a:lnTo>
                  <a:pt x="5960263" y="93555"/>
                </a:lnTo>
                <a:lnTo>
                  <a:pt x="5958868" y="95196"/>
                </a:lnTo>
                <a:lnTo>
                  <a:pt x="5961518" y="95606"/>
                </a:lnTo>
                <a:lnTo>
                  <a:pt x="5966406" y="93469"/>
                </a:lnTo>
                <a:lnTo>
                  <a:pt x="5969722" y="92353"/>
                </a:lnTo>
                <a:lnTo>
                  <a:pt x="5973039" y="89235"/>
                </a:lnTo>
                <a:close/>
              </a:path>
              <a:path w="6787784" h="928390">
                <a:moveTo>
                  <a:pt x="5966406" y="93469"/>
                </a:moveTo>
                <a:lnTo>
                  <a:pt x="5961518" y="95606"/>
                </a:lnTo>
                <a:lnTo>
                  <a:pt x="5969314" y="94190"/>
                </a:lnTo>
                <a:lnTo>
                  <a:pt x="5970794" y="93469"/>
                </a:lnTo>
                <a:lnTo>
                  <a:pt x="5966406" y="93469"/>
                </a:lnTo>
                <a:close/>
              </a:path>
              <a:path w="6787784" h="928390">
                <a:moveTo>
                  <a:pt x="5958056" y="923491"/>
                </a:moveTo>
                <a:lnTo>
                  <a:pt x="5952118" y="924159"/>
                </a:lnTo>
                <a:lnTo>
                  <a:pt x="5952979" y="925151"/>
                </a:lnTo>
                <a:lnTo>
                  <a:pt x="5957182" y="925975"/>
                </a:lnTo>
                <a:lnTo>
                  <a:pt x="5961270" y="926142"/>
                </a:lnTo>
                <a:lnTo>
                  <a:pt x="5961785" y="925162"/>
                </a:lnTo>
                <a:lnTo>
                  <a:pt x="5958056" y="923491"/>
                </a:lnTo>
                <a:close/>
              </a:path>
              <a:path w="6787784" h="928390">
                <a:moveTo>
                  <a:pt x="5736768" y="834287"/>
                </a:moveTo>
                <a:lnTo>
                  <a:pt x="5741441" y="834938"/>
                </a:lnTo>
                <a:lnTo>
                  <a:pt x="5742980" y="831789"/>
                </a:lnTo>
                <a:lnTo>
                  <a:pt x="5733563" y="830084"/>
                </a:lnTo>
                <a:lnTo>
                  <a:pt x="5732818" y="831793"/>
                </a:lnTo>
                <a:lnTo>
                  <a:pt x="5736768" y="834287"/>
                </a:lnTo>
                <a:close/>
              </a:path>
              <a:path w="6787784" h="928390">
                <a:moveTo>
                  <a:pt x="6114626" y="867284"/>
                </a:moveTo>
                <a:lnTo>
                  <a:pt x="6118339" y="913807"/>
                </a:lnTo>
                <a:lnTo>
                  <a:pt x="6120162" y="907582"/>
                </a:lnTo>
                <a:lnTo>
                  <a:pt x="6123027" y="905618"/>
                </a:lnTo>
                <a:lnTo>
                  <a:pt x="6126769" y="903023"/>
                </a:lnTo>
                <a:lnTo>
                  <a:pt x="6133277" y="918812"/>
                </a:lnTo>
                <a:lnTo>
                  <a:pt x="6139420" y="918952"/>
                </a:lnTo>
                <a:lnTo>
                  <a:pt x="6143865" y="916190"/>
                </a:lnTo>
                <a:lnTo>
                  <a:pt x="6145997" y="909530"/>
                </a:lnTo>
                <a:lnTo>
                  <a:pt x="6149743" y="910467"/>
                </a:lnTo>
                <a:lnTo>
                  <a:pt x="6148712" y="859161"/>
                </a:lnTo>
                <a:lnTo>
                  <a:pt x="6142451" y="859240"/>
                </a:lnTo>
                <a:lnTo>
                  <a:pt x="6133825" y="858716"/>
                </a:lnTo>
                <a:lnTo>
                  <a:pt x="6128397" y="901867"/>
                </a:lnTo>
                <a:lnTo>
                  <a:pt x="6124918" y="904220"/>
                </a:lnTo>
                <a:lnTo>
                  <a:pt x="6121169" y="906848"/>
                </a:lnTo>
                <a:lnTo>
                  <a:pt x="6122557" y="857520"/>
                </a:lnTo>
                <a:lnTo>
                  <a:pt x="6114626" y="867284"/>
                </a:lnTo>
                <a:close/>
              </a:path>
              <a:path w="6787784" h="928390">
                <a:moveTo>
                  <a:pt x="6134485" y="96188"/>
                </a:moveTo>
                <a:lnTo>
                  <a:pt x="6137336" y="95183"/>
                </a:lnTo>
                <a:lnTo>
                  <a:pt x="6137671" y="93472"/>
                </a:lnTo>
                <a:lnTo>
                  <a:pt x="6134442" y="90981"/>
                </a:lnTo>
                <a:lnTo>
                  <a:pt x="6132172" y="89863"/>
                </a:lnTo>
                <a:lnTo>
                  <a:pt x="6130167" y="96565"/>
                </a:lnTo>
                <a:lnTo>
                  <a:pt x="6134485" y="96188"/>
                </a:lnTo>
                <a:close/>
              </a:path>
              <a:path w="6787784" h="928390">
                <a:moveTo>
                  <a:pt x="6119196" y="93298"/>
                </a:moveTo>
                <a:lnTo>
                  <a:pt x="6121324" y="95734"/>
                </a:lnTo>
                <a:lnTo>
                  <a:pt x="6125430" y="96388"/>
                </a:lnTo>
                <a:lnTo>
                  <a:pt x="6130167" y="96565"/>
                </a:lnTo>
                <a:lnTo>
                  <a:pt x="6132172" y="89863"/>
                </a:lnTo>
                <a:lnTo>
                  <a:pt x="6123271" y="91667"/>
                </a:lnTo>
                <a:lnTo>
                  <a:pt x="6119196" y="93298"/>
                </a:lnTo>
                <a:close/>
              </a:path>
              <a:path w="6787784" h="928390">
                <a:moveTo>
                  <a:pt x="6117926" y="846100"/>
                </a:moveTo>
                <a:lnTo>
                  <a:pt x="6108754" y="844600"/>
                </a:lnTo>
                <a:lnTo>
                  <a:pt x="6110829" y="851650"/>
                </a:lnTo>
                <a:lnTo>
                  <a:pt x="6115689" y="852389"/>
                </a:lnTo>
                <a:lnTo>
                  <a:pt x="6119146" y="849618"/>
                </a:lnTo>
                <a:lnTo>
                  <a:pt x="6117926" y="846100"/>
                </a:lnTo>
                <a:close/>
              </a:path>
              <a:path w="6787784" h="928390">
                <a:moveTo>
                  <a:pt x="6021041" y="77642"/>
                </a:moveTo>
                <a:lnTo>
                  <a:pt x="6024365" y="78131"/>
                </a:lnTo>
                <a:lnTo>
                  <a:pt x="6025437" y="81412"/>
                </a:lnTo>
                <a:lnTo>
                  <a:pt x="6029910" y="85341"/>
                </a:lnTo>
                <a:lnTo>
                  <a:pt x="6032305" y="79919"/>
                </a:lnTo>
                <a:lnTo>
                  <a:pt x="6031564" y="16244"/>
                </a:lnTo>
                <a:lnTo>
                  <a:pt x="6024725" y="17021"/>
                </a:lnTo>
                <a:lnTo>
                  <a:pt x="6021041" y="77642"/>
                </a:lnTo>
                <a:close/>
              </a:path>
              <a:path w="6787784" h="928390">
                <a:moveTo>
                  <a:pt x="6009715" y="72711"/>
                </a:moveTo>
                <a:lnTo>
                  <a:pt x="6015395" y="73579"/>
                </a:lnTo>
                <a:lnTo>
                  <a:pt x="6019457" y="74710"/>
                </a:lnTo>
                <a:lnTo>
                  <a:pt x="6021041" y="77642"/>
                </a:lnTo>
                <a:lnTo>
                  <a:pt x="6024725" y="17021"/>
                </a:lnTo>
                <a:lnTo>
                  <a:pt x="6016912" y="14542"/>
                </a:lnTo>
                <a:lnTo>
                  <a:pt x="6009715" y="72711"/>
                </a:lnTo>
                <a:close/>
              </a:path>
              <a:path w="6787784" h="928390">
                <a:moveTo>
                  <a:pt x="6008913" y="11163"/>
                </a:moveTo>
                <a:lnTo>
                  <a:pt x="6001515" y="9241"/>
                </a:lnTo>
                <a:lnTo>
                  <a:pt x="6002825" y="72109"/>
                </a:lnTo>
                <a:lnTo>
                  <a:pt x="6009715" y="72711"/>
                </a:lnTo>
                <a:lnTo>
                  <a:pt x="6016912" y="14542"/>
                </a:lnTo>
                <a:lnTo>
                  <a:pt x="6008913" y="11163"/>
                </a:lnTo>
                <a:close/>
              </a:path>
              <a:path w="6787784" h="928390">
                <a:moveTo>
                  <a:pt x="5995506" y="11135"/>
                </a:moveTo>
                <a:lnTo>
                  <a:pt x="5995131" y="71778"/>
                </a:lnTo>
                <a:lnTo>
                  <a:pt x="6002825" y="72109"/>
                </a:lnTo>
                <a:lnTo>
                  <a:pt x="6001515" y="9241"/>
                </a:lnTo>
                <a:lnTo>
                  <a:pt x="5995506" y="11135"/>
                </a:lnTo>
                <a:close/>
              </a:path>
              <a:path w="6787784" h="928390">
                <a:moveTo>
                  <a:pt x="5995131" y="71778"/>
                </a:moveTo>
                <a:lnTo>
                  <a:pt x="5987156" y="13493"/>
                </a:lnTo>
                <a:lnTo>
                  <a:pt x="5982001" y="15862"/>
                </a:lnTo>
                <a:lnTo>
                  <a:pt x="5977144" y="16869"/>
                </a:lnTo>
                <a:lnTo>
                  <a:pt x="5973678" y="14814"/>
                </a:lnTo>
                <a:lnTo>
                  <a:pt x="5978965" y="71942"/>
                </a:lnTo>
                <a:lnTo>
                  <a:pt x="5987042" y="71721"/>
                </a:lnTo>
                <a:lnTo>
                  <a:pt x="5995131" y="71778"/>
                </a:lnTo>
                <a:close/>
              </a:path>
              <a:path w="6787784" h="928390">
                <a:moveTo>
                  <a:pt x="5953028" y="17648"/>
                </a:moveTo>
                <a:lnTo>
                  <a:pt x="5945062" y="18415"/>
                </a:lnTo>
                <a:lnTo>
                  <a:pt x="5948511" y="50469"/>
                </a:lnTo>
                <a:lnTo>
                  <a:pt x="5948672" y="50633"/>
                </a:lnTo>
                <a:lnTo>
                  <a:pt x="5955856" y="51327"/>
                </a:lnTo>
                <a:lnTo>
                  <a:pt x="5953028" y="17648"/>
                </a:lnTo>
                <a:close/>
              </a:path>
              <a:path w="6787784" h="928390">
                <a:moveTo>
                  <a:pt x="6094067" y="16090"/>
                </a:moveTo>
                <a:lnTo>
                  <a:pt x="6091963" y="13374"/>
                </a:lnTo>
                <a:lnTo>
                  <a:pt x="6088340" y="12114"/>
                </a:lnTo>
                <a:lnTo>
                  <a:pt x="6083422" y="10963"/>
                </a:lnTo>
                <a:lnTo>
                  <a:pt x="6077522" y="9954"/>
                </a:lnTo>
                <a:lnTo>
                  <a:pt x="6070956" y="9117"/>
                </a:lnTo>
                <a:lnTo>
                  <a:pt x="6079656" y="20176"/>
                </a:lnTo>
                <a:lnTo>
                  <a:pt x="6087221" y="18855"/>
                </a:lnTo>
                <a:lnTo>
                  <a:pt x="6091920" y="17483"/>
                </a:lnTo>
                <a:lnTo>
                  <a:pt x="6094067" y="16090"/>
                </a:lnTo>
                <a:close/>
              </a:path>
              <a:path w="6787784" h="928390">
                <a:moveTo>
                  <a:pt x="6070956" y="9117"/>
                </a:moveTo>
                <a:lnTo>
                  <a:pt x="6064036" y="8485"/>
                </a:lnTo>
                <a:lnTo>
                  <a:pt x="6064290" y="21824"/>
                </a:lnTo>
                <a:lnTo>
                  <a:pt x="6068911" y="21413"/>
                </a:lnTo>
                <a:lnTo>
                  <a:pt x="6079656" y="20176"/>
                </a:lnTo>
                <a:lnTo>
                  <a:pt x="6070956" y="9117"/>
                </a:lnTo>
                <a:close/>
              </a:path>
              <a:path w="6787784" h="928390">
                <a:moveTo>
                  <a:pt x="6042058" y="90163"/>
                </a:moveTo>
                <a:lnTo>
                  <a:pt x="6035724" y="86848"/>
                </a:lnTo>
                <a:lnTo>
                  <a:pt x="6036684" y="97423"/>
                </a:lnTo>
                <a:lnTo>
                  <a:pt x="6041627" y="96426"/>
                </a:lnTo>
                <a:lnTo>
                  <a:pt x="6044505" y="94911"/>
                </a:lnTo>
                <a:lnTo>
                  <a:pt x="6044817" y="92836"/>
                </a:lnTo>
                <a:lnTo>
                  <a:pt x="6042058" y="90163"/>
                </a:lnTo>
                <a:close/>
              </a:path>
              <a:path w="6787784" h="928390">
                <a:moveTo>
                  <a:pt x="6010839" y="78707"/>
                </a:moveTo>
                <a:lnTo>
                  <a:pt x="6011371" y="81778"/>
                </a:lnTo>
                <a:lnTo>
                  <a:pt x="6017858" y="79637"/>
                </a:lnTo>
                <a:lnTo>
                  <a:pt x="6021096" y="77743"/>
                </a:lnTo>
                <a:lnTo>
                  <a:pt x="6020752" y="77599"/>
                </a:lnTo>
                <a:lnTo>
                  <a:pt x="6016012" y="77795"/>
                </a:lnTo>
                <a:lnTo>
                  <a:pt x="6010839" y="78707"/>
                </a:lnTo>
                <a:close/>
              </a:path>
              <a:path w="6787784" h="928390">
                <a:moveTo>
                  <a:pt x="6000736" y="84251"/>
                </a:moveTo>
                <a:lnTo>
                  <a:pt x="6001227" y="84161"/>
                </a:lnTo>
                <a:lnTo>
                  <a:pt x="6011371" y="81778"/>
                </a:lnTo>
                <a:lnTo>
                  <a:pt x="6010839" y="78707"/>
                </a:lnTo>
                <a:lnTo>
                  <a:pt x="6005927" y="80328"/>
                </a:lnTo>
                <a:lnTo>
                  <a:pt x="6001970" y="82646"/>
                </a:lnTo>
                <a:lnTo>
                  <a:pt x="6000736" y="84251"/>
                </a:lnTo>
                <a:close/>
              </a:path>
              <a:path w="6787784" h="928390">
                <a:moveTo>
                  <a:pt x="6052687" y="899336"/>
                </a:moveTo>
                <a:lnTo>
                  <a:pt x="6047897" y="894686"/>
                </a:lnTo>
                <a:lnTo>
                  <a:pt x="6042785" y="890211"/>
                </a:lnTo>
                <a:lnTo>
                  <a:pt x="6037692" y="886104"/>
                </a:lnTo>
                <a:lnTo>
                  <a:pt x="6032963" y="882560"/>
                </a:lnTo>
                <a:lnTo>
                  <a:pt x="6030688" y="910769"/>
                </a:lnTo>
                <a:lnTo>
                  <a:pt x="6031174" y="906474"/>
                </a:lnTo>
                <a:lnTo>
                  <a:pt x="6037057" y="906055"/>
                </a:lnTo>
                <a:lnTo>
                  <a:pt x="6038270" y="919510"/>
                </a:lnTo>
                <a:lnTo>
                  <a:pt x="6048397" y="920455"/>
                </a:lnTo>
                <a:lnTo>
                  <a:pt x="6052687" y="899336"/>
                </a:lnTo>
                <a:close/>
              </a:path>
              <a:path w="6787784" h="928390">
                <a:moveTo>
                  <a:pt x="6030688" y="910769"/>
                </a:moveTo>
                <a:lnTo>
                  <a:pt x="6032963" y="882560"/>
                </a:lnTo>
                <a:lnTo>
                  <a:pt x="6028938" y="879772"/>
                </a:lnTo>
                <a:lnTo>
                  <a:pt x="6025962" y="877935"/>
                </a:lnTo>
                <a:lnTo>
                  <a:pt x="6024736" y="916992"/>
                </a:lnTo>
                <a:lnTo>
                  <a:pt x="6038270" y="919510"/>
                </a:lnTo>
                <a:lnTo>
                  <a:pt x="6033362" y="912803"/>
                </a:lnTo>
                <a:lnTo>
                  <a:pt x="6030688" y="910769"/>
                </a:lnTo>
                <a:close/>
              </a:path>
              <a:path w="6787784" h="928390">
                <a:moveTo>
                  <a:pt x="6052687" y="899336"/>
                </a:moveTo>
                <a:lnTo>
                  <a:pt x="6055460" y="920021"/>
                </a:lnTo>
                <a:lnTo>
                  <a:pt x="6059802" y="918403"/>
                </a:lnTo>
                <a:lnTo>
                  <a:pt x="6061766" y="915794"/>
                </a:lnTo>
                <a:lnTo>
                  <a:pt x="6061693" y="912389"/>
                </a:lnTo>
                <a:lnTo>
                  <a:pt x="6059927" y="908381"/>
                </a:lnTo>
                <a:lnTo>
                  <a:pt x="6056811" y="903965"/>
                </a:lnTo>
                <a:lnTo>
                  <a:pt x="6052687" y="899336"/>
                </a:lnTo>
                <a:close/>
              </a:path>
              <a:path w="6787784" h="928390">
                <a:moveTo>
                  <a:pt x="6036958" y="906438"/>
                </a:moveTo>
                <a:lnTo>
                  <a:pt x="6033362" y="912803"/>
                </a:lnTo>
                <a:lnTo>
                  <a:pt x="6038270" y="919510"/>
                </a:lnTo>
                <a:lnTo>
                  <a:pt x="6037057" y="906055"/>
                </a:lnTo>
                <a:lnTo>
                  <a:pt x="6036958" y="906438"/>
                </a:lnTo>
                <a:close/>
              </a:path>
              <a:path w="6787784" h="928390">
                <a:moveTo>
                  <a:pt x="5971291" y="837774"/>
                </a:moveTo>
                <a:lnTo>
                  <a:pt x="5974758" y="831701"/>
                </a:lnTo>
                <a:lnTo>
                  <a:pt x="5974931" y="831002"/>
                </a:lnTo>
                <a:lnTo>
                  <a:pt x="5969153" y="831333"/>
                </a:lnTo>
                <a:lnTo>
                  <a:pt x="5968681" y="835621"/>
                </a:lnTo>
                <a:lnTo>
                  <a:pt x="5971291" y="837774"/>
                </a:lnTo>
                <a:close/>
              </a:path>
              <a:path w="6787784" h="928390">
                <a:moveTo>
                  <a:pt x="6174623" y="922050"/>
                </a:moveTo>
                <a:lnTo>
                  <a:pt x="6166452" y="920325"/>
                </a:lnTo>
                <a:lnTo>
                  <a:pt x="6167733" y="922779"/>
                </a:lnTo>
                <a:lnTo>
                  <a:pt x="6172439" y="924553"/>
                </a:lnTo>
                <a:lnTo>
                  <a:pt x="6174623" y="922050"/>
                </a:lnTo>
                <a:close/>
              </a:path>
              <a:path w="6787784" h="928390">
                <a:moveTo>
                  <a:pt x="6364337" y="915821"/>
                </a:moveTo>
                <a:lnTo>
                  <a:pt x="6356149" y="914088"/>
                </a:lnTo>
                <a:lnTo>
                  <a:pt x="6357197" y="916348"/>
                </a:lnTo>
                <a:lnTo>
                  <a:pt x="6361817" y="918380"/>
                </a:lnTo>
                <a:lnTo>
                  <a:pt x="6364337" y="915821"/>
                </a:lnTo>
                <a:close/>
              </a:path>
              <a:path w="6787784" h="928390">
                <a:moveTo>
                  <a:pt x="5862961" y="919952"/>
                </a:moveTo>
                <a:lnTo>
                  <a:pt x="5858762" y="921323"/>
                </a:lnTo>
                <a:lnTo>
                  <a:pt x="5863988" y="922046"/>
                </a:lnTo>
                <a:lnTo>
                  <a:pt x="5868048" y="921656"/>
                </a:lnTo>
                <a:lnTo>
                  <a:pt x="5862961" y="919952"/>
                </a:lnTo>
                <a:close/>
              </a:path>
              <a:path w="6787784" h="928390">
                <a:moveTo>
                  <a:pt x="6267272" y="836917"/>
                </a:moveTo>
                <a:lnTo>
                  <a:pt x="6269314" y="840118"/>
                </a:lnTo>
                <a:lnTo>
                  <a:pt x="6272431" y="843601"/>
                </a:lnTo>
                <a:lnTo>
                  <a:pt x="6275832" y="846597"/>
                </a:lnTo>
                <a:lnTo>
                  <a:pt x="6278725" y="848336"/>
                </a:lnTo>
                <a:lnTo>
                  <a:pt x="6280321" y="848048"/>
                </a:lnTo>
                <a:lnTo>
                  <a:pt x="6279829" y="844964"/>
                </a:lnTo>
                <a:lnTo>
                  <a:pt x="6276457" y="838313"/>
                </a:lnTo>
                <a:lnTo>
                  <a:pt x="6275500" y="836706"/>
                </a:lnTo>
                <a:lnTo>
                  <a:pt x="6269574" y="834441"/>
                </a:lnTo>
                <a:lnTo>
                  <a:pt x="6267272" y="836917"/>
                </a:lnTo>
                <a:close/>
              </a:path>
              <a:path w="6787784" h="928390">
                <a:moveTo>
                  <a:pt x="5771309" y="907170"/>
                </a:moveTo>
                <a:lnTo>
                  <a:pt x="5773120" y="842996"/>
                </a:lnTo>
                <a:lnTo>
                  <a:pt x="5770607" y="840926"/>
                </a:lnTo>
                <a:lnTo>
                  <a:pt x="5771328" y="836602"/>
                </a:lnTo>
                <a:lnTo>
                  <a:pt x="5777130" y="836246"/>
                </a:lnTo>
                <a:lnTo>
                  <a:pt x="5780295" y="908711"/>
                </a:lnTo>
                <a:lnTo>
                  <a:pt x="5782765" y="910927"/>
                </a:lnTo>
                <a:lnTo>
                  <a:pt x="5783419" y="837476"/>
                </a:lnTo>
                <a:lnTo>
                  <a:pt x="5773409" y="833565"/>
                </a:lnTo>
                <a:lnTo>
                  <a:pt x="5766884" y="832018"/>
                </a:lnTo>
                <a:lnTo>
                  <a:pt x="5771153" y="911796"/>
                </a:lnTo>
                <a:lnTo>
                  <a:pt x="5771309" y="907170"/>
                </a:lnTo>
                <a:close/>
              </a:path>
              <a:path w="6787784" h="928390">
                <a:moveTo>
                  <a:pt x="5790945" y="919014"/>
                </a:moveTo>
                <a:lnTo>
                  <a:pt x="5808007" y="918772"/>
                </a:lnTo>
                <a:lnTo>
                  <a:pt x="5805299" y="918403"/>
                </a:lnTo>
                <a:lnTo>
                  <a:pt x="5799571" y="916366"/>
                </a:lnTo>
                <a:lnTo>
                  <a:pt x="5794011" y="913467"/>
                </a:lnTo>
                <a:lnTo>
                  <a:pt x="5791636" y="910639"/>
                </a:lnTo>
                <a:lnTo>
                  <a:pt x="5793942" y="850203"/>
                </a:lnTo>
                <a:lnTo>
                  <a:pt x="5789121" y="848813"/>
                </a:lnTo>
                <a:lnTo>
                  <a:pt x="5786228" y="847367"/>
                </a:lnTo>
                <a:lnTo>
                  <a:pt x="5783419" y="837476"/>
                </a:lnTo>
                <a:lnTo>
                  <a:pt x="5782765" y="910927"/>
                </a:lnTo>
                <a:lnTo>
                  <a:pt x="5779991" y="912778"/>
                </a:lnTo>
                <a:lnTo>
                  <a:pt x="5776663" y="917011"/>
                </a:lnTo>
                <a:lnTo>
                  <a:pt x="5790945" y="919014"/>
                </a:lnTo>
                <a:close/>
              </a:path>
              <a:path w="6787784" h="928390">
                <a:moveTo>
                  <a:pt x="5788292" y="844244"/>
                </a:moveTo>
                <a:lnTo>
                  <a:pt x="5794281" y="842539"/>
                </a:lnTo>
                <a:lnTo>
                  <a:pt x="5783419" y="837476"/>
                </a:lnTo>
                <a:lnTo>
                  <a:pt x="5786228" y="847367"/>
                </a:lnTo>
                <a:lnTo>
                  <a:pt x="5788292" y="844244"/>
                </a:lnTo>
                <a:close/>
              </a:path>
              <a:path w="6787784" h="928390">
                <a:moveTo>
                  <a:pt x="5780295" y="908711"/>
                </a:moveTo>
                <a:lnTo>
                  <a:pt x="5777130" y="836246"/>
                </a:lnTo>
                <a:lnTo>
                  <a:pt x="5777024" y="836588"/>
                </a:lnTo>
                <a:lnTo>
                  <a:pt x="5773120" y="842996"/>
                </a:lnTo>
                <a:lnTo>
                  <a:pt x="5771309" y="907170"/>
                </a:lnTo>
                <a:lnTo>
                  <a:pt x="5780295" y="908711"/>
                </a:lnTo>
                <a:close/>
              </a:path>
              <a:path w="6787784" h="928390">
                <a:moveTo>
                  <a:pt x="6058822" y="91987"/>
                </a:moveTo>
                <a:lnTo>
                  <a:pt x="6060581" y="94242"/>
                </a:lnTo>
                <a:lnTo>
                  <a:pt x="6066516" y="96353"/>
                </a:lnTo>
                <a:lnTo>
                  <a:pt x="6071582" y="93402"/>
                </a:lnTo>
                <a:lnTo>
                  <a:pt x="6073982" y="88372"/>
                </a:lnTo>
                <a:lnTo>
                  <a:pt x="6070367" y="88821"/>
                </a:lnTo>
                <a:lnTo>
                  <a:pt x="6062634" y="90235"/>
                </a:lnTo>
                <a:lnTo>
                  <a:pt x="6058822" y="91987"/>
                </a:lnTo>
                <a:close/>
              </a:path>
              <a:path w="6787784" h="928390">
                <a:moveTo>
                  <a:pt x="6049912" y="879770"/>
                </a:moveTo>
                <a:lnTo>
                  <a:pt x="6041503" y="879860"/>
                </a:lnTo>
                <a:lnTo>
                  <a:pt x="6043454" y="882955"/>
                </a:lnTo>
                <a:lnTo>
                  <a:pt x="6048128" y="883854"/>
                </a:lnTo>
                <a:lnTo>
                  <a:pt x="6052297" y="884149"/>
                </a:lnTo>
                <a:lnTo>
                  <a:pt x="6053077" y="881641"/>
                </a:lnTo>
                <a:lnTo>
                  <a:pt x="6049912" y="879770"/>
                </a:lnTo>
                <a:close/>
              </a:path>
              <a:path w="6787784" h="928390">
                <a:moveTo>
                  <a:pt x="6041503" y="879860"/>
                </a:moveTo>
                <a:lnTo>
                  <a:pt x="6038631" y="880636"/>
                </a:lnTo>
                <a:lnTo>
                  <a:pt x="6039785" y="881775"/>
                </a:lnTo>
                <a:lnTo>
                  <a:pt x="6043454" y="882955"/>
                </a:lnTo>
                <a:lnTo>
                  <a:pt x="6041503" y="879860"/>
                </a:lnTo>
                <a:close/>
              </a:path>
              <a:path w="6787784" h="928390">
                <a:moveTo>
                  <a:pt x="6087923" y="849485"/>
                </a:moveTo>
                <a:lnTo>
                  <a:pt x="6083927" y="848105"/>
                </a:lnTo>
                <a:lnTo>
                  <a:pt x="6080914" y="844073"/>
                </a:lnTo>
                <a:lnTo>
                  <a:pt x="6077613" y="855972"/>
                </a:lnTo>
                <a:lnTo>
                  <a:pt x="6070426" y="855714"/>
                </a:lnTo>
                <a:lnTo>
                  <a:pt x="6066635" y="848701"/>
                </a:lnTo>
                <a:lnTo>
                  <a:pt x="6061306" y="847533"/>
                </a:lnTo>
                <a:lnTo>
                  <a:pt x="6060059" y="846721"/>
                </a:lnTo>
                <a:lnTo>
                  <a:pt x="6056377" y="845615"/>
                </a:lnTo>
                <a:lnTo>
                  <a:pt x="6051609" y="846033"/>
                </a:lnTo>
                <a:lnTo>
                  <a:pt x="6054368" y="847592"/>
                </a:lnTo>
                <a:lnTo>
                  <a:pt x="6057027" y="849287"/>
                </a:lnTo>
                <a:lnTo>
                  <a:pt x="6060759" y="852768"/>
                </a:lnTo>
                <a:lnTo>
                  <a:pt x="6065065" y="886801"/>
                </a:lnTo>
                <a:lnTo>
                  <a:pt x="6069152" y="893586"/>
                </a:lnTo>
                <a:lnTo>
                  <a:pt x="6073078" y="897796"/>
                </a:lnTo>
                <a:lnTo>
                  <a:pt x="6077772" y="913801"/>
                </a:lnTo>
                <a:lnTo>
                  <a:pt x="6084228" y="917229"/>
                </a:lnTo>
                <a:lnTo>
                  <a:pt x="6087923" y="849485"/>
                </a:lnTo>
                <a:close/>
              </a:path>
              <a:path w="6787784" h="928390">
                <a:moveTo>
                  <a:pt x="6051609" y="846033"/>
                </a:moveTo>
                <a:lnTo>
                  <a:pt x="6056377" y="845615"/>
                </a:lnTo>
                <a:lnTo>
                  <a:pt x="6050873" y="843993"/>
                </a:lnTo>
                <a:lnTo>
                  <a:pt x="6047511" y="843064"/>
                </a:lnTo>
                <a:lnTo>
                  <a:pt x="6047069" y="843641"/>
                </a:lnTo>
                <a:lnTo>
                  <a:pt x="6051609" y="846033"/>
                </a:lnTo>
                <a:close/>
              </a:path>
              <a:path w="6787784" h="928390">
                <a:moveTo>
                  <a:pt x="6165679" y="850657"/>
                </a:moveTo>
                <a:lnTo>
                  <a:pt x="6162004" y="844857"/>
                </a:lnTo>
                <a:lnTo>
                  <a:pt x="6161272" y="836688"/>
                </a:lnTo>
                <a:lnTo>
                  <a:pt x="6154863" y="832445"/>
                </a:lnTo>
                <a:lnTo>
                  <a:pt x="6149763" y="847548"/>
                </a:lnTo>
                <a:lnTo>
                  <a:pt x="6154314" y="852148"/>
                </a:lnTo>
                <a:lnTo>
                  <a:pt x="6156099" y="856000"/>
                </a:lnTo>
                <a:lnTo>
                  <a:pt x="6167085" y="914662"/>
                </a:lnTo>
                <a:lnTo>
                  <a:pt x="6165679" y="850657"/>
                </a:lnTo>
                <a:close/>
              </a:path>
              <a:path w="6787784" h="928390">
                <a:moveTo>
                  <a:pt x="6140924" y="836410"/>
                </a:moveTo>
                <a:lnTo>
                  <a:pt x="6142631" y="840457"/>
                </a:lnTo>
                <a:lnTo>
                  <a:pt x="6147148" y="845140"/>
                </a:lnTo>
                <a:lnTo>
                  <a:pt x="6149763" y="847548"/>
                </a:lnTo>
                <a:lnTo>
                  <a:pt x="6154863" y="832445"/>
                </a:lnTo>
                <a:lnTo>
                  <a:pt x="6148512" y="832747"/>
                </a:lnTo>
                <a:lnTo>
                  <a:pt x="6144258" y="833554"/>
                </a:lnTo>
                <a:lnTo>
                  <a:pt x="6140924" y="836410"/>
                </a:lnTo>
                <a:close/>
              </a:path>
              <a:path w="6787784" h="928390">
                <a:moveTo>
                  <a:pt x="6246337" y="846283"/>
                </a:moveTo>
                <a:lnTo>
                  <a:pt x="6248327" y="849190"/>
                </a:lnTo>
                <a:lnTo>
                  <a:pt x="6249176" y="851823"/>
                </a:lnTo>
                <a:lnTo>
                  <a:pt x="6248332" y="854035"/>
                </a:lnTo>
                <a:lnTo>
                  <a:pt x="6245246" y="855677"/>
                </a:lnTo>
                <a:lnTo>
                  <a:pt x="6239368" y="856602"/>
                </a:lnTo>
                <a:lnTo>
                  <a:pt x="6230148" y="856663"/>
                </a:lnTo>
                <a:lnTo>
                  <a:pt x="6217035" y="855714"/>
                </a:lnTo>
                <a:lnTo>
                  <a:pt x="6209286" y="851912"/>
                </a:lnTo>
                <a:lnTo>
                  <a:pt x="6201628" y="847799"/>
                </a:lnTo>
                <a:lnTo>
                  <a:pt x="6209732" y="909596"/>
                </a:lnTo>
                <a:lnTo>
                  <a:pt x="6222306" y="914046"/>
                </a:lnTo>
                <a:lnTo>
                  <a:pt x="6233563" y="916858"/>
                </a:lnTo>
                <a:lnTo>
                  <a:pt x="6242456" y="916268"/>
                </a:lnTo>
                <a:lnTo>
                  <a:pt x="6247938" y="910513"/>
                </a:lnTo>
                <a:lnTo>
                  <a:pt x="6250784" y="917622"/>
                </a:lnTo>
                <a:lnTo>
                  <a:pt x="6251994" y="835900"/>
                </a:lnTo>
                <a:lnTo>
                  <a:pt x="6246337" y="846283"/>
                </a:lnTo>
                <a:close/>
              </a:path>
              <a:path w="6787784" h="928390">
                <a:moveTo>
                  <a:pt x="6196887" y="905274"/>
                </a:moveTo>
                <a:lnTo>
                  <a:pt x="6209732" y="909596"/>
                </a:lnTo>
                <a:lnTo>
                  <a:pt x="6201628" y="847799"/>
                </a:lnTo>
                <a:lnTo>
                  <a:pt x="6196537" y="844664"/>
                </a:lnTo>
                <a:lnTo>
                  <a:pt x="6193612" y="842465"/>
                </a:lnTo>
                <a:lnTo>
                  <a:pt x="6192882" y="844135"/>
                </a:lnTo>
                <a:lnTo>
                  <a:pt x="6190146" y="845805"/>
                </a:lnTo>
                <a:lnTo>
                  <a:pt x="6188889" y="903368"/>
                </a:lnTo>
                <a:lnTo>
                  <a:pt x="6196887" y="905274"/>
                </a:lnTo>
                <a:close/>
              </a:path>
              <a:path w="6787784" h="928390">
                <a:moveTo>
                  <a:pt x="6187516" y="906102"/>
                </a:moveTo>
                <a:lnTo>
                  <a:pt x="6188889" y="903368"/>
                </a:lnTo>
                <a:lnTo>
                  <a:pt x="6190146" y="845805"/>
                </a:lnTo>
                <a:lnTo>
                  <a:pt x="6185368" y="847564"/>
                </a:lnTo>
                <a:lnTo>
                  <a:pt x="6187314" y="918681"/>
                </a:lnTo>
                <a:lnTo>
                  <a:pt x="6188025" y="908968"/>
                </a:lnTo>
                <a:lnTo>
                  <a:pt x="6187516" y="906102"/>
                </a:lnTo>
                <a:close/>
              </a:path>
              <a:path w="6787784" h="928390">
                <a:moveTo>
                  <a:pt x="6179351" y="917339"/>
                </a:moveTo>
                <a:lnTo>
                  <a:pt x="6187314" y="918681"/>
                </a:lnTo>
                <a:lnTo>
                  <a:pt x="6185368" y="847564"/>
                </a:lnTo>
                <a:lnTo>
                  <a:pt x="6178087" y="849323"/>
                </a:lnTo>
                <a:lnTo>
                  <a:pt x="6167841" y="850994"/>
                </a:lnTo>
                <a:lnTo>
                  <a:pt x="6167085" y="914662"/>
                </a:lnTo>
                <a:lnTo>
                  <a:pt x="6179351" y="917339"/>
                </a:lnTo>
                <a:close/>
              </a:path>
              <a:path w="6787784" h="928390">
                <a:moveTo>
                  <a:pt x="6152888" y="858548"/>
                </a:moveTo>
                <a:lnTo>
                  <a:pt x="6148712" y="859161"/>
                </a:lnTo>
                <a:lnTo>
                  <a:pt x="6149743" y="910467"/>
                </a:lnTo>
                <a:lnTo>
                  <a:pt x="6167085" y="914662"/>
                </a:lnTo>
                <a:lnTo>
                  <a:pt x="6156099" y="856000"/>
                </a:lnTo>
                <a:lnTo>
                  <a:pt x="6152888" y="858548"/>
                </a:lnTo>
                <a:close/>
              </a:path>
              <a:path w="6787784" h="928390">
                <a:moveTo>
                  <a:pt x="6124918" y="904220"/>
                </a:moveTo>
                <a:lnTo>
                  <a:pt x="6128397" y="901867"/>
                </a:lnTo>
                <a:lnTo>
                  <a:pt x="6133825" y="858716"/>
                </a:lnTo>
                <a:lnTo>
                  <a:pt x="6122557" y="857520"/>
                </a:lnTo>
                <a:lnTo>
                  <a:pt x="6121169" y="906848"/>
                </a:lnTo>
                <a:lnTo>
                  <a:pt x="6124918" y="904220"/>
                </a:lnTo>
                <a:close/>
              </a:path>
              <a:path w="6787784" h="928390">
                <a:moveTo>
                  <a:pt x="6105779" y="862007"/>
                </a:moveTo>
                <a:lnTo>
                  <a:pt x="6107302" y="859501"/>
                </a:lnTo>
                <a:lnTo>
                  <a:pt x="6110577" y="859973"/>
                </a:lnTo>
                <a:lnTo>
                  <a:pt x="6113497" y="863621"/>
                </a:lnTo>
                <a:lnTo>
                  <a:pt x="6114626" y="867284"/>
                </a:lnTo>
                <a:lnTo>
                  <a:pt x="6122557" y="857520"/>
                </a:lnTo>
                <a:lnTo>
                  <a:pt x="6108367" y="855583"/>
                </a:lnTo>
                <a:lnTo>
                  <a:pt x="6105779" y="862007"/>
                </a:lnTo>
                <a:close/>
              </a:path>
              <a:path w="6787784" h="928390">
                <a:moveTo>
                  <a:pt x="6105344" y="849140"/>
                </a:moveTo>
                <a:lnTo>
                  <a:pt x="6101380" y="841693"/>
                </a:lnTo>
                <a:lnTo>
                  <a:pt x="6103874" y="877542"/>
                </a:lnTo>
                <a:lnTo>
                  <a:pt x="6105717" y="878295"/>
                </a:lnTo>
                <a:lnTo>
                  <a:pt x="6105779" y="862007"/>
                </a:lnTo>
                <a:lnTo>
                  <a:pt x="6108367" y="855583"/>
                </a:lnTo>
                <a:lnTo>
                  <a:pt x="6105344" y="849140"/>
                </a:lnTo>
                <a:close/>
              </a:path>
              <a:path w="6787784" h="928390">
                <a:moveTo>
                  <a:pt x="6098300" y="837206"/>
                </a:moveTo>
                <a:lnTo>
                  <a:pt x="6094206" y="835164"/>
                </a:lnTo>
                <a:lnTo>
                  <a:pt x="6095002" y="912757"/>
                </a:lnTo>
                <a:lnTo>
                  <a:pt x="6097034" y="876808"/>
                </a:lnTo>
                <a:lnTo>
                  <a:pt x="6103874" y="877542"/>
                </a:lnTo>
                <a:lnTo>
                  <a:pt x="6101380" y="841693"/>
                </a:lnTo>
                <a:lnTo>
                  <a:pt x="6098300" y="837206"/>
                </a:lnTo>
                <a:close/>
              </a:path>
              <a:path w="6787784" h="928390">
                <a:moveTo>
                  <a:pt x="6094099" y="920148"/>
                </a:moveTo>
                <a:lnTo>
                  <a:pt x="6095002" y="912757"/>
                </a:lnTo>
                <a:lnTo>
                  <a:pt x="6094206" y="835164"/>
                </a:lnTo>
                <a:lnTo>
                  <a:pt x="6091892" y="839123"/>
                </a:lnTo>
                <a:lnTo>
                  <a:pt x="6091037" y="842138"/>
                </a:lnTo>
                <a:lnTo>
                  <a:pt x="6090188" y="845194"/>
                </a:lnTo>
                <a:lnTo>
                  <a:pt x="6089831" y="919471"/>
                </a:lnTo>
                <a:lnTo>
                  <a:pt x="6094099" y="920148"/>
                </a:lnTo>
                <a:close/>
              </a:path>
              <a:path w="6787784" h="928390">
                <a:moveTo>
                  <a:pt x="6089831" y="919471"/>
                </a:moveTo>
                <a:lnTo>
                  <a:pt x="6090188" y="845194"/>
                </a:lnTo>
                <a:lnTo>
                  <a:pt x="6089199" y="847805"/>
                </a:lnTo>
                <a:lnTo>
                  <a:pt x="6087923" y="849485"/>
                </a:lnTo>
                <a:lnTo>
                  <a:pt x="6084228" y="917229"/>
                </a:lnTo>
                <a:lnTo>
                  <a:pt x="6089831" y="919471"/>
                </a:lnTo>
                <a:close/>
              </a:path>
              <a:path w="6787784" h="928390">
                <a:moveTo>
                  <a:pt x="6070426" y="855714"/>
                </a:moveTo>
                <a:lnTo>
                  <a:pt x="6071699" y="855201"/>
                </a:lnTo>
                <a:lnTo>
                  <a:pt x="6077613" y="855972"/>
                </a:lnTo>
                <a:lnTo>
                  <a:pt x="6080914" y="844073"/>
                </a:lnTo>
                <a:lnTo>
                  <a:pt x="6077029" y="837164"/>
                </a:lnTo>
                <a:lnTo>
                  <a:pt x="6076277" y="836798"/>
                </a:lnTo>
                <a:lnTo>
                  <a:pt x="6070426" y="855714"/>
                </a:lnTo>
                <a:close/>
              </a:path>
              <a:path w="6787784" h="928390">
                <a:moveTo>
                  <a:pt x="6056021" y="844093"/>
                </a:moveTo>
                <a:lnTo>
                  <a:pt x="6060059" y="846721"/>
                </a:lnTo>
                <a:lnTo>
                  <a:pt x="6064343" y="848009"/>
                </a:lnTo>
                <a:lnTo>
                  <a:pt x="6066635" y="848701"/>
                </a:lnTo>
                <a:lnTo>
                  <a:pt x="6070426" y="855714"/>
                </a:lnTo>
                <a:lnTo>
                  <a:pt x="6076277" y="836798"/>
                </a:lnTo>
                <a:lnTo>
                  <a:pt x="6062157" y="830971"/>
                </a:lnTo>
                <a:lnTo>
                  <a:pt x="6056021" y="844093"/>
                </a:lnTo>
                <a:close/>
              </a:path>
              <a:path w="6787784" h="928390">
                <a:moveTo>
                  <a:pt x="6053550" y="829415"/>
                </a:moveTo>
                <a:lnTo>
                  <a:pt x="6049544" y="831040"/>
                </a:lnTo>
                <a:lnTo>
                  <a:pt x="6051692" y="839470"/>
                </a:lnTo>
                <a:lnTo>
                  <a:pt x="6056021" y="844093"/>
                </a:lnTo>
                <a:lnTo>
                  <a:pt x="6062157" y="830971"/>
                </a:lnTo>
                <a:lnTo>
                  <a:pt x="6053550" y="829415"/>
                </a:lnTo>
                <a:close/>
              </a:path>
              <a:path w="6787784" h="928390">
                <a:moveTo>
                  <a:pt x="6191747" y="918871"/>
                </a:moveTo>
                <a:lnTo>
                  <a:pt x="6193423" y="918092"/>
                </a:lnTo>
                <a:lnTo>
                  <a:pt x="6191599" y="914365"/>
                </a:lnTo>
                <a:lnTo>
                  <a:pt x="6189644" y="911784"/>
                </a:lnTo>
                <a:lnTo>
                  <a:pt x="6188025" y="908968"/>
                </a:lnTo>
                <a:lnTo>
                  <a:pt x="6187314" y="918681"/>
                </a:lnTo>
                <a:lnTo>
                  <a:pt x="6191747" y="918871"/>
                </a:lnTo>
                <a:close/>
              </a:path>
              <a:path w="6787784" h="928390">
                <a:moveTo>
                  <a:pt x="6126046" y="916766"/>
                </a:moveTo>
                <a:lnTo>
                  <a:pt x="6133277" y="918812"/>
                </a:lnTo>
                <a:lnTo>
                  <a:pt x="6126769" y="903023"/>
                </a:lnTo>
                <a:lnTo>
                  <a:pt x="6123027" y="905618"/>
                </a:lnTo>
                <a:lnTo>
                  <a:pt x="6120162" y="907582"/>
                </a:lnTo>
                <a:lnTo>
                  <a:pt x="6118339" y="913807"/>
                </a:lnTo>
                <a:lnTo>
                  <a:pt x="6126046" y="916766"/>
                </a:lnTo>
                <a:close/>
              </a:path>
              <a:path w="6787784" h="928390">
                <a:moveTo>
                  <a:pt x="6112531" y="867799"/>
                </a:moveTo>
                <a:lnTo>
                  <a:pt x="6105779" y="862007"/>
                </a:lnTo>
                <a:lnTo>
                  <a:pt x="6109822" y="880323"/>
                </a:lnTo>
                <a:lnTo>
                  <a:pt x="6110769" y="910932"/>
                </a:lnTo>
                <a:lnTo>
                  <a:pt x="6118339" y="913807"/>
                </a:lnTo>
                <a:lnTo>
                  <a:pt x="6114626" y="867284"/>
                </a:lnTo>
                <a:lnTo>
                  <a:pt x="6112531" y="867799"/>
                </a:lnTo>
                <a:close/>
              </a:path>
              <a:path w="6787784" h="928390">
                <a:moveTo>
                  <a:pt x="6109822" y="880323"/>
                </a:moveTo>
                <a:lnTo>
                  <a:pt x="6109430" y="880901"/>
                </a:lnTo>
                <a:lnTo>
                  <a:pt x="6106169" y="880452"/>
                </a:lnTo>
                <a:lnTo>
                  <a:pt x="6101670" y="879396"/>
                </a:lnTo>
                <a:lnTo>
                  <a:pt x="6097562" y="878156"/>
                </a:lnTo>
                <a:lnTo>
                  <a:pt x="6097034" y="876808"/>
                </a:lnTo>
                <a:lnTo>
                  <a:pt x="6098489" y="909412"/>
                </a:lnTo>
                <a:lnTo>
                  <a:pt x="6103948" y="909135"/>
                </a:lnTo>
                <a:lnTo>
                  <a:pt x="6110769" y="910932"/>
                </a:lnTo>
                <a:lnTo>
                  <a:pt x="6109822" y="880323"/>
                </a:lnTo>
                <a:close/>
              </a:path>
              <a:path w="6787784" h="928390">
                <a:moveTo>
                  <a:pt x="6072722" y="897616"/>
                </a:moveTo>
                <a:lnTo>
                  <a:pt x="6061104" y="892076"/>
                </a:lnTo>
                <a:lnTo>
                  <a:pt x="6064237" y="904905"/>
                </a:lnTo>
                <a:lnTo>
                  <a:pt x="6070947" y="909567"/>
                </a:lnTo>
                <a:lnTo>
                  <a:pt x="6077772" y="913801"/>
                </a:lnTo>
                <a:lnTo>
                  <a:pt x="6073078" y="897796"/>
                </a:lnTo>
                <a:lnTo>
                  <a:pt x="6072722" y="897616"/>
                </a:lnTo>
                <a:close/>
              </a:path>
              <a:path w="6787784" h="928390">
                <a:moveTo>
                  <a:pt x="6049632" y="892133"/>
                </a:moveTo>
                <a:lnTo>
                  <a:pt x="6053096" y="895809"/>
                </a:lnTo>
                <a:lnTo>
                  <a:pt x="6058125" y="900192"/>
                </a:lnTo>
                <a:lnTo>
                  <a:pt x="6064237" y="904905"/>
                </a:lnTo>
                <a:lnTo>
                  <a:pt x="6061104" y="892076"/>
                </a:lnTo>
                <a:lnTo>
                  <a:pt x="6053469" y="889136"/>
                </a:lnTo>
                <a:lnTo>
                  <a:pt x="6049632" y="892133"/>
                </a:lnTo>
                <a:close/>
              </a:path>
              <a:path w="6787784" h="928390">
                <a:moveTo>
                  <a:pt x="6049335" y="888418"/>
                </a:moveTo>
                <a:lnTo>
                  <a:pt x="6048217" y="889543"/>
                </a:lnTo>
                <a:lnTo>
                  <a:pt x="6049632" y="892133"/>
                </a:lnTo>
                <a:lnTo>
                  <a:pt x="6053469" y="889136"/>
                </a:lnTo>
                <a:lnTo>
                  <a:pt x="6049335" y="888418"/>
                </a:lnTo>
                <a:close/>
              </a:path>
              <a:path w="6787784" h="928390">
                <a:moveTo>
                  <a:pt x="6060243" y="855839"/>
                </a:moveTo>
                <a:lnTo>
                  <a:pt x="6057591" y="857022"/>
                </a:lnTo>
                <a:lnTo>
                  <a:pt x="6058295" y="880121"/>
                </a:lnTo>
                <a:lnTo>
                  <a:pt x="6065065" y="886801"/>
                </a:lnTo>
                <a:lnTo>
                  <a:pt x="6060759" y="852768"/>
                </a:lnTo>
                <a:lnTo>
                  <a:pt x="6060243" y="855839"/>
                </a:lnTo>
                <a:close/>
              </a:path>
              <a:path w="6787784" h="928390">
                <a:moveTo>
                  <a:pt x="6052917" y="857864"/>
                </a:moveTo>
                <a:lnTo>
                  <a:pt x="6045899" y="858285"/>
                </a:lnTo>
                <a:lnTo>
                  <a:pt x="6046321" y="876225"/>
                </a:lnTo>
                <a:lnTo>
                  <a:pt x="6058295" y="880121"/>
                </a:lnTo>
                <a:lnTo>
                  <a:pt x="6057591" y="857022"/>
                </a:lnTo>
                <a:lnTo>
                  <a:pt x="6052917" y="857864"/>
                </a:lnTo>
                <a:close/>
              </a:path>
              <a:path w="6787784" h="928390">
                <a:moveTo>
                  <a:pt x="6025962" y="877935"/>
                </a:moveTo>
                <a:lnTo>
                  <a:pt x="6026619" y="877793"/>
                </a:lnTo>
                <a:lnTo>
                  <a:pt x="6046321" y="876225"/>
                </a:lnTo>
                <a:lnTo>
                  <a:pt x="6045899" y="858285"/>
                </a:lnTo>
                <a:lnTo>
                  <a:pt x="6036217" y="858205"/>
                </a:lnTo>
                <a:lnTo>
                  <a:pt x="6027009" y="846589"/>
                </a:lnTo>
                <a:lnTo>
                  <a:pt x="6025962" y="877935"/>
                </a:lnTo>
                <a:close/>
              </a:path>
              <a:path w="6787784" h="928390">
                <a:moveTo>
                  <a:pt x="5997969" y="832248"/>
                </a:moveTo>
                <a:lnTo>
                  <a:pt x="5996188" y="839909"/>
                </a:lnTo>
                <a:lnTo>
                  <a:pt x="5999464" y="912507"/>
                </a:lnTo>
                <a:lnTo>
                  <a:pt x="6010515" y="913528"/>
                </a:lnTo>
                <a:lnTo>
                  <a:pt x="6024736" y="916992"/>
                </a:lnTo>
                <a:lnTo>
                  <a:pt x="6025962" y="877935"/>
                </a:lnTo>
                <a:lnTo>
                  <a:pt x="6027009" y="846589"/>
                </a:lnTo>
                <a:lnTo>
                  <a:pt x="6020353" y="844722"/>
                </a:lnTo>
                <a:lnTo>
                  <a:pt x="6013589" y="844407"/>
                </a:lnTo>
                <a:lnTo>
                  <a:pt x="6007864" y="856969"/>
                </a:lnTo>
                <a:lnTo>
                  <a:pt x="5996980" y="856566"/>
                </a:lnTo>
                <a:lnTo>
                  <a:pt x="5997969" y="832248"/>
                </a:lnTo>
                <a:close/>
              </a:path>
              <a:path w="6787784" h="928390">
                <a:moveTo>
                  <a:pt x="6007864" y="856969"/>
                </a:moveTo>
                <a:lnTo>
                  <a:pt x="6013589" y="844407"/>
                </a:lnTo>
                <a:lnTo>
                  <a:pt x="6007249" y="843591"/>
                </a:lnTo>
                <a:lnTo>
                  <a:pt x="6001865" y="840222"/>
                </a:lnTo>
                <a:lnTo>
                  <a:pt x="5997969" y="832248"/>
                </a:lnTo>
                <a:lnTo>
                  <a:pt x="6002456" y="854761"/>
                </a:lnTo>
                <a:lnTo>
                  <a:pt x="6007804" y="855754"/>
                </a:lnTo>
                <a:lnTo>
                  <a:pt x="6007864" y="856969"/>
                </a:lnTo>
                <a:close/>
              </a:path>
              <a:path w="6787784" h="928390">
                <a:moveTo>
                  <a:pt x="5997969" y="832248"/>
                </a:moveTo>
                <a:lnTo>
                  <a:pt x="5996980" y="856566"/>
                </a:lnTo>
                <a:lnTo>
                  <a:pt x="5997478" y="855833"/>
                </a:lnTo>
                <a:lnTo>
                  <a:pt x="6002456" y="854761"/>
                </a:lnTo>
                <a:lnTo>
                  <a:pt x="5997969" y="832248"/>
                </a:lnTo>
                <a:close/>
              </a:path>
              <a:path w="6787784" h="928390">
                <a:moveTo>
                  <a:pt x="6064343" y="848009"/>
                </a:moveTo>
                <a:lnTo>
                  <a:pt x="6060059" y="846721"/>
                </a:lnTo>
                <a:lnTo>
                  <a:pt x="6061306" y="847533"/>
                </a:lnTo>
                <a:lnTo>
                  <a:pt x="6066635" y="848701"/>
                </a:lnTo>
                <a:lnTo>
                  <a:pt x="6064343" y="848009"/>
                </a:lnTo>
                <a:close/>
              </a:path>
              <a:path w="6787784" h="928390">
                <a:moveTo>
                  <a:pt x="5999464" y="912507"/>
                </a:moveTo>
                <a:lnTo>
                  <a:pt x="5996188" y="839909"/>
                </a:lnTo>
                <a:lnTo>
                  <a:pt x="5995363" y="843241"/>
                </a:lnTo>
                <a:lnTo>
                  <a:pt x="5993728" y="840322"/>
                </a:lnTo>
                <a:lnTo>
                  <a:pt x="5990923" y="838093"/>
                </a:lnTo>
                <a:lnTo>
                  <a:pt x="5985465" y="838031"/>
                </a:lnTo>
                <a:lnTo>
                  <a:pt x="5984431" y="909348"/>
                </a:lnTo>
                <a:lnTo>
                  <a:pt x="5999464" y="912507"/>
                </a:lnTo>
                <a:close/>
              </a:path>
              <a:path w="6787784" h="928390">
                <a:moveTo>
                  <a:pt x="5979313" y="854346"/>
                </a:moveTo>
                <a:lnTo>
                  <a:pt x="5982835" y="867400"/>
                </a:lnTo>
                <a:lnTo>
                  <a:pt x="5983902" y="871642"/>
                </a:lnTo>
                <a:lnTo>
                  <a:pt x="5982350" y="871687"/>
                </a:lnTo>
                <a:lnTo>
                  <a:pt x="5966684" y="871076"/>
                </a:lnTo>
                <a:lnTo>
                  <a:pt x="5959909" y="868785"/>
                </a:lnTo>
                <a:lnTo>
                  <a:pt x="5969510" y="906216"/>
                </a:lnTo>
                <a:lnTo>
                  <a:pt x="5984431" y="909348"/>
                </a:lnTo>
                <a:lnTo>
                  <a:pt x="5985465" y="838031"/>
                </a:lnTo>
                <a:lnTo>
                  <a:pt x="5979313" y="854346"/>
                </a:lnTo>
                <a:close/>
              </a:path>
              <a:path w="6787784" h="928390">
                <a:moveTo>
                  <a:pt x="5985465" y="838031"/>
                </a:moveTo>
                <a:lnTo>
                  <a:pt x="5976356" y="842146"/>
                </a:lnTo>
                <a:lnTo>
                  <a:pt x="5978006" y="848798"/>
                </a:lnTo>
                <a:lnTo>
                  <a:pt x="5979313" y="854346"/>
                </a:lnTo>
                <a:lnTo>
                  <a:pt x="5985465" y="838031"/>
                </a:lnTo>
                <a:close/>
              </a:path>
              <a:path w="6787784" h="928390">
                <a:moveTo>
                  <a:pt x="5858821" y="833900"/>
                </a:moveTo>
                <a:lnTo>
                  <a:pt x="5858197" y="834738"/>
                </a:lnTo>
                <a:lnTo>
                  <a:pt x="5866542" y="835712"/>
                </a:lnTo>
                <a:lnTo>
                  <a:pt x="5864000" y="833584"/>
                </a:lnTo>
                <a:lnTo>
                  <a:pt x="5858821" y="833900"/>
                </a:lnTo>
                <a:close/>
              </a:path>
              <a:path w="6787784" h="928390">
                <a:moveTo>
                  <a:pt x="5684720" y="867189"/>
                </a:moveTo>
                <a:lnTo>
                  <a:pt x="5687885" y="880315"/>
                </a:lnTo>
                <a:lnTo>
                  <a:pt x="5693276" y="887891"/>
                </a:lnTo>
                <a:lnTo>
                  <a:pt x="5693093" y="844799"/>
                </a:lnTo>
                <a:lnTo>
                  <a:pt x="5689292" y="842710"/>
                </a:lnTo>
                <a:lnTo>
                  <a:pt x="5683303" y="838605"/>
                </a:lnTo>
                <a:lnTo>
                  <a:pt x="5682878" y="841043"/>
                </a:lnTo>
                <a:lnTo>
                  <a:pt x="5684720" y="867189"/>
                </a:lnTo>
                <a:lnTo>
                  <a:pt x="5689866" y="876486"/>
                </a:lnTo>
                <a:lnTo>
                  <a:pt x="5692936" y="885897"/>
                </a:lnTo>
                <a:lnTo>
                  <a:pt x="5689866" y="876486"/>
                </a:lnTo>
                <a:lnTo>
                  <a:pt x="5684720" y="867189"/>
                </a:lnTo>
                <a:close/>
              </a:path>
              <a:path w="6787784" h="928390">
                <a:moveTo>
                  <a:pt x="5721351" y="855408"/>
                </a:moveTo>
                <a:lnTo>
                  <a:pt x="5717608" y="853703"/>
                </a:lnTo>
                <a:lnTo>
                  <a:pt x="5715071" y="851824"/>
                </a:lnTo>
                <a:lnTo>
                  <a:pt x="5708237" y="842004"/>
                </a:lnTo>
                <a:lnTo>
                  <a:pt x="5702278" y="843474"/>
                </a:lnTo>
                <a:lnTo>
                  <a:pt x="5698496" y="844730"/>
                </a:lnTo>
                <a:lnTo>
                  <a:pt x="5705462" y="851716"/>
                </a:lnTo>
                <a:lnTo>
                  <a:pt x="5711511" y="904545"/>
                </a:lnTo>
                <a:lnTo>
                  <a:pt x="5725204" y="912610"/>
                </a:lnTo>
                <a:lnTo>
                  <a:pt x="5721351" y="855408"/>
                </a:lnTo>
                <a:close/>
              </a:path>
              <a:path w="6787784" h="928390">
                <a:moveTo>
                  <a:pt x="5695798" y="845322"/>
                </a:moveTo>
                <a:lnTo>
                  <a:pt x="5693093" y="844799"/>
                </a:lnTo>
                <a:lnTo>
                  <a:pt x="5694123" y="851303"/>
                </a:lnTo>
                <a:lnTo>
                  <a:pt x="5695557" y="849486"/>
                </a:lnTo>
                <a:lnTo>
                  <a:pt x="5705462" y="851716"/>
                </a:lnTo>
                <a:lnTo>
                  <a:pt x="5698496" y="844730"/>
                </a:lnTo>
                <a:lnTo>
                  <a:pt x="5695798" y="845322"/>
                </a:lnTo>
                <a:close/>
              </a:path>
              <a:path w="6787784" h="928390">
                <a:moveTo>
                  <a:pt x="5694123" y="851303"/>
                </a:moveTo>
                <a:lnTo>
                  <a:pt x="5693093" y="844799"/>
                </a:lnTo>
                <a:lnTo>
                  <a:pt x="5693276" y="887891"/>
                </a:lnTo>
                <a:lnTo>
                  <a:pt x="5693634" y="888394"/>
                </a:lnTo>
                <a:lnTo>
                  <a:pt x="5701248" y="896472"/>
                </a:lnTo>
                <a:lnTo>
                  <a:pt x="5697747" y="853906"/>
                </a:lnTo>
                <a:lnTo>
                  <a:pt x="5694123" y="851303"/>
                </a:lnTo>
                <a:close/>
              </a:path>
              <a:path w="6787784" h="928390">
                <a:moveTo>
                  <a:pt x="5657728" y="838410"/>
                </a:moveTo>
                <a:lnTo>
                  <a:pt x="5659713" y="840042"/>
                </a:lnTo>
                <a:lnTo>
                  <a:pt x="5667881" y="848067"/>
                </a:lnTo>
                <a:lnTo>
                  <a:pt x="5671802" y="853222"/>
                </a:lnTo>
                <a:lnTo>
                  <a:pt x="5677150" y="857969"/>
                </a:lnTo>
                <a:lnTo>
                  <a:pt x="5684720" y="867189"/>
                </a:lnTo>
                <a:lnTo>
                  <a:pt x="5682878" y="841043"/>
                </a:lnTo>
                <a:lnTo>
                  <a:pt x="5680431" y="844776"/>
                </a:lnTo>
                <a:lnTo>
                  <a:pt x="5676686" y="842561"/>
                </a:lnTo>
                <a:lnTo>
                  <a:pt x="5671649" y="838217"/>
                </a:lnTo>
                <a:lnTo>
                  <a:pt x="5665327" y="835560"/>
                </a:lnTo>
                <a:lnTo>
                  <a:pt x="5657728" y="838410"/>
                </a:lnTo>
                <a:close/>
              </a:path>
              <a:path w="6787784" h="928390">
                <a:moveTo>
                  <a:pt x="5764259" y="852941"/>
                </a:moveTo>
                <a:lnTo>
                  <a:pt x="5762251" y="855548"/>
                </a:lnTo>
                <a:lnTo>
                  <a:pt x="5757889" y="856829"/>
                </a:lnTo>
                <a:lnTo>
                  <a:pt x="5752440" y="855688"/>
                </a:lnTo>
                <a:lnTo>
                  <a:pt x="5747306" y="848218"/>
                </a:lnTo>
                <a:lnTo>
                  <a:pt x="5739075" y="919231"/>
                </a:lnTo>
                <a:lnTo>
                  <a:pt x="5747151" y="916543"/>
                </a:lnTo>
                <a:lnTo>
                  <a:pt x="5752437" y="912282"/>
                </a:lnTo>
                <a:lnTo>
                  <a:pt x="5756030" y="912426"/>
                </a:lnTo>
                <a:lnTo>
                  <a:pt x="5765060" y="914302"/>
                </a:lnTo>
                <a:lnTo>
                  <a:pt x="5764259" y="852941"/>
                </a:lnTo>
                <a:close/>
              </a:path>
              <a:path w="6787784" h="928390">
                <a:moveTo>
                  <a:pt x="5739075" y="919231"/>
                </a:moveTo>
                <a:lnTo>
                  <a:pt x="5747306" y="848218"/>
                </a:lnTo>
                <a:lnTo>
                  <a:pt x="5748029" y="840704"/>
                </a:lnTo>
                <a:lnTo>
                  <a:pt x="5738503" y="854225"/>
                </a:lnTo>
                <a:lnTo>
                  <a:pt x="5737437" y="857720"/>
                </a:lnTo>
                <a:lnTo>
                  <a:pt x="5734341" y="858096"/>
                </a:lnTo>
                <a:lnTo>
                  <a:pt x="5730263" y="857744"/>
                </a:lnTo>
                <a:lnTo>
                  <a:pt x="5726110" y="913330"/>
                </a:lnTo>
                <a:lnTo>
                  <a:pt x="5739075" y="919231"/>
                </a:lnTo>
                <a:close/>
              </a:path>
              <a:path w="6787784" h="928390">
                <a:moveTo>
                  <a:pt x="5727889" y="845358"/>
                </a:moveTo>
                <a:lnTo>
                  <a:pt x="5729091" y="846148"/>
                </a:lnTo>
                <a:lnTo>
                  <a:pt x="5735380" y="850829"/>
                </a:lnTo>
                <a:lnTo>
                  <a:pt x="5738503" y="854225"/>
                </a:lnTo>
                <a:lnTo>
                  <a:pt x="5748029" y="840704"/>
                </a:lnTo>
                <a:lnTo>
                  <a:pt x="5731044" y="840226"/>
                </a:lnTo>
                <a:lnTo>
                  <a:pt x="5727889" y="845358"/>
                </a:lnTo>
                <a:close/>
              </a:path>
              <a:path w="6787784" h="928390">
                <a:moveTo>
                  <a:pt x="5727889" y="845358"/>
                </a:moveTo>
                <a:lnTo>
                  <a:pt x="5731044" y="840226"/>
                </a:lnTo>
                <a:lnTo>
                  <a:pt x="5717462" y="840771"/>
                </a:lnTo>
                <a:lnTo>
                  <a:pt x="5708237" y="842004"/>
                </a:lnTo>
                <a:lnTo>
                  <a:pt x="5715071" y="851824"/>
                </a:lnTo>
                <a:lnTo>
                  <a:pt x="5715793" y="848104"/>
                </a:lnTo>
                <a:lnTo>
                  <a:pt x="5720146" y="846540"/>
                </a:lnTo>
                <a:lnTo>
                  <a:pt x="5727889" y="845358"/>
                </a:lnTo>
                <a:close/>
              </a:path>
              <a:path w="6787784" h="928390">
                <a:moveTo>
                  <a:pt x="5703016" y="854032"/>
                </a:moveTo>
                <a:lnTo>
                  <a:pt x="5697747" y="853906"/>
                </a:lnTo>
                <a:lnTo>
                  <a:pt x="5701248" y="896472"/>
                </a:lnTo>
                <a:lnTo>
                  <a:pt x="5711511" y="904545"/>
                </a:lnTo>
                <a:lnTo>
                  <a:pt x="5705462" y="851716"/>
                </a:lnTo>
                <a:lnTo>
                  <a:pt x="5703016" y="854032"/>
                </a:lnTo>
                <a:close/>
              </a:path>
              <a:path w="6787784" h="928390">
                <a:moveTo>
                  <a:pt x="5761722" y="837460"/>
                </a:moveTo>
                <a:lnTo>
                  <a:pt x="5762644" y="841269"/>
                </a:lnTo>
                <a:lnTo>
                  <a:pt x="5763807" y="845392"/>
                </a:lnTo>
                <a:lnTo>
                  <a:pt x="5764562" y="849419"/>
                </a:lnTo>
                <a:lnTo>
                  <a:pt x="5764259" y="852941"/>
                </a:lnTo>
                <a:lnTo>
                  <a:pt x="5765060" y="914302"/>
                </a:lnTo>
                <a:lnTo>
                  <a:pt x="5766884" y="832018"/>
                </a:lnTo>
                <a:lnTo>
                  <a:pt x="5763193" y="832425"/>
                </a:lnTo>
                <a:lnTo>
                  <a:pt x="5761722" y="837460"/>
                </a:lnTo>
                <a:close/>
              </a:path>
              <a:path w="6787784" h="928390">
                <a:moveTo>
                  <a:pt x="5725751" y="856801"/>
                </a:moveTo>
                <a:lnTo>
                  <a:pt x="5721351" y="855408"/>
                </a:lnTo>
                <a:lnTo>
                  <a:pt x="5725204" y="912610"/>
                </a:lnTo>
                <a:lnTo>
                  <a:pt x="5726110" y="913330"/>
                </a:lnTo>
                <a:lnTo>
                  <a:pt x="5730263" y="857744"/>
                </a:lnTo>
                <a:lnTo>
                  <a:pt x="5725751" y="856801"/>
                </a:lnTo>
                <a:close/>
              </a:path>
              <a:path w="6787784" h="928390">
                <a:moveTo>
                  <a:pt x="5690800" y="893689"/>
                </a:moveTo>
                <a:lnTo>
                  <a:pt x="5693958" y="891897"/>
                </a:lnTo>
                <a:lnTo>
                  <a:pt x="5693276" y="887891"/>
                </a:lnTo>
                <a:lnTo>
                  <a:pt x="5687885" y="880315"/>
                </a:lnTo>
                <a:lnTo>
                  <a:pt x="5686521" y="892235"/>
                </a:lnTo>
                <a:lnTo>
                  <a:pt x="5690800" y="893689"/>
                </a:lnTo>
                <a:close/>
              </a:path>
              <a:path w="6787784" h="928390">
                <a:moveTo>
                  <a:pt x="5674869" y="882443"/>
                </a:moveTo>
                <a:lnTo>
                  <a:pt x="5677765" y="885208"/>
                </a:lnTo>
                <a:lnTo>
                  <a:pt x="5681913" y="888940"/>
                </a:lnTo>
                <a:lnTo>
                  <a:pt x="5686521" y="892235"/>
                </a:lnTo>
                <a:lnTo>
                  <a:pt x="5683218" y="872239"/>
                </a:lnTo>
                <a:lnTo>
                  <a:pt x="5678850" y="864169"/>
                </a:lnTo>
                <a:lnTo>
                  <a:pt x="5674869" y="882443"/>
                </a:lnTo>
                <a:close/>
              </a:path>
              <a:path w="6787784" h="928390">
                <a:moveTo>
                  <a:pt x="5678850" y="864169"/>
                </a:moveTo>
                <a:lnTo>
                  <a:pt x="5673999" y="856111"/>
                </a:lnTo>
                <a:lnTo>
                  <a:pt x="5674015" y="882048"/>
                </a:lnTo>
                <a:lnTo>
                  <a:pt x="5674869" y="882443"/>
                </a:lnTo>
                <a:lnTo>
                  <a:pt x="5678850" y="864169"/>
                </a:lnTo>
                <a:close/>
              </a:path>
              <a:path w="6787784" h="928390">
                <a:moveTo>
                  <a:pt x="5675340" y="831830"/>
                </a:moveTo>
                <a:lnTo>
                  <a:pt x="5674813" y="832576"/>
                </a:lnTo>
                <a:lnTo>
                  <a:pt x="5683070" y="833524"/>
                </a:lnTo>
                <a:lnTo>
                  <a:pt x="5680481" y="831358"/>
                </a:lnTo>
                <a:lnTo>
                  <a:pt x="5675340" y="831830"/>
                </a:lnTo>
                <a:close/>
              </a:path>
              <a:path w="6787784" h="928390">
                <a:moveTo>
                  <a:pt x="6306475" y="918633"/>
                </a:moveTo>
                <a:lnTo>
                  <a:pt x="6307996" y="916575"/>
                </a:lnTo>
                <a:lnTo>
                  <a:pt x="6307117" y="913118"/>
                </a:lnTo>
                <a:lnTo>
                  <a:pt x="6304731" y="908786"/>
                </a:lnTo>
                <a:lnTo>
                  <a:pt x="6301726" y="904100"/>
                </a:lnTo>
                <a:lnTo>
                  <a:pt x="6301665" y="918772"/>
                </a:lnTo>
                <a:lnTo>
                  <a:pt x="6306475" y="918633"/>
                </a:lnTo>
                <a:close/>
              </a:path>
              <a:path w="6787784" h="928390">
                <a:moveTo>
                  <a:pt x="6301726" y="904100"/>
                </a:moveTo>
                <a:lnTo>
                  <a:pt x="6298995" y="899582"/>
                </a:lnTo>
                <a:lnTo>
                  <a:pt x="6297428" y="895756"/>
                </a:lnTo>
                <a:lnTo>
                  <a:pt x="6297228" y="862261"/>
                </a:lnTo>
                <a:lnTo>
                  <a:pt x="6290345" y="862575"/>
                </a:lnTo>
                <a:lnTo>
                  <a:pt x="6292675" y="916468"/>
                </a:lnTo>
                <a:lnTo>
                  <a:pt x="6301665" y="918772"/>
                </a:lnTo>
                <a:lnTo>
                  <a:pt x="6301726" y="904100"/>
                </a:lnTo>
                <a:close/>
              </a:path>
              <a:path w="6787784" h="928390">
                <a:moveTo>
                  <a:pt x="6292675" y="916468"/>
                </a:moveTo>
                <a:lnTo>
                  <a:pt x="6290345" y="862575"/>
                </a:lnTo>
                <a:lnTo>
                  <a:pt x="6285103" y="862371"/>
                </a:lnTo>
                <a:lnTo>
                  <a:pt x="6282019" y="861562"/>
                </a:lnTo>
                <a:lnTo>
                  <a:pt x="6281608" y="860061"/>
                </a:lnTo>
                <a:lnTo>
                  <a:pt x="6278614" y="911200"/>
                </a:lnTo>
                <a:lnTo>
                  <a:pt x="6292675" y="916468"/>
                </a:lnTo>
                <a:close/>
              </a:path>
              <a:path w="6787784" h="928390">
                <a:moveTo>
                  <a:pt x="6304777" y="839254"/>
                </a:moveTo>
                <a:lnTo>
                  <a:pt x="6307771" y="829054"/>
                </a:lnTo>
                <a:lnTo>
                  <a:pt x="6296090" y="829429"/>
                </a:lnTo>
                <a:lnTo>
                  <a:pt x="6288851" y="844766"/>
                </a:lnTo>
                <a:lnTo>
                  <a:pt x="6294571" y="835674"/>
                </a:lnTo>
                <a:lnTo>
                  <a:pt x="6295241" y="832751"/>
                </a:lnTo>
                <a:lnTo>
                  <a:pt x="6303669" y="835263"/>
                </a:lnTo>
                <a:lnTo>
                  <a:pt x="6304777" y="839254"/>
                </a:lnTo>
                <a:close/>
              </a:path>
              <a:path w="6787784" h="928390">
                <a:moveTo>
                  <a:pt x="6346501" y="916674"/>
                </a:moveTo>
                <a:lnTo>
                  <a:pt x="6348427" y="914538"/>
                </a:lnTo>
                <a:lnTo>
                  <a:pt x="6348082" y="852847"/>
                </a:lnTo>
                <a:lnTo>
                  <a:pt x="6344140" y="854357"/>
                </a:lnTo>
                <a:lnTo>
                  <a:pt x="6338231" y="855957"/>
                </a:lnTo>
                <a:lnTo>
                  <a:pt x="6337177" y="916053"/>
                </a:lnTo>
                <a:lnTo>
                  <a:pt x="6346501" y="916674"/>
                </a:lnTo>
                <a:close/>
              </a:path>
              <a:path w="6787784" h="928390">
                <a:moveTo>
                  <a:pt x="6330870" y="857559"/>
                </a:moveTo>
                <a:lnTo>
                  <a:pt x="6322574" y="859078"/>
                </a:lnTo>
                <a:lnTo>
                  <a:pt x="6322794" y="895523"/>
                </a:lnTo>
                <a:lnTo>
                  <a:pt x="6325774" y="897104"/>
                </a:lnTo>
                <a:lnTo>
                  <a:pt x="6327084" y="901014"/>
                </a:lnTo>
                <a:lnTo>
                  <a:pt x="6330708" y="914983"/>
                </a:lnTo>
                <a:lnTo>
                  <a:pt x="6337177" y="916053"/>
                </a:lnTo>
                <a:lnTo>
                  <a:pt x="6338231" y="855957"/>
                </a:lnTo>
                <a:lnTo>
                  <a:pt x="6330870" y="857559"/>
                </a:lnTo>
                <a:close/>
              </a:path>
              <a:path w="6787784" h="928390">
                <a:moveTo>
                  <a:pt x="6297915" y="893142"/>
                </a:moveTo>
                <a:lnTo>
                  <a:pt x="6299096" y="893145"/>
                </a:lnTo>
                <a:lnTo>
                  <a:pt x="6309911" y="893471"/>
                </a:lnTo>
                <a:lnTo>
                  <a:pt x="6317659" y="894288"/>
                </a:lnTo>
                <a:lnTo>
                  <a:pt x="6322794" y="895523"/>
                </a:lnTo>
                <a:lnTo>
                  <a:pt x="6322574" y="859078"/>
                </a:lnTo>
                <a:lnTo>
                  <a:pt x="6313858" y="860426"/>
                </a:lnTo>
                <a:lnTo>
                  <a:pt x="6305238" y="861516"/>
                </a:lnTo>
                <a:lnTo>
                  <a:pt x="6297915" y="893142"/>
                </a:lnTo>
                <a:close/>
              </a:path>
              <a:path w="6787784" h="928390">
                <a:moveTo>
                  <a:pt x="6297915" y="893142"/>
                </a:moveTo>
                <a:lnTo>
                  <a:pt x="6305238" y="861516"/>
                </a:lnTo>
                <a:lnTo>
                  <a:pt x="6297228" y="862261"/>
                </a:lnTo>
                <a:lnTo>
                  <a:pt x="6297428" y="895756"/>
                </a:lnTo>
                <a:lnTo>
                  <a:pt x="6297915" y="893142"/>
                </a:lnTo>
                <a:close/>
              </a:path>
              <a:path w="6787784" h="928390">
                <a:moveTo>
                  <a:pt x="6326638" y="913538"/>
                </a:moveTo>
                <a:lnTo>
                  <a:pt x="6330708" y="914983"/>
                </a:lnTo>
                <a:lnTo>
                  <a:pt x="6327084" y="901014"/>
                </a:lnTo>
                <a:lnTo>
                  <a:pt x="6325236" y="905441"/>
                </a:lnTo>
                <a:lnTo>
                  <a:pt x="6323872" y="909809"/>
                </a:lnTo>
                <a:lnTo>
                  <a:pt x="6326638" y="913538"/>
                </a:lnTo>
                <a:close/>
              </a:path>
              <a:path w="6787784" h="928390">
                <a:moveTo>
                  <a:pt x="6284568" y="850896"/>
                </a:moveTo>
                <a:lnTo>
                  <a:pt x="6277705" y="849474"/>
                </a:lnTo>
                <a:lnTo>
                  <a:pt x="6277907" y="856988"/>
                </a:lnTo>
                <a:lnTo>
                  <a:pt x="6281608" y="860061"/>
                </a:lnTo>
                <a:lnTo>
                  <a:pt x="6284386" y="857780"/>
                </a:lnTo>
                <a:lnTo>
                  <a:pt x="6290867" y="854634"/>
                </a:lnTo>
                <a:lnTo>
                  <a:pt x="6288666" y="849567"/>
                </a:lnTo>
                <a:lnTo>
                  <a:pt x="6284568" y="850896"/>
                </a:lnTo>
                <a:close/>
              </a:path>
              <a:path w="6787784" h="928390">
                <a:moveTo>
                  <a:pt x="6269969" y="856975"/>
                </a:moveTo>
                <a:lnTo>
                  <a:pt x="6271945" y="914293"/>
                </a:lnTo>
                <a:lnTo>
                  <a:pt x="6276477" y="910316"/>
                </a:lnTo>
                <a:lnTo>
                  <a:pt x="6278614" y="911200"/>
                </a:lnTo>
                <a:lnTo>
                  <a:pt x="6281608" y="860061"/>
                </a:lnTo>
                <a:lnTo>
                  <a:pt x="6277907" y="856988"/>
                </a:lnTo>
                <a:lnTo>
                  <a:pt x="6274515" y="857131"/>
                </a:lnTo>
                <a:lnTo>
                  <a:pt x="6269969" y="856975"/>
                </a:lnTo>
                <a:close/>
              </a:path>
              <a:path w="6787784" h="928390">
                <a:moveTo>
                  <a:pt x="6261701" y="854487"/>
                </a:moveTo>
                <a:lnTo>
                  <a:pt x="6267478" y="853682"/>
                </a:lnTo>
                <a:lnTo>
                  <a:pt x="6270428" y="854194"/>
                </a:lnTo>
                <a:lnTo>
                  <a:pt x="6276936" y="855576"/>
                </a:lnTo>
                <a:lnTo>
                  <a:pt x="6277907" y="856988"/>
                </a:lnTo>
                <a:lnTo>
                  <a:pt x="6277705" y="849474"/>
                </a:lnTo>
                <a:lnTo>
                  <a:pt x="6269224" y="846021"/>
                </a:lnTo>
                <a:lnTo>
                  <a:pt x="6261701" y="854487"/>
                </a:lnTo>
                <a:close/>
              </a:path>
              <a:path w="6787784" h="928390">
                <a:moveTo>
                  <a:pt x="6261412" y="846542"/>
                </a:moveTo>
                <a:lnTo>
                  <a:pt x="6260030" y="848397"/>
                </a:lnTo>
                <a:lnTo>
                  <a:pt x="6261022" y="918108"/>
                </a:lnTo>
                <a:lnTo>
                  <a:pt x="6261706" y="855990"/>
                </a:lnTo>
                <a:lnTo>
                  <a:pt x="6261701" y="854487"/>
                </a:lnTo>
                <a:lnTo>
                  <a:pt x="6269224" y="846021"/>
                </a:lnTo>
                <a:lnTo>
                  <a:pt x="6260272" y="841256"/>
                </a:lnTo>
                <a:lnTo>
                  <a:pt x="6258942" y="842660"/>
                </a:lnTo>
                <a:lnTo>
                  <a:pt x="6261412" y="846542"/>
                </a:lnTo>
                <a:close/>
              </a:path>
              <a:path w="6787784" h="928390">
                <a:moveTo>
                  <a:pt x="6258942" y="842660"/>
                </a:moveTo>
                <a:lnTo>
                  <a:pt x="6260272" y="841256"/>
                </a:lnTo>
                <a:lnTo>
                  <a:pt x="6251994" y="835900"/>
                </a:lnTo>
                <a:lnTo>
                  <a:pt x="6261022" y="918108"/>
                </a:lnTo>
                <a:lnTo>
                  <a:pt x="6260030" y="848397"/>
                </a:lnTo>
                <a:lnTo>
                  <a:pt x="6252973" y="843063"/>
                </a:lnTo>
                <a:lnTo>
                  <a:pt x="6254441" y="841911"/>
                </a:lnTo>
                <a:lnTo>
                  <a:pt x="6258942" y="842660"/>
                </a:lnTo>
                <a:close/>
              </a:path>
              <a:path w="6787784" h="928390">
                <a:moveTo>
                  <a:pt x="6271945" y="914293"/>
                </a:moveTo>
                <a:lnTo>
                  <a:pt x="6269969" y="856975"/>
                </a:lnTo>
                <a:lnTo>
                  <a:pt x="6265342" y="856576"/>
                </a:lnTo>
                <a:lnTo>
                  <a:pt x="6261706" y="855990"/>
                </a:lnTo>
                <a:lnTo>
                  <a:pt x="6261022" y="918108"/>
                </a:lnTo>
                <a:lnTo>
                  <a:pt x="6271945" y="914293"/>
                </a:lnTo>
                <a:close/>
              </a:path>
              <a:path w="6787784" h="928390">
                <a:moveTo>
                  <a:pt x="6239020" y="837385"/>
                </a:moveTo>
                <a:lnTo>
                  <a:pt x="6241134" y="840233"/>
                </a:lnTo>
                <a:lnTo>
                  <a:pt x="6243756" y="843248"/>
                </a:lnTo>
                <a:lnTo>
                  <a:pt x="6246337" y="846283"/>
                </a:lnTo>
                <a:lnTo>
                  <a:pt x="6251994" y="835900"/>
                </a:lnTo>
                <a:lnTo>
                  <a:pt x="6245540" y="830674"/>
                </a:lnTo>
                <a:lnTo>
                  <a:pt x="6241236" y="831320"/>
                </a:lnTo>
                <a:lnTo>
                  <a:pt x="6239020" y="837385"/>
                </a:lnTo>
                <a:close/>
              </a:path>
              <a:path w="6787784" h="928390">
                <a:moveTo>
                  <a:pt x="5888681" y="843150"/>
                </a:moveTo>
                <a:lnTo>
                  <a:pt x="5882109" y="839303"/>
                </a:lnTo>
                <a:lnTo>
                  <a:pt x="5882910" y="858627"/>
                </a:lnTo>
                <a:lnTo>
                  <a:pt x="5883266" y="894176"/>
                </a:lnTo>
                <a:lnTo>
                  <a:pt x="5884233" y="897244"/>
                </a:lnTo>
                <a:lnTo>
                  <a:pt x="5890738" y="917345"/>
                </a:lnTo>
                <a:lnTo>
                  <a:pt x="5889674" y="843849"/>
                </a:lnTo>
                <a:lnTo>
                  <a:pt x="5888681" y="843150"/>
                </a:lnTo>
                <a:close/>
              </a:path>
              <a:path w="6787784" h="928390">
                <a:moveTo>
                  <a:pt x="5876888" y="843534"/>
                </a:moveTo>
                <a:lnTo>
                  <a:pt x="5878119" y="847760"/>
                </a:lnTo>
                <a:lnTo>
                  <a:pt x="5879905" y="852173"/>
                </a:lnTo>
                <a:lnTo>
                  <a:pt x="5881688" y="856039"/>
                </a:lnTo>
                <a:lnTo>
                  <a:pt x="5882910" y="858627"/>
                </a:lnTo>
                <a:lnTo>
                  <a:pt x="5882109" y="839303"/>
                </a:lnTo>
                <a:lnTo>
                  <a:pt x="5878325" y="838573"/>
                </a:lnTo>
                <a:lnTo>
                  <a:pt x="5876888" y="843534"/>
                </a:lnTo>
                <a:close/>
              </a:path>
              <a:path w="6787784" h="928390">
                <a:moveTo>
                  <a:pt x="5927051" y="846767"/>
                </a:moveTo>
                <a:lnTo>
                  <a:pt x="5925537" y="842718"/>
                </a:lnTo>
                <a:lnTo>
                  <a:pt x="5919968" y="839798"/>
                </a:lnTo>
                <a:lnTo>
                  <a:pt x="5912013" y="838056"/>
                </a:lnTo>
                <a:lnTo>
                  <a:pt x="5903338" y="837541"/>
                </a:lnTo>
                <a:lnTo>
                  <a:pt x="5895612" y="838302"/>
                </a:lnTo>
                <a:lnTo>
                  <a:pt x="5890502" y="840389"/>
                </a:lnTo>
                <a:lnTo>
                  <a:pt x="5889674" y="843849"/>
                </a:lnTo>
                <a:lnTo>
                  <a:pt x="5890738" y="917345"/>
                </a:lnTo>
                <a:lnTo>
                  <a:pt x="5901788" y="916806"/>
                </a:lnTo>
                <a:lnTo>
                  <a:pt x="5917009" y="914314"/>
                </a:lnTo>
                <a:lnTo>
                  <a:pt x="5918773" y="854469"/>
                </a:lnTo>
                <a:lnTo>
                  <a:pt x="5922843" y="851896"/>
                </a:lnTo>
                <a:lnTo>
                  <a:pt x="5927051" y="846767"/>
                </a:lnTo>
                <a:close/>
              </a:path>
              <a:path w="6787784" h="928390">
                <a:moveTo>
                  <a:pt x="5917009" y="914314"/>
                </a:moveTo>
                <a:lnTo>
                  <a:pt x="5918151" y="916724"/>
                </a:lnTo>
                <a:lnTo>
                  <a:pt x="5922827" y="919515"/>
                </a:lnTo>
                <a:lnTo>
                  <a:pt x="5930053" y="920841"/>
                </a:lnTo>
                <a:lnTo>
                  <a:pt x="5938800" y="920934"/>
                </a:lnTo>
                <a:lnTo>
                  <a:pt x="5934936" y="855933"/>
                </a:lnTo>
                <a:lnTo>
                  <a:pt x="5918773" y="854469"/>
                </a:lnTo>
                <a:lnTo>
                  <a:pt x="5917009" y="914314"/>
                </a:lnTo>
                <a:close/>
              </a:path>
              <a:path w="6787784" h="928390">
                <a:moveTo>
                  <a:pt x="5890738" y="917345"/>
                </a:moveTo>
                <a:lnTo>
                  <a:pt x="5884233" y="897244"/>
                </a:lnTo>
                <a:lnTo>
                  <a:pt x="5880940" y="896346"/>
                </a:lnTo>
                <a:lnTo>
                  <a:pt x="5876669" y="894576"/>
                </a:lnTo>
                <a:lnTo>
                  <a:pt x="5872572" y="892494"/>
                </a:lnTo>
                <a:lnTo>
                  <a:pt x="5869803" y="890663"/>
                </a:lnTo>
                <a:lnTo>
                  <a:pt x="5873179" y="913404"/>
                </a:lnTo>
                <a:lnTo>
                  <a:pt x="5877376" y="915030"/>
                </a:lnTo>
                <a:lnTo>
                  <a:pt x="5882915" y="916548"/>
                </a:lnTo>
                <a:lnTo>
                  <a:pt x="5890738" y="917345"/>
                </a:lnTo>
                <a:close/>
              </a:path>
              <a:path w="6787784" h="928390">
                <a:moveTo>
                  <a:pt x="5869516" y="889645"/>
                </a:moveTo>
                <a:lnTo>
                  <a:pt x="5872863" y="890000"/>
                </a:lnTo>
                <a:lnTo>
                  <a:pt x="5871700" y="853590"/>
                </a:lnTo>
                <a:lnTo>
                  <a:pt x="5867197" y="856224"/>
                </a:lnTo>
                <a:lnTo>
                  <a:pt x="5868950" y="904052"/>
                </a:lnTo>
                <a:lnTo>
                  <a:pt x="5869380" y="912288"/>
                </a:lnTo>
                <a:lnTo>
                  <a:pt x="5873179" y="913404"/>
                </a:lnTo>
                <a:lnTo>
                  <a:pt x="5869803" y="890663"/>
                </a:lnTo>
                <a:lnTo>
                  <a:pt x="5869516" y="889645"/>
                </a:lnTo>
                <a:close/>
              </a:path>
              <a:path w="6787784" h="928390">
                <a:moveTo>
                  <a:pt x="5940602" y="92594"/>
                </a:moveTo>
                <a:lnTo>
                  <a:pt x="5937902" y="94258"/>
                </a:lnTo>
                <a:lnTo>
                  <a:pt x="5941320" y="92561"/>
                </a:lnTo>
                <a:lnTo>
                  <a:pt x="5941368" y="92272"/>
                </a:lnTo>
                <a:lnTo>
                  <a:pt x="5940602" y="92594"/>
                </a:lnTo>
                <a:close/>
              </a:path>
              <a:path w="6787784" h="928390">
                <a:moveTo>
                  <a:pt x="5974067" y="860565"/>
                </a:moveTo>
                <a:lnTo>
                  <a:pt x="5969509" y="864691"/>
                </a:lnTo>
                <a:lnTo>
                  <a:pt x="5982835" y="867400"/>
                </a:lnTo>
                <a:lnTo>
                  <a:pt x="5976223" y="850089"/>
                </a:lnTo>
                <a:lnTo>
                  <a:pt x="5971819" y="843920"/>
                </a:lnTo>
                <a:lnTo>
                  <a:pt x="5965505" y="837482"/>
                </a:lnTo>
                <a:lnTo>
                  <a:pt x="5965487" y="862656"/>
                </a:lnTo>
                <a:lnTo>
                  <a:pt x="5974067" y="860565"/>
                </a:lnTo>
                <a:close/>
              </a:path>
              <a:path w="6787784" h="928390">
                <a:moveTo>
                  <a:pt x="5965487" y="862656"/>
                </a:moveTo>
                <a:lnTo>
                  <a:pt x="5965505" y="837482"/>
                </a:lnTo>
                <a:lnTo>
                  <a:pt x="5957278" y="832592"/>
                </a:lnTo>
                <a:lnTo>
                  <a:pt x="5958794" y="905277"/>
                </a:lnTo>
                <a:lnTo>
                  <a:pt x="5969510" y="906216"/>
                </a:lnTo>
                <a:lnTo>
                  <a:pt x="5959909" y="868785"/>
                </a:lnTo>
                <a:lnTo>
                  <a:pt x="5960139" y="865687"/>
                </a:lnTo>
                <a:lnTo>
                  <a:pt x="5965487" y="862656"/>
                </a:lnTo>
                <a:close/>
              </a:path>
              <a:path w="6787784" h="928390">
                <a:moveTo>
                  <a:pt x="5957278" y="832592"/>
                </a:moveTo>
                <a:lnTo>
                  <a:pt x="5947133" y="831068"/>
                </a:lnTo>
                <a:lnTo>
                  <a:pt x="5948316" y="842874"/>
                </a:lnTo>
                <a:lnTo>
                  <a:pt x="5951165" y="846447"/>
                </a:lnTo>
                <a:lnTo>
                  <a:pt x="5953839" y="849639"/>
                </a:lnTo>
                <a:lnTo>
                  <a:pt x="5955491" y="852337"/>
                </a:lnTo>
                <a:lnTo>
                  <a:pt x="5956095" y="906646"/>
                </a:lnTo>
                <a:lnTo>
                  <a:pt x="5958794" y="905277"/>
                </a:lnTo>
                <a:lnTo>
                  <a:pt x="5957278" y="832592"/>
                </a:lnTo>
                <a:close/>
              </a:path>
              <a:path w="6787784" h="928390">
                <a:moveTo>
                  <a:pt x="5947133" y="831068"/>
                </a:moveTo>
                <a:lnTo>
                  <a:pt x="5945480" y="835038"/>
                </a:lnTo>
                <a:lnTo>
                  <a:pt x="5946138" y="839034"/>
                </a:lnTo>
                <a:lnTo>
                  <a:pt x="5948316" y="842874"/>
                </a:lnTo>
                <a:lnTo>
                  <a:pt x="5947133" y="831068"/>
                </a:lnTo>
                <a:close/>
              </a:path>
              <a:path w="6787784" h="928390">
                <a:moveTo>
                  <a:pt x="5978720" y="854170"/>
                </a:moveTo>
                <a:lnTo>
                  <a:pt x="5976223" y="850089"/>
                </a:lnTo>
                <a:lnTo>
                  <a:pt x="5982835" y="867400"/>
                </a:lnTo>
                <a:lnTo>
                  <a:pt x="5979313" y="854346"/>
                </a:lnTo>
                <a:lnTo>
                  <a:pt x="5978720" y="854170"/>
                </a:lnTo>
                <a:close/>
              </a:path>
              <a:path w="6787784" h="928390">
                <a:moveTo>
                  <a:pt x="5965540" y="908657"/>
                </a:moveTo>
                <a:lnTo>
                  <a:pt x="5956095" y="906646"/>
                </a:lnTo>
                <a:lnTo>
                  <a:pt x="5956735" y="918355"/>
                </a:lnTo>
                <a:lnTo>
                  <a:pt x="5963864" y="916149"/>
                </a:lnTo>
                <a:lnTo>
                  <a:pt x="5968394" y="913642"/>
                </a:lnTo>
                <a:lnTo>
                  <a:pt x="5969296" y="911067"/>
                </a:lnTo>
                <a:lnTo>
                  <a:pt x="5965540" y="908657"/>
                </a:lnTo>
                <a:close/>
              </a:path>
              <a:path w="6787784" h="928390">
                <a:moveTo>
                  <a:pt x="5948037" y="920028"/>
                </a:moveTo>
                <a:lnTo>
                  <a:pt x="5956735" y="918355"/>
                </a:lnTo>
                <a:lnTo>
                  <a:pt x="5956095" y="906646"/>
                </a:lnTo>
                <a:lnTo>
                  <a:pt x="5955491" y="852337"/>
                </a:lnTo>
                <a:lnTo>
                  <a:pt x="5955273" y="854428"/>
                </a:lnTo>
                <a:lnTo>
                  <a:pt x="5952340" y="855800"/>
                </a:lnTo>
                <a:lnTo>
                  <a:pt x="5948037" y="920028"/>
                </a:lnTo>
                <a:close/>
              </a:path>
              <a:path w="6787784" h="928390">
                <a:moveTo>
                  <a:pt x="5945843" y="856339"/>
                </a:moveTo>
                <a:lnTo>
                  <a:pt x="5934936" y="855933"/>
                </a:lnTo>
                <a:lnTo>
                  <a:pt x="5938800" y="920934"/>
                </a:lnTo>
                <a:lnTo>
                  <a:pt x="5948037" y="920028"/>
                </a:lnTo>
                <a:lnTo>
                  <a:pt x="5952340" y="855800"/>
                </a:lnTo>
                <a:lnTo>
                  <a:pt x="5945843" y="856339"/>
                </a:lnTo>
                <a:close/>
              </a:path>
              <a:path w="6787784" h="928390">
                <a:moveTo>
                  <a:pt x="5871700" y="853590"/>
                </a:moveTo>
                <a:lnTo>
                  <a:pt x="5872863" y="890000"/>
                </a:lnTo>
                <a:lnTo>
                  <a:pt x="5880999" y="892290"/>
                </a:lnTo>
                <a:lnTo>
                  <a:pt x="5883266" y="894176"/>
                </a:lnTo>
                <a:lnTo>
                  <a:pt x="5882910" y="858627"/>
                </a:lnTo>
                <a:lnTo>
                  <a:pt x="5881437" y="857034"/>
                </a:lnTo>
                <a:lnTo>
                  <a:pt x="5877626" y="851388"/>
                </a:lnTo>
                <a:lnTo>
                  <a:pt x="5871700" y="853590"/>
                </a:lnTo>
                <a:close/>
              </a:path>
              <a:path w="6787784" h="928390">
                <a:moveTo>
                  <a:pt x="5866303" y="903181"/>
                </a:moveTo>
                <a:lnTo>
                  <a:pt x="5868950" y="904052"/>
                </a:lnTo>
                <a:lnTo>
                  <a:pt x="5867197" y="856224"/>
                </a:lnTo>
                <a:lnTo>
                  <a:pt x="5865114" y="858673"/>
                </a:lnTo>
                <a:lnTo>
                  <a:pt x="5864775" y="862796"/>
                </a:lnTo>
                <a:lnTo>
                  <a:pt x="5863817" y="865507"/>
                </a:lnTo>
                <a:lnTo>
                  <a:pt x="5861581" y="902408"/>
                </a:lnTo>
                <a:lnTo>
                  <a:pt x="5866303" y="903181"/>
                </a:lnTo>
                <a:close/>
              </a:path>
              <a:path w="6787784" h="928390">
                <a:moveTo>
                  <a:pt x="5836397" y="898253"/>
                </a:moveTo>
                <a:lnTo>
                  <a:pt x="5842192" y="899657"/>
                </a:lnTo>
                <a:lnTo>
                  <a:pt x="5848803" y="900749"/>
                </a:lnTo>
                <a:lnTo>
                  <a:pt x="5855507" y="901632"/>
                </a:lnTo>
                <a:lnTo>
                  <a:pt x="5861581" y="902408"/>
                </a:lnTo>
                <a:lnTo>
                  <a:pt x="5863817" y="865507"/>
                </a:lnTo>
                <a:lnTo>
                  <a:pt x="5860961" y="866192"/>
                </a:lnTo>
                <a:lnTo>
                  <a:pt x="5855376" y="866355"/>
                </a:lnTo>
                <a:lnTo>
                  <a:pt x="5846203" y="865940"/>
                </a:lnTo>
                <a:lnTo>
                  <a:pt x="5836397" y="898253"/>
                </a:lnTo>
                <a:close/>
              </a:path>
              <a:path w="6787784" h="928390">
                <a:moveTo>
                  <a:pt x="5834323" y="888423"/>
                </a:moveTo>
                <a:lnTo>
                  <a:pt x="5831130" y="891147"/>
                </a:lnTo>
                <a:lnTo>
                  <a:pt x="5832140" y="896435"/>
                </a:lnTo>
                <a:lnTo>
                  <a:pt x="5836397" y="898253"/>
                </a:lnTo>
                <a:lnTo>
                  <a:pt x="5846203" y="865940"/>
                </a:lnTo>
                <a:lnTo>
                  <a:pt x="5832585" y="864891"/>
                </a:lnTo>
                <a:lnTo>
                  <a:pt x="5828914" y="856842"/>
                </a:lnTo>
                <a:lnTo>
                  <a:pt x="5822192" y="855505"/>
                </a:lnTo>
                <a:lnTo>
                  <a:pt x="5820531" y="887962"/>
                </a:lnTo>
                <a:lnTo>
                  <a:pt x="5834323" y="888423"/>
                </a:lnTo>
                <a:close/>
              </a:path>
              <a:path w="6787784" h="928390">
                <a:moveTo>
                  <a:pt x="5805786" y="892769"/>
                </a:moveTo>
                <a:lnTo>
                  <a:pt x="5806183" y="889287"/>
                </a:lnTo>
                <a:lnTo>
                  <a:pt x="5811336" y="888293"/>
                </a:lnTo>
                <a:lnTo>
                  <a:pt x="5820531" y="887962"/>
                </a:lnTo>
                <a:lnTo>
                  <a:pt x="5822192" y="855505"/>
                </a:lnTo>
                <a:lnTo>
                  <a:pt x="5814817" y="854189"/>
                </a:lnTo>
                <a:lnTo>
                  <a:pt x="5807307" y="852876"/>
                </a:lnTo>
                <a:lnTo>
                  <a:pt x="5805786" y="892769"/>
                </a:lnTo>
                <a:close/>
              </a:path>
              <a:path w="6787784" h="928390">
                <a:moveTo>
                  <a:pt x="5805786" y="892769"/>
                </a:moveTo>
                <a:lnTo>
                  <a:pt x="5807307" y="852876"/>
                </a:lnTo>
                <a:lnTo>
                  <a:pt x="5800176" y="851553"/>
                </a:lnTo>
                <a:lnTo>
                  <a:pt x="5795461" y="908819"/>
                </a:lnTo>
                <a:lnTo>
                  <a:pt x="5808502" y="908939"/>
                </a:lnTo>
                <a:lnTo>
                  <a:pt x="5809433" y="895005"/>
                </a:lnTo>
                <a:lnTo>
                  <a:pt x="5805786" y="892769"/>
                </a:lnTo>
                <a:close/>
              </a:path>
              <a:path w="6787784" h="928390">
                <a:moveTo>
                  <a:pt x="5859206" y="914039"/>
                </a:moveTo>
                <a:lnTo>
                  <a:pt x="5865037" y="912294"/>
                </a:lnTo>
                <a:lnTo>
                  <a:pt x="5869380" y="912288"/>
                </a:lnTo>
                <a:lnTo>
                  <a:pt x="5868950" y="904052"/>
                </a:lnTo>
                <a:lnTo>
                  <a:pt x="5868799" y="905125"/>
                </a:lnTo>
                <a:lnTo>
                  <a:pt x="5865127" y="906501"/>
                </a:lnTo>
                <a:lnTo>
                  <a:pt x="5859206" y="914039"/>
                </a:lnTo>
                <a:close/>
              </a:path>
              <a:path w="6787784" h="928390">
                <a:moveTo>
                  <a:pt x="5830163" y="913127"/>
                </a:moveTo>
                <a:lnTo>
                  <a:pt x="5833239" y="916154"/>
                </a:lnTo>
                <a:lnTo>
                  <a:pt x="5839230" y="918325"/>
                </a:lnTo>
                <a:lnTo>
                  <a:pt x="5849371" y="919033"/>
                </a:lnTo>
                <a:lnTo>
                  <a:pt x="5850947" y="918138"/>
                </a:lnTo>
                <a:lnTo>
                  <a:pt x="5859206" y="914039"/>
                </a:lnTo>
                <a:lnTo>
                  <a:pt x="5865127" y="906501"/>
                </a:lnTo>
                <a:lnTo>
                  <a:pt x="5857213" y="908284"/>
                </a:lnTo>
                <a:lnTo>
                  <a:pt x="5855020" y="908186"/>
                </a:lnTo>
                <a:lnTo>
                  <a:pt x="5850238" y="907446"/>
                </a:lnTo>
                <a:lnTo>
                  <a:pt x="5843956" y="906116"/>
                </a:lnTo>
                <a:lnTo>
                  <a:pt x="5836727" y="904321"/>
                </a:lnTo>
                <a:lnTo>
                  <a:pt x="5830163" y="913127"/>
                </a:lnTo>
                <a:close/>
              </a:path>
              <a:path w="6787784" h="928390">
                <a:moveTo>
                  <a:pt x="5829107" y="902187"/>
                </a:moveTo>
                <a:lnTo>
                  <a:pt x="5821648" y="899839"/>
                </a:lnTo>
                <a:lnTo>
                  <a:pt x="5822325" y="904575"/>
                </a:lnTo>
                <a:lnTo>
                  <a:pt x="5826082" y="904967"/>
                </a:lnTo>
                <a:lnTo>
                  <a:pt x="5827818" y="906927"/>
                </a:lnTo>
                <a:lnTo>
                  <a:pt x="5828767" y="909849"/>
                </a:lnTo>
                <a:lnTo>
                  <a:pt x="5830163" y="913127"/>
                </a:lnTo>
                <a:lnTo>
                  <a:pt x="5836727" y="904321"/>
                </a:lnTo>
                <a:lnTo>
                  <a:pt x="5829107" y="902187"/>
                </a:lnTo>
                <a:close/>
              </a:path>
              <a:path w="6787784" h="928390">
                <a:moveTo>
                  <a:pt x="5815312" y="906359"/>
                </a:moveTo>
                <a:lnTo>
                  <a:pt x="5822325" y="904575"/>
                </a:lnTo>
                <a:lnTo>
                  <a:pt x="5821648" y="899839"/>
                </a:lnTo>
                <a:lnTo>
                  <a:pt x="5814905" y="897403"/>
                </a:lnTo>
                <a:lnTo>
                  <a:pt x="5809433" y="895005"/>
                </a:lnTo>
                <a:lnTo>
                  <a:pt x="5808502" y="908939"/>
                </a:lnTo>
                <a:lnTo>
                  <a:pt x="5815312" y="906359"/>
                </a:lnTo>
                <a:close/>
              </a:path>
              <a:path w="6787784" h="928390">
                <a:moveTo>
                  <a:pt x="5793942" y="850203"/>
                </a:moveTo>
                <a:lnTo>
                  <a:pt x="5791636" y="910639"/>
                </a:lnTo>
                <a:lnTo>
                  <a:pt x="5795461" y="908819"/>
                </a:lnTo>
                <a:lnTo>
                  <a:pt x="5800176" y="851553"/>
                </a:lnTo>
                <a:lnTo>
                  <a:pt x="5793942" y="850203"/>
                </a:lnTo>
                <a:close/>
              </a:path>
              <a:path w="6787784" h="928390">
                <a:moveTo>
                  <a:pt x="5766884" y="832018"/>
                </a:moveTo>
                <a:lnTo>
                  <a:pt x="5765060" y="914302"/>
                </a:lnTo>
                <a:lnTo>
                  <a:pt x="5776663" y="917011"/>
                </a:lnTo>
                <a:lnTo>
                  <a:pt x="5779991" y="912778"/>
                </a:lnTo>
                <a:lnTo>
                  <a:pt x="5775084" y="913366"/>
                </a:lnTo>
                <a:lnTo>
                  <a:pt x="5771153" y="911796"/>
                </a:lnTo>
                <a:lnTo>
                  <a:pt x="5766884" y="832018"/>
                </a:lnTo>
                <a:close/>
              </a:path>
              <a:path w="6787784" h="928390">
                <a:moveTo>
                  <a:pt x="5828914" y="856842"/>
                </a:moveTo>
                <a:lnTo>
                  <a:pt x="5832585" y="864891"/>
                </a:lnTo>
                <a:lnTo>
                  <a:pt x="5834682" y="864346"/>
                </a:lnTo>
                <a:lnTo>
                  <a:pt x="5838962" y="862685"/>
                </a:lnTo>
                <a:lnTo>
                  <a:pt x="5838339" y="859634"/>
                </a:lnTo>
                <a:lnTo>
                  <a:pt x="5834468" y="858213"/>
                </a:lnTo>
                <a:lnTo>
                  <a:pt x="5828914" y="856842"/>
                </a:lnTo>
                <a:close/>
              </a:path>
              <a:path w="6787784" h="928390">
                <a:moveTo>
                  <a:pt x="4997808" y="902629"/>
                </a:moveTo>
                <a:lnTo>
                  <a:pt x="4999410" y="900651"/>
                </a:lnTo>
                <a:lnTo>
                  <a:pt x="5002196" y="888800"/>
                </a:lnTo>
                <a:lnTo>
                  <a:pt x="4998840" y="835526"/>
                </a:lnTo>
                <a:lnTo>
                  <a:pt x="4989469" y="843307"/>
                </a:lnTo>
                <a:lnTo>
                  <a:pt x="4986550" y="867744"/>
                </a:lnTo>
                <a:lnTo>
                  <a:pt x="4982798" y="861158"/>
                </a:lnTo>
                <a:lnTo>
                  <a:pt x="4980059" y="857920"/>
                </a:lnTo>
                <a:lnTo>
                  <a:pt x="4977409" y="854787"/>
                </a:lnTo>
                <a:lnTo>
                  <a:pt x="4980613" y="917252"/>
                </a:lnTo>
                <a:lnTo>
                  <a:pt x="4985081" y="915303"/>
                </a:lnTo>
                <a:lnTo>
                  <a:pt x="4988066" y="909005"/>
                </a:lnTo>
                <a:lnTo>
                  <a:pt x="4988270" y="908889"/>
                </a:lnTo>
                <a:lnTo>
                  <a:pt x="4997808" y="902629"/>
                </a:lnTo>
                <a:lnTo>
                  <a:pt x="4995116" y="897029"/>
                </a:lnTo>
                <a:lnTo>
                  <a:pt x="4986825" y="887959"/>
                </a:lnTo>
                <a:lnTo>
                  <a:pt x="4981216" y="878921"/>
                </a:lnTo>
                <a:lnTo>
                  <a:pt x="4978481" y="869926"/>
                </a:lnTo>
                <a:lnTo>
                  <a:pt x="4978816" y="860985"/>
                </a:lnTo>
                <a:lnTo>
                  <a:pt x="4981216" y="878921"/>
                </a:lnTo>
                <a:lnTo>
                  <a:pt x="4986825" y="887959"/>
                </a:lnTo>
                <a:lnTo>
                  <a:pt x="4989303" y="873796"/>
                </a:lnTo>
                <a:lnTo>
                  <a:pt x="4991692" y="878567"/>
                </a:lnTo>
                <a:lnTo>
                  <a:pt x="4993066" y="880361"/>
                </a:lnTo>
                <a:lnTo>
                  <a:pt x="4995116" y="897029"/>
                </a:lnTo>
                <a:lnTo>
                  <a:pt x="4997808" y="902629"/>
                </a:lnTo>
                <a:close/>
              </a:path>
              <a:path w="6787784" h="928390">
                <a:moveTo>
                  <a:pt x="5621329" y="833340"/>
                </a:moveTo>
                <a:lnTo>
                  <a:pt x="5620836" y="834149"/>
                </a:lnTo>
                <a:lnTo>
                  <a:pt x="5626947" y="835381"/>
                </a:lnTo>
                <a:lnTo>
                  <a:pt x="5625815" y="831883"/>
                </a:lnTo>
                <a:lnTo>
                  <a:pt x="5621329" y="833340"/>
                </a:lnTo>
                <a:close/>
              </a:path>
              <a:path w="6787784" h="928390">
                <a:moveTo>
                  <a:pt x="5479375" y="833767"/>
                </a:moveTo>
                <a:lnTo>
                  <a:pt x="5473091" y="833220"/>
                </a:lnTo>
                <a:lnTo>
                  <a:pt x="5473838" y="834935"/>
                </a:lnTo>
                <a:lnTo>
                  <a:pt x="5475381" y="839898"/>
                </a:lnTo>
                <a:lnTo>
                  <a:pt x="5478951" y="837565"/>
                </a:lnTo>
                <a:lnTo>
                  <a:pt x="5479375" y="833767"/>
                </a:lnTo>
                <a:close/>
              </a:path>
              <a:path w="6787784" h="928390">
                <a:moveTo>
                  <a:pt x="5469858" y="834214"/>
                </a:moveTo>
                <a:lnTo>
                  <a:pt x="5469478" y="834935"/>
                </a:lnTo>
                <a:lnTo>
                  <a:pt x="5473838" y="834935"/>
                </a:lnTo>
                <a:lnTo>
                  <a:pt x="5473091" y="833220"/>
                </a:lnTo>
                <a:lnTo>
                  <a:pt x="5469858" y="834214"/>
                </a:lnTo>
                <a:close/>
              </a:path>
              <a:path w="6787784" h="928390">
                <a:moveTo>
                  <a:pt x="5299246" y="845830"/>
                </a:moveTo>
                <a:lnTo>
                  <a:pt x="5304961" y="844909"/>
                </a:lnTo>
                <a:lnTo>
                  <a:pt x="5306483" y="843457"/>
                </a:lnTo>
                <a:lnTo>
                  <a:pt x="5295083" y="843562"/>
                </a:lnTo>
                <a:lnTo>
                  <a:pt x="5294312" y="844867"/>
                </a:lnTo>
                <a:lnTo>
                  <a:pt x="5299246" y="845830"/>
                </a:lnTo>
                <a:close/>
              </a:path>
              <a:path w="6787784" h="928390">
                <a:moveTo>
                  <a:pt x="5108568" y="831979"/>
                </a:moveTo>
                <a:lnTo>
                  <a:pt x="5109750" y="836127"/>
                </a:lnTo>
                <a:lnTo>
                  <a:pt x="5115476" y="837230"/>
                </a:lnTo>
                <a:lnTo>
                  <a:pt x="5121147" y="835263"/>
                </a:lnTo>
                <a:lnTo>
                  <a:pt x="5121284" y="832694"/>
                </a:lnTo>
                <a:lnTo>
                  <a:pt x="5117762" y="832055"/>
                </a:lnTo>
                <a:lnTo>
                  <a:pt x="5113188" y="831823"/>
                </a:lnTo>
                <a:lnTo>
                  <a:pt x="5108568" y="831979"/>
                </a:lnTo>
                <a:close/>
              </a:path>
              <a:path w="6787784" h="928390">
                <a:moveTo>
                  <a:pt x="5104908" y="832506"/>
                </a:moveTo>
                <a:lnTo>
                  <a:pt x="5104493" y="834598"/>
                </a:lnTo>
                <a:lnTo>
                  <a:pt x="5109750" y="836127"/>
                </a:lnTo>
                <a:lnTo>
                  <a:pt x="5108568" y="831979"/>
                </a:lnTo>
                <a:lnTo>
                  <a:pt x="5104908" y="832506"/>
                </a:lnTo>
                <a:close/>
              </a:path>
              <a:path w="6787784" h="928390">
                <a:moveTo>
                  <a:pt x="5309089" y="831869"/>
                </a:moveTo>
                <a:lnTo>
                  <a:pt x="5310757" y="837478"/>
                </a:lnTo>
                <a:lnTo>
                  <a:pt x="5314491" y="838541"/>
                </a:lnTo>
                <a:lnTo>
                  <a:pt x="5320298" y="836892"/>
                </a:lnTo>
                <a:lnTo>
                  <a:pt x="5321246" y="834066"/>
                </a:lnTo>
                <a:lnTo>
                  <a:pt x="5318132" y="833004"/>
                </a:lnTo>
                <a:lnTo>
                  <a:pt x="5313789" y="832253"/>
                </a:lnTo>
                <a:lnTo>
                  <a:pt x="5309089" y="831869"/>
                </a:lnTo>
                <a:close/>
              </a:path>
              <a:path w="6787784" h="928390">
                <a:moveTo>
                  <a:pt x="5304905" y="831911"/>
                </a:moveTo>
                <a:lnTo>
                  <a:pt x="5302107" y="832436"/>
                </a:lnTo>
                <a:lnTo>
                  <a:pt x="5304161" y="835162"/>
                </a:lnTo>
                <a:lnTo>
                  <a:pt x="5310757" y="837478"/>
                </a:lnTo>
                <a:lnTo>
                  <a:pt x="5309089" y="831869"/>
                </a:lnTo>
                <a:lnTo>
                  <a:pt x="5304905" y="831911"/>
                </a:lnTo>
                <a:close/>
              </a:path>
              <a:path w="6787784" h="928390">
                <a:moveTo>
                  <a:pt x="5518893" y="834411"/>
                </a:moveTo>
                <a:lnTo>
                  <a:pt x="5511865" y="833436"/>
                </a:lnTo>
                <a:lnTo>
                  <a:pt x="5514008" y="837843"/>
                </a:lnTo>
                <a:lnTo>
                  <a:pt x="5518076" y="839884"/>
                </a:lnTo>
                <a:lnTo>
                  <a:pt x="5520739" y="839590"/>
                </a:lnTo>
                <a:lnTo>
                  <a:pt x="5519446" y="835292"/>
                </a:lnTo>
                <a:lnTo>
                  <a:pt x="5518893" y="834411"/>
                </a:lnTo>
                <a:close/>
              </a:path>
              <a:path w="6787784" h="928390">
                <a:moveTo>
                  <a:pt x="5357612" y="871077"/>
                </a:moveTo>
                <a:lnTo>
                  <a:pt x="5357788" y="904857"/>
                </a:lnTo>
                <a:lnTo>
                  <a:pt x="5363769" y="906549"/>
                </a:lnTo>
                <a:lnTo>
                  <a:pt x="5368428" y="840961"/>
                </a:lnTo>
                <a:lnTo>
                  <a:pt x="5360072" y="842155"/>
                </a:lnTo>
                <a:lnTo>
                  <a:pt x="5360310" y="868820"/>
                </a:lnTo>
                <a:lnTo>
                  <a:pt x="5360074" y="871964"/>
                </a:lnTo>
                <a:lnTo>
                  <a:pt x="5357612" y="871077"/>
                </a:lnTo>
                <a:close/>
              </a:path>
              <a:path w="6787784" h="928390">
                <a:moveTo>
                  <a:pt x="5342742" y="845722"/>
                </a:moveTo>
                <a:lnTo>
                  <a:pt x="5342854" y="849772"/>
                </a:lnTo>
                <a:lnTo>
                  <a:pt x="5344422" y="901444"/>
                </a:lnTo>
                <a:lnTo>
                  <a:pt x="5351156" y="903103"/>
                </a:lnTo>
                <a:lnTo>
                  <a:pt x="5357788" y="904857"/>
                </a:lnTo>
                <a:lnTo>
                  <a:pt x="5357612" y="871077"/>
                </a:lnTo>
                <a:lnTo>
                  <a:pt x="5355131" y="865284"/>
                </a:lnTo>
                <a:lnTo>
                  <a:pt x="5353018" y="843506"/>
                </a:lnTo>
                <a:lnTo>
                  <a:pt x="5348949" y="845161"/>
                </a:lnTo>
                <a:lnTo>
                  <a:pt x="5343117" y="841646"/>
                </a:lnTo>
                <a:lnTo>
                  <a:pt x="5342742" y="845722"/>
                </a:lnTo>
                <a:close/>
              </a:path>
              <a:path w="6787784" h="928390">
                <a:moveTo>
                  <a:pt x="5329099" y="898601"/>
                </a:moveTo>
                <a:lnTo>
                  <a:pt x="5332844" y="899036"/>
                </a:lnTo>
                <a:lnTo>
                  <a:pt x="5338135" y="900036"/>
                </a:lnTo>
                <a:lnTo>
                  <a:pt x="5344422" y="901444"/>
                </a:lnTo>
                <a:lnTo>
                  <a:pt x="5342854" y="849772"/>
                </a:lnTo>
                <a:lnTo>
                  <a:pt x="5340179" y="850835"/>
                </a:lnTo>
                <a:lnTo>
                  <a:pt x="5335070" y="850949"/>
                </a:lnTo>
                <a:lnTo>
                  <a:pt x="5329099" y="898601"/>
                </a:lnTo>
                <a:close/>
              </a:path>
              <a:path w="6787784" h="928390">
                <a:moveTo>
                  <a:pt x="5328441" y="900050"/>
                </a:moveTo>
                <a:lnTo>
                  <a:pt x="5329099" y="898601"/>
                </a:lnTo>
                <a:lnTo>
                  <a:pt x="5335070" y="850949"/>
                </a:lnTo>
                <a:lnTo>
                  <a:pt x="5327068" y="849881"/>
                </a:lnTo>
                <a:lnTo>
                  <a:pt x="5324565" y="854337"/>
                </a:lnTo>
                <a:lnTo>
                  <a:pt x="5324097" y="857589"/>
                </a:lnTo>
                <a:lnTo>
                  <a:pt x="5324065" y="899430"/>
                </a:lnTo>
                <a:lnTo>
                  <a:pt x="5330277" y="902319"/>
                </a:lnTo>
                <a:lnTo>
                  <a:pt x="5332628" y="902248"/>
                </a:lnTo>
                <a:lnTo>
                  <a:pt x="5328441" y="900050"/>
                </a:lnTo>
                <a:close/>
              </a:path>
              <a:path w="6787784" h="928390">
                <a:moveTo>
                  <a:pt x="5098754" y="914406"/>
                </a:moveTo>
                <a:lnTo>
                  <a:pt x="5102462" y="911395"/>
                </a:lnTo>
                <a:lnTo>
                  <a:pt x="5102563" y="910667"/>
                </a:lnTo>
                <a:lnTo>
                  <a:pt x="5104075" y="913667"/>
                </a:lnTo>
                <a:lnTo>
                  <a:pt x="5107721" y="918064"/>
                </a:lnTo>
                <a:lnTo>
                  <a:pt x="5110406" y="918030"/>
                </a:lnTo>
                <a:lnTo>
                  <a:pt x="5112931" y="915622"/>
                </a:lnTo>
                <a:lnTo>
                  <a:pt x="5114405" y="850648"/>
                </a:lnTo>
                <a:lnTo>
                  <a:pt x="5105929" y="848492"/>
                </a:lnTo>
                <a:lnTo>
                  <a:pt x="5102942" y="907936"/>
                </a:lnTo>
                <a:lnTo>
                  <a:pt x="5099281" y="904154"/>
                </a:lnTo>
                <a:lnTo>
                  <a:pt x="5098754" y="914406"/>
                </a:lnTo>
                <a:close/>
              </a:path>
              <a:path w="6787784" h="928390">
                <a:moveTo>
                  <a:pt x="5116094" y="912895"/>
                </a:moveTo>
                <a:lnTo>
                  <a:pt x="5120696" y="911905"/>
                </a:lnTo>
                <a:lnTo>
                  <a:pt x="5122043" y="851647"/>
                </a:lnTo>
                <a:lnTo>
                  <a:pt x="5114405" y="850648"/>
                </a:lnTo>
                <a:lnTo>
                  <a:pt x="5112931" y="915622"/>
                </a:lnTo>
                <a:lnTo>
                  <a:pt x="5116094" y="912895"/>
                </a:lnTo>
                <a:close/>
              </a:path>
              <a:path w="6787784" h="928390">
                <a:moveTo>
                  <a:pt x="5092728" y="916848"/>
                </a:moveTo>
                <a:lnTo>
                  <a:pt x="5098754" y="914406"/>
                </a:lnTo>
                <a:lnTo>
                  <a:pt x="5099281" y="904154"/>
                </a:lnTo>
                <a:lnTo>
                  <a:pt x="5102942" y="907936"/>
                </a:lnTo>
                <a:lnTo>
                  <a:pt x="5105929" y="848492"/>
                </a:lnTo>
                <a:lnTo>
                  <a:pt x="5097052" y="845607"/>
                </a:lnTo>
                <a:lnTo>
                  <a:pt x="5092728" y="916848"/>
                </a:lnTo>
                <a:close/>
              </a:path>
              <a:path w="6787784" h="928390">
                <a:moveTo>
                  <a:pt x="5085226" y="849881"/>
                </a:moveTo>
                <a:lnTo>
                  <a:pt x="5087539" y="846979"/>
                </a:lnTo>
                <a:lnTo>
                  <a:pt x="5090811" y="843831"/>
                </a:lnTo>
                <a:lnTo>
                  <a:pt x="5092101" y="846516"/>
                </a:lnTo>
                <a:lnTo>
                  <a:pt x="5090953" y="850437"/>
                </a:lnTo>
                <a:lnTo>
                  <a:pt x="5089166" y="854805"/>
                </a:lnTo>
                <a:lnTo>
                  <a:pt x="5092728" y="916848"/>
                </a:lnTo>
                <a:lnTo>
                  <a:pt x="5097052" y="845607"/>
                </a:lnTo>
                <a:lnTo>
                  <a:pt x="5088213" y="842425"/>
                </a:lnTo>
                <a:lnTo>
                  <a:pt x="5085226" y="849881"/>
                </a:lnTo>
                <a:close/>
              </a:path>
              <a:path w="6787784" h="928390">
                <a:moveTo>
                  <a:pt x="5079848" y="839377"/>
                </a:moveTo>
                <a:lnTo>
                  <a:pt x="5072395" y="836891"/>
                </a:lnTo>
                <a:lnTo>
                  <a:pt x="5074813" y="843075"/>
                </a:lnTo>
                <a:lnTo>
                  <a:pt x="5076521" y="845262"/>
                </a:lnTo>
                <a:lnTo>
                  <a:pt x="5077367" y="919530"/>
                </a:lnTo>
                <a:lnTo>
                  <a:pt x="5085295" y="918597"/>
                </a:lnTo>
                <a:lnTo>
                  <a:pt x="5083958" y="857619"/>
                </a:lnTo>
                <a:lnTo>
                  <a:pt x="5085226" y="849881"/>
                </a:lnTo>
                <a:lnTo>
                  <a:pt x="5088213" y="842425"/>
                </a:lnTo>
                <a:lnTo>
                  <a:pt x="5079848" y="839377"/>
                </a:lnTo>
                <a:close/>
              </a:path>
              <a:path w="6787784" h="928390">
                <a:moveTo>
                  <a:pt x="5087156" y="858662"/>
                </a:moveTo>
                <a:lnTo>
                  <a:pt x="5084135" y="861025"/>
                </a:lnTo>
                <a:lnTo>
                  <a:pt x="5085295" y="918597"/>
                </a:lnTo>
                <a:lnTo>
                  <a:pt x="5092728" y="916848"/>
                </a:lnTo>
                <a:lnTo>
                  <a:pt x="5089166" y="854805"/>
                </a:lnTo>
                <a:lnTo>
                  <a:pt x="5087156" y="858662"/>
                </a:lnTo>
                <a:close/>
              </a:path>
              <a:path w="6787784" h="928390">
                <a:moveTo>
                  <a:pt x="5069673" y="841734"/>
                </a:moveTo>
                <a:lnTo>
                  <a:pt x="5074813" y="843075"/>
                </a:lnTo>
                <a:lnTo>
                  <a:pt x="5072395" y="836891"/>
                </a:lnTo>
                <a:lnTo>
                  <a:pt x="5066291" y="835399"/>
                </a:lnTo>
                <a:lnTo>
                  <a:pt x="5061973" y="835332"/>
                </a:lnTo>
                <a:lnTo>
                  <a:pt x="5061081" y="840236"/>
                </a:lnTo>
                <a:lnTo>
                  <a:pt x="5069673" y="841734"/>
                </a:lnTo>
                <a:close/>
              </a:path>
              <a:path w="6787784" h="928390">
                <a:moveTo>
                  <a:pt x="5061973" y="835332"/>
                </a:moveTo>
                <a:lnTo>
                  <a:pt x="5059879" y="837119"/>
                </a:lnTo>
                <a:lnTo>
                  <a:pt x="5060298" y="840132"/>
                </a:lnTo>
                <a:lnTo>
                  <a:pt x="5061081" y="840236"/>
                </a:lnTo>
                <a:lnTo>
                  <a:pt x="5061973" y="835332"/>
                </a:lnTo>
                <a:close/>
              </a:path>
              <a:path w="6787784" h="928390">
                <a:moveTo>
                  <a:pt x="5394418" y="850766"/>
                </a:moveTo>
                <a:lnTo>
                  <a:pt x="5399324" y="851837"/>
                </a:lnTo>
                <a:lnTo>
                  <a:pt x="5404415" y="850383"/>
                </a:lnTo>
                <a:lnTo>
                  <a:pt x="5407792" y="847761"/>
                </a:lnTo>
                <a:lnTo>
                  <a:pt x="5407556" y="845326"/>
                </a:lnTo>
                <a:lnTo>
                  <a:pt x="5401808" y="844435"/>
                </a:lnTo>
                <a:lnTo>
                  <a:pt x="5394418" y="850766"/>
                </a:lnTo>
                <a:close/>
              </a:path>
              <a:path w="6787784" h="928390">
                <a:moveTo>
                  <a:pt x="5255446" y="907216"/>
                </a:moveTo>
                <a:lnTo>
                  <a:pt x="5261219" y="913329"/>
                </a:lnTo>
                <a:lnTo>
                  <a:pt x="5281426" y="913134"/>
                </a:lnTo>
                <a:lnTo>
                  <a:pt x="5268540" y="856953"/>
                </a:lnTo>
                <a:lnTo>
                  <a:pt x="5265736" y="858385"/>
                </a:lnTo>
                <a:lnTo>
                  <a:pt x="5261429" y="858585"/>
                </a:lnTo>
                <a:lnTo>
                  <a:pt x="5256532" y="857535"/>
                </a:lnTo>
                <a:lnTo>
                  <a:pt x="5261897" y="895698"/>
                </a:lnTo>
                <a:lnTo>
                  <a:pt x="5266565" y="898702"/>
                </a:lnTo>
                <a:lnTo>
                  <a:pt x="5267280" y="902664"/>
                </a:lnTo>
                <a:lnTo>
                  <a:pt x="5263008" y="905761"/>
                </a:lnTo>
                <a:lnTo>
                  <a:pt x="5255446" y="907216"/>
                </a:lnTo>
                <a:close/>
              </a:path>
              <a:path w="6787784" h="928390">
                <a:moveTo>
                  <a:pt x="5253152" y="891320"/>
                </a:moveTo>
                <a:lnTo>
                  <a:pt x="5261897" y="895698"/>
                </a:lnTo>
                <a:lnTo>
                  <a:pt x="5256532" y="857535"/>
                </a:lnTo>
                <a:lnTo>
                  <a:pt x="5251957" y="855218"/>
                </a:lnTo>
                <a:lnTo>
                  <a:pt x="5248616" y="851619"/>
                </a:lnTo>
                <a:lnTo>
                  <a:pt x="5247423" y="846721"/>
                </a:lnTo>
                <a:lnTo>
                  <a:pt x="5243433" y="887544"/>
                </a:lnTo>
                <a:lnTo>
                  <a:pt x="5253152" y="891320"/>
                </a:lnTo>
                <a:close/>
              </a:path>
              <a:path w="6787784" h="928390">
                <a:moveTo>
                  <a:pt x="5243433" y="887544"/>
                </a:moveTo>
                <a:lnTo>
                  <a:pt x="5247423" y="846721"/>
                </a:lnTo>
                <a:lnTo>
                  <a:pt x="5249290" y="840507"/>
                </a:lnTo>
                <a:lnTo>
                  <a:pt x="5258809" y="845424"/>
                </a:lnTo>
                <a:lnTo>
                  <a:pt x="5268024" y="842422"/>
                </a:lnTo>
                <a:lnTo>
                  <a:pt x="5270178" y="839191"/>
                </a:lnTo>
                <a:lnTo>
                  <a:pt x="5271674" y="833781"/>
                </a:lnTo>
                <a:lnTo>
                  <a:pt x="5258741" y="833707"/>
                </a:lnTo>
                <a:lnTo>
                  <a:pt x="5245991" y="835205"/>
                </a:lnTo>
                <a:lnTo>
                  <a:pt x="5243433" y="887544"/>
                </a:lnTo>
                <a:close/>
              </a:path>
              <a:path w="6787784" h="928390">
                <a:moveTo>
                  <a:pt x="5235723" y="837937"/>
                </a:moveTo>
                <a:lnTo>
                  <a:pt x="5234143" y="884821"/>
                </a:lnTo>
                <a:lnTo>
                  <a:pt x="5243433" y="887544"/>
                </a:lnTo>
                <a:lnTo>
                  <a:pt x="5245991" y="835205"/>
                </a:lnTo>
                <a:lnTo>
                  <a:pt x="5235723" y="837937"/>
                </a:lnTo>
                <a:close/>
              </a:path>
              <a:path w="6787784" h="928390">
                <a:moveTo>
                  <a:pt x="5277867" y="841294"/>
                </a:moveTo>
                <a:lnTo>
                  <a:pt x="5277648" y="841515"/>
                </a:lnTo>
                <a:lnTo>
                  <a:pt x="5270738" y="845145"/>
                </a:lnTo>
                <a:lnTo>
                  <a:pt x="5268024" y="842422"/>
                </a:lnTo>
                <a:lnTo>
                  <a:pt x="5258809" y="845424"/>
                </a:lnTo>
                <a:lnTo>
                  <a:pt x="5265989" y="850456"/>
                </a:lnTo>
                <a:lnTo>
                  <a:pt x="5268929" y="854304"/>
                </a:lnTo>
                <a:lnTo>
                  <a:pt x="5281426" y="913134"/>
                </a:lnTo>
                <a:lnTo>
                  <a:pt x="5277867" y="841294"/>
                </a:lnTo>
                <a:close/>
              </a:path>
              <a:path w="6787784" h="928390">
                <a:moveTo>
                  <a:pt x="5288879" y="839996"/>
                </a:moveTo>
                <a:lnTo>
                  <a:pt x="5282486" y="835765"/>
                </a:lnTo>
                <a:lnTo>
                  <a:pt x="5283640" y="909608"/>
                </a:lnTo>
                <a:lnTo>
                  <a:pt x="5285248" y="906704"/>
                </a:lnTo>
                <a:lnTo>
                  <a:pt x="5285969" y="908874"/>
                </a:lnTo>
                <a:lnTo>
                  <a:pt x="5288095" y="912084"/>
                </a:lnTo>
                <a:lnTo>
                  <a:pt x="5289162" y="852703"/>
                </a:lnTo>
                <a:lnTo>
                  <a:pt x="5289684" y="842408"/>
                </a:lnTo>
                <a:lnTo>
                  <a:pt x="5288879" y="839996"/>
                </a:lnTo>
                <a:close/>
              </a:path>
              <a:path w="6787784" h="928390">
                <a:moveTo>
                  <a:pt x="5230016" y="893994"/>
                </a:moveTo>
                <a:lnTo>
                  <a:pt x="5230852" y="912892"/>
                </a:lnTo>
                <a:lnTo>
                  <a:pt x="5244125" y="913295"/>
                </a:lnTo>
                <a:lnTo>
                  <a:pt x="5261219" y="913329"/>
                </a:lnTo>
                <a:lnTo>
                  <a:pt x="5255446" y="907216"/>
                </a:lnTo>
                <a:lnTo>
                  <a:pt x="5246294" y="906257"/>
                </a:lnTo>
                <a:lnTo>
                  <a:pt x="5237251" y="902108"/>
                </a:lnTo>
                <a:lnTo>
                  <a:pt x="5230016" y="893994"/>
                </a:lnTo>
                <a:close/>
              </a:path>
              <a:path w="6787784" h="928390">
                <a:moveTo>
                  <a:pt x="5222474" y="884347"/>
                </a:moveTo>
                <a:lnTo>
                  <a:pt x="5222109" y="911981"/>
                </a:lnTo>
                <a:lnTo>
                  <a:pt x="5230852" y="912892"/>
                </a:lnTo>
                <a:lnTo>
                  <a:pt x="5230016" y="893994"/>
                </a:lnTo>
                <a:lnTo>
                  <a:pt x="5229388" y="893520"/>
                </a:lnTo>
                <a:lnTo>
                  <a:pt x="5222905" y="887502"/>
                </a:lnTo>
                <a:lnTo>
                  <a:pt x="5222474" y="884347"/>
                </a:lnTo>
                <a:close/>
              </a:path>
              <a:path w="6787784" h="928390">
                <a:moveTo>
                  <a:pt x="5428178" y="831304"/>
                </a:moveTo>
                <a:lnTo>
                  <a:pt x="5420037" y="830711"/>
                </a:lnTo>
                <a:lnTo>
                  <a:pt x="5424651" y="915559"/>
                </a:lnTo>
                <a:lnTo>
                  <a:pt x="5434474" y="914189"/>
                </a:lnTo>
                <a:lnTo>
                  <a:pt x="5433542" y="856732"/>
                </a:lnTo>
                <a:lnTo>
                  <a:pt x="5429539" y="853394"/>
                </a:lnTo>
                <a:lnTo>
                  <a:pt x="5422976" y="843063"/>
                </a:lnTo>
                <a:lnTo>
                  <a:pt x="5428178" y="831304"/>
                </a:lnTo>
                <a:close/>
              </a:path>
              <a:path w="6787784" h="928390">
                <a:moveTo>
                  <a:pt x="5412345" y="830401"/>
                </a:moveTo>
                <a:lnTo>
                  <a:pt x="5414919" y="841556"/>
                </a:lnTo>
                <a:lnTo>
                  <a:pt x="5416814" y="847757"/>
                </a:lnTo>
                <a:lnTo>
                  <a:pt x="5415660" y="853154"/>
                </a:lnTo>
                <a:lnTo>
                  <a:pt x="5410938" y="855097"/>
                </a:lnTo>
                <a:lnTo>
                  <a:pt x="5403745" y="854301"/>
                </a:lnTo>
                <a:lnTo>
                  <a:pt x="5395177" y="851482"/>
                </a:lnTo>
                <a:lnTo>
                  <a:pt x="5404128" y="919815"/>
                </a:lnTo>
                <a:lnTo>
                  <a:pt x="5414551" y="917822"/>
                </a:lnTo>
                <a:lnTo>
                  <a:pt x="5424651" y="915559"/>
                </a:lnTo>
                <a:lnTo>
                  <a:pt x="5420037" y="830711"/>
                </a:lnTo>
                <a:lnTo>
                  <a:pt x="5412345" y="830401"/>
                </a:lnTo>
                <a:close/>
              </a:path>
              <a:path w="6787784" h="928390">
                <a:moveTo>
                  <a:pt x="5378294" y="842632"/>
                </a:moveTo>
                <a:lnTo>
                  <a:pt x="5380959" y="903037"/>
                </a:lnTo>
                <a:lnTo>
                  <a:pt x="5387920" y="906646"/>
                </a:lnTo>
                <a:lnTo>
                  <a:pt x="5393337" y="920378"/>
                </a:lnTo>
                <a:lnTo>
                  <a:pt x="5404128" y="919815"/>
                </a:lnTo>
                <a:lnTo>
                  <a:pt x="5395177" y="851482"/>
                </a:lnTo>
                <a:lnTo>
                  <a:pt x="5386328" y="847354"/>
                </a:lnTo>
                <a:lnTo>
                  <a:pt x="5378294" y="842632"/>
                </a:lnTo>
                <a:close/>
              </a:path>
              <a:path w="6787784" h="928390">
                <a:moveTo>
                  <a:pt x="5374809" y="840013"/>
                </a:moveTo>
                <a:lnTo>
                  <a:pt x="5368428" y="840961"/>
                </a:lnTo>
                <a:lnTo>
                  <a:pt x="5368549" y="908022"/>
                </a:lnTo>
                <a:lnTo>
                  <a:pt x="5370198" y="906842"/>
                </a:lnTo>
                <a:lnTo>
                  <a:pt x="5380959" y="903037"/>
                </a:lnTo>
                <a:lnTo>
                  <a:pt x="5378294" y="842632"/>
                </a:lnTo>
                <a:lnTo>
                  <a:pt x="5374809" y="840013"/>
                </a:lnTo>
                <a:close/>
              </a:path>
              <a:path w="6787784" h="928390">
                <a:moveTo>
                  <a:pt x="5360072" y="842155"/>
                </a:moveTo>
                <a:lnTo>
                  <a:pt x="5353018" y="843506"/>
                </a:lnTo>
                <a:lnTo>
                  <a:pt x="5356616" y="852472"/>
                </a:lnTo>
                <a:lnTo>
                  <a:pt x="5357582" y="852889"/>
                </a:lnTo>
                <a:lnTo>
                  <a:pt x="5358561" y="855613"/>
                </a:lnTo>
                <a:lnTo>
                  <a:pt x="5359427" y="859764"/>
                </a:lnTo>
                <a:lnTo>
                  <a:pt x="5360052" y="864460"/>
                </a:lnTo>
                <a:lnTo>
                  <a:pt x="5360310" y="868820"/>
                </a:lnTo>
                <a:lnTo>
                  <a:pt x="5360072" y="842155"/>
                </a:lnTo>
                <a:close/>
              </a:path>
              <a:path w="6787784" h="928390">
                <a:moveTo>
                  <a:pt x="5353018" y="843506"/>
                </a:moveTo>
                <a:lnTo>
                  <a:pt x="5355131" y="865284"/>
                </a:lnTo>
                <a:lnTo>
                  <a:pt x="5355233" y="862084"/>
                </a:lnTo>
                <a:lnTo>
                  <a:pt x="5355791" y="855243"/>
                </a:lnTo>
                <a:lnTo>
                  <a:pt x="5356616" y="852472"/>
                </a:lnTo>
                <a:lnTo>
                  <a:pt x="5353018" y="843506"/>
                </a:lnTo>
                <a:close/>
              </a:path>
              <a:path w="6787784" h="928390">
                <a:moveTo>
                  <a:pt x="5510404" y="854085"/>
                </a:moveTo>
                <a:lnTo>
                  <a:pt x="5506469" y="855166"/>
                </a:lnTo>
                <a:lnTo>
                  <a:pt x="5500860" y="855957"/>
                </a:lnTo>
                <a:lnTo>
                  <a:pt x="5493991" y="856461"/>
                </a:lnTo>
                <a:lnTo>
                  <a:pt x="5486273" y="856683"/>
                </a:lnTo>
                <a:lnTo>
                  <a:pt x="5478120" y="856626"/>
                </a:lnTo>
                <a:lnTo>
                  <a:pt x="5469944" y="856295"/>
                </a:lnTo>
                <a:lnTo>
                  <a:pt x="5484699" y="906580"/>
                </a:lnTo>
                <a:lnTo>
                  <a:pt x="5492011" y="918741"/>
                </a:lnTo>
                <a:lnTo>
                  <a:pt x="5499687" y="919493"/>
                </a:lnTo>
                <a:lnTo>
                  <a:pt x="5507302" y="920044"/>
                </a:lnTo>
                <a:lnTo>
                  <a:pt x="5510404" y="854085"/>
                </a:lnTo>
                <a:close/>
              </a:path>
              <a:path w="6787784" h="928390">
                <a:moveTo>
                  <a:pt x="5457517" y="906786"/>
                </a:moveTo>
                <a:lnTo>
                  <a:pt x="5460893" y="903701"/>
                </a:lnTo>
                <a:lnTo>
                  <a:pt x="5469193" y="903198"/>
                </a:lnTo>
                <a:lnTo>
                  <a:pt x="5484699" y="906580"/>
                </a:lnTo>
                <a:lnTo>
                  <a:pt x="5469944" y="856295"/>
                </a:lnTo>
                <a:lnTo>
                  <a:pt x="5462158" y="855693"/>
                </a:lnTo>
                <a:lnTo>
                  <a:pt x="5457517" y="906786"/>
                </a:lnTo>
                <a:close/>
              </a:path>
              <a:path w="6787784" h="928390">
                <a:moveTo>
                  <a:pt x="5454124" y="918511"/>
                </a:moveTo>
                <a:lnTo>
                  <a:pt x="5456415" y="915494"/>
                </a:lnTo>
                <a:lnTo>
                  <a:pt x="5456786" y="911151"/>
                </a:lnTo>
                <a:lnTo>
                  <a:pt x="5457517" y="906786"/>
                </a:lnTo>
                <a:lnTo>
                  <a:pt x="5462158" y="855693"/>
                </a:lnTo>
                <a:lnTo>
                  <a:pt x="5455176" y="854824"/>
                </a:lnTo>
                <a:lnTo>
                  <a:pt x="5454124" y="918511"/>
                </a:lnTo>
                <a:close/>
              </a:path>
              <a:path w="6787784" h="928390">
                <a:moveTo>
                  <a:pt x="5455176" y="854824"/>
                </a:moveTo>
                <a:lnTo>
                  <a:pt x="5449410" y="853693"/>
                </a:lnTo>
                <a:lnTo>
                  <a:pt x="5451899" y="902756"/>
                </a:lnTo>
                <a:lnTo>
                  <a:pt x="5452159" y="905184"/>
                </a:lnTo>
                <a:lnTo>
                  <a:pt x="5453465" y="918772"/>
                </a:lnTo>
                <a:lnTo>
                  <a:pt x="5454124" y="918511"/>
                </a:lnTo>
                <a:lnTo>
                  <a:pt x="5455176" y="854824"/>
                </a:lnTo>
                <a:close/>
              </a:path>
              <a:path w="6787784" h="928390">
                <a:moveTo>
                  <a:pt x="5451899" y="902756"/>
                </a:moveTo>
                <a:lnTo>
                  <a:pt x="5449410" y="853693"/>
                </a:lnTo>
                <a:lnTo>
                  <a:pt x="5445272" y="852304"/>
                </a:lnTo>
                <a:lnTo>
                  <a:pt x="5444539" y="850810"/>
                </a:lnTo>
                <a:lnTo>
                  <a:pt x="5444393" y="850821"/>
                </a:lnTo>
                <a:lnTo>
                  <a:pt x="5442970" y="901154"/>
                </a:lnTo>
                <a:lnTo>
                  <a:pt x="5451899" y="902756"/>
                </a:lnTo>
                <a:close/>
              </a:path>
              <a:path w="6787784" h="928390">
                <a:moveTo>
                  <a:pt x="5442610" y="901139"/>
                </a:moveTo>
                <a:lnTo>
                  <a:pt x="5442970" y="901154"/>
                </a:lnTo>
                <a:lnTo>
                  <a:pt x="5444393" y="850821"/>
                </a:lnTo>
                <a:lnTo>
                  <a:pt x="5439845" y="850372"/>
                </a:lnTo>
                <a:lnTo>
                  <a:pt x="5435949" y="849154"/>
                </a:lnTo>
                <a:lnTo>
                  <a:pt x="5444063" y="914873"/>
                </a:lnTo>
                <a:lnTo>
                  <a:pt x="5443346" y="906004"/>
                </a:lnTo>
                <a:lnTo>
                  <a:pt x="5442610" y="901139"/>
                </a:lnTo>
                <a:close/>
              </a:path>
              <a:path w="6787784" h="928390">
                <a:moveTo>
                  <a:pt x="5530541" y="919657"/>
                </a:moveTo>
                <a:lnTo>
                  <a:pt x="5531124" y="915830"/>
                </a:lnTo>
                <a:lnTo>
                  <a:pt x="5526345" y="913725"/>
                </a:lnTo>
                <a:lnTo>
                  <a:pt x="5527748" y="864027"/>
                </a:lnTo>
                <a:lnTo>
                  <a:pt x="5530071" y="861787"/>
                </a:lnTo>
                <a:lnTo>
                  <a:pt x="5535380" y="861604"/>
                </a:lnTo>
                <a:lnTo>
                  <a:pt x="5542374" y="863017"/>
                </a:lnTo>
                <a:lnTo>
                  <a:pt x="5549752" y="865566"/>
                </a:lnTo>
                <a:lnTo>
                  <a:pt x="5556214" y="868793"/>
                </a:lnTo>
                <a:lnTo>
                  <a:pt x="5560460" y="872236"/>
                </a:lnTo>
                <a:lnTo>
                  <a:pt x="5561188" y="875437"/>
                </a:lnTo>
                <a:lnTo>
                  <a:pt x="5561647" y="909202"/>
                </a:lnTo>
                <a:lnTo>
                  <a:pt x="5563897" y="911344"/>
                </a:lnTo>
                <a:lnTo>
                  <a:pt x="5568290" y="919170"/>
                </a:lnTo>
                <a:lnTo>
                  <a:pt x="5570326" y="918100"/>
                </a:lnTo>
                <a:lnTo>
                  <a:pt x="5568666" y="915334"/>
                </a:lnTo>
                <a:lnTo>
                  <a:pt x="5568436" y="914951"/>
                </a:lnTo>
                <a:lnTo>
                  <a:pt x="5566188" y="845903"/>
                </a:lnTo>
                <a:lnTo>
                  <a:pt x="5560969" y="841819"/>
                </a:lnTo>
                <a:lnTo>
                  <a:pt x="5559332" y="854237"/>
                </a:lnTo>
                <a:lnTo>
                  <a:pt x="5555660" y="856662"/>
                </a:lnTo>
                <a:lnTo>
                  <a:pt x="5548234" y="856225"/>
                </a:lnTo>
                <a:lnTo>
                  <a:pt x="5539683" y="853635"/>
                </a:lnTo>
                <a:lnTo>
                  <a:pt x="5532634" y="849601"/>
                </a:lnTo>
                <a:lnTo>
                  <a:pt x="5529716" y="844834"/>
                </a:lnTo>
                <a:lnTo>
                  <a:pt x="5521028" y="920427"/>
                </a:lnTo>
                <a:lnTo>
                  <a:pt x="5526476" y="920201"/>
                </a:lnTo>
                <a:lnTo>
                  <a:pt x="5530541" y="919657"/>
                </a:lnTo>
                <a:close/>
              </a:path>
              <a:path w="6787784" h="928390">
                <a:moveTo>
                  <a:pt x="5624445" y="851060"/>
                </a:moveTo>
                <a:lnTo>
                  <a:pt x="5626355" y="853964"/>
                </a:lnTo>
                <a:lnTo>
                  <a:pt x="5627467" y="856687"/>
                </a:lnTo>
                <a:lnTo>
                  <a:pt x="5626427" y="857101"/>
                </a:lnTo>
                <a:lnTo>
                  <a:pt x="5623865" y="855776"/>
                </a:lnTo>
                <a:lnTo>
                  <a:pt x="5620415" y="853284"/>
                </a:lnTo>
                <a:lnTo>
                  <a:pt x="5616707" y="850194"/>
                </a:lnTo>
                <a:lnTo>
                  <a:pt x="5615668" y="911241"/>
                </a:lnTo>
                <a:lnTo>
                  <a:pt x="5616222" y="911961"/>
                </a:lnTo>
                <a:lnTo>
                  <a:pt x="5617600" y="918932"/>
                </a:lnTo>
                <a:lnTo>
                  <a:pt x="5621106" y="915822"/>
                </a:lnTo>
                <a:lnTo>
                  <a:pt x="5623959" y="914459"/>
                </a:lnTo>
                <a:lnTo>
                  <a:pt x="5629018" y="913569"/>
                </a:lnTo>
                <a:lnTo>
                  <a:pt x="5627763" y="841164"/>
                </a:lnTo>
                <a:lnTo>
                  <a:pt x="5624445" y="851060"/>
                </a:lnTo>
                <a:close/>
              </a:path>
              <a:path w="6787784" h="928390">
                <a:moveTo>
                  <a:pt x="5609693" y="909988"/>
                </a:moveTo>
                <a:lnTo>
                  <a:pt x="5609929" y="910028"/>
                </a:lnTo>
                <a:lnTo>
                  <a:pt x="5615668" y="911241"/>
                </a:lnTo>
                <a:lnTo>
                  <a:pt x="5616707" y="850194"/>
                </a:lnTo>
                <a:lnTo>
                  <a:pt x="5613374" y="847077"/>
                </a:lnTo>
                <a:lnTo>
                  <a:pt x="5611048" y="844504"/>
                </a:lnTo>
                <a:lnTo>
                  <a:pt x="5609693" y="909988"/>
                </a:lnTo>
                <a:close/>
              </a:path>
              <a:path w="6787784" h="928390">
                <a:moveTo>
                  <a:pt x="5611048" y="844504"/>
                </a:moveTo>
                <a:lnTo>
                  <a:pt x="5611942" y="843272"/>
                </a:lnTo>
                <a:lnTo>
                  <a:pt x="5616427" y="845753"/>
                </a:lnTo>
                <a:lnTo>
                  <a:pt x="5624445" y="851060"/>
                </a:lnTo>
                <a:lnTo>
                  <a:pt x="5627763" y="841164"/>
                </a:lnTo>
                <a:lnTo>
                  <a:pt x="5620171" y="839481"/>
                </a:lnTo>
                <a:lnTo>
                  <a:pt x="5612459" y="838032"/>
                </a:lnTo>
                <a:lnTo>
                  <a:pt x="5611048" y="844504"/>
                </a:lnTo>
                <a:close/>
              </a:path>
              <a:path w="6787784" h="928390">
                <a:moveTo>
                  <a:pt x="5605469" y="837254"/>
                </a:moveTo>
                <a:lnTo>
                  <a:pt x="5600045" y="837585"/>
                </a:lnTo>
                <a:lnTo>
                  <a:pt x="5601264" y="920660"/>
                </a:lnTo>
                <a:lnTo>
                  <a:pt x="5603109" y="910706"/>
                </a:lnTo>
                <a:lnTo>
                  <a:pt x="5609693" y="909988"/>
                </a:lnTo>
                <a:lnTo>
                  <a:pt x="5611048" y="844504"/>
                </a:lnTo>
                <a:lnTo>
                  <a:pt x="5612459" y="838032"/>
                </a:lnTo>
                <a:lnTo>
                  <a:pt x="5605469" y="837254"/>
                </a:lnTo>
                <a:close/>
              </a:path>
              <a:path w="6787784" h="928390">
                <a:moveTo>
                  <a:pt x="5597916" y="920410"/>
                </a:moveTo>
                <a:lnTo>
                  <a:pt x="5601264" y="920660"/>
                </a:lnTo>
                <a:lnTo>
                  <a:pt x="5600045" y="837585"/>
                </a:lnTo>
                <a:lnTo>
                  <a:pt x="5597264" y="843326"/>
                </a:lnTo>
                <a:lnTo>
                  <a:pt x="5597208" y="844160"/>
                </a:lnTo>
                <a:lnTo>
                  <a:pt x="5595618" y="851883"/>
                </a:lnTo>
                <a:lnTo>
                  <a:pt x="5592545" y="856108"/>
                </a:lnTo>
                <a:lnTo>
                  <a:pt x="5588310" y="857440"/>
                </a:lnTo>
                <a:lnTo>
                  <a:pt x="5588260" y="914482"/>
                </a:lnTo>
                <a:lnTo>
                  <a:pt x="5597916" y="920410"/>
                </a:lnTo>
                <a:close/>
              </a:path>
              <a:path w="6787784" h="928390">
                <a:moveTo>
                  <a:pt x="5663298" y="919147"/>
                </a:moveTo>
                <a:lnTo>
                  <a:pt x="5661192" y="915712"/>
                </a:lnTo>
                <a:lnTo>
                  <a:pt x="5659111" y="913031"/>
                </a:lnTo>
                <a:lnTo>
                  <a:pt x="5657249" y="910133"/>
                </a:lnTo>
                <a:lnTo>
                  <a:pt x="5656283" y="907334"/>
                </a:lnTo>
                <a:lnTo>
                  <a:pt x="5658144" y="917895"/>
                </a:lnTo>
                <a:lnTo>
                  <a:pt x="5661968" y="919266"/>
                </a:lnTo>
                <a:lnTo>
                  <a:pt x="5663298" y="919147"/>
                </a:lnTo>
                <a:close/>
              </a:path>
              <a:path w="6787784" h="928390">
                <a:moveTo>
                  <a:pt x="5658144" y="917895"/>
                </a:moveTo>
                <a:lnTo>
                  <a:pt x="5656283" y="907334"/>
                </a:lnTo>
                <a:lnTo>
                  <a:pt x="5653354" y="839617"/>
                </a:lnTo>
                <a:lnTo>
                  <a:pt x="5640067" y="841480"/>
                </a:lnTo>
                <a:lnTo>
                  <a:pt x="5639214" y="843480"/>
                </a:lnTo>
                <a:lnTo>
                  <a:pt x="5650174" y="914249"/>
                </a:lnTo>
                <a:lnTo>
                  <a:pt x="5651151" y="914716"/>
                </a:lnTo>
                <a:lnTo>
                  <a:pt x="5658144" y="917895"/>
                </a:lnTo>
                <a:close/>
              </a:path>
              <a:path w="6787784" h="928390">
                <a:moveTo>
                  <a:pt x="5631698" y="836181"/>
                </a:moveTo>
                <a:lnTo>
                  <a:pt x="5634411" y="837767"/>
                </a:lnTo>
                <a:lnTo>
                  <a:pt x="5640067" y="841480"/>
                </a:lnTo>
                <a:lnTo>
                  <a:pt x="5653354" y="839617"/>
                </a:lnTo>
                <a:lnTo>
                  <a:pt x="5636435" y="830413"/>
                </a:lnTo>
                <a:lnTo>
                  <a:pt x="5634765" y="830216"/>
                </a:lnTo>
                <a:lnTo>
                  <a:pt x="5631698" y="836181"/>
                </a:lnTo>
                <a:close/>
              </a:path>
              <a:path w="6787784" h="928390">
                <a:moveTo>
                  <a:pt x="5627763" y="841164"/>
                </a:moveTo>
                <a:lnTo>
                  <a:pt x="5629018" y="913569"/>
                </a:lnTo>
                <a:lnTo>
                  <a:pt x="5637388" y="913413"/>
                </a:lnTo>
                <a:lnTo>
                  <a:pt x="5650174" y="914249"/>
                </a:lnTo>
                <a:lnTo>
                  <a:pt x="5639214" y="843480"/>
                </a:lnTo>
                <a:lnTo>
                  <a:pt x="5634392" y="842643"/>
                </a:lnTo>
                <a:lnTo>
                  <a:pt x="5627763" y="841164"/>
                </a:lnTo>
                <a:close/>
              </a:path>
              <a:path w="6787784" h="928390">
                <a:moveTo>
                  <a:pt x="5617600" y="918932"/>
                </a:moveTo>
                <a:lnTo>
                  <a:pt x="5616222" y="911961"/>
                </a:lnTo>
                <a:lnTo>
                  <a:pt x="5613358" y="912262"/>
                </a:lnTo>
                <a:lnTo>
                  <a:pt x="5608846" y="912214"/>
                </a:lnTo>
                <a:lnTo>
                  <a:pt x="5604455" y="911891"/>
                </a:lnTo>
                <a:lnTo>
                  <a:pt x="5609660" y="920822"/>
                </a:lnTo>
                <a:lnTo>
                  <a:pt x="5614737" y="920159"/>
                </a:lnTo>
                <a:lnTo>
                  <a:pt x="5617600" y="918932"/>
                </a:lnTo>
                <a:close/>
              </a:path>
              <a:path w="6787784" h="928390">
                <a:moveTo>
                  <a:pt x="5603109" y="910706"/>
                </a:moveTo>
                <a:lnTo>
                  <a:pt x="5601264" y="920660"/>
                </a:lnTo>
                <a:lnTo>
                  <a:pt x="5609660" y="920822"/>
                </a:lnTo>
                <a:lnTo>
                  <a:pt x="5604455" y="911891"/>
                </a:lnTo>
                <a:lnTo>
                  <a:pt x="5603109" y="910706"/>
                </a:lnTo>
                <a:close/>
              </a:path>
              <a:path w="6787784" h="928390">
                <a:moveTo>
                  <a:pt x="5583236" y="856482"/>
                </a:moveTo>
                <a:lnTo>
                  <a:pt x="5577643" y="853838"/>
                </a:lnTo>
                <a:lnTo>
                  <a:pt x="5578110" y="911684"/>
                </a:lnTo>
                <a:lnTo>
                  <a:pt x="5581922" y="911871"/>
                </a:lnTo>
                <a:lnTo>
                  <a:pt x="5588260" y="914482"/>
                </a:lnTo>
                <a:lnTo>
                  <a:pt x="5588310" y="857440"/>
                </a:lnTo>
                <a:lnTo>
                  <a:pt x="5583236" y="856482"/>
                </a:lnTo>
                <a:close/>
              </a:path>
              <a:path w="6787784" h="928390">
                <a:moveTo>
                  <a:pt x="5568666" y="915334"/>
                </a:moveTo>
                <a:lnTo>
                  <a:pt x="5569198" y="915779"/>
                </a:lnTo>
                <a:lnTo>
                  <a:pt x="5572269" y="917271"/>
                </a:lnTo>
                <a:lnTo>
                  <a:pt x="5574894" y="914999"/>
                </a:lnTo>
                <a:lnTo>
                  <a:pt x="5578110" y="911684"/>
                </a:lnTo>
                <a:lnTo>
                  <a:pt x="5577643" y="853838"/>
                </a:lnTo>
                <a:lnTo>
                  <a:pt x="5571853" y="850110"/>
                </a:lnTo>
                <a:lnTo>
                  <a:pt x="5568666" y="915334"/>
                </a:lnTo>
                <a:close/>
              </a:path>
              <a:path w="6787784" h="928390">
                <a:moveTo>
                  <a:pt x="5571853" y="850110"/>
                </a:moveTo>
                <a:lnTo>
                  <a:pt x="5566188" y="845903"/>
                </a:lnTo>
                <a:lnTo>
                  <a:pt x="5568436" y="914951"/>
                </a:lnTo>
                <a:lnTo>
                  <a:pt x="5568666" y="915334"/>
                </a:lnTo>
                <a:lnTo>
                  <a:pt x="5571853" y="850110"/>
                </a:lnTo>
                <a:close/>
              </a:path>
              <a:path w="6787784" h="928390">
                <a:moveTo>
                  <a:pt x="5556621" y="848240"/>
                </a:moveTo>
                <a:lnTo>
                  <a:pt x="5559332" y="854237"/>
                </a:lnTo>
                <a:lnTo>
                  <a:pt x="5560969" y="841819"/>
                </a:lnTo>
                <a:lnTo>
                  <a:pt x="5556519" y="838462"/>
                </a:lnTo>
                <a:lnTo>
                  <a:pt x="5553157" y="836436"/>
                </a:lnTo>
                <a:lnTo>
                  <a:pt x="5552825" y="844374"/>
                </a:lnTo>
                <a:lnTo>
                  <a:pt x="5556621" y="848240"/>
                </a:lnTo>
                <a:close/>
              </a:path>
              <a:path w="6787784" h="928390">
                <a:moveTo>
                  <a:pt x="5568290" y="919170"/>
                </a:moveTo>
                <a:lnTo>
                  <a:pt x="5563897" y="911344"/>
                </a:lnTo>
                <a:lnTo>
                  <a:pt x="5561647" y="909202"/>
                </a:lnTo>
                <a:lnTo>
                  <a:pt x="5557099" y="877935"/>
                </a:lnTo>
                <a:lnTo>
                  <a:pt x="5554200" y="877319"/>
                </a:lnTo>
                <a:lnTo>
                  <a:pt x="5556344" y="917163"/>
                </a:lnTo>
                <a:lnTo>
                  <a:pt x="5563305" y="918684"/>
                </a:lnTo>
                <a:lnTo>
                  <a:pt x="5568290" y="919170"/>
                </a:lnTo>
                <a:close/>
              </a:path>
              <a:path w="6787784" h="928390">
                <a:moveTo>
                  <a:pt x="5533357" y="911620"/>
                </a:moveTo>
                <a:lnTo>
                  <a:pt x="5540396" y="913109"/>
                </a:lnTo>
                <a:lnTo>
                  <a:pt x="5548383" y="915131"/>
                </a:lnTo>
                <a:lnTo>
                  <a:pt x="5556344" y="917163"/>
                </a:lnTo>
                <a:lnTo>
                  <a:pt x="5554200" y="877319"/>
                </a:lnTo>
                <a:lnTo>
                  <a:pt x="5541052" y="876561"/>
                </a:lnTo>
                <a:lnTo>
                  <a:pt x="5533357" y="911620"/>
                </a:lnTo>
                <a:close/>
              </a:path>
              <a:path w="6787784" h="928390">
                <a:moveTo>
                  <a:pt x="5541052" y="876561"/>
                </a:moveTo>
                <a:lnTo>
                  <a:pt x="5531119" y="870528"/>
                </a:lnTo>
                <a:lnTo>
                  <a:pt x="5529710" y="868782"/>
                </a:lnTo>
                <a:lnTo>
                  <a:pt x="5527748" y="864027"/>
                </a:lnTo>
                <a:lnTo>
                  <a:pt x="5526345" y="913725"/>
                </a:lnTo>
                <a:lnTo>
                  <a:pt x="5528243" y="911186"/>
                </a:lnTo>
                <a:lnTo>
                  <a:pt x="5533357" y="911620"/>
                </a:lnTo>
                <a:lnTo>
                  <a:pt x="5541052" y="876561"/>
                </a:lnTo>
                <a:close/>
              </a:path>
              <a:path w="6787784" h="928390">
                <a:moveTo>
                  <a:pt x="5519845" y="843210"/>
                </a:moveTo>
                <a:lnTo>
                  <a:pt x="5509967" y="840899"/>
                </a:lnTo>
                <a:lnTo>
                  <a:pt x="5511601" y="851034"/>
                </a:lnTo>
                <a:lnTo>
                  <a:pt x="5514526" y="920365"/>
                </a:lnTo>
                <a:lnTo>
                  <a:pt x="5521028" y="920427"/>
                </a:lnTo>
                <a:lnTo>
                  <a:pt x="5529716" y="844834"/>
                </a:lnTo>
                <a:lnTo>
                  <a:pt x="5519845" y="843210"/>
                </a:lnTo>
                <a:close/>
              </a:path>
              <a:path w="6787784" h="928390">
                <a:moveTo>
                  <a:pt x="5500955" y="834151"/>
                </a:moveTo>
                <a:lnTo>
                  <a:pt x="5500116" y="836699"/>
                </a:lnTo>
                <a:lnTo>
                  <a:pt x="5501150" y="846773"/>
                </a:lnTo>
                <a:lnTo>
                  <a:pt x="5508038" y="849057"/>
                </a:lnTo>
                <a:lnTo>
                  <a:pt x="5511601" y="851034"/>
                </a:lnTo>
                <a:lnTo>
                  <a:pt x="5509967" y="840899"/>
                </a:lnTo>
                <a:lnTo>
                  <a:pt x="5503929" y="838694"/>
                </a:lnTo>
                <a:lnTo>
                  <a:pt x="5500871" y="836756"/>
                </a:lnTo>
                <a:lnTo>
                  <a:pt x="5500955" y="834151"/>
                </a:lnTo>
                <a:close/>
              </a:path>
              <a:path w="6787784" h="928390">
                <a:moveTo>
                  <a:pt x="5496845" y="839742"/>
                </a:moveTo>
                <a:lnTo>
                  <a:pt x="5490524" y="844178"/>
                </a:lnTo>
                <a:lnTo>
                  <a:pt x="5501150" y="846773"/>
                </a:lnTo>
                <a:lnTo>
                  <a:pt x="5500116" y="836699"/>
                </a:lnTo>
                <a:lnTo>
                  <a:pt x="5496845" y="839742"/>
                </a:lnTo>
                <a:close/>
              </a:path>
              <a:path w="6787784" h="928390">
                <a:moveTo>
                  <a:pt x="5510404" y="854085"/>
                </a:moveTo>
                <a:lnTo>
                  <a:pt x="5507302" y="920044"/>
                </a:lnTo>
                <a:lnTo>
                  <a:pt x="5514526" y="920365"/>
                </a:lnTo>
                <a:lnTo>
                  <a:pt x="5511601" y="851034"/>
                </a:lnTo>
                <a:lnTo>
                  <a:pt x="5510404" y="854085"/>
                </a:lnTo>
                <a:close/>
              </a:path>
              <a:path w="6787784" h="928390">
                <a:moveTo>
                  <a:pt x="5464371" y="910298"/>
                </a:moveTo>
                <a:lnTo>
                  <a:pt x="5467317" y="914306"/>
                </a:lnTo>
                <a:lnTo>
                  <a:pt x="5471927" y="915570"/>
                </a:lnTo>
                <a:lnTo>
                  <a:pt x="5477800" y="916750"/>
                </a:lnTo>
                <a:lnTo>
                  <a:pt x="5484605" y="917817"/>
                </a:lnTo>
                <a:lnTo>
                  <a:pt x="5492011" y="918741"/>
                </a:lnTo>
                <a:lnTo>
                  <a:pt x="5484699" y="906580"/>
                </a:lnTo>
                <a:lnTo>
                  <a:pt x="5474786" y="907738"/>
                </a:lnTo>
                <a:lnTo>
                  <a:pt x="5468120" y="908988"/>
                </a:lnTo>
                <a:lnTo>
                  <a:pt x="5464371" y="910298"/>
                </a:lnTo>
                <a:close/>
              </a:path>
              <a:path w="6787784" h="928390">
                <a:moveTo>
                  <a:pt x="5447918" y="906809"/>
                </a:moveTo>
                <a:lnTo>
                  <a:pt x="5443346" y="906004"/>
                </a:lnTo>
                <a:lnTo>
                  <a:pt x="5444063" y="914873"/>
                </a:lnTo>
                <a:lnTo>
                  <a:pt x="5453465" y="918772"/>
                </a:lnTo>
                <a:lnTo>
                  <a:pt x="5452159" y="905184"/>
                </a:lnTo>
                <a:lnTo>
                  <a:pt x="5447918" y="906809"/>
                </a:lnTo>
                <a:close/>
              </a:path>
              <a:path w="6787784" h="928390">
                <a:moveTo>
                  <a:pt x="5428178" y="831304"/>
                </a:moveTo>
                <a:lnTo>
                  <a:pt x="5422976" y="843063"/>
                </a:lnTo>
                <a:lnTo>
                  <a:pt x="5426960" y="846667"/>
                </a:lnTo>
                <a:lnTo>
                  <a:pt x="5433258" y="854138"/>
                </a:lnTo>
                <a:lnTo>
                  <a:pt x="5428178" y="831304"/>
                </a:lnTo>
                <a:close/>
              </a:path>
              <a:path w="6787784" h="928390">
                <a:moveTo>
                  <a:pt x="5311314" y="862011"/>
                </a:moveTo>
                <a:lnTo>
                  <a:pt x="5312319" y="857875"/>
                </a:lnTo>
                <a:lnTo>
                  <a:pt x="5317776" y="850405"/>
                </a:lnTo>
                <a:lnTo>
                  <a:pt x="5321172" y="851465"/>
                </a:lnTo>
                <a:lnTo>
                  <a:pt x="5324565" y="854337"/>
                </a:lnTo>
                <a:lnTo>
                  <a:pt x="5327068" y="849881"/>
                </a:lnTo>
                <a:lnTo>
                  <a:pt x="5320599" y="846963"/>
                </a:lnTo>
                <a:lnTo>
                  <a:pt x="5313586" y="847060"/>
                </a:lnTo>
                <a:lnTo>
                  <a:pt x="5311314" y="862011"/>
                </a:lnTo>
                <a:close/>
              </a:path>
              <a:path w="6787784" h="928390">
                <a:moveTo>
                  <a:pt x="5307119" y="849555"/>
                </a:moveTo>
                <a:lnTo>
                  <a:pt x="5301374" y="853154"/>
                </a:lnTo>
                <a:lnTo>
                  <a:pt x="5303419" y="918096"/>
                </a:lnTo>
                <a:lnTo>
                  <a:pt x="5319631" y="919033"/>
                </a:lnTo>
                <a:lnTo>
                  <a:pt x="5311314" y="862011"/>
                </a:lnTo>
                <a:lnTo>
                  <a:pt x="5313586" y="847060"/>
                </a:lnTo>
                <a:lnTo>
                  <a:pt x="5307119" y="849555"/>
                </a:lnTo>
                <a:close/>
              </a:path>
              <a:path w="6787784" h="928390">
                <a:moveTo>
                  <a:pt x="5313375" y="863431"/>
                </a:moveTo>
                <a:lnTo>
                  <a:pt x="5319631" y="919033"/>
                </a:lnTo>
                <a:lnTo>
                  <a:pt x="5319686" y="916111"/>
                </a:lnTo>
                <a:lnTo>
                  <a:pt x="5324065" y="899430"/>
                </a:lnTo>
                <a:lnTo>
                  <a:pt x="5324097" y="857589"/>
                </a:lnTo>
                <a:lnTo>
                  <a:pt x="5321152" y="860601"/>
                </a:lnTo>
                <a:lnTo>
                  <a:pt x="5317116" y="862755"/>
                </a:lnTo>
                <a:lnTo>
                  <a:pt x="5313375" y="863431"/>
                </a:lnTo>
                <a:close/>
              </a:path>
              <a:path w="6787784" h="928390">
                <a:moveTo>
                  <a:pt x="5362133" y="917267"/>
                </a:moveTo>
                <a:lnTo>
                  <a:pt x="5361841" y="913725"/>
                </a:lnTo>
                <a:lnTo>
                  <a:pt x="5352779" y="910374"/>
                </a:lnTo>
                <a:lnTo>
                  <a:pt x="5340557" y="905637"/>
                </a:lnTo>
                <a:lnTo>
                  <a:pt x="5332628" y="902248"/>
                </a:lnTo>
                <a:lnTo>
                  <a:pt x="5330277" y="902319"/>
                </a:lnTo>
                <a:lnTo>
                  <a:pt x="5335372" y="916089"/>
                </a:lnTo>
                <a:lnTo>
                  <a:pt x="5346380" y="917385"/>
                </a:lnTo>
                <a:lnTo>
                  <a:pt x="5356140" y="918132"/>
                </a:lnTo>
                <a:lnTo>
                  <a:pt x="5362133" y="917267"/>
                </a:lnTo>
                <a:close/>
              </a:path>
              <a:path w="6787784" h="928390">
                <a:moveTo>
                  <a:pt x="5329321" y="904353"/>
                </a:moveTo>
                <a:lnTo>
                  <a:pt x="5325528" y="901840"/>
                </a:lnTo>
                <a:lnTo>
                  <a:pt x="5325634" y="915309"/>
                </a:lnTo>
                <a:lnTo>
                  <a:pt x="5335372" y="916089"/>
                </a:lnTo>
                <a:lnTo>
                  <a:pt x="5330277" y="902319"/>
                </a:lnTo>
                <a:lnTo>
                  <a:pt x="5329321" y="904353"/>
                </a:lnTo>
                <a:close/>
              </a:path>
              <a:path w="6787784" h="928390">
                <a:moveTo>
                  <a:pt x="5324065" y="899430"/>
                </a:moveTo>
                <a:lnTo>
                  <a:pt x="5319686" y="916111"/>
                </a:lnTo>
                <a:lnTo>
                  <a:pt x="5325634" y="915309"/>
                </a:lnTo>
                <a:lnTo>
                  <a:pt x="5325528" y="901840"/>
                </a:lnTo>
                <a:lnTo>
                  <a:pt x="5324065" y="899430"/>
                </a:lnTo>
                <a:close/>
              </a:path>
              <a:path w="6787784" h="928390">
                <a:moveTo>
                  <a:pt x="5296529" y="856563"/>
                </a:moveTo>
                <a:lnTo>
                  <a:pt x="5292761" y="858486"/>
                </a:lnTo>
                <a:lnTo>
                  <a:pt x="5293409" y="915469"/>
                </a:lnTo>
                <a:lnTo>
                  <a:pt x="5303419" y="918096"/>
                </a:lnTo>
                <a:lnTo>
                  <a:pt x="5301374" y="853154"/>
                </a:lnTo>
                <a:lnTo>
                  <a:pt x="5296529" y="856563"/>
                </a:lnTo>
                <a:close/>
              </a:path>
              <a:path w="6787784" h="928390">
                <a:moveTo>
                  <a:pt x="5293409" y="915469"/>
                </a:moveTo>
                <a:lnTo>
                  <a:pt x="5292761" y="858486"/>
                </a:lnTo>
                <a:lnTo>
                  <a:pt x="5290246" y="857631"/>
                </a:lnTo>
                <a:lnTo>
                  <a:pt x="5289162" y="852703"/>
                </a:lnTo>
                <a:lnTo>
                  <a:pt x="5288095" y="912084"/>
                </a:lnTo>
                <a:lnTo>
                  <a:pt x="5293409" y="915469"/>
                </a:lnTo>
                <a:close/>
              </a:path>
              <a:path w="6787784" h="928390">
                <a:moveTo>
                  <a:pt x="5282486" y="835765"/>
                </a:moveTo>
                <a:lnTo>
                  <a:pt x="5271674" y="833781"/>
                </a:lnTo>
                <a:lnTo>
                  <a:pt x="5277867" y="841294"/>
                </a:lnTo>
                <a:lnTo>
                  <a:pt x="5281426" y="913134"/>
                </a:lnTo>
                <a:lnTo>
                  <a:pt x="5283640" y="909608"/>
                </a:lnTo>
                <a:lnTo>
                  <a:pt x="5282486" y="835765"/>
                </a:lnTo>
                <a:close/>
              </a:path>
              <a:path w="6787784" h="928390">
                <a:moveTo>
                  <a:pt x="5333258" y="835685"/>
                </a:moveTo>
                <a:lnTo>
                  <a:pt x="5335813" y="838315"/>
                </a:lnTo>
                <a:lnTo>
                  <a:pt x="5338412" y="840652"/>
                </a:lnTo>
                <a:lnTo>
                  <a:pt x="5340874" y="843198"/>
                </a:lnTo>
                <a:lnTo>
                  <a:pt x="5342742" y="845722"/>
                </a:lnTo>
                <a:lnTo>
                  <a:pt x="5343117" y="841646"/>
                </a:lnTo>
                <a:lnTo>
                  <a:pt x="5336877" y="837866"/>
                </a:lnTo>
                <a:lnTo>
                  <a:pt x="5333258" y="835685"/>
                </a:lnTo>
                <a:close/>
              </a:path>
              <a:path w="6787784" h="928390">
                <a:moveTo>
                  <a:pt x="5225020" y="843654"/>
                </a:moveTo>
                <a:lnTo>
                  <a:pt x="5214621" y="842775"/>
                </a:lnTo>
                <a:lnTo>
                  <a:pt x="5215641" y="846309"/>
                </a:lnTo>
                <a:lnTo>
                  <a:pt x="5220527" y="847314"/>
                </a:lnTo>
                <a:lnTo>
                  <a:pt x="5224856" y="847711"/>
                </a:lnTo>
                <a:lnTo>
                  <a:pt x="5227424" y="847171"/>
                </a:lnTo>
                <a:lnTo>
                  <a:pt x="5225020" y="843654"/>
                </a:lnTo>
                <a:close/>
              </a:path>
              <a:path w="6787784" h="928390">
                <a:moveTo>
                  <a:pt x="5214621" y="842775"/>
                </a:moveTo>
                <a:lnTo>
                  <a:pt x="5209688" y="842929"/>
                </a:lnTo>
                <a:lnTo>
                  <a:pt x="5211403" y="845025"/>
                </a:lnTo>
                <a:lnTo>
                  <a:pt x="5215641" y="846309"/>
                </a:lnTo>
                <a:lnTo>
                  <a:pt x="5214621" y="842775"/>
                </a:lnTo>
                <a:close/>
              </a:path>
              <a:path w="6787784" h="928390">
                <a:moveTo>
                  <a:pt x="5198970" y="834382"/>
                </a:moveTo>
                <a:lnTo>
                  <a:pt x="5194057" y="836230"/>
                </a:lnTo>
                <a:lnTo>
                  <a:pt x="5195109" y="841310"/>
                </a:lnTo>
                <a:lnTo>
                  <a:pt x="5195444" y="841520"/>
                </a:lnTo>
                <a:lnTo>
                  <a:pt x="5203507" y="839817"/>
                </a:lnTo>
                <a:lnTo>
                  <a:pt x="5208526" y="833297"/>
                </a:lnTo>
                <a:lnTo>
                  <a:pt x="5198970" y="834382"/>
                </a:lnTo>
                <a:close/>
              </a:path>
              <a:path w="6787784" h="928390">
                <a:moveTo>
                  <a:pt x="5148340" y="847878"/>
                </a:moveTo>
                <a:lnTo>
                  <a:pt x="5152513" y="848669"/>
                </a:lnTo>
                <a:lnTo>
                  <a:pt x="5157263" y="846822"/>
                </a:lnTo>
                <a:lnTo>
                  <a:pt x="5160516" y="843920"/>
                </a:lnTo>
                <a:lnTo>
                  <a:pt x="5160196" y="841546"/>
                </a:lnTo>
                <a:lnTo>
                  <a:pt x="5154228" y="841284"/>
                </a:lnTo>
                <a:lnTo>
                  <a:pt x="5148340" y="847878"/>
                </a:lnTo>
                <a:close/>
              </a:path>
              <a:path w="6787784" h="928390">
                <a:moveTo>
                  <a:pt x="5381173" y="834813"/>
                </a:moveTo>
                <a:lnTo>
                  <a:pt x="5370771" y="832198"/>
                </a:lnTo>
                <a:lnTo>
                  <a:pt x="5372171" y="838031"/>
                </a:lnTo>
                <a:lnTo>
                  <a:pt x="5374809" y="840013"/>
                </a:lnTo>
                <a:lnTo>
                  <a:pt x="5376399" y="839777"/>
                </a:lnTo>
                <a:lnTo>
                  <a:pt x="5382304" y="838455"/>
                </a:lnTo>
                <a:lnTo>
                  <a:pt x="5384456" y="836850"/>
                </a:lnTo>
                <a:lnTo>
                  <a:pt x="5381173" y="834813"/>
                </a:lnTo>
                <a:close/>
              </a:path>
              <a:path w="6787784" h="928390">
                <a:moveTo>
                  <a:pt x="5395958" y="831452"/>
                </a:moveTo>
                <a:lnTo>
                  <a:pt x="5397997" y="836087"/>
                </a:lnTo>
                <a:lnTo>
                  <a:pt x="5404635" y="838564"/>
                </a:lnTo>
                <a:lnTo>
                  <a:pt x="5414919" y="841556"/>
                </a:lnTo>
                <a:lnTo>
                  <a:pt x="5412345" y="830401"/>
                </a:lnTo>
                <a:lnTo>
                  <a:pt x="5405501" y="830401"/>
                </a:lnTo>
                <a:lnTo>
                  <a:pt x="5399906" y="830742"/>
                </a:lnTo>
                <a:lnTo>
                  <a:pt x="5395958" y="831452"/>
                </a:lnTo>
                <a:close/>
              </a:path>
              <a:path w="6787784" h="928390">
                <a:moveTo>
                  <a:pt x="5387808" y="911562"/>
                </a:moveTo>
                <a:lnTo>
                  <a:pt x="5377981" y="912479"/>
                </a:lnTo>
                <a:lnTo>
                  <a:pt x="5382133" y="918350"/>
                </a:lnTo>
                <a:lnTo>
                  <a:pt x="5393337" y="920378"/>
                </a:lnTo>
                <a:lnTo>
                  <a:pt x="5387920" y="906646"/>
                </a:lnTo>
                <a:lnTo>
                  <a:pt x="5387808" y="911562"/>
                </a:lnTo>
                <a:close/>
              </a:path>
              <a:path w="6787784" h="928390">
                <a:moveTo>
                  <a:pt x="4757979" y="845039"/>
                </a:moveTo>
                <a:lnTo>
                  <a:pt x="4761771" y="845587"/>
                </a:lnTo>
                <a:lnTo>
                  <a:pt x="4766443" y="845938"/>
                </a:lnTo>
                <a:lnTo>
                  <a:pt x="4770806" y="846028"/>
                </a:lnTo>
                <a:lnTo>
                  <a:pt x="4773670" y="845791"/>
                </a:lnTo>
                <a:lnTo>
                  <a:pt x="4773848" y="845163"/>
                </a:lnTo>
                <a:lnTo>
                  <a:pt x="4770148" y="844077"/>
                </a:lnTo>
                <a:lnTo>
                  <a:pt x="4763777" y="842866"/>
                </a:lnTo>
                <a:lnTo>
                  <a:pt x="4757979" y="845039"/>
                </a:lnTo>
                <a:close/>
              </a:path>
              <a:path w="6787784" h="928390">
                <a:moveTo>
                  <a:pt x="4769856" y="832991"/>
                </a:moveTo>
                <a:lnTo>
                  <a:pt x="4767640" y="831343"/>
                </a:lnTo>
                <a:lnTo>
                  <a:pt x="4763410" y="834541"/>
                </a:lnTo>
                <a:lnTo>
                  <a:pt x="4761640" y="835066"/>
                </a:lnTo>
                <a:lnTo>
                  <a:pt x="4760403" y="837995"/>
                </a:lnTo>
                <a:lnTo>
                  <a:pt x="4763311" y="837702"/>
                </a:lnTo>
                <a:lnTo>
                  <a:pt x="4767437" y="835572"/>
                </a:lnTo>
                <a:lnTo>
                  <a:pt x="4769856" y="832991"/>
                </a:lnTo>
                <a:close/>
              </a:path>
              <a:path w="6787784" h="928390">
                <a:moveTo>
                  <a:pt x="4758901" y="831854"/>
                </a:moveTo>
                <a:lnTo>
                  <a:pt x="4758534" y="832051"/>
                </a:lnTo>
                <a:lnTo>
                  <a:pt x="4763410" y="834541"/>
                </a:lnTo>
                <a:lnTo>
                  <a:pt x="4767640" y="831343"/>
                </a:lnTo>
                <a:lnTo>
                  <a:pt x="4758901" y="831854"/>
                </a:lnTo>
                <a:close/>
              </a:path>
              <a:path w="6787784" h="928390">
                <a:moveTo>
                  <a:pt x="4642176" y="833924"/>
                </a:moveTo>
                <a:lnTo>
                  <a:pt x="4641690" y="834083"/>
                </a:lnTo>
                <a:lnTo>
                  <a:pt x="4647700" y="836681"/>
                </a:lnTo>
                <a:lnTo>
                  <a:pt x="4649521" y="833844"/>
                </a:lnTo>
                <a:lnTo>
                  <a:pt x="4642176" y="833924"/>
                </a:lnTo>
                <a:close/>
              </a:path>
              <a:path w="6787784" h="928390">
                <a:moveTo>
                  <a:pt x="4621452" y="854733"/>
                </a:moveTo>
                <a:lnTo>
                  <a:pt x="4622790" y="855813"/>
                </a:lnTo>
                <a:lnTo>
                  <a:pt x="4626922" y="855826"/>
                </a:lnTo>
                <a:lnTo>
                  <a:pt x="4631471" y="855121"/>
                </a:lnTo>
                <a:lnTo>
                  <a:pt x="4634059" y="854045"/>
                </a:lnTo>
                <a:lnTo>
                  <a:pt x="4632309" y="852948"/>
                </a:lnTo>
                <a:lnTo>
                  <a:pt x="4625285" y="852240"/>
                </a:lnTo>
                <a:lnTo>
                  <a:pt x="4621452" y="854733"/>
                </a:lnTo>
                <a:close/>
              </a:path>
              <a:path w="6787784" h="928390">
                <a:moveTo>
                  <a:pt x="4357558" y="917658"/>
                </a:moveTo>
                <a:lnTo>
                  <a:pt x="4365597" y="854761"/>
                </a:lnTo>
                <a:lnTo>
                  <a:pt x="4357509" y="852783"/>
                </a:lnTo>
                <a:lnTo>
                  <a:pt x="4357245" y="855455"/>
                </a:lnTo>
                <a:lnTo>
                  <a:pt x="4354428" y="856535"/>
                </a:lnTo>
                <a:lnTo>
                  <a:pt x="4349584" y="856355"/>
                </a:lnTo>
                <a:lnTo>
                  <a:pt x="4344832" y="918706"/>
                </a:lnTo>
                <a:lnTo>
                  <a:pt x="4357558" y="917658"/>
                </a:lnTo>
                <a:close/>
              </a:path>
              <a:path w="6787784" h="928390">
                <a:moveTo>
                  <a:pt x="4332291" y="908947"/>
                </a:moveTo>
                <a:lnTo>
                  <a:pt x="4335432" y="905614"/>
                </a:lnTo>
                <a:lnTo>
                  <a:pt x="4336905" y="905269"/>
                </a:lnTo>
                <a:lnTo>
                  <a:pt x="4344832" y="918706"/>
                </a:lnTo>
                <a:lnTo>
                  <a:pt x="4349584" y="856355"/>
                </a:lnTo>
                <a:lnTo>
                  <a:pt x="4343242" y="855246"/>
                </a:lnTo>
                <a:lnTo>
                  <a:pt x="4335928" y="853542"/>
                </a:lnTo>
                <a:lnTo>
                  <a:pt x="4332291" y="908947"/>
                </a:lnTo>
                <a:close/>
              </a:path>
              <a:path w="6787784" h="928390">
                <a:moveTo>
                  <a:pt x="4335928" y="853542"/>
                </a:moveTo>
                <a:lnTo>
                  <a:pt x="4328170" y="851575"/>
                </a:lnTo>
                <a:lnTo>
                  <a:pt x="4329516" y="919589"/>
                </a:lnTo>
                <a:lnTo>
                  <a:pt x="4344832" y="918706"/>
                </a:lnTo>
                <a:lnTo>
                  <a:pt x="4336905" y="905269"/>
                </a:lnTo>
                <a:lnTo>
                  <a:pt x="4332294" y="911430"/>
                </a:lnTo>
                <a:lnTo>
                  <a:pt x="4329509" y="912273"/>
                </a:lnTo>
                <a:lnTo>
                  <a:pt x="4335928" y="853542"/>
                </a:lnTo>
                <a:close/>
              </a:path>
              <a:path w="6787784" h="928390">
                <a:moveTo>
                  <a:pt x="4307500" y="847417"/>
                </a:moveTo>
                <a:lnTo>
                  <a:pt x="4308209" y="917941"/>
                </a:lnTo>
                <a:lnTo>
                  <a:pt x="4317430" y="919286"/>
                </a:lnTo>
                <a:lnTo>
                  <a:pt x="4329516" y="919589"/>
                </a:lnTo>
                <a:lnTo>
                  <a:pt x="4328170" y="851575"/>
                </a:lnTo>
                <a:lnTo>
                  <a:pt x="4320494" y="849677"/>
                </a:lnTo>
                <a:lnTo>
                  <a:pt x="4313429" y="848180"/>
                </a:lnTo>
                <a:lnTo>
                  <a:pt x="4307500" y="847417"/>
                </a:lnTo>
                <a:close/>
              </a:path>
              <a:path w="6787784" h="928390">
                <a:moveTo>
                  <a:pt x="4307500" y="847417"/>
                </a:moveTo>
                <a:lnTo>
                  <a:pt x="4303236" y="847720"/>
                </a:lnTo>
                <a:lnTo>
                  <a:pt x="4301545" y="847642"/>
                </a:lnTo>
                <a:lnTo>
                  <a:pt x="4301230" y="834563"/>
                </a:lnTo>
                <a:lnTo>
                  <a:pt x="4298064" y="835270"/>
                </a:lnTo>
                <a:lnTo>
                  <a:pt x="4301490" y="915698"/>
                </a:lnTo>
                <a:lnTo>
                  <a:pt x="4308209" y="917941"/>
                </a:lnTo>
                <a:lnTo>
                  <a:pt x="4307500" y="847417"/>
                </a:lnTo>
                <a:close/>
              </a:path>
              <a:path w="6787784" h="928390">
                <a:moveTo>
                  <a:pt x="4538537" y="838440"/>
                </a:moveTo>
                <a:lnTo>
                  <a:pt x="4541917" y="837768"/>
                </a:lnTo>
                <a:lnTo>
                  <a:pt x="4541469" y="836067"/>
                </a:lnTo>
                <a:lnTo>
                  <a:pt x="4538471" y="833932"/>
                </a:lnTo>
                <a:lnTo>
                  <a:pt x="4534204" y="831955"/>
                </a:lnTo>
                <a:lnTo>
                  <a:pt x="4530048" y="837492"/>
                </a:lnTo>
                <a:lnTo>
                  <a:pt x="4538537" y="838440"/>
                </a:lnTo>
                <a:close/>
              </a:path>
              <a:path w="6787784" h="928390">
                <a:moveTo>
                  <a:pt x="4530048" y="837492"/>
                </a:moveTo>
                <a:lnTo>
                  <a:pt x="4534204" y="831955"/>
                </a:lnTo>
                <a:lnTo>
                  <a:pt x="4529947" y="830727"/>
                </a:lnTo>
                <a:lnTo>
                  <a:pt x="4526979" y="830843"/>
                </a:lnTo>
                <a:lnTo>
                  <a:pt x="4526582" y="832895"/>
                </a:lnTo>
                <a:lnTo>
                  <a:pt x="4530048" y="837492"/>
                </a:lnTo>
                <a:close/>
              </a:path>
              <a:path w="6787784" h="928390">
                <a:moveTo>
                  <a:pt x="4545401" y="845309"/>
                </a:moveTo>
                <a:lnTo>
                  <a:pt x="4543490" y="848504"/>
                </a:lnTo>
                <a:lnTo>
                  <a:pt x="4550911" y="850008"/>
                </a:lnTo>
                <a:lnTo>
                  <a:pt x="4549694" y="847158"/>
                </a:lnTo>
                <a:lnTo>
                  <a:pt x="4545401" y="845309"/>
                </a:lnTo>
                <a:close/>
              </a:path>
              <a:path w="6787784" h="928390">
                <a:moveTo>
                  <a:pt x="4487177" y="845610"/>
                </a:moveTo>
                <a:lnTo>
                  <a:pt x="4482865" y="845325"/>
                </a:lnTo>
                <a:lnTo>
                  <a:pt x="4485683" y="850864"/>
                </a:lnTo>
                <a:lnTo>
                  <a:pt x="4489729" y="848264"/>
                </a:lnTo>
                <a:lnTo>
                  <a:pt x="4489846" y="846551"/>
                </a:lnTo>
                <a:lnTo>
                  <a:pt x="4487177" y="845610"/>
                </a:lnTo>
                <a:close/>
              </a:path>
              <a:path w="6787784" h="928390">
                <a:moveTo>
                  <a:pt x="4478055" y="845581"/>
                </a:moveTo>
                <a:lnTo>
                  <a:pt x="4473890" y="846264"/>
                </a:lnTo>
                <a:lnTo>
                  <a:pt x="4476704" y="849712"/>
                </a:lnTo>
                <a:lnTo>
                  <a:pt x="4485683" y="850864"/>
                </a:lnTo>
                <a:lnTo>
                  <a:pt x="4482865" y="845325"/>
                </a:lnTo>
                <a:lnTo>
                  <a:pt x="4478055" y="845581"/>
                </a:lnTo>
                <a:close/>
              </a:path>
              <a:path w="6787784" h="928390">
                <a:moveTo>
                  <a:pt x="4905154" y="838105"/>
                </a:moveTo>
                <a:lnTo>
                  <a:pt x="4897995" y="834159"/>
                </a:lnTo>
                <a:lnTo>
                  <a:pt x="4899210" y="835853"/>
                </a:lnTo>
                <a:lnTo>
                  <a:pt x="4902566" y="849210"/>
                </a:lnTo>
                <a:lnTo>
                  <a:pt x="4905956" y="846413"/>
                </a:lnTo>
                <a:lnTo>
                  <a:pt x="4907514" y="842285"/>
                </a:lnTo>
                <a:lnTo>
                  <a:pt x="4905154" y="838105"/>
                </a:lnTo>
                <a:close/>
              </a:path>
              <a:path w="6787784" h="928390">
                <a:moveTo>
                  <a:pt x="4905146" y="919652"/>
                </a:moveTo>
                <a:lnTo>
                  <a:pt x="4905732" y="915166"/>
                </a:lnTo>
                <a:lnTo>
                  <a:pt x="4905001" y="910204"/>
                </a:lnTo>
                <a:lnTo>
                  <a:pt x="4903677" y="852306"/>
                </a:lnTo>
                <a:lnTo>
                  <a:pt x="4903410" y="852568"/>
                </a:lnTo>
                <a:lnTo>
                  <a:pt x="4902566" y="849210"/>
                </a:lnTo>
                <a:lnTo>
                  <a:pt x="4901360" y="850205"/>
                </a:lnTo>
                <a:lnTo>
                  <a:pt x="4900783" y="864370"/>
                </a:lnTo>
                <a:lnTo>
                  <a:pt x="4897792" y="865976"/>
                </a:lnTo>
                <a:lnTo>
                  <a:pt x="4897411" y="913723"/>
                </a:lnTo>
                <a:lnTo>
                  <a:pt x="4895699" y="920037"/>
                </a:lnTo>
                <a:lnTo>
                  <a:pt x="4905146" y="919652"/>
                </a:lnTo>
                <a:close/>
              </a:path>
              <a:path w="6787784" h="928390">
                <a:moveTo>
                  <a:pt x="4904923" y="904721"/>
                </a:moveTo>
                <a:lnTo>
                  <a:pt x="4908440" y="902700"/>
                </a:lnTo>
                <a:lnTo>
                  <a:pt x="4926781" y="846394"/>
                </a:lnTo>
                <a:lnTo>
                  <a:pt x="4903677" y="852306"/>
                </a:lnTo>
                <a:lnTo>
                  <a:pt x="4905001" y="910204"/>
                </a:lnTo>
                <a:lnTo>
                  <a:pt x="4904923" y="904721"/>
                </a:lnTo>
                <a:close/>
              </a:path>
              <a:path w="6787784" h="928390">
                <a:moveTo>
                  <a:pt x="4895699" y="920037"/>
                </a:moveTo>
                <a:lnTo>
                  <a:pt x="4897411" y="913723"/>
                </a:lnTo>
                <a:lnTo>
                  <a:pt x="4894725" y="913973"/>
                </a:lnTo>
                <a:lnTo>
                  <a:pt x="4891511" y="912331"/>
                </a:lnTo>
                <a:lnTo>
                  <a:pt x="4887683" y="909933"/>
                </a:lnTo>
                <a:lnTo>
                  <a:pt x="4883829" y="918046"/>
                </a:lnTo>
                <a:lnTo>
                  <a:pt x="4895699" y="920037"/>
                </a:lnTo>
                <a:close/>
              </a:path>
              <a:path w="6787784" h="928390">
                <a:moveTo>
                  <a:pt x="4883829" y="918046"/>
                </a:moveTo>
                <a:lnTo>
                  <a:pt x="4887683" y="909933"/>
                </a:lnTo>
                <a:lnTo>
                  <a:pt x="4883717" y="907096"/>
                </a:lnTo>
                <a:lnTo>
                  <a:pt x="4880090" y="904137"/>
                </a:lnTo>
                <a:lnTo>
                  <a:pt x="4877277" y="901371"/>
                </a:lnTo>
                <a:lnTo>
                  <a:pt x="4875977" y="915405"/>
                </a:lnTo>
                <a:lnTo>
                  <a:pt x="4883829" y="918046"/>
                </a:lnTo>
                <a:close/>
              </a:path>
              <a:path w="6787784" h="928390">
                <a:moveTo>
                  <a:pt x="4875754" y="899117"/>
                </a:moveTo>
                <a:lnTo>
                  <a:pt x="4878480" y="897406"/>
                </a:lnTo>
                <a:lnTo>
                  <a:pt x="4878155" y="856723"/>
                </a:lnTo>
                <a:lnTo>
                  <a:pt x="4870218" y="856328"/>
                </a:lnTo>
                <a:lnTo>
                  <a:pt x="4875432" y="914511"/>
                </a:lnTo>
                <a:lnTo>
                  <a:pt x="4875977" y="915405"/>
                </a:lnTo>
                <a:lnTo>
                  <a:pt x="4877277" y="901371"/>
                </a:lnTo>
                <a:lnTo>
                  <a:pt x="4875754" y="899117"/>
                </a:lnTo>
                <a:close/>
              </a:path>
              <a:path w="6787784" h="928390">
                <a:moveTo>
                  <a:pt x="4556243" y="835238"/>
                </a:moveTo>
                <a:lnTo>
                  <a:pt x="4557168" y="838077"/>
                </a:lnTo>
                <a:lnTo>
                  <a:pt x="4557902" y="841363"/>
                </a:lnTo>
                <a:lnTo>
                  <a:pt x="4557957" y="844845"/>
                </a:lnTo>
                <a:lnTo>
                  <a:pt x="4556844" y="848271"/>
                </a:lnTo>
                <a:lnTo>
                  <a:pt x="4554072" y="851388"/>
                </a:lnTo>
                <a:lnTo>
                  <a:pt x="4558191" y="916059"/>
                </a:lnTo>
                <a:lnTo>
                  <a:pt x="4560420" y="833408"/>
                </a:lnTo>
                <a:lnTo>
                  <a:pt x="4557216" y="831933"/>
                </a:lnTo>
                <a:lnTo>
                  <a:pt x="4556243" y="835238"/>
                </a:lnTo>
                <a:close/>
              </a:path>
              <a:path w="6787784" h="928390">
                <a:moveTo>
                  <a:pt x="4527709" y="911355"/>
                </a:moveTo>
                <a:lnTo>
                  <a:pt x="4528360" y="918444"/>
                </a:lnTo>
                <a:lnTo>
                  <a:pt x="4536833" y="916533"/>
                </a:lnTo>
                <a:lnTo>
                  <a:pt x="4547165" y="915789"/>
                </a:lnTo>
                <a:lnTo>
                  <a:pt x="4558191" y="916059"/>
                </a:lnTo>
                <a:lnTo>
                  <a:pt x="4554072" y="851388"/>
                </a:lnTo>
                <a:lnTo>
                  <a:pt x="4549155" y="853946"/>
                </a:lnTo>
                <a:lnTo>
                  <a:pt x="4541601" y="855690"/>
                </a:lnTo>
                <a:lnTo>
                  <a:pt x="4536263" y="911102"/>
                </a:lnTo>
                <a:lnTo>
                  <a:pt x="4527709" y="911355"/>
                </a:lnTo>
                <a:close/>
              </a:path>
              <a:path w="6787784" h="928390">
                <a:moveTo>
                  <a:pt x="4536263" y="911102"/>
                </a:moveTo>
                <a:lnTo>
                  <a:pt x="4541601" y="855690"/>
                </a:lnTo>
                <a:lnTo>
                  <a:pt x="4530923" y="856370"/>
                </a:lnTo>
                <a:lnTo>
                  <a:pt x="4525045" y="858067"/>
                </a:lnTo>
                <a:lnTo>
                  <a:pt x="4519139" y="856455"/>
                </a:lnTo>
                <a:lnTo>
                  <a:pt x="4514776" y="852322"/>
                </a:lnTo>
                <a:lnTo>
                  <a:pt x="4521463" y="914240"/>
                </a:lnTo>
                <a:lnTo>
                  <a:pt x="4526906" y="908729"/>
                </a:lnTo>
                <a:lnTo>
                  <a:pt x="4531394" y="907166"/>
                </a:lnTo>
                <a:lnTo>
                  <a:pt x="4536263" y="911102"/>
                </a:lnTo>
                <a:close/>
              </a:path>
              <a:path w="6787784" h="928390">
                <a:moveTo>
                  <a:pt x="4526906" y="908729"/>
                </a:moveTo>
                <a:lnTo>
                  <a:pt x="4521463" y="914240"/>
                </a:lnTo>
                <a:lnTo>
                  <a:pt x="4528360" y="918444"/>
                </a:lnTo>
                <a:lnTo>
                  <a:pt x="4527709" y="911355"/>
                </a:lnTo>
                <a:lnTo>
                  <a:pt x="4526906" y="908729"/>
                </a:lnTo>
                <a:close/>
              </a:path>
              <a:path w="6787784" h="928390">
                <a:moveTo>
                  <a:pt x="4512011" y="909498"/>
                </a:moveTo>
                <a:lnTo>
                  <a:pt x="4521463" y="914240"/>
                </a:lnTo>
                <a:lnTo>
                  <a:pt x="4514776" y="852322"/>
                </a:lnTo>
                <a:lnTo>
                  <a:pt x="4511745" y="847488"/>
                </a:lnTo>
                <a:lnTo>
                  <a:pt x="4509837" y="843773"/>
                </a:lnTo>
                <a:lnTo>
                  <a:pt x="4508839" y="842999"/>
                </a:lnTo>
                <a:lnTo>
                  <a:pt x="4508734" y="857550"/>
                </a:lnTo>
                <a:lnTo>
                  <a:pt x="4507319" y="862001"/>
                </a:lnTo>
                <a:lnTo>
                  <a:pt x="4505004" y="865441"/>
                </a:lnTo>
                <a:lnTo>
                  <a:pt x="4502010" y="864545"/>
                </a:lnTo>
                <a:lnTo>
                  <a:pt x="4501619" y="905168"/>
                </a:lnTo>
                <a:lnTo>
                  <a:pt x="4512011" y="909498"/>
                </a:lnTo>
                <a:close/>
              </a:path>
              <a:path w="6787784" h="928390">
                <a:moveTo>
                  <a:pt x="4497129" y="861330"/>
                </a:moveTo>
                <a:lnTo>
                  <a:pt x="4489153" y="857813"/>
                </a:lnTo>
                <a:lnTo>
                  <a:pt x="4490163" y="869071"/>
                </a:lnTo>
                <a:lnTo>
                  <a:pt x="4493899" y="870090"/>
                </a:lnTo>
                <a:lnTo>
                  <a:pt x="4496744" y="871189"/>
                </a:lnTo>
                <a:lnTo>
                  <a:pt x="4497087" y="874576"/>
                </a:lnTo>
                <a:lnTo>
                  <a:pt x="4501619" y="905168"/>
                </a:lnTo>
                <a:lnTo>
                  <a:pt x="4502010" y="864545"/>
                </a:lnTo>
                <a:lnTo>
                  <a:pt x="4497129" y="861330"/>
                </a:lnTo>
                <a:close/>
              </a:path>
              <a:path w="6787784" h="928390">
                <a:moveTo>
                  <a:pt x="4480934" y="904156"/>
                </a:moveTo>
                <a:lnTo>
                  <a:pt x="4484467" y="901546"/>
                </a:lnTo>
                <a:lnTo>
                  <a:pt x="4491900" y="902200"/>
                </a:lnTo>
                <a:lnTo>
                  <a:pt x="4501619" y="905168"/>
                </a:lnTo>
                <a:lnTo>
                  <a:pt x="4497087" y="874576"/>
                </a:lnTo>
                <a:lnTo>
                  <a:pt x="4493524" y="875605"/>
                </a:lnTo>
                <a:lnTo>
                  <a:pt x="4487649" y="876520"/>
                </a:lnTo>
                <a:lnTo>
                  <a:pt x="4480934" y="904156"/>
                </a:lnTo>
                <a:close/>
              </a:path>
              <a:path w="6787784" h="928390">
                <a:moveTo>
                  <a:pt x="4483453" y="911890"/>
                </a:moveTo>
                <a:lnTo>
                  <a:pt x="4482915" y="910980"/>
                </a:lnTo>
                <a:lnTo>
                  <a:pt x="4480934" y="904156"/>
                </a:lnTo>
                <a:lnTo>
                  <a:pt x="4487649" y="876520"/>
                </a:lnTo>
                <a:lnTo>
                  <a:pt x="4479178" y="877280"/>
                </a:lnTo>
                <a:lnTo>
                  <a:pt x="4474288" y="918820"/>
                </a:lnTo>
                <a:lnTo>
                  <a:pt x="4483453" y="911890"/>
                </a:lnTo>
                <a:close/>
              </a:path>
              <a:path w="6787784" h="928390">
                <a:moveTo>
                  <a:pt x="4870218" y="856328"/>
                </a:moveTo>
                <a:lnTo>
                  <a:pt x="4863647" y="854175"/>
                </a:lnTo>
                <a:lnTo>
                  <a:pt x="4859323" y="849979"/>
                </a:lnTo>
                <a:lnTo>
                  <a:pt x="4858128" y="843457"/>
                </a:lnTo>
                <a:lnTo>
                  <a:pt x="4854986" y="841468"/>
                </a:lnTo>
                <a:lnTo>
                  <a:pt x="4851620" y="852092"/>
                </a:lnTo>
                <a:lnTo>
                  <a:pt x="4849369" y="857812"/>
                </a:lnTo>
                <a:lnTo>
                  <a:pt x="4852739" y="870739"/>
                </a:lnTo>
                <a:lnTo>
                  <a:pt x="4856489" y="871222"/>
                </a:lnTo>
                <a:lnTo>
                  <a:pt x="4858673" y="872006"/>
                </a:lnTo>
                <a:lnTo>
                  <a:pt x="4868263" y="920021"/>
                </a:lnTo>
                <a:lnTo>
                  <a:pt x="4870218" y="856328"/>
                </a:lnTo>
                <a:close/>
              </a:path>
              <a:path w="6787784" h="928390">
                <a:moveTo>
                  <a:pt x="4843823" y="853214"/>
                </a:moveTo>
                <a:lnTo>
                  <a:pt x="4847628" y="850809"/>
                </a:lnTo>
                <a:lnTo>
                  <a:pt x="4850633" y="850096"/>
                </a:lnTo>
                <a:lnTo>
                  <a:pt x="4851620" y="852092"/>
                </a:lnTo>
                <a:lnTo>
                  <a:pt x="4854986" y="841468"/>
                </a:lnTo>
                <a:lnTo>
                  <a:pt x="4848913" y="840013"/>
                </a:lnTo>
                <a:lnTo>
                  <a:pt x="4843823" y="853214"/>
                </a:lnTo>
                <a:close/>
              </a:path>
              <a:path w="6787784" h="928390">
                <a:moveTo>
                  <a:pt x="4843099" y="841205"/>
                </a:moveTo>
                <a:lnTo>
                  <a:pt x="4837588" y="844239"/>
                </a:lnTo>
                <a:lnTo>
                  <a:pt x="4838693" y="859041"/>
                </a:lnTo>
                <a:lnTo>
                  <a:pt x="4840439" y="856296"/>
                </a:lnTo>
                <a:lnTo>
                  <a:pt x="4843823" y="853214"/>
                </a:lnTo>
                <a:lnTo>
                  <a:pt x="4848913" y="840013"/>
                </a:lnTo>
                <a:lnTo>
                  <a:pt x="4843099" y="841205"/>
                </a:lnTo>
                <a:close/>
              </a:path>
              <a:path w="6787784" h="928390">
                <a:moveTo>
                  <a:pt x="4852739" y="870739"/>
                </a:moveTo>
                <a:lnTo>
                  <a:pt x="4849369" y="857812"/>
                </a:lnTo>
                <a:lnTo>
                  <a:pt x="4844994" y="859453"/>
                </a:lnTo>
                <a:lnTo>
                  <a:pt x="4839805" y="860431"/>
                </a:lnTo>
                <a:lnTo>
                  <a:pt x="4838693" y="859041"/>
                </a:lnTo>
                <a:lnTo>
                  <a:pt x="4842048" y="870586"/>
                </a:lnTo>
                <a:lnTo>
                  <a:pt x="4847800" y="870535"/>
                </a:lnTo>
                <a:lnTo>
                  <a:pt x="4852739" y="870739"/>
                </a:lnTo>
                <a:close/>
              </a:path>
              <a:path w="6787784" h="928390">
                <a:moveTo>
                  <a:pt x="4835861" y="870868"/>
                </a:moveTo>
                <a:lnTo>
                  <a:pt x="4842048" y="870586"/>
                </a:lnTo>
                <a:lnTo>
                  <a:pt x="4838693" y="859041"/>
                </a:lnTo>
                <a:lnTo>
                  <a:pt x="4837588" y="844239"/>
                </a:lnTo>
                <a:lnTo>
                  <a:pt x="4832419" y="848312"/>
                </a:lnTo>
                <a:lnTo>
                  <a:pt x="4829615" y="871359"/>
                </a:lnTo>
                <a:lnTo>
                  <a:pt x="4835861" y="870868"/>
                </a:lnTo>
                <a:close/>
              </a:path>
              <a:path w="6787784" h="928390">
                <a:moveTo>
                  <a:pt x="4827637" y="852619"/>
                </a:moveTo>
                <a:lnTo>
                  <a:pt x="4823282" y="856356"/>
                </a:lnTo>
                <a:lnTo>
                  <a:pt x="4823687" y="872034"/>
                </a:lnTo>
                <a:lnTo>
                  <a:pt x="4829615" y="871359"/>
                </a:lnTo>
                <a:lnTo>
                  <a:pt x="4832419" y="848312"/>
                </a:lnTo>
                <a:lnTo>
                  <a:pt x="4827637" y="852619"/>
                </a:lnTo>
                <a:close/>
              </a:path>
              <a:path w="6787784" h="928390">
                <a:moveTo>
                  <a:pt x="4808149" y="846357"/>
                </a:moveTo>
                <a:lnTo>
                  <a:pt x="4808348" y="853354"/>
                </a:lnTo>
                <a:lnTo>
                  <a:pt x="4809450" y="919033"/>
                </a:lnTo>
                <a:lnTo>
                  <a:pt x="4811578" y="874935"/>
                </a:lnTo>
                <a:lnTo>
                  <a:pt x="4814291" y="873846"/>
                </a:lnTo>
                <a:lnTo>
                  <a:pt x="4818453" y="872871"/>
                </a:lnTo>
                <a:lnTo>
                  <a:pt x="4823687" y="872034"/>
                </a:lnTo>
                <a:lnTo>
                  <a:pt x="4823282" y="856356"/>
                </a:lnTo>
                <a:lnTo>
                  <a:pt x="4819398" y="858719"/>
                </a:lnTo>
                <a:lnTo>
                  <a:pt x="4816025" y="858903"/>
                </a:lnTo>
                <a:lnTo>
                  <a:pt x="4813206" y="856105"/>
                </a:lnTo>
                <a:lnTo>
                  <a:pt x="4810984" y="849520"/>
                </a:lnTo>
                <a:lnTo>
                  <a:pt x="4809400" y="838344"/>
                </a:lnTo>
                <a:lnTo>
                  <a:pt x="4808149" y="846357"/>
                </a:lnTo>
                <a:close/>
              </a:path>
              <a:path w="6787784" h="928390">
                <a:moveTo>
                  <a:pt x="4900783" y="864370"/>
                </a:moveTo>
                <a:lnTo>
                  <a:pt x="4901360" y="850205"/>
                </a:lnTo>
                <a:lnTo>
                  <a:pt x="4894607" y="853377"/>
                </a:lnTo>
                <a:lnTo>
                  <a:pt x="4886579" y="855645"/>
                </a:lnTo>
                <a:lnTo>
                  <a:pt x="4891933" y="906652"/>
                </a:lnTo>
                <a:lnTo>
                  <a:pt x="4895930" y="911199"/>
                </a:lnTo>
                <a:lnTo>
                  <a:pt x="4897411" y="913723"/>
                </a:lnTo>
                <a:lnTo>
                  <a:pt x="4897792" y="865976"/>
                </a:lnTo>
                <a:lnTo>
                  <a:pt x="4892995" y="867217"/>
                </a:lnTo>
                <a:lnTo>
                  <a:pt x="4889483" y="867000"/>
                </a:lnTo>
                <a:lnTo>
                  <a:pt x="4890344" y="864235"/>
                </a:lnTo>
                <a:lnTo>
                  <a:pt x="4898880" y="863491"/>
                </a:lnTo>
                <a:lnTo>
                  <a:pt x="4900783" y="864370"/>
                </a:lnTo>
                <a:close/>
              </a:path>
              <a:path w="6787784" h="928390">
                <a:moveTo>
                  <a:pt x="4886579" y="855645"/>
                </a:moveTo>
                <a:lnTo>
                  <a:pt x="4878155" y="856723"/>
                </a:lnTo>
                <a:lnTo>
                  <a:pt x="4878480" y="897406"/>
                </a:lnTo>
                <a:lnTo>
                  <a:pt x="4883682" y="898583"/>
                </a:lnTo>
                <a:lnTo>
                  <a:pt x="4884943" y="899767"/>
                </a:lnTo>
                <a:lnTo>
                  <a:pt x="4891933" y="906652"/>
                </a:lnTo>
                <a:lnTo>
                  <a:pt x="4886579" y="855645"/>
                </a:lnTo>
                <a:close/>
              </a:path>
              <a:path w="6787784" h="928390">
                <a:moveTo>
                  <a:pt x="4857996" y="919225"/>
                </a:moveTo>
                <a:lnTo>
                  <a:pt x="4868263" y="920021"/>
                </a:lnTo>
                <a:lnTo>
                  <a:pt x="4858673" y="872006"/>
                </a:lnTo>
                <a:lnTo>
                  <a:pt x="4856837" y="874575"/>
                </a:lnTo>
                <a:lnTo>
                  <a:pt x="4852063" y="876406"/>
                </a:lnTo>
                <a:lnTo>
                  <a:pt x="4846443" y="914286"/>
                </a:lnTo>
                <a:lnTo>
                  <a:pt x="4857996" y="919225"/>
                </a:lnTo>
                <a:close/>
              </a:path>
              <a:path w="6787784" h="928390">
                <a:moveTo>
                  <a:pt x="4821961" y="895895"/>
                </a:moveTo>
                <a:lnTo>
                  <a:pt x="4822186" y="896243"/>
                </a:lnTo>
                <a:lnTo>
                  <a:pt x="4826726" y="900631"/>
                </a:lnTo>
                <a:lnTo>
                  <a:pt x="4835416" y="907367"/>
                </a:lnTo>
                <a:lnTo>
                  <a:pt x="4846443" y="914286"/>
                </a:lnTo>
                <a:lnTo>
                  <a:pt x="4852063" y="876406"/>
                </a:lnTo>
                <a:lnTo>
                  <a:pt x="4844216" y="878632"/>
                </a:lnTo>
                <a:lnTo>
                  <a:pt x="4832919" y="881277"/>
                </a:lnTo>
                <a:lnTo>
                  <a:pt x="4822740" y="879967"/>
                </a:lnTo>
                <a:lnTo>
                  <a:pt x="4821961" y="895895"/>
                </a:lnTo>
                <a:close/>
              </a:path>
              <a:path w="6787784" h="928390">
                <a:moveTo>
                  <a:pt x="4822740" y="879967"/>
                </a:moveTo>
                <a:lnTo>
                  <a:pt x="4815893" y="878655"/>
                </a:lnTo>
                <a:lnTo>
                  <a:pt x="4815927" y="909937"/>
                </a:lnTo>
                <a:lnTo>
                  <a:pt x="4817383" y="904203"/>
                </a:lnTo>
                <a:lnTo>
                  <a:pt x="4819046" y="899153"/>
                </a:lnTo>
                <a:lnTo>
                  <a:pt x="4821961" y="895895"/>
                </a:lnTo>
                <a:lnTo>
                  <a:pt x="4822740" y="879967"/>
                </a:lnTo>
                <a:close/>
              </a:path>
              <a:path w="6787784" h="928390">
                <a:moveTo>
                  <a:pt x="4813631" y="915249"/>
                </a:moveTo>
                <a:lnTo>
                  <a:pt x="4815927" y="909937"/>
                </a:lnTo>
                <a:lnTo>
                  <a:pt x="4815893" y="878655"/>
                </a:lnTo>
                <a:lnTo>
                  <a:pt x="4812002" y="877363"/>
                </a:lnTo>
                <a:lnTo>
                  <a:pt x="4811578" y="874935"/>
                </a:lnTo>
                <a:lnTo>
                  <a:pt x="4809450" y="919033"/>
                </a:lnTo>
                <a:lnTo>
                  <a:pt x="4813631" y="915249"/>
                </a:lnTo>
                <a:close/>
              </a:path>
              <a:path w="6787784" h="928390">
                <a:moveTo>
                  <a:pt x="4803971" y="854052"/>
                </a:moveTo>
                <a:lnTo>
                  <a:pt x="4797028" y="853637"/>
                </a:lnTo>
                <a:lnTo>
                  <a:pt x="4802337" y="920181"/>
                </a:lnTo>
                <a:lnTo>
                  <a:pt x="4809450" y="919033"/>
                </a:lnTo>
                <a:lnTo>
                  <a:pt x="4808348" y="853354"/>
                </a:lnTo>
                <a:lnTo>
                  <a:pt x="4803971" y="854052"/>
                </a:lnTo>
                <a:close/>
              </a:path>
              <a:path w="6787784" h="928390">
                <a:moveTo>
                  <a:pt x="4782048" y="838127"/>
                </a:moveTo>
                <a:lnTo>
                  <a:pt x="4782353" y="848507"/>
                </a:lnTo>
                <a:lnTo>
                  <a:pt x="4789912" y="851060"/>
                </a:lnTo>
                <a:lnTo>
                  <a:pt x="4791247" y="917586"/>
                </a:lnTo>
                <a:lnTo>
                  <a:pt x="4802337" y="920181"/>
                </a:lnTo>
                <a:lnTo>
                  <a:pt x="4797028" y="853637"/>
                </a:lnTo>
                <a:lnTo>
                  <a:pt x="4795272" y="851066"/>
                </a:lnTo>
                <a:lnTo>
                  <a:pt x="4795363" y="832130"/>
                </a:lnTo>
                <a:lnTo>
                  <a:pt x="4787463" y="833724"/>
                </a:lnTo>
                <a:lnTo>
                  <a:pt x="4782048" y="838127"/>
                </a:lnTo>
                <a:close/>
              </a:path>
              <a:path w="6787784" h="928390">
                <a:moveTo>
                  <a:pt x="4744183" y="839697"/>
                </a:moveTo>
                <a:lnTo>
                  <a:pt x="4742711" y="841994"/>
                </a:lnTo>
                <a:lnTo>
                  <a:pt x="4743846" y="842996"/>
                </a:lnTo>
                <a:lnTo>
                  <a:pt x="4745862" y="839745"/>
                </a:lnTo>
                <a:lnTo>
                  <a:pt x="4746853" y="839297"/>
                </a:lnTo>
                <a:lnTo>
                  <a:pt x="4744183" y="839697"/>
                </a:lnTo>
                <a:close/>
              </a:path>
              <a:path w="6787784" h="928390">
                <a:moveTo>
                  <a:pt x="4797105" y="847697"/>
                </a:moveTo>
                <a:lnTo>
                  <a:pt x="4800928" y="844885"/>
                </a:lnTo>
                <a:lnTo>
                  <a:pt x="4805142" y="843987"/>
                </a:lnTo>
                <a:lnTo>
                  <a:pt x="4808149" y="846357"/>
                </a:lnTo>
                <a:lnTo>
                  <a:pt x="4809400" y="838344"/>
                </a:lnTo>
                <a:lnTo>
                  <a:pt x="4804828" y="835056"/>
                </a:lnTo>
                <a:lnTo>
                  <a:pt x="4797105" y="847697"/>
                </a:lnTo>
                <a:close/>
              </a:path>
              <a:path w="6787784" h="928390">
                <a:moveTo>
                  <a:pt x="4795363" y="832130"/>
                </a:moveTo>
                <a:lnTo>
                  <a:pt x="4795272" y="851066"/>
                </a:lnTo>
                <a:lnTo>
                  <a:pt x="4797105" y="847697"/>
                </a:lnTo>
                <a:lnTo>
                  <a:pt x="4804828" y="835056"/>
                </a:lnTo>
                <a:lnTo>
                  <a:pt x="4795363" y="832130"/>
                </a:lnTo>
                <a:close/>
              </a:path>
              <a:path w="6787784" h="928390">
                <a:moveTo>
                  <a:pt x="4791247" y="917586"/>
                </a:moveTo>
                <a:lnTo>
                  <a:pt x="4789912" y="851060"/>
                </a:lnTo>
                <a:lnTo>
                  <a:pt x="4789868" y="852091"/>
                </a:lnTo>
                <a:lnTo>
                  <a:pt x="4786782" y="854451"/>
                </a:lnTo>
                <a:lnTo>
                  <a:pt x="4780145" y="854791"/>
                </a:lnTo>
                <a:lnTo>
                  <a:pt x="4775332" y="910250"/>
                </a:lnTo>
                <a:lnTo>
                  <a:pt x="4791247" y="917586"/>
                </a:lnTo>
                <a:close/>
              </a:path>
              <a:path w="6787784" h="928390">
                <a:moveTo>
                  <a:pt x="4746885" y="916230"/>
                </a:moveTo>
                <a:lnTo>
                  <a:pt x="4752570" y="911598"/>
                </a:lnTo>
                <a:lnTo>
                  <a:pt x="4761744" y="908720"/>
                </a:lnTo>
                <a:lnTo>
                  <a:pt x="4775332" y="910250"/>
                </a:lnTo>
                <a:lnTo>
                  <a:pt x="4780145" y="854791"/>
                </a:lnTo>
                <a:lnTo>
                  <a:pt x="4771356" y="853562"/>
                </a:lnTo>
                <a:lnTo>
                  <a:pt x="4761817" y="851216"/>
                </a:lnTo>
                <a:lnTo>
                  <a:pt x="4752929" y="848205"/>
                </a:lnTo>
                <a:lnTo>
                  <a:pt x="4746885" y="916230"/>
                </a:lnTo>
                <a:close/>
              </a:path>
              <a:path w="6787784" h="928390">
                <a:moveTo>
                  <a:pt x="4741531" y="914112"/>
                </a:moveTo>
                <a:lnTo>
                  <a:pt x="4742289" y="920141"/>
                </a:lnTo>
                <a:lnTo>
                  <a:pt x="4743765" y="919962"/>
                </a:lnTo>
                <a:lnTo>
                  <a:pt x="4746885" y="916230"/>
                </a:lnTo>
                <a:lnTo>
                  <a:pt x="4752929" y="848205"/>
                </a:lnTo>
                <a:lnTo>
                  <a:pt x="4746093" y="844980"/>
                </a:lnTo>
                <a:lnTo>
                  <a:pt x="4743846" y="842996"/>
                </a:lnTo>
                <a:lnTo>
                  <a:pt x="4742714" y="864714"/>
                </a:lnTo>
                <a:lnTo>
                  <a:pt x="4741531" y="914112"/>
                </a:lnTo>
                <a:close/>
              </a:path>
              <a:path w="6787784" h="928390">
                <a:moveTo>
                  <a:pt x="4729977" y="867638"/>
                </a:moveTo>
                <a:lnTo>
                  <a:pt x="4733409" y="865198"/>
                </a:lnTo>
                <a:lnTo>
                  <a:pt x="4737739" y="863315"/>
                </a:lnTo>
                <a:lnTo>
                  <a:pt x="4741372" y="862863"/>
                </a:lnTo>
                <a:lnTo>
                  <a:pt x="4742714" y="864714"/>
                </a:lnTo>
                <a:lnTo>
                  <a:pt x="4743846" y="842996"/>
                </a:lnTo>
                <a:lnTo>
                  <a:pt x="4741296" y="847108"/>
                </a:lnTo>
                <a:lnTo>
                  <a:pt x="4735944" y="853391"/>
                </a:lnTo>
                <a:lnTo>
                  <a:pt x="4729977" y="867638"/>
                </a:lnTo>
                <a:close/>
              </a:path>
              <a:path w="6787784" h="928390">
                <a:moveTo>
                  <a:pt x="4729039" y="869763"/>
                </a:moveTo>
                <a:lnTo>
                  <a:pt x="4729977" y="867638"/>
                </a:lnTo>
                <a:lnTo>
                  <a:pt x="4735944" y="853391"/>
                </a:lnTo>
                <a:lnTo>
                  <a:pt x="4728818" y="852306"/>
                </a:lnTo>
                <a:lnTo>
                  <a:pt x="4726947" y="849942"/>
                </a:lnTo>
                <a:lnTo>
                  <a:pt x="4731652" y="922579"/>
                </a:lnTo>
                <a:lnTo>
                  <a:pt x="4732190" y="870699"/>
                </a:lnTo>
                <a:lnTo>
                  <a:pt x="4729039" y="869763"/>
                </a:lnTo>
                <a:close/>
              </a:path>
              <a:path w="6787784" h="928390">
                <a:moveTo>
                  <a:pt x="4741531" y="914112"/>
                </a:moveTo>
                <a:lnTo>
                  <a:pt x="4742714" y="864714"/>
                </a:lnTo>
                <a:lnTo>
                  <a:pt x="4740169" y="869742"/>
                </a:lnTo>
                <a:lnTo>
                  <a:pt x="4732190" y="870699"/>
                </a:lnTo>
                <a:lnTo>
                  <a:pt x="4731652" y="922579"/>
                </a:lnTo>
                <a:lnTo>
                  <a:pt x="4736398" y="920581"/>
                </a:lnTo>
                <a:lnTo>
                  <a:pt x="4741373" y="911757"/>
                </a:lnTo>
                <a:lnTo>
                  <a:pt x="4741531" y="914112"/>
                </a:lnTo>
                <a:close/>
              </a:path>
              <a:path w="6787784" h="928390">
                <a:moveTo>
                  <a:pt x="4726799" y="920218"/>
                </a:moveTo>
                <a:lnTo>
                  <a:pt x="4731652" y="922579"/>
                </a:lnTo>
                <a:lnTo>
                  <a:pt x="4726947" y="849942"/>
                </a:lnTo>
                <a:lnTo>
                  <a:pt x="4723695" y="846062"/>
                </a:lnTo>
                <a:lnTo>
                  <a:pt x="4722780" y="846343"/>
                </a:lnTo>
                <a:lnTo>
                  <a:pt x="4722090" y="849235"/>
                </a:lnTo>
                <a:lnTo>
                  <a:pt x="4721502" y="915965"/>
                </a:lnTo>
                <a:lnTo>
                  <a:pt x="4726799" y="920218"/>
                </a:lnTo>
                <a:close/>
              </a:path>
              <a:path w="6787784" h="928390">
                <a:moveTo>
                  <a:pt x="4704804" y="912873"/>
                </a:moveTo>
                <a:lnTo>
                  <a:pt x="4708232" y="911645"/>
                </a:lnTo>
                <a:lnTo>
                  <a:pt x="4715425" y="912285"/>
                </a:lnTo>
                <a:lnTo>
                  <a:pt x="4721502" y="915965"/>
                </a:lnTo>
                <a:lnTo>
                  <a:pt x="4722090" y="849235"/>
                </a:lnTo>
                <a:lnTo>
                  <a:pt x="4719517" y="853187"/>
                </a:lnTo>
                <a:lnTo>
                  <a:pt x="4712949" y="856650"/>
                </a:lnTo>
                <a:lnTo>
                  <a:pt x="4704804" y="912873"/>
                </a:lnTo>
                <a:close/>
              </a:path>
              <a:path w="6787784" h="928390">
                <a:moveTo>
                  <a:pt x="4689123" y="907458"/>
                </a:moveTo>
                <a:lnTo>
                  <a:pt x="4692680" y="908728"/>
                </a:lnTo>
                <a:lnTo>
                  <a:pt x="4695563" y="912159"/>
                </a:lnTo>
                <a:lnTo>
                  <a:pt x="4698237" y="915497"/>
                </a:lnTo>
                <a:lnTo>
                  <a:pt x="4701163" y="916487"/>
                </a:lnTo>
                <a:lnTo>
                  <a:pt x="4704804" y="912873"/>
                </a:lnTo>
                <a:lnTo>
                  <a:pt x="4712949" y="856650"/>
                </a:lnTo>
                <a:lnTo>
                  <a:pt x="4700276" y="858073"/>
                </a:lnTo>
                <a:lnTo>
                  <a:pt x="4697810" y="857038"/>
                </a:lnTo>
                <a:lnTo>
                  <a:pt x="4694728" y="851467"/>
                </a:lnTo>
                <a:lnTo>
                  <a:pt x="4689123" y="907458"/>
                </a:lnTo>
                <a:close/>
              </a:path>
              <a:path w="6787784" h="928390">
                <a:moveTo>
                  <a:pt x="4669407" y="917233"/>
                </a:moveTo>
                <a:lnTo>
                  <a:pt x="4670916" y="915029"/>
                </a:lnTo>
                <a:lnTo>
                  <a:pt x="4672010" y="911208"/>
                </a:lnTo>
                <a:lnTo>
                  <a:pt x="4675148" y="914414"/>
                </a:lnTo>
                <a:lnTo>
                  <a:pt x="4679020" y="918772"/>
                </a:lnTo>
                <a:lnTo>
                  <a:pt x="4684430" y="910606"/>
                </a:lnTo>
                <a:lnTo>
                  <a:pt x="4689123" y="907458"/>
                </a:lnTo>
                <a:lnTo>
                  <a:pt x="4694728" y="851467"/>
                </a:lnTo>
                <a:lnTo>
                  <a:pt x="4688797" y="843778"/>
                </a:lnTo>
                <a:lnTo>
                  <a:pt x="4682033" y="853486"/>
                </a:lnTo>
                <a:lnTo>
                  <a:pt x="4677755" y="854660"/>
                </a:lnTo>
                <a:lnTo>
                  <a:pt x="4672228" y="854216"/>
                </a:lnTo>
                <a:lnTo>
                  <a:pt x="4672179" y="832644"/>
                </a:lnTo>
                <a:lnTo>
                  <a:pt x="4669407" y="917233"/>
                </a:lnTo>
                <a:close/>
              </a:path>
              <a:path w="6787784" h="928390">
                <a:moveTo>
                  <a:pt x="4673663" y="836489"/>
                </a:moveTo>
                <a:lnTo>
                  <a:pt x="4672228" y="854216"/>
                </a:lnTo>
                <a:lnTo>
                  <a:pt x="4673693" y="851219"/>
                </a:lnTo>
                <a:lnTo>
                  <a:pt x="4678258" y="849649"/>
                </a:lnTo>
                <a:lnTo>
                  <a:pt x="4682033" y="853486"/>
                </a:lnTo>
                <a:lnTo>
                  <a:pt x="4688797" y="843778"/>
                </a:lnTo>
                <a:lnTo>
                  <a:pt x="4673662" y="837033"/>
                </a:lnTo>
                <a:lnTo>
                  <a:pt x="4673663" y="836489"/>
                </a:lnTo>
                <a:close/>
              </a:path>
              <a:path w="6787784" h="928390">
                <a:moveTo>
                  <a:pt x="4739342" y="844325"/>
                </a:moveTo>
                <a:lnTo>
                  <a:pt x="4738406" y="843174"/>
                </a:lnTo>
                <a:lnTo>
                  <a:pt x="4735089" y="842014"/>
                </a:lnTo>
                <a:lnTo>
                  <a:pt x="4728356" y="842594"/>
                </a:lnTo>
                <a:lnTo>
                  <a:pt x="4728047" y="843402"/>
                </a:lnTo>
                <a:lnTo>
                  <a:pt x="4731530" y="844152"/>
                </a:lnTo>
                <a:lnTo>
                  <a:pt x="4736172" y="844555"/>
                </a:lnTo>
                <a:lnTo>
                  <a:pt x="4739342" y="844325"/>
                </a:lnTo>
                <a:close/>
              </a:path>
              <a:path w="6787784" h="928390">
                <a:moveTo>
                  <a:pt x="4944970" y="839365"/>
                </a:moveTo>
                <a:lnTo>
                  <a:pt x="4944182" y="838266"/>
                </a:lnTo>
                <a:lnTo>
                  <a:pt x="4940614" y="837033"/>
                </a:lnTo>
                <a:lnTo>
                  <a:pt x="4933944" y="837608"/>
                </a:lnTo>
                <a:lnTo>
                  <a:pt x="4933639" y="838409"/>
                </a:lnTo>
                <a:lnTo>
                  <a:pt x="4937105" y="839156"/>
                </a:lnTo>
                <a:lnTo>
                  <a:pt x="4941746" y="839568"/>
                </a:lnTo>
                <a:lnTo>
                  <a:pt x="4944970" y="839365"/>
                </a:lnTo>
                <a:close/>
              </a:path>
              <a:path w="6787784" h="928390">
                <a:moveTo>
                  <a:pt x="4569672" y="872036"/>
                </a:moveTo>
                <a:lnTo>
                  <a:pt x="4568884" y="870152"/>
                </a:lnTo>
                <a:lnTo>
                  <a:pt x="4569281" y="917010"/>
                </a:lnTo>
                <a:lnTo>
                  <a:pt x="4579801" y="918307"/>
                </a:lnTo>
                <a:lnTo>
                  <a:pt x="4573646" y="871905"/>
                </a:lnTo>
                <a:lnTo>
                  <a:pt x="4573793" y="869021"/>
                </a:lnTo>
                <a:lnTo>
                  <a:pt x="4569672" y="872036"/>
                </a:lnTo>
                <a:close/>
              </a:path>
              <a:path w="6787784" h="928390">
                <a:moveTo>
                  <a:pt x="4568002" y="845221"/>
                </a:moveTo>
                <a:lnTo>
                  <a:pt x="4573694" y="841490"/>
                </a:lnTo>
                <a:lnTo>
                  <a:pt x="4565878" y="836591"/>
                </a:lnTo>
                <a:lnTo>
                  <a:pt x="4566003" y="847614"/>
                </a:lnTo>
                <a:lnTo>
                  <a:pt x="4568002" y="845221"/>
                </a:lnTo>
                <a:close/>
              </a:path>
              <a:path w="6787784" h="928390">
                <a:moveTo>
                  <a:pt x="4598229" y="90850"/>
                </a:moveTo>
                <a:lnTo>
                  <a:pt x="4593662" y="92314"/>
                </a:lnTo>
                <a:lnTo>
                  <a:pt x="4595223" y="93862"/>
                </a:lnTo>
                <a:lnTo>
                  <a:pt x="4597583" y="93338"/>
                </a:lnTo>
                <a:lnTo>
                  <a:pt x="4601716" y="90889"/>
                </a:lnTo>
                <a:lnTo>
                  <a:pt x="4601422" y="90217"/>
                </a:lnTo>
                <a:lnTo>
                  <a:pt x="4598229" y="90850"/>
                </a:lnTo>
                <a:close/>
              </a:path>
              <a:path w="6787784" h="928390">
                <a:moveTo>
                  <a:pt x="4586511" y="95847"/>
                </a:moveTo>
                <a:lnTo>
                  <a:pt x="4586981" y="96970"/>
                </a:lnTo>
                <a:lnTo>
                  <a:pt x="4592181" y="97034"/>
                </a:lnTo>
                <a:lnTo>
                  <a:pt x="4596804" y="96550"/>
                </a:lnTo>
                <a:lnTo>
                  <a:pt x="4595223" y="93862"/>
                </a:lnTo>
                <a:lnTo>
                  <a:pt x="4593662" y="92314"/>
                </a:lnTo>
                <a:lnTo>
                  <a:pt x="4589247" y="94138"/>
                </a:lnTo>
                <a:lnTo>
                  <a:pt x="4586511" y="95847"/>
                </a:lnTo>
                <a:close/>
              </a:path>
              <a:path w="6787784" h="928390">
                <a:moveTo>
                  <a:pt x="4579801" y="918307"/>
                </a:moveTo>
                <a:lnTo>
                  <a:pt x="4577898" y="872176"/>
                </a:lnTo>
                <a:lnTo>
                  <a:pt x="4577280" y="875968"/>
                </a:lnTo>
                <a:lnTo>
                  <a:pt x="4575812" y="876620"/>
                </a:lnTo>
                <a:lnTo>
                  <a:pt x="4573646" y="871905"/>
                </a:lnTo>
                <a:lnTo>
                  <a:pt x="4579801" y="918307"/>
                </a:lnTo>
                <a:close/>
              </a:path>
              <a:path w="6787784" h="928390">
                <a:moveTo>
                  <a:pt x="4461542" y="84038"/>
                </a:moveTo>
                <a:lnTo>
                  <a:pt x="4458423" y="93566"/>
                </a:lnTo>
                <a:lnTo>
                  <a:pt x="4460024" y="92550"/>
                </a:lnTo>
                <a:lnTo>
                  <a:pt x="4471698" y="79109"/>
                </a:lnTo>
                <a:lnTo>
                  <a:pt x="4467234" y="80917"/>
                </a:lnTo>
                <a:lnTo>
                  <a:pt x="4461542" y="84038"/>
                </a:lnTo>
                <a:close/>
              </a:path>
              <a:path w="6787784" h="928390">
                <a:moveTo>
                  <a:pt x="4473980" y="76097"/>
                </a:moveTo>
                <a:lnTo>
                  <a:pt x="4474541" y="75836"/>
                </a:lnTo>
                <a:lnTo>
                  <a:pt x="4474719" y="13115"/>
                </a:lnTo>
                <a:lnTo>
                  <a:pt x="4471994" y="11377"/>
                </a:lnTo>
                <a:lnTo>
                  <a:pt x="4467809" y="11449"/>
                </a:lnTo>
                <a:lnTo>
                  <a:pt x="4461722" y="13924"/>
                </a:lnTo>
                <a:lnTo>
                  <a:pt x="4453297" y="19398"/>
                </a:lnTo>
                <a:lnTo>
                  <a:pt x="4453096" y="80486"/>
                </a:lnTo>
                <a:lnTo>
                  <a:pt x="4473980" y="76097"/>
                </a:lnTo>
                <a:close/>
              </a:path>
              <a:path w="6787784" h="928390">
                <a:moveTo>
                  <a:pt x="4423769" y="83966"/>
                </a:moveTo>
                <a:lnTo>
                  <a:pt x="4436502" y="83037"/>
                </a:lnTo>
                <a:lnTo>
                  <a:pt x="4431279" y="39149"/>
                </a:lnTo>
                <a:lnTo>
                  <a:pt x="4432844" y="30725"/>
                </a:lnTo>
                <a:lnTo>
                  <a:pt x="4436502" y="83037"/>
                </a:lnTo>
                <a:lnTo>
                  <a:pt x="4453096" y="80486"/>
                </a:lnTo>
                <a:lnTo>
                  <a:pt x="4453297" y="19398"/>
                </a:lnTo>
                <a:lnTo>
                  <a:pt x="4448121" y="21228"/>
                </a:lnTo>
                <a:lnTo>
                  <a:pt x="4433432" y="27084"/>
                </a:lnTo>
                <a:lnTo>
                  <a:pt x="4432638" y="27529"/>
                </a:lnTo>
                <a:lnTo>
                  <a:pt x="4427455" y="47546"/>
                </a:lnTo>
                <a:lnTo>
                  <a:pt x="4423769" y="83966"/>
                </a:lnTo>
                <a:close/>
              </a:path>
              <a:path w="6787784" h="928390">
                <a:moveTo>
                  <a:pt x="4423769" y="83966"/>
                </a:moveTo>
                <a:lnTo>
                  <a:pt x="4427455" y="47546"/>
                </a:lnTo>
                <a:lnTo>
                  <a:pt x="4422378" y="33271"/>
                </a:lnTo>
                <a:lnTo>
                  <a:pt x="4419427" y="12041"/>
                </a:lnTo>
                <a:lnTo>
                  <a:pt x="4412094" y="54981"/>
                </a:lnTo>
                <a:lnTo>
                  <a:pt x="4409392" y="58930"/>
                </a:lnTo>
                <a:lnTo>
                  <a:pt x="4409947" y="14850"/>
                </a:lnTo>
                <a:lnTo>
                  <a:pt x="4403352" y="70764"/>
                </a:lnTo>
                <a:lnTo>
                  <a:pt x="4404442" y="79182"/>
                </a:lnTo>
                <a:lnTo>
                  <a:pt x="4408168" y="81823"/>
                </a:lnTo>
                <a:lnTo>
                  <a:pt x="4412439" y="64227"/>
                </a:lnTo>
                <a:lnTo>
                  <a:pt x="4404413" y="67577"/>
                </a:lnTo>
                <a:lnTo>
                  <a:pt x="4406688" y="63201"/>
                </a:lnTo>
                <a:lnTo>
                  <a:pt x="4412439" y="64227"/>
                </a:lnTo>
                <a:lnTo>
                  <a:pt x="4414365" y="51571"/>
                </a:lnTo>
                <a:lnTo>
                  <a:pt x="4416168" y="40140"/>
                </a:lnTo>
                <a:lnTo>
                  <a:pt x="4421225" y="55908"/>
                </a:lnTo>
                <a:lnTo>
                  <a:pt x="4423769" y="83966"/>
                </a:lnTo>
                <a:close/>
              </a:path>
              <a:path w="6787784" h="928390">
                <a:moveTo>
                  <a:pt x="4421225" y="55908"/>
                </a:moveTo>
                <a:lnTo>
                  <a:pt x="4416168" y="40140"/>
                </a:lnTo>
                <a:lnTo>
                  <a:pt x="4416013" y="48043"/>
                </a:lnTo>
                <a:lnTo>
                  <a:pt x="4415776" y="48914"/>
                </a:lnTo>
                <a:lnTo>
                  <a:pt x="4414365" y="51571"/>
                </a:lnTo>
                <a:lnTo>
                  <a:pt x="4412439" y="64227"/>
                </a:lnTo>
                <a:lnTo>
                  <a:pt x="4414467" y="83489"/>
                </a:lnTo>
                <a:lnTo>
                  <a:pt x="4423769" y="83966"/>
                </a:lnTo>
                <a:lnTo>
                  <a:pt x="4421225" y="55908"/>
                </a:lnTo>
                <a:close/>
              </a:path>
              <a:path w="6787784" h="928390">
                <a:moveTo>
                  <a:pt x="4402993" y="71843"/>
                </a:moveTo>
                <a:lnTo>
                  <a:pt x="4402860" y="75784"/>
                </a:lnTo>
                <a:lnTo>
                  <a:pt x="4404442" y="79182"/>
                </a:lnTo>
                <a:lnTo>
                  <a:pt x="4403352" y="70764"/>
                </a:lnTo>
                <a:lnTo>
                  <a:pt x="4402993" y="71843"/>
                </a:lnTo>
                <a:close/>
              </a:path>
              <a:path w="6787784" h="928390">
                <a:moveTo>
                  <a:pt x="4515313" y="73335"/>
                </a:moveTo>
                <a:lnTo>
                  <a:pt x="4512378" y="10644"/>
                </a:lnTo>
                <a:lnTo>
                  <a:pt x="4505796" y="14369"/>
                </a:lnTo>
                <a:lnTo>
                  <a:pt x="4504476" y="61841"/>
                </a:lnTo>
                <a:lnTo>
                  <a:pt x="4500694" y="64168"/>
                </a:lnTo>
                <a:lnTo>
                  <a:pt x="4505650" y="71642"/>
                </a:lnTo>
                <a:lnTo>
                  <a:pt x="4511443" y="71971"/>
                </a:lnTo>
                <a:lnTo>
                  <a:pt x="4515313" y="73335"/>
                </a:lnTo>
                <a:close/>
              </a:path>
              <a:path w="6787784" h="928390">
                <a:moveTo>
                  <a:pt x="4505796" y="14369"/>
                </a:moveTo>
                <a:lnTo>
                  <a:pt x="4497207" y="20381"/>
                </a:lnTo>
                <a:lnTo>
                  <a:pt x="4500160" y="61362"/>
                </a:lnTo>
                <a:lnTo>
                  <a:pt x="4503724" y="61050"/>
                </a:lnTo>
                <a:lnTo>
                  <a:pt x="4504476" y="61841"/>
                </a:lnTo>
                <a:lnTo>
                  <a:pt x="4505796" y="14369"/>
                </a:lnTo>
                <a:close/>
              </a:path>
              <a:path w="6787784" h="928390">
                <a:moveTo>
                  <a:pt x="4496641" y="20868"/>
                </a:moveTo>
                <a:lnTo>
                  <a:pt x="4489788" y="26043"/>
                </a:lnTo>
                <a:lnTo>
                  <a:pt x="4491486" y="63548"/>
                </a:lnTo>
                <a:lnTo>
                  <a:pt x="4495507" y="62340"/>
                </a:lnTo>
                <a:lnTo>
                  <a:pt x="4500160" y="61362"/>
                </a:lnTo>
                <a:lnTo>
                  <a:pt x="4497207" y="20381"/>
                </a:lnTo>
                <a:lnTo>
                  <a:pt x="4496641" y="20868"/>
                </a:lnTo>
                <a:close/>
              </a:path>
              <a:path w="6787784" h="928390">
                <a:moveTo>
                  <a:pt x="4490510" y="73561"/>
                </a:moveTo>
                <a:lnTo>
                  <a:pt x="4498487" y="72216"/>
                </a:lnTo>
                <a:lnTo>
                  <a:pt x="4492227" y="64914"/>
                </a:lnTo>
                <a:lnTo>
                  <a:pt x="4491486" y="63548"/>
                </a:lnTo>
                <a:lnTo>
                  <a:pt x="4489788" y="26043"/>
                </a:lnTo>
                <a:lnTo>
                  <a:pt x="4484989" y="28275"/>
                </a:lnTo>
                <a:lnTo>
                  <a:pt x="4482273" y="75548"/>
                </a:lnTo>
                <a:lnTo>
                  <a:pt x="4490510" y="73561"/>
                </a:lnTo>
                <a:close/>
              </a:path>
              <a:path w="6787784" h="928390">
                <a:moveTo>
                  <a:pt x="4482273" y="75548"/>
                </a:moveTo>
                <a:lnTo>
                  <a:pt x="4484989" y="28275"/>
                </a:lnTo>
                <a:lnTo>
                  <a:pt x="4481804" y="28156"/>
                </a:lnTo>
                <a:lnTo>
                  <a:pt x="4479794" y="26282"/>
                </a:lnTo>
                <a:lnTo>
                  <a:pt x="4478520" y="23247"/>
                </a:lnTo>
                <a:lnTo>
                  <a:pt x="4477542" y="19644"/>
                </a:lnTo>
                <a:lnTo>
                  <a:pt x="4476422" y="16069"/>
                </a:lnTo>
                <a:lnTo>
                  <a:pt x="4474719" y="13115"/>
                </a:lnTo>
                <a:lnTo>
                  <a:pt x="4474541" y="75836"/>
                </a:lnTo>
                <a:lnTo>
                  <a:pt x="4474330" y="78044"/>
                </a:lnTo>
                <a:lnTo>
                  <a:pt x="4482273" y="75548"/>
                </a:lnTo>
                <a:close/>
              </a:path>
              <a:path w="6787784" h="928390">
                <a:moveTo>
                  <a:pt x="4500432" y="64200"/>
                </a:moveTo>
                <a:lnTo>
                  <a:pt x="4492227" y="64914"/>
                </a:lnTo>
                <a:lnTo>
                  <a:pt x="4498487" y="72216"/>
                </a:lnTo>
                <a:lnTo>
                  <a:pt x="4505650" y="71642"/>
                </a:lnTo>
                <a:lnTo>
                  <a:pt x="4500694" y="64168"/>
                </a:lnTo>
                <a:lnTo>
                  <a:pt x="4500432" y="64200"/>
                </a:lnTo>
                <a:close/>
              </a:path>
              <a:path w="6787784" h="928390">
                <a:moveTo>
                  <a:pt x="4456239" y="837694"/>
                </a:moveTo>
                <a:lnTo>
                  <a:pt x="4460348" y="836443"/>
                </a:lnTo>
                <a:lnTo>
                  <a:pt x="4456951" y="835853"/>
                </a:lnTo>
                <a:lnTo>
                  <a:pt x="4454677" y="832518"/>
                </a:lnTo>
                <a:lnTo>
                  <a:pt x="4450875" y="834504"/>
                </a:lnTo>
                <a:lnTo>
                  <a:pt x="4449934" y="837625"/>
                </a:lnTo>
                <a:lnTo>
                  <a:pt x="4456239" y="837694"/>
                </a:lnTo>
                <a:close/>
              </a:path>
              <a:path w="6787784" h="928390">
                <a:moveTo>
                  <a:pt x="4962591" y="908145"/>
                </a:moveTo>
                <a:lnTo>
                  <a:pt x="4968940" y="912558"/>
                </a:lnTo>
                <a:lnTo>
                  <a:pt x="4975091" y="915965"/>
                </a:lnTo>
                <a:lnTo>
                  <a:pt x="4980613" y="917252"/>
                </a:lnTo>
                <a:lnTo>
                  <a:pt x="4977409" y="854787"/>
                </a:lnTo>
                <a:lnTo>
                  <a:pt x="4969749" y="849377"/>
                </a:lnTo>
                <a:lnTo>
                  <a:pt x="4962591" y="908145"/>
                </a:lnTo>
                <a:close/>
              </a:path>
              <a:path w="6787784" h="928390">
                <a:moveTo>
                  <a:pt x="4959181" y="845677"/>
                </a:moveTo>
                <a:lnTo>
                  <a:pt x="4945070" y="844433"/>
                </a:lnTo>
                <a:lnTo>
                  <a:pt x="4946624" y="900022"/>
                </a:lnTo>
                <a:lnTo>
                  <a:pt x="4951005" y="900762"/>
                </a:lnTo>
                <a:lnTo>
                  <a:pt x="4956469" y="903842"/>
                </a:lnTo>
                <a:lnTo>
                  <a:pt x="4962591" y="908145"/>
                </a:lnTo>
                <a:lnTo>
                  <a:pt x="4969749" y="849377"/>
                </a:lnTo>
                <a:lnTo>
                  <a:pt x="4959181" y="845677"/>
                </a:lnTo>
                <a:close/>
              </a:path>
              <a:path w="6787784" h="928390">
                <a:moveTo>
                  <a:pt x="4945070" y="844433"/>
                </a:moveTo>
                <a:lnTo>
                  <a:pt x="4926781" y="846394"/>
                </a:lnTo>
                <a:lnTo>
                  <a:pt x="4928753" y="918434"/>
                </a:lnTo>
                <a:lnTo>
                  <a:pt x="4933092" y="919765"/>
                </a:lnTo>
                <a:lnTo>
                  <a:pt x="4937029" y="918921"/>
                </a:lnTo>
                <a:lnTo>
                  <a:pt x="4940349" y="915231"/>
                </a:lnTo>
                <a:lnTo>
                  <a:pt x="4942842" y="908022"/>
                </a:lnTo>
                <a:lnTo>
                  <a:pt x="4943756" y="902735"/>
                </a:lnTo>
                <a:lnTo>
                  <a:pt x="4946624" y="900022"/>
                </a:lnTo>
                <a:lnTo>
                  <a:pt x="4945070" y="844433"/>
                </a:lnTo>
                <a:close/>
              </a:path>
              <a:path w="6787784" h="928390">
                <a:moveTo>
                  <a:pt x="4926781" y="846394"/>
                </a:moveTo>
                <a:lnTo>
                  <a:pt x="4908440" y="902700"/>
                </a:lnTo>
                <a:lnTo>
                  <a:pt x="4911610" y="904816"/>
                </a:lnTo>
                <a:lnTo>
                  <a:pt x="4915439" y="908119"/>
                </a:lnTo>
                <a:lnTo>
                  <a:pt x="4919714" y="911938"/>
                </a:lnTo>
                <a:lnTo>
                  <a:pt x="4924223" y="915601"/>
                </a:lnTo>
                <a:lnTo>
                  <a:pt x="4928753" y="918434"/>
                </a:lnTo>
                <a:lnTo>
                  <a:pt x="4926781" y="846394"/>
                </a:lnTo>
                <a:close/>
              </a:path>
              <a:path w="6787784" h="928390">
                <a:moveTo>
                  <a:pt x="5009574" y="914682"/>
                </a:moveTo>
                <a:lnTo>
                  <a:pt x="5011026" y="839302"/>
                </a:lnTo>
                <a:lnTo>
                  <a:pt x="5005894" y="840842"/>
                </a:lnTo>
                <a:lnTo>
                  <a:pt x="5002196" y="888800"/>
                </a:lnTo>
                <a:lnTo>
                  <a:pt x="4999410" y="900651"/>
                </a:lnTo>
                <a:lnTo>
                  <a:pt x="5003113" y="896078"/>
                </a:lnTo>
                <a:lnTo>
                  <a:pt x="5005895" y="906121"/>
                </a:lnTo>
                <a:lnTo>
                  <a:pt x="5009574" y="914682"/>
                </a:lnTo>
                <a:close/>
              </a:path>
              <a:path w="6787784" h="928390">
                <a:moveTo>
                  <a:pt x="4995116" y="897029"/>
                </a:moveTo>
                <a:lnTo>
                  <a:pt x="4993066" y="880361"/>
                </a:lnTo>
                <a:lnTo>
                  <a:pt x="4991692" y="878567"/>
                </a:lnTo>
                <a:lnTo>
                  <a:pt x="4989303" y="873796"/>
                </a:lnTo>
                <a:lnTo>
                  <a:pt x="4986825" y="887959"/>
                </a:lnTo>
                <a:lnTo>
                  <a:pt x="4995116" y="897029"/>
                </a:lnTo>
                <a:close/>
              </a:path>
              <a:path w="6787784" h="928390">
                <a:moveTo>
                  <a:pt x="5001550" y="840061"/>
                </a:moveTo>
                <a:lnTo>
                  <a:pt x="4998840" y="835526"/>
                </a:lnTo>
                <a:lnTo>
                  <a:pt x="5002196" y="888800"/>
                </a:lnTo>
                <a:lnTo>
                  <a:pt x="5005894" y="840842"/>
                </a:lnTo>
                <a:lnTo>
                  <a:pt x="5001550" y="840061"/>
                </a:lnTo>
                <a:close/>
              </a:path>
              <a:path w="6787784" h="928390">
                <a:moveTo>
                  <a:pt x="4982798" y="861158"/>
                </a:moveTo>
                <a:lnTo>
                  <a:pt x="4986550" y="867744"/>
                </a:lnTo>
                <a:lnTo>
                  <a:pt x="4989469" y="843307"/>
                </a:lnTo>
                <a:lnTo>
                  <a:pt x="4982414" y="852108"/>
                </a:lnTo>
                <a:lnTo>
                  <a:pt x="4980059" y="857920"/>
                </a:lnTo>
                <a:lnTo>
                  <a:pt x="4982798" y="861158"/>
                </a:lnTo>
                <a:close/>
              </a:path>
              <a:path w="6787784" h="928390">
                <a:moveTo>
                  <a:pt x="5063717" y="847252"/>
                </a:moveTo>
                <a:lnTo>
                  <a:pt x="5060445" y="841192"/>
                </a:lnTo>
                <a:lnTo>
                  <a:pt x="5060298" y="840132"/>
                </a:lnTo>
                <a:lnTo>
                  <a:pt x="5048592" y="838586"/>
                </a:lnTo>
                <a:lnTo>
                  <a:pt x="5045938" y="838278"/>
                </a:lnTo>
                <a:lnTo>
                  <a:pt x="5051594" y="847587"/>
                </a:lnTo>
                <a:lnTo>
                  <a:pt x="5058133" y="847504"/>
                </a:lnTo>
                <a:lnTo>
                  <a:pt x="5063717" y="847252"/>
                </a:lnTo>
                <a:close/>
              </a:path>
              <a:path w="6787784" h="928390">
                <a:moveTo>
                  <a:pt x="5030367" y="843654"/>
                </a:moveTo>
                <a:lnTo>
                  <a:pt x="5031040" y="845847"/>
                </a:lnTo>
                <a:lnTo>
                  <a:pt x="5034446" y="846604"/>
                </a:lnTo>
                <a:lnTo>
                  <a:pt x="5039305" y="847143"/>
                </a:lnTo>
                <a:lnTo>
                  <a:pt x="5045169" y="847469"/>
                </a:lnTo>
                <a:lnTo>
                  <a:pt x="5051594" y="847587"/>
                </a:lnTo>
                <a:lnTo>
                  <a:pt x="5045938" y="838278"/>
                </a:lnTo>
                <a:lnTo>
                  <a:pt x="5035592" y="832445"/>
                </a:lnTo>
                <a:lnTo>
                  <a:pt x="5033785" y="839785"/>
                </a:lnTo>
                <a:lnTo>
                  <a:pt x="5030367" y="843654"/>
                </a:lnTo>
                <a:close/>
              </a:path>
              <a:path w="6787784" h="928390">
                <a:moveTo>
                  <a:pt x="5068658" y="850816"/>
                </a:moveTo>
                <a:lnTo>
                  <a:pt x="5068286" y="852739"/>
                </a:lnTo>
                <a:lnTo>
                  <a:pt x="5064852" y="854253"/>
                </a:lnTo>
                <a:lnTo>
                  <a:pt x="5059064" y="855362"/>
                </a:lnTo>
                <a:lnTo>
                  <a:pt x="5051634" y="856072"/>
                </a:lnTo>
                <a:lnTo>
                  <a:pt x="5043273" y="856389"/>
                </a:lnTo>
                <a:lnTo>
                  <a:pt x="5034689" y="856318"/>
                </a:lnTo>
                <a:lnTo>
                  <a:pt x="5026595" y="855864"/>
                </a:lnTo>
                <a:lnTo>
                  <a:pt x="5019699" y="855033"/>
                </a:lnTo>
                <a:lnTo>
                  <a:pt x="5014713" y="853830"/>
                </a:lnTo>
                <a:lnTo>
                  <a:pt x="5013310" y="850331"/>
                </a:lnTo>
                <a:lnTo>
                  <a:pt x="5015752" y="918759"/>
                </a:lnTo>
                <a:lnTo>
                  <a:pt x="5023523" y="918563"/>
                </a:lnTo>
                <a:lnTo>
                  <a:pt x="5032258" y="915588"/>
                </a:lnTo>
                <a:lnTo>
                  <a:pt x="5041328" y="911325"/>
                </a:lnTo>
                <a:lnTo>
                  <a:pt x="5050103" y="907266"/>
                </a:lnTo>
                <a:lnTo>
                  <a:pt x="5057955" y="904903"/>
                </a:lnTo>
                <a:lnTo>
                  <a:pt x="5064254" y="905728"/>
                </a:lnTo>
                <a:lnTo>
                  <a:pt x="5069855" y="919525"/>
                </a:lnTo>
                <a:lnTo>
                  <a:pt x="5068658" y="850816"/>
                </a:lnTo>
                <a:close/>
              </a:path>
              <a:path w="6787784" h="928390">
                <a:moveTo>
                  <a:pt x="5009574" y="914682"/>
                </a:moveTo>
                <a:lnTo>
                  <a:pt x="5015752" y="918759"/>
                </a:lnTo>
                <a:lnTo>
                  <a:pt x="5013310" y="850331"/>
                </a:lnTo>
                <a:lnTo>
                  <a:pt x="5018313" y="848045"/>
                </a:lnTo>
                <a:lnTo>
                  <a:pt x="5018854" y="846975"/>
                </a:lnTo>
                <a:lnTo>
                  <a:pt x="5022490" y="838612"/>
                </a:lnTo>
                <a:lnTo>
                  <a:pt x="5020265" y="834996"/>
                </a:lnTo>
                <a:lnTo>
                  <a:pt x="5016099" y="836876"/>
                </a:lnTo>
                <a:lnTo>
                  <a:pt x="5011026" y="839302"/>
                </a:lnTo>
                <a:lnTo>
                  <a:pt x="5009574" y="914682"/>
                </a:lnTo>
                <a:close/>
              </a:path>
              <a:path w="6787784" h="928390">
                <a:moveTo>
                  <a:pt x="5065257" y="848478"/>
                </a:moveTo>
                <a:lnTo>
                  <a:pt x="5068658" y="850816"/>
                </a:lnTo>
                <a:lnTo>
                  <a:pt x="5069855" y="919525"/>
                </a:lnTo>
                <a:lnTo>
                  <a:pt x="5077367" y="919530"/>
                </a:lnTo>
                <a:lnTo>
                  <a:pt x="5076521" y="845262"/>
                </a:lnTo>
                <a:lnTo>
                  <a:pt x="5073981" y="846098"/>
                </a:lnTo>
                <a:lnTo>
                  <a:pt x="5069772" y="846753"/>
                </a:lnTo>
                <a:lnTo>
                  <a:pt x="5065257" y="848478"/>
                </a:lnTo>
                <a:close/>
              </a:path>
              <a:path w="6787784" h="928390">
                <a:moveTo>
                  <a:pt x="5064341" y="847224"/>
                </a:moveTo>
                <a:lnTo>
                  <a:pt x="5063717" y="847252"/>
                </a:lnTo>
                <a:lnTo>
                  <a:pt x="5064110" y="847979"/>
                </a:lnTo>
                <a:lnTo>
                  <a:pt x="5065257" y="848478"/>
                </a:lnTo>
                <a:lnTo>
                  <a:pt x="5069772" y="846753"/>
                </a:lnTo>
                <a:lnTo>
                  <a:pt x="5064341" y="847224"/>
                </a:lnTo>
                <a:close/>
              </a:path>
              <a:path w="6787784" h="928390">
                <a:moveTo>
                  <a:pt x="5058924" y="912649"/>
                </a:moveTo>
                <a:lnTo>
                  <a:pt x="5059722" y="916207"/>
                </a:lnTo>
                <a:lnTo>
                  <a:pt x="5063670" y="918458"/>
                </a:lnTo>
                <a:lnTo>
                  <a:pt x="5069855" y="919525"/>
                </a:lnTo>
                <a:lnTo>
                  <a:pt x="5064254" y="905728"/>
                </a:lnTo>
                <a:lnTo>
                  <a:pt x="5062187" y="907661"/>
                </a:lnTo>
                <a:lnTo>
                  <a:pt x="5058924" y="912649"/>
                </a:lnTo>
                <a:close/>
              </a:path>
              <a:path w="6787784" h="928390">
                <a:moveTo>
                  <a:pt x="5008777" y="89779"/>
                </a:moveTo>
                <a:lnTo>
                  <a:pt x="5011875" y="87873"/>
                </a:lnTo>
                <a:lnTo>
                  <a:pt x="5015460" y="88454"/>
                </a:lnTo>
                <a:lnTo>
                  <a:pt x="5020429" y="92878"/>
                </a:lnTo>
                <a:lnTo>
                  <a:pt x="5020153" y="89180"/>
                </a:lnTo>
                <a:lnTo>
                  <a:pt x="5016681" y="74149"/>
                </a:lnTo>
                <a:lnTo>
                  <a:pt x="5016382" y="82129"/>
                </a:lnTo>
                <a:lnTo>
                  <a:pt x="5012073" y="84254"/>
                </a:lnTo>
                <a:lnTo>
                  <a:pt x="5008777" y="89779"/>
                </a:lnTo>
                <a:close/>
              </a:path>
              <a:path w="6787784" h="928390">
                <a:moveTo>
                  <a:pt x="5008777" y="89779"/>
                </a:moveTo>
                <a:lnTo>
                  <a:pt x="5012073" y="84254"/>
                </a:lnTo>
                <a:lnTo>
                  <a:pt x="5004621" y="87020"/>
                </a:lnTo>
                <a:lnTo>
                  <a:pt x="4999869" y="87451"/>
                </a:lnTo>
                <a:lnTo>
                  <a:pt x="4997434" y="86053"/>
                </a:lnTo>
                <a:lnTo>
                  <a:pt x="5000459" y="95632"/>
                </a:lnTo>
                <a:lnTo>
                  <a:pt x="5005270" y="92817"/>
                </a:lnTo>
                <a:lnTo>
                  <a:pt x="5008777" y="89779"/>
                </a:lnTo>
                <a:close/>
              </a:path>
              <a:path w="6787784" h="928390">
                <a:moveTo>
                  <a:pt x="4983964" y="85511"/>
                </a:moveTo>
                <a:lnTo>
                  <a:pt x="4970521" y="89863"/>
                </a:lnTo>
                <a:lnTo>
                  <a:pt x="4983333" y="95177"/>
                </a:lnTo>
                <a:lnTo>
                  <a:pt x="4993445" y="96871"/>
                </a:lnTo>
                <a:lnTo>
                  <a:pt x="4983964" y="85511"/>
                </a:lnTo>
                <a:close/>
              </a:path>
              <a:path w="6787784" h="928390">
                <a:moveTo>
                  <a:pt x="5000207" y="75910"/>
                </a:moveTo>
                <a:lnTo>
                  <a:pt x="4998091" y="79596"/>
                </a:lnTo>
                <a:lnTo>
                  <a:pt x="4999478" y="78910"/>
                </a:lnTo>
                <a:lnTo>
                  <a:pt x="5002358" y="76581"/>
                </a:lnTo>
                <a:lnTo>
                  <a:pt x="5001136" y="74771"/>
                </a:lnTo>
                <a:lnTo>
                  <a:pt x="5000207" y="75910"/>
                </a:lnTo>
                <a:close/>
              </a:path>
              <a:path w="6787784" h="928390">
                <a:moveTo>
                  <a:pt x="4674926" y="925197"/>
                </a:moveTo>
                <a:lnTo>
                  <a:pt x="4673637" y="925589"/>
                </a:lnTo>
                <a:lnTo>
                  <a:pt x="4679610" y="928248"/>
                </a:lnTo>
                <a:lnTo>
                  <a:pt x="4681709" y="925475"/>
                </a:lnTo>
                <a:lnTo>
                  <a:pt x="4674926" y="925197"/>
                </a:lnTo>
                <a:close/>
              </a:path>
              <a:path w="6787784" h="928390">
                <a:moveTo>
                  <a:pt x="4597958" y="868691"/>
                </a:moveTo>
                <a:lnTo>
                  <a:pt x="4599767" y="865927"/>
                </a:lnTo>
                <a:lnTo>
                  <a:pt x="4603100" y="862833"/>
                </a:lnTo>
                <a:lnTo>
                  <a:pt x="4605165" y="862194"/>
                </a:lnTo>
                <a:lnTo>
                  <a:pt x="4605115" y="855111"/>
                </a:lnTo>
                <a:lnTo>
                  <a:pt x="4604421" y="850136"/>
                </a:lnTo>
                <a:lnTo>
                  <a:pt x="4603273" y="840645"/>
                </a:lnTo>
                <a:lnTo>
                  <a:pt x="4600802" y="837413"/>
                </a:lnTo>
                <a:lnTo>
                  <a:pt x="4597958" y="868691"/>
                </a:lnTo>
                <a:close/>
              </a:path>
              <a:path w="6787784" h="928390">
                <a:moveTo>
                  <a:pt x="4432881" y="829958"/>
                </a:moveTo>
                <a:lnTo>
                  <a:pt x="4424968" y="829756"/>
                </a:lnTo>
                <a:lnTo>
                  <a:pt x="4425211" y="840507"/>
                </a:lnTo>
                <a:lnTo>
                  <a:pt x="4429306" y="836050"/>
                </a:lnTo>
                <a:lnTo>
                  <a:pt x="4430260" y="835677"/>
                </a:lnTo>
                <a:lnTo>
                  <a:pt x="4435783" y="832012"/>
                </a:lnTo>
                <a:lnTo>
                  <a:pt x="4432881" y="829958"/>
                </a:lnTo>
                <a:close/>
              </a:path>
              <a:path w="6787784" h="928390">
                <a:moveTo>
                  <a:pt x="4435498" y="916188"/>
                </a:moveTo>
                <a:lnTo>
                  <a:pt x="4438820" y="911632"/>
                </a:lnTo>
                <a:lnTo>
                  <a:pt x="4439626" y="846784"/>
                </a:lnTo>
                <a:lnTo>
                  <a:pt x="4434381" y="845967"/>
                </a:lnTo>
                <a:lnTo>
                  <a:pt x="4430699" y="842686"/>
                </a:lnTo>
                <a:lnTo>
                  <a:pt x="4429306" y="836050"/>
                </a:lnTo>
                <a:lnTo>
                  <a:pt x="4425211" y="840507"/>
                </a:lnTo>
                <a:lnTo>
                  <a:pt x="4429301" y="842811"/>
                </a:lnTo>
                <a:lnTo>
                  <a:pt x="4430018" y="847173"/>
                </a:lnTo>
                <a:lnTo>
                  <a:pt x="4431882" y="854398"/>
                </a:lnTo>
                <a:lnTo>
                  <a:pt x="4434941" y="850911"/>
                </a:lnTo>
                <a:lnTo>
                  <a:pt x="4436609" y="850250"/>
                </a:lnTo>
                <a:lnTo>
                  <a:pt x="4435498" y="916188"/>
                </a:lnTo>
                <a:close/>
              </a:path>
              <a:path w="6787784" h="928390">
                <a:moveTo>
                  <a:pt x="4418151" y="838174"/>
                </a:moveTo>
                <a:lnTo>
                  <a:pt x="4425211" y="840507"/>
                </a:lnTo>
                <a:lnTo>
                  <a:pt x="4424968" y="829756"/>
                </a:lnTo>
                <a:lnTo>
                  <a:pt x="4415457" y="831641"/>
                </a:lnTo>
                <a:lnTo>
                  <a:pt x="4407761" y="835853"/>
                </a:lnTo>
                <a:lnTo>
                  <a:pt x="4418151" y="838174"/>
                </a:lnTo>
                <a:close/>
              </a:path>
              <a:path w="6787784" h="928390">
                <a:moveTo>
                  <a:pt x="4434194" y="20082"/>
                </a:moveTo>
                <a:lnTo>
                  <a:pt x="4434252" y="9295"/>
                </a:lnTo>
                <a:lnTo>
                  <a:pt x="4427795" y="10018"/>
                </a:lnTo>
                <a:lnTo>
                  <a:pt x="4422378" y="33271"/>
                </a:lnTo>
                <a:lnTo>
                  <a:pt x="4427455" y="47546"/>
                </a:lnTo>
                <a:lnTo>
                  <a:pt x="4432638" y="27529"/>
                </a:lnTo>
                <a:lnTo>
                  <a:pt x="4432300" y="22283"/>
                </a:lnTo>
                <a:lnTo>
                  <a:pt x="4434194" y="20082"/>
                </a:lnTo>
                <a:close/>
              </a:path>
              <a:path w="6787784" h="928390">
                <a:moveTo>
                  <a:pt x="4416168" y="40140"/>
                </a:moveTo>
                <a:lnTo>
                  <a:pt x="4414365" y="51571"/>
                </a:lnTo>
                <a:lnTo>
                  <a:pt x="4415776" y="48914"/>
                </a:lnTo>
                <a:lnTo>
                  <a:pt x="4416013" y="48043"/>
                </a:lnTo>
                <a:lnTo>
                  <a:pt x="4416168" y="40140"/>
                </a:lnTo>
                <a:close/>
              </a:path>
              <a:path w="6787784" h="928390">
                <a:moveTo>
                  <a:pt x="4409947" y="14850"/>
                </a:moveTo>
                <a:lnTo>
                  <a:pt x="4409392" y="58930"/>
                </a:lnTo>
                <a:lnTo>
                  <a:pt x="4412094" y="54981"/>
                </a:lnTo>
                <a:lnTo>
                  <a:pt x="4419427" y="12041"/>
                </a:lnTo>
                <a:lnTo>
                  <a:pt x="4409947" y="14850"/>
                </a:lnTo>
                <a:close/>
              </a:path>
              <a:path w="6787784" h="928390">
                <a:moveTo>
                  <a:pt x="4400949" y="72493"/>
                </a:moveTo>
                <a:lnTo>
                  <a:pt x="4403352" y="70764"/>
                </a:lnTo>
                <a:lnTo>
                  <a:pt x="4409947" y="14850"/>
                </a:lnTo>
                <a:lnTo>
                  <a:pt x="4400150" y="17931"/>
                </a:lnTo>
                <a:lnTo>
                  <a:pt x="4390835" y="20769"/>
                </a:lnTo>
                <a:lnTo>
                  <a:pt x="4386605" y="80698"/>
                </a:lnTo>
                <a:lnTo>
                  <a:pt x="4400949" y="72493"/>
                </a:lnTo>
                <a:close/>
              </a:path>
              <a:path w="6787784" h="928390">
                <a:moveTo>
                  <a:pt x="4386605" y="80698"/>
                </a:moveTo>
                <a:lnTo>
                  <a:pt x="4390835" y="20769"/>
                </a:lnTo>
                <a:lnTo>
                  <a:pt x="4382798" y="22849"/>
                </a:lnTo>
                <a:lnTo>
                  <a:pt x="4376835" y="23656"/>
                </a:lnTo>
                <a:lnTo>
                  <a:pt x="4373745" y="22676"/>
                </a:lnTo>
                <a:lnTo>
                  <a:pt x="4386605" y="80698"/>
                </a:lnTo>
                <a:close/>
              </a:path>
              <a:path w="6787784" h="928390">
                <a:moveTo>
                  <a:pt x="4353658" y="12659"/>
                </a:moveTo>
                <a:lnTo>
                  <a:pt x="4346447" y="15032"/>
                </a:lnTo>
                <a:lnTo>
                  <a:pt x="4346694" y="72075"/>
                </a:lnTo>
                <a:lnTo>
                  <a:pt x="4354404" y="72516"/>
                </a:lnTo>
                <a:lnTo>
                  <a:pt x="4361729" y="10776"/>
                </a:lnTo>
                <a:lnTo>
                  <a:pt x="4353658" y="12659"/>
                </a:lnTo>
                <a:close/>
              </a:path>
              <a:path w="6787784" h="928390">
                <a:moveTo>
                  <a:pt x="4341493" y="17472"/>
                </a:moveTo>
                <a:lnTo>
                  <a:pt x="4338076" y="72021"/>
                </a:lnTo>
                <a:lnTo>
                  <a:pt x="4346694" y="72075"/>
                </a:lnTo>
                <a:lnTo>
                  <a:pt x="4346447" y="15032"/>
                </a:lnTo>
                <a:lnTo>
                  <a:pt x="4341493" y="17472"/>
                </a:lnTo>
                <a:close/>
              </a:path>
              <a:path w="6787784" h="928390">
                <a:moveTo>
                  <a:pt x="4311666" y="23330"/>
                </a:moveTo>
                <a:lnTo>
                  <a:pt x="4313983" y="74248"/>
                </a:lnTo>
                <a:lnTo>
                  <a:pt x="4320999" y="73103"/>
                </a:lnTo>
                <a:lnTo>
                  <a:pt x="4329270" y="72362"/>
                </a:lnTo>
                <a:lnTo>
                  <a:pt x="4324052" y="16405"/>
                </a:lnTo>
                <a:lnTo>
                  <a:pt x="4321020" y="13696"/>
                </a:lnTo>
                <a:lnTo>
                  <a:pt x="4318120" y="16734"/>
                </a:lnTo>
                <a:lnTo>
                  <a:pt x="4311666" y="23330"/>
                </a:lnTo>
                <a:close/>
              </a:path>
              <a:path w="6787784" h="928390">
                <a:moveTo>
                  <a:pt x="4291415" y="85188"/>
                </a:moveTo>
                <a:lnTo>
                  <a:pt x="4292679" y="83054"/>
                </a:lnTo>
                <a:lnTo>
                  <a:pt x="4296306" y="82242"/>
                </a:lnTo>
                <a:lnTo>
                  <a:pt x="4301339" y="81607"/>
                </a:lnTo>
                <a:lnTo>
                  <a:pt x="4307337" y="81154"/>
                </a:lnTo>
                <a:lnTo>
                  <a:pt x="4302876" y="67044"/>
                </a:lnTo>
                <a:lnTo>
                  <a:pt x="4300101" y="69956"/>
                </a:lnTo>
                <a:lnTo>
                  <a:pt x="4295730" y="73439"/>
                </a:lnTo>
                <a:lnTo>
                  <a:pt x="4291415" y="85188"/>
                </a:lnTo>
                <a:close/>
              </a:path>
              <a:path w="6787784" h="928390">
                <a:moveTo>
                  <a:pt x="4434252" y="9295"/>
                </a:moveTo>
                <a:lnTo>
                  <a:pt x="4434194" y="20082"/>
                </a:lnTo>
                <a:lnTo>
                  <a:pt x="4438249" y="13813"/>
                </a:lnTo>
                <a:lnTo>
                  <a:pt x="4438002" y="10389"/>
                </a:lnTo>
                <a:lnTo>
                  <a:pt x="4434252" y="9295"/>
                </a:lnTo>
                <a:close/>
              </a:path>
              <a:path w="6787784" h="928390">
                <a:moveTo>
                  <a:pt x="4452798" y="916753"/>
                </a:moveTo>
                <a:lnTo>
                  <a:pt x="4459031" y="919764"/>
                </a:lnTo>
                <a:lnTo>
                  <a:pt x="4459088" y="857943"/>
                </a:lnTo>
                <a:lnTo>
                  <a:pt x="4463123" y="849762"/>
                </a:lnTo>
                <a:lnTo>
                  <a:pt x="4463797" y="845047"/>
                </a:lnTo>
                <a:lnTo>
                  <a:pt x="4461664" y="843205"/>
                </a:lnTo>
                <a:lnTo>
                  <a:pt x="4457452" y="843348"/>
                </a:lnTo>
                <a:lnTo>
                  <a:pt x="4452798" y="916753"/>
                </a:lnTo>
                <a:close/>
              </a:path>
              <a:path w="6787784" h="928390">
                <a:moveTo>
                  <a:pt x="4439626" y="846784"/>
                </a:moveTo>
                <a:lnTo>
                  <a:pt x="4442764" y="911199"/>
                </a:lnTo>
                <a:lnTo>
                  <a:pt x="4447399" y="913402"/>
                </a:lnTo>
                <a:lnTo>
                  <a:pt x="4452798" y="916753"/>
                </a:lnTo>
                <a:lnTo>
                  <a:pt x="4457452" y="843348"/>
                </a:lnTo>
                <a:lnTo>
                  <a:pt x="4451890" y="844585"/>
                </a:lnTo>
                <a:lnTo>
                  <a:pt x="4445705" y="846027"/>
                </a:lnTo>
                <a:lnTo>
                  <a:pt x="4439626" y="846784"/>
                </a:lnTo>
                <a:close/>
              </a:path>
              <a:path w="6787784" h="928390">
                <a:moveTo>
                  <a:pt x="4426425" y="919187"/>
                </a:moveTo>
                <a:lnTo>
                  <a:pt x="4435020" y="917395"/>
                </a:lnTo>
                <a:lnTo>
                  <a:pt x="4428780" y="859129"/>
                </a:lnTo>
                <a:lnTo>
                  <a:pt x="4429330" y="857708"/>
                </a:lnTo>
                <a:lnTo>
                  <a:pt x="4431882" y="854398"/>
                </a:lnTo>
                <a:lnTo>
                  <a:pt x="4430018" y="847173"/>
                </a:lnTo>
                <a:lnTo>
                  <a:pt x="4427368" y="849150"/>
                </a:lnTo>
                <a:lnTo>
                  <a:pt x="4426425" y="919187"/>
                </a:lnTo>
                <a:close/>
              </a:path>
              <a:path w="6787784" h="928390">
                <a:moveTo>
                  <a:pt x="4435020" y="917395"/>
                </a:moveTo>
                <a:lnTo>
                  <a:pt x="4435498" y="916188"/>
                </a:lnTo>
                <a:lnTo>
                  <a:pt x="4436609" y="850250"/>
                </a:lnTo>
                <a:lnTo>
                  <a:pt x="4432231" y="856501"/>
                </a:lnTo>
                <a:lnTo>
                  <a:pt x="4431725" y="856949"/>
                </a:lnTo>
                <a:lnTo>
                  <a:pt x="4428780" y="859129"/>
                </a:lnTo>
                <a:lnTo>
                  <a:pt x="4435020" y="917395"/>
                </a:lnTo>
                <a:close/>
              </a:path>
              <a:path w="6787784" h="928390">
                <a:moveTo>
                  <a:pt x="4408310" y="908546"/>
                </a:moveTo>
                <a:lnTo>
                  <a:pt x="4409787" y="908494"/>
                </a:lnTo>
                <a:lnTo>
                  <a:pt x="4417740" y="913155"/>
                </a:lnTo>
                <a:lnTo>
                  <a:pt x="4426425" y="919187"/>
                </a:lnTo>
                <a:lnTo>
                  <a:pt x="4427368" y="849150"/>
                </a:lnTo>
                <a:lnTo>
                  <a:pt x="4423194" y="850937"/>
                </a:lnTo>
                <a:lnTo>
                  <a:pt x="4417857" y="852494"/>
                </a:lnTo>
                <a:lnTo>
                  <a:pt x="4411718" y="853780"/>
                </a:lnTo>
                <a:lnTo>
                  <a:pt x="4408310" y="908546"/>
                </a:lnTo>
                <a:close/>
              </a:path>
              <a:path w="6787784" h="928390">
                <a:moveTo>
                  <a:pt x="4386379" y="855415"/>
                </a:moveTo>
                <a:lnTo>
                  <a:pt x="4387468" y="917987"/>
                </a:lnTo>
                <a:lnTo>
                  <a:pt x="4396928" y="917642"/>
                </a:lnTo>
                <a:lnTo>
                  <a:pt x="4403645" y="914987"/>
                </a:lnTo>
                <a:lnTo>
                  <a:pt x="4408310" y="908546"/>
                </a:lnTo>
                <a:lnTo>
                  <a:pt x="4411718" y="853780"/>
                </a:lnTo>
                <a:lnTo>
                  <a:pt x="4405140" y="854756"/>
                </a:lnTo>
                <a:lnTo>
                  <a:pt x="4398483" y="855380"/>
                </a:lnTo>
                <a:lnTo>
                  <a:pt x="4392109" y="855613"/>
                </a:lnTo>
                <a:lnTo>
                  <a:pt x="4386379" y="855415"/>
                </a:lnTo>
                <a:close/>
              </a:path>
              <a:path w="6787784" h="928390">
                <a:moveTo>
                  <a:pt x="4365597" y="854761"/>
                </a:moveTo>
                <a:lnTo>
                  <a:pt x="4357046" y="846275"/>
                </a:lnTo>
                <a:lnTo>
                  <a:pt x="4356395" y="839856"/>
                </a:lnTo>
                <a:lnTo>
                  <a:pt x="4352835" y="840384"/>
                </a:lnTo>
                <a:lnTo>
                  <a:pt x="4348571" y="838788"/>
                </a:lnTo>
                <a:lnTo>
                  <a:pt x="4354692" y="848185"/>
                </a:lnTo>
                <a:lnTo>
                  <a:pt x="4357509" y="852783"/>
                </a:lnTo>
                <a:lnTo>
                  <a:pt x="4365597" y="854761"/>
                </a:lnTo>
                <a:close/>
              </a:path>
              <a:path w="6787784" h="928390">
                <a:moveTo>
                  <a:pt x="4348571" y="838788"/>
                </a:moveTo>
                <a:lnTo>
                  <a:pt x="4341930" y="835526"/>
                </a:lnTo>
                <a:lnTo>
                  <a:pt x="4348268" y="841330"/>
                </a:lnTo>
                <a:lnTo>
                  <a:pt x="4354692" y="848185"/>
                </a:lnTo>
                <a:lnTo>
                  <a:pt x="4348571" y="838788"/>
                </a:lnTo>
                <a:close/>
              </a:path>
              <a:path w="6787784" h="928390">
                <a:moveTo>
                  <a:pt x="4668538" y="833385"/>
                </a:moveTo>
                <a:lnTo>
                  <a:pt x="4663617" y="837089"/>
                </a:lnTo>
                <a:lnTo>
                  <a:pt x="4666447" y="919331"/>
                </a:lnTo>
                <a:lnTo>
                  <a:pt x="4669407" y="917233"/>
                </a:lnTo>
                <a:lnTo>
                  <a:pt x="4672179" y="832644"/>
                </a:lnTo>
                <a:lnTo>
                  <a:pt x="4668538" y="833385"/>
                </a:lnTo>
                <a:close/>
              </a:path>
              <a:path w="6787784" h="928390">
                <a:moveTo>
                  <a:pt x="4905581" y="838045"/>
                </a:moveTo>
                <a:lnTo>
                  <a:pt x="4905611" y="838867"/>
                </a:lnTo>
                <a:lnTo>
                  <a:pt x="4910185" y="840633"/>
                </a:lnTo>
                <a:lnTo>
                  <a:pt x="4916176" y="842342"/>
                </a:lnTo>
                <a:lnTo>
                  <a:pt x="4920687" y="841475"/>
                </a:lnTo>
                <a:lnTo>
                  <a:pt x="4920671" y="840416"/>
                </a:lnTo>
                <a:lnTo>
                  <a:pt x="4917641" y="839354"/>
                </a:lnTo>
                <a:lnTo>
                  <a:pt x="4913108" y="838478"/>
                </a:lnTo>
                <a:lnTo>
                  <a:pt x="4908584" y="837979"/>
                </a:lnTo>
                <a:lnTo>
                  <a:pt x="4905581" y="838045"/>
                </a:lnTo>
                <a:close/>
              </a:path>
              <a:path w="6787784" h="928390">
                <a:moveTo>
                  <a:pt x="4480725" y="837331"/>
                </a:moveTo>
                <a:lnTo>
                  <a:pt x="4485306" y="838586"/>
                </a:lnTo>
                <a:lnTo>
                  <a:pt x="4489828" y="839456"/>
                </a:lnTo>
                <a:lnTo>
                  <a:pt x="4493622" y="839755"/>
                </a:lnTo>
                <a:lnTo>
                  <a:pt x="4496363" y="837888"/>
                </a:lnTo>
                <a:lnTo>
                  <a:pt x="4493975" y="835348"/>
                </a:lnTo>
                <a:lnTo>
                  <a:pt x="4489337" y="832182"/>
                </a:lnTo>
                <a:lnTo>
                  <a:pt x="4480725" y="837331"/>
                </a:lnTo>
                <a:close/>
              </a:path>
              <a:path w="6787784" h="928390">
                <a:moveTo>
                  <a:pt x="4480269" y="831822"/>
                </a:moveTo>
                <a:lnTo>
                  <a:pt x="4475143" y="832198"/>
                </a:lnTo>
                <a:lnTo>
                  <a:pt x="4476751" y="835878"/>
                </a:lnTo>
                <a:lnTo>
                  <a:pt x="4480725" y="837331"/>
                </a:lnTo>
                <a:lnTo>
                  <a:pt x="4489337" y="832182"/>
                </a:lnTo>
                <a:lnTo>
                  <a:pt x="4480269" y="831822"/>
                </a:lnTo>
                <a:close/>
              </a:path>
              <a:path w="6787784" h="928390">
                <a:moveTo>
                  <a:pt x="4709783" y="835263"/>
                </a:moveTo>
                <a:lnTo>
                  <a:pt x="4704647" y="833564"/>
                </a:lnTo>
                <a:lnTo>
                  <a:pt x="4705412" y="837076"/>
                </a:lnTo>
                <a:lnTo>
                  <a:pt x="4708360" y="839658"/>
                </a:lnTo>
                <a:lnTo>
                  <a:pt x="4709783" y="835263"/>
                </a:lnTo>
                <a:close/>
              </a:path>
              <a:path w="6787784" h="928390">
                <a:moveTo>
                  <a:pt x="4479178" y="877280"/>
                </a:moveTo>
                <a:lnTo>
                  <a:pt x="4471457" y="874296"/>
                </a:lnTo>
                <a:lnTo>
                  <a:pt x="4466252" y="871861"/>
                </a:lnTo>
                <a:lnTo>
                  <a:pt x="4463281" y="869935"/>
                </a:lnTo>
                <a:lnTo>
                  <a:pt x="4462259" y="868479"/>
                </a:lnTo>
                <a:lnTo>
                  <a:pt x="4466171" y="920949"/>
                </a:lnTo>
                <a:lnTo>
                  <a:pt x="4474288" y="918820"/>
                </a:lnTo>
                <a:lnTo>
                  <a:pt x="4479178" y="877280"/>
                </a:lnTo>
                <a:close/>
              </a:path>
              <a:path w="6787784" h="928390">
                <a:moveTo>
                  <a:pt x="4459031" y="919764"/>
                </a:moveTo>
                <a:lnTo>
                  <a:pt x="4466171" y="920949"/>
                </a:lnTo>
                <a:lnTo>
                  <a:pt x="4462259" y="868479"/>
                </a:lnTo>
                <a:lnTo>
                  <a:pt x="4464927" y="866821"/>
                </a:lnTo>
                <a:lnTo>
                  <a:pt x="4468048" y="866541"/>
                </a:lnTo>
                <a:lnTo>
                  <a:pt x="4476875" y="856011"/>
                </a:lnTo>
                <a:lnTo>
                  <a:pt x="4459088" y="857943"/>
                </a:lnTo>
                <a:lnTo>
                  <a:pt x="4459031" y="919764"/>
                </a:lnTo>
                <a:close/>
              </a:path>
              <a:path w="6787784" h="928390">
                <a:moveTo>
                  <a:pt x="4471982" y="866575"/>
                </a:moveTo>
                <a:lnTo>
                  <a:pt x="4476444" y="866884"/>
                </a:lnTo>
                <a:lnTo>
                  <a:pt x="4481151" y="867429"/>
                </a:lnTo>
                <a:lnTo>
                  <a:pt x="4485819" y="868171"/>
                </a:lnTo>
                <a:lnTo>
                  <a:pt x="4490163" y="869071"/>
                </a:lnTo>
                <a:lnTo>
                  <a:pt x="4489153" y="857813"/>
                </a:lnTo>
                <a:lnTo>
                  <a:pt x="4476875" y="856011"/>
                </a:lnTo>
                <a:lnTo>
                  <a:pt x="4471982" y="866575"/>
                </a:lnTo>
                <a:close/>
              </a:path>
              <a:path w="6787784" h="928390">
                <a:moveTo>
                  <a:pt x="3600279" y="844026"/>
                </a:moveTo>
                <a:lnTo>
                  <a:pt x="3598550" y="840779"/>
                </a:lnTo>
                <a:lnTo>
                  <a:pt x="3596113" y="837140"/>
                </a:lnTo>
                <a:lnTo>
                  <a:pt x="3591855" y="872504"/>
                </a:lnTo>
                <a:lnTo>
                  <a:pt x="3591273" y="861924"/>
                </a:lnTo>
                <a:lnTo>
                  <a:pt x="3587763" y="852829"/>
                </a:lnTo>
                <a:lnTo>
                  <a:pt x="3587218" y="851418"/>
                </a:lnTo>
                <a:lnTo>
                  <a:pt x="3585701" y="891897"/>
                </a:lnTo>
                <a:lnTo>
                  <a:pt x="3587604" y="887487"/>
                </a:lnTo>
                <a:lnTo>
                  <a:pt x="3589448" y="883213"/>
                </a:lnTo>
                <a:lnTo>
                  <a:pt x="3588230" y="858954"/>
                </a:lnTo>
                <a:lnTo>
                  <a:pt x="3587684" y="867887"/>
                </a:lnTo>
                <a:lnTo>
                  <a:pt x="3587187" y="885780"/>
                </a:lnTo>
                <a:lnTo>
                  <a:pt x="3586981" y="876830"/>
                </a:lnTo>
                <a:lnTo>
                  <a:pt x="3587684" y="867887"/>
                </a:lnTo>
                <a:lnTo>
                  <a:pt x="3588230" y="858954"/>
                </a:lnTo>
                <a:lnTo>
                  <a:pt x="3589448" y="883213"/>
                </a:lnTo>
                <a:lnTo>
                  <a:pt x="3594603" y="903675"/>
                </a:lnTo>
                <a:lnTo>
                  <a:pt x="3603947" y="912610"/>
                </a:lnTo>
                <a:lnTo>
                  <a:pt x="3600279" y="844026"/>
                </a:lnTo>
                <a:close/>
              </a:path>
              <a:path w="6787784" h="928390">
                <a:moveTo>
                  <a:pt x="3589448" y="883213"/>
                </a:moveTo>
                <a:lnTo>
                  <a:pt x="3587604" y="887487"/>
                </a:lnTo>
                <a:lnTo>
                  <a:pt x="3589372" y="894730"/>
                </a:lnTo>
                <a:lnTo>
                  <a:pt x="3594603" y="903675"/>
                </a:lnTo>
                <a:lnTo>
                  <a:pt x="3589448" y="883213"/>
                </a:lnTo>
                <a:close/>
              </a:path>
              <a:path w="6787784" h="928390">
                <a:moveTo>
                  <a:pt x="3574463" y="886917"/>
                </a:moveTo>
                <a:lnTo>
                  <a:pt x="3577060" y="891203"/>
                </a:lnTo>
                <a:lnTo>
                  <a:pt x="3580757" y="893627"/>
                </a:lnTo>
                <a:lnTo>
                  <a:pt x="3585701" y="891897"/>
                </a:lnTo>
                <a:lnTo>
                  <a:pt x="3587218" y="851418"/>
                </a:lnTo>
                <a:lnTo>
                  <a:pt x="3579208" y="840933"/>
                </a:lnTo>
                <a:lnTo>
                  <a:pt x="3574463" y="886917"/>
                </a:lnTo>
                <a:close/>
              </a:path>
              <a:path w="6787784" h="928390">
                <a:moveTo>
                  <a:pt x="3563003" y="840847"/>
                </a:moveTo>
                <a:lnTo>
                  <a:pt x="3563593" y="843290"/>
                </a:lnTo>
                <a:lnTo>
                  <a:pt x="3567995" y="922760"/>
                </a:lnTo>
                <a:lnTo>
                  <a:pt x="3571982" y="881930"/>
                </a:lnTo>
                <a:lnTo>
                  <a:pt x="3572820" y="883062"/>
                </a:lnTo>
                <a:lnTo>
                  <a:pt x="3574463" y="886917"/>
                </a:lnTo>
                <a:lnTo>
                  <a:pt x="3579208" y="840933"/>
                </a:lnTo>
                <a:lnTo>
                  <a:pt x="3566759" y="830413"/>
                </a:lnTo>
                <a:lnTo>
                  <a:pt x="3565212" y="830216"/>
                </a:lnTo>
                <a:lnTo>
                  <a:pt x="3563003" y="840847"/>
                </a:lnTo>
                <a:close/>
              </a:path>
              <a:path w="6787784" h="928390">
                <a:moveTo>
                  <a:pt x="3577788" y="919619"/>
                </a:moveTo>
                <a:lnTo>
                  <a:pt x="3579725" y="899282"/>
                </a:lnTo>
                <a:lnTo>
                  <a:pt x="3572101" y="896158"/>
                </a:lnTo>
                <a:lnTo>
                  <a:pt x="3571801" y="885816"/>
                </a:lnTo>
                <a:lnTo>
                  <a:pt x="3571982" y="881930"/>
                </a:lnTo>
                <a:lnTo>
                  <a:pt x="3567995" y="922760"/>
                </a:lnTo>
                <a:lnTo>
                  <a:pt x="3572994" y="922474"/>
                </a:lnTo>
                <a:lnTo>
                  <a:pt x="3577788" y="919619"/>
                </a:lnTo>
                <a:close/>
              </a:path>
              <a:path w="6787784" h="928390">
                <a:moveTo>
                  <a:pt x="3538216" y="917218"/>
                </a:moveTo>
                <a:lnTo>
                  <a:pt x="3537729" y="914114"/>
                </a:lnTo>
                <a:lnTo>
                  <a:pt x="3537520" y="910453"/>
                </a:lnTo>
                <a:lnTo>
                  <a:pt x="3538585" y="906898"/>
                </a:lnTo>
                <a:lnTo>
                  <a:pt x="3541922" y="904112"/>
                </a:lnTo>
                <a:lnTo>
                  <a:pt x="3548528" y="902758"/>
                </a:lnTo>
                <a:lnTo>
                  <a:pt x="3559400" y="903499"/>
                </a:lnTo>
                <a:lnTo>
                  <a:pt x="3560424" y="912277"/>
                </a:lnTo>
                <a:lnTo>
                  <a:pt x="3563552" y="919641"/>
                </a:lnTo>
                <a:lnTo>
                  <a:pt x="3567995" y="922760"/>
                </a:lnTo>
                <a:lnTo>
                  <a:pt x="3563593" y="843290"/>
                </a:lnTo>
                <a:lnTo>
                  <a:pt x="3560090" y="843298"/>
                </a:lnTo>
                <a:lnTo>
                  <a:pt x="3553680" y="841785"/>
                </a:lnTo>
                <a:lnTo>
                  <a:pt x="3545547" y="839662"/>
                </a:lnTo>
                <a:lnTo>
                  <a:pt x="3541838" y="854852"/>
                </a:lnTo>
                <a:lnTo>
                  <a:pt x="3538406" y="855916"/>
                </a:lnTo>
                <a:lnTo>
                  <a:pt x="3536032" y="919103"/>
                </a:lnTo>
                <a:lnTo>
                  <a:pt x="3538216" y="917218"/>
                </a:lnTo>
                <a:close/>
              </a:path>
              <a:path w="6787784" h="928390">
                <a:moveTo>
                  <a:pt x="3533062" y="842909"/>
                </a:moveTo>
                <a:lnTo>
                  <a:pt x="3535930" y="844606"/>
                </a:lnTo>
                <a:lnTo>
                  <a:pt x="3541814" y="851060"/>
                </a:lnTo>
                <a:lnTo>
                  <a:pt x="3541838" y="854852"/>
                </a:lnTo>
                <a:lnTo>
                  <a:pt x="3545547" y="839662"/>
                </a:lnTo>
                <a:lnTo>
                  <a:pt x="3536877" y="837843"/>
                </a:lnTo>
                <a:lnTo>
                  <a:pt x="3533062" y="842909"/>
                </a:lnTo>
                <a:close/>
              </a:path>
              <a:path w="6787784" h="928390">
                <a:moveTo>
                  <a:pt x="3528853" y="837239"/>
                </a:moveTo>
                <a:lnTo>
                  <a:pt x="3522661" y="838762"/>
                </a:lnTo>
                <a:lnTo>
                  <a:pt x="3527888" y="914249"/>
                </a:lnTo>
                <a:lnTo>
                  <a:pt x="3531366" y="916557"/>
                </a:lnTo>
                <a:lnTo>
                  <a:pt x="3532541" y="844581"/>
                </a:lnTo>
                <a:lnTo>
                  <a:pt x="3533062" y="842909"/>
                </a:lnTo>
                <a:lnTo>
                  <a:pt x="3536877" y="837843"/>
                </a:lnTo>
                <a:lnTo>
                  <a:pt x="3528853" y="837239"/>
                </a:lnTo>
                <a:close/>
              </a:path>
              <a:path w="6787784" h="928390">
                <a:moveTo>
                  <a:pt x="3522661" y="838762"/>
                </a:moveTo>
                <a:lnTo>
                  <a:pt x="3519486" y="843326"/>
                </a:lnTo>
                <a:lnTo>
                  <a:pt x="3516822" y="846977"/>
                </a:lnTo>
                <a:lnTo>
                  <a:pt x="3510279" y="853816"/>
                </a:lnTo>
                <a:lnTo>
                  <a:pt x="3504508" y="856995"/>
                </a:lnTo>
                <a:lnTo>
                  <a:pt x="3499441" y="857226"/>
                </a:lnTo>
                <a:lnTo>
                  <a:pt x="3495609" y="911878"/>
                </a:lnTo>
                <a:lnTo>
                  <a:pt x="3492837" y="912244"/>
                </a:lnTo>
                <a:lnTo>
                  <a:pt x="3488322" y="912233"/>
                </a:lnTo>
                <a:lnTo>
                  <a:pt x="3483927" y="911924"/>
                </a:lnTo>
                <a:lnTo>
                  <a:pt x="3482945" y="910724"/>
                </a:lnTo>
                <a:lnTo>
                  <a:pt x="3484112" y="920776"/>
                </a:lnTo>
                <a:lnTo>
                  <a:pt x="3489811" y="919889"/>
                </a:lnTo>
                <a:lnTo>
                  <a:pt x="3493464" y="918372"/>
                </a:lnTo>
                <a:lnTo>
                  <a:pt x="3496411" y="916595"/>
                </a:lnTo>
                <a:lnTo>
                  <a:pt x="3499989" y="914925"/>
                </a:lnTo>
                <a:lnTo>
                  <a:pt x="3505536" y="913731"/>
                </a:lnTo>
                <a:lnTo>
                  <a:pt x="3514390" y="913383"/>
                </a:lnTo>
                <a:lnTo>
                  <a:pt x="3527888" y="914249"/>
                </a:lnTo>
                <a:lnTo>
                  <a:pt x="3522661" y="838762"/>
                </a:lnTo>
                <a:close/>
              </a:path>
              <a:path w="6787784" h="928390">
                <a:moveTo>
                  <a:pt x="3487789" y="847367"/>
                </a:moveTo>
                <a:lnTo>
                  <a:pt x="3490082" y="909988"/>
                </a:lnTo>
                <a:lnTo>
                  <a:pt x="3494777" y="911058"/>
                </a:lnTo>
                <a:lnTo>
                  <a:pt x="3495609" y="911878"/>
                </a:lnTo>
                <a:lnTo>
                  <a:pt x="3499441" y="857226"/>
                </a:lnTo>
                <a:lnTo>
                  <a:pt x="3495010" y="855223"/>
                </a:lnTo>
                <a:lnTo>
                  <a:pt x="3491149" y="851699"/>
                </a:lnTo>
                <a:lnTo>
                  <a:pt x="3487789" y="847367"/>
                </a:lnTo>
                <a:close/>
              </a:path>
              <a:path w="6787784" h="928390">
                <a:moveTo>
                  <a:pt x="3484864" y="842942"/>
                </a:moveTo>
                <a:lnTo>
                  <a:pt x="3482305" y="839136"/>
                </a:lnTo>
                <a:lnTo>
                  <a:pt x="3482945" y="910724"/>
                </a:lnTo>
                <a:lnTo>
                  <a:pt x="3490082" y="909988"/>
                </a:lnTo>
                <a:lnTo>
                  <a:pt x="3487789" y="847367"/>
                </a:lnTo>
                <a:lnTo>
                  <a:pt x="3484864" y="842942"/>
                </a:lnTo>
                <a:close/>
              </a:path>
              <a:path w="6787784" h="928390">
                <a:moveTo>
                  <a:pt x="4149508" y="847684"/>
                </a:moveTo>
                <a:lnTo>
                  <a:pt x="4149483" y="850703"/>
                </a:lnTo>
                <a:lnTo>
                  <a:pt x="4153711" y="852462"/>
                </a:lnTo>
                <a:lnTo>
                  <a:pt x="4157093" y="849945"/>
                </a:lnTo>
                <a:lnTo>
                  <a:pt x="4149508" y="847684"/>
                </a:lnTo>
                <a:close/>
              </a:path>
              <a:path w="6787784" h="928390">
                <a:moveTo>
                  <a:pt x="4291052" y="888884"/>
                </a:moveTo>
                <a:lnTo>
                  <a:pt x="4292470" y="881390"/>
                </a:lnTo>
                <a:lnTo>
                  <a:pt x="4292808" y="877258"/>
                </a:lnTo>
                <a:lnTo>
                  <a:pt x="4292942" y="875619"/>
                </a:lnTo>
                <a:lnTo>
                  <a:pt x="4293835" y="839321"/>
                </a:lnTo>
                <a:lnTo>
                  <a:pt x="4289252" y="845602"/>
                </a:lnTo>
                <a:lnTo>
                  <a:pt x="4285022" y="852997"/>
                </a:lnTo>
                <a:lnTo>
                  <a:pt x="4284212" y="854886"/>
                </a:lnTo>
                <a:lnTo>
                  <a:pt x="4286584" y="857857"/>
                </a:lnTo>
                <a:lnTo>
                  <a:pt x="4290775" y="864348"/>
                </a:lnTo>
                <a:lnTo>
                  <a:pt x="4292875" y="869550"/>
                </a:lnTo>
                <a:lnTo>
                  <a:pt x="4292520" y="872429"/>
                </a:lnTo>
                <a:lnTo>
                  <a:pt x="4291921" y="875529"/>
                </a:lnTo>
                <a:lnTo>
                  <a:pt x="4291052" y="888884"/>
                </a:lnTo>
                <a:close/>
              </a:path>
              <a:path w="6787784" h="928390">
                <a:moveTo>
                  <a:pt x="4288725" y="872906"/>
                </a:moveTo>
                <a:lnTo>
                  <a:pt x="4291052" y="888884"/>
                </a:lnTo>
                <a:lnTo>
                  <a:pt x="4291921" y="875529"/>
                </a:lnTo>
                <a:lnTo>
                  <a:pt x="4290775" y="864348"/>
                </a:lnTo>
                <a:lnTo>
                  <a:pt x="4286584" y="857857"/>
                </a:lnTo>
                <a:lnTo>
                  <a:pt x="4284212" y="854886"/>
                </a:lnTo>
                <a:lnTo>
                  <a:pt x="4283668" y="871112"/>
                </a:lnTo>
                <a:lnTo>
                  <a:pt x="4285174" y="905612"/>
                </a:lnTo>
                <a:lnTo>
                  <a:pt x="4288637" y="897244"/>
                </a:lnTo>
                <a:lnTo>
                  <a:pt x="4291052" y="888884"/>
                </a:lnTo>
                <a:lnTo>
                  <a:pt x="4288725" y="872906"/>
                </a:lnTo>
                <a:close/>
              </a:path>
              <a:path w="6787784" h="928390">
                <a:moveTo>
                  <a:pt x="4285174" y="905612"/>
                </a:moveTo>
                <a:lnTo>
                  <a:pt x="4283668" y="871112"/>
                </a:lnTo>
                <a:lnTo>
                  <a:pt x="4281851" y="860392"/>
                </a:lnTo>
                <a:lnTo>
                  <a:pt x="4280955" y="850807"/>
                </a:lnTo>
                <a:lnTo>
                  <a:pt x="4274541" y="843924"/>
                </a:lnTo>
                <a:lnTo>
                  <a:pt x="4267995" y="837938"/>
                </a:lnTo>
                <a:lnTo>
                  <a:pt x="4274899" y="918943"/>
                </a:lnTo>
                <a:lnTo>
                  <a:pt x="4280448" y="866673"/>
                </a:lnTo>
                <a:lnTo>
                  <a:pt x="4281520" y="870725"/>
                </a:lnTo>
                <a:lnTo>
                  <a:pt x="4285174" y="905612"/>
                </a:lnTo>
                <a:close/>
              </a:path>
              <a:path w="6787784" h="928390">
                <a:moveTo>
                  <a:pt x="4280612" y="913131"/>
                </a:moveTo>
                <a:lnTo>
                  <a:pt x="4285174" y="905612"/>
                </a:lnTo>
                <a:lnTo>
                  <a:pt x="4281520" y="870725"/>
                </a:lnTo>
                <a:lnTo>
                  <a:pt x="4280448" y="866673"/>
                </a:lnTo>
                <a:lnTo>
                  <a:pt x="4274899" y="918943"/>
                </a:lnTo>
                <a:lnTo>
                  <a:pt x="4280612" y="913131"/>
                </a:lnTo>
                <a:close/>
              </a:path>
              <a:path w="6787784" h="928390">
                <a:moveTo>
                  <a:pt x="4292875" y="869550"/>
                </a:moveTo>
                <a:lnTo>
                  <a:pt x="4290775" y="864348"/>
                </a:lnTo>
                <a:lnTo>
                  <a:pt x="4291921" y="875529"/>
                </a:lnTo>
                <a:lnTo>
                  <a:pt x="4292520" y="872429"/>
                </a:lnTo>
                <a:lnTo>
                  <a:pt x="4292875" y="869550"/>
                </a:lnTo>
                <a:close/>
              </a:path>
              <a:path w="6787784" h="928390">
                <a:moveTo>
                  <a:pt x="4281851" y="860392"/>
                </a:moveTo>
                <a:lnTo>
                  <a:pt x="4283668" y="871112"/>
                </a:lnTo>
                <a:lnTo>
                  <a:pt x="4284212" y="854886"/>
                </a:lnTo>
                <a:lnTo>
                  <a:pt x="4280955" y="850807"/>
                </a:lnTo>
                <a:lnTo>
                  <a:pt x="4281851" y="860392"/>
                </a:lnTo>
                <a:close/>
              </a:path>
              <a:path w="6787784" h="928390">
                <a:moveTo>
                  <a:pt x="4292942" y="875619"/>
                </a:moveTo>
                <a:lnTo>
                  <a:pt x="4293618" y="878837"/>
                </a:lnTo>
                <a:lnTo>
                  <a:pt x="4294182" y="882687"/>
                </a:lnTo>
                <a:lnTo>
                  <a:pt x="4296910" y="912700"/>
                </a:lnTo>
                <a:lnTo>
                  <a:pt x="4301490" y="915698"/>
                </a:lnTo>
                <a:lnTo>
                  <a:pt x="4298064" y="835270"/>
                </a:lnTo>
                <a:lnTo>
                  <a:pt x="4293835" y="839321"/>
                </a:lnTo>
                <a:lnTo>
                  <a:pt x="4292942" y="875619"/>
                </a:lnTo>
                <a:close/>
              </a:path>
              <a:path w="6787784" h="928390">
                <a:moveTo>
                  <a:pt x="4294105" y="909092"/>
                </a:moveTo>
                <a:lnTo>
                  <a:pt x="4296910" y="912700"/>
                </a:lnTo>
                <a:lnTo>
                  <a:pt x="4294182" y="882687"/>
                </a:lnTo>
                <a:lnTo>
                  <a:pt x="4293974" y="886934"/>
                </a:lnTo>
                <a:lnTo>
                  <a:pt x="4293360" y="891435"/>
                </a:lnTo>
                <a:lnTo>
                  <a:pt x="4292711" y="905018"/>
                </a:lnTo>
                <a:lnTo>
                  <a:pt x="4294105" y="909092"/>
                </a:lnTo>
                <a:close/>
              </a:path>
              <a:path w="6787784" h="928390">
                <a:moveTo>
                  <a:pt x="4292702" y="896045"/>
                </a:moveTo>
                <a:lnTo>
                  <a:pt x="4292364" y="900621"/>
                </a:lnTo>
                <a:lnTo>
                  <a:pt x="4292711" y="905018"/>
                </a:lnTo>
                <a:lnTo>
                  <a:pt x="4293360" y="891435"/>
                </a:lnTo>
                <a:lnTo>
                  <a:pt x="4292702" y="896045"/>
                </a:lnTo>
                <a:close/>
              </a:path>
              <a:path w="6787784" h="928390">
                <a:moveTo>
                  <a:pt x="4282423" y="836967"/>
                </a:moveTo>
                <a:lnTo>
                  <a:pt x="4274779" y="834728"/>
                </a:lnTo>
                <a:lnTo>
                  <a:pt x="4274838" y="837681"/>
                </a:lnTo>
                <a:lnTo>
                  <a:pt x="4279016" y="839563"/>
                </a:lnTo>
                <a:lnTo>
                  <a:pt x="4282423" y="836967"/>
                </a:lnTo>
                <a:close/>
              </a:path>
              <a:path w="6787784" h="928390">
                <a:moveTo>
                  <a:pt x="4096144" y="845871"/>
                </a:moveTo>
                <a:lnTo>
                  <a:pt x="4100187" y="846332"/>
                </a:lnTo>
                <a:lnTo>
                  <a:pt x="4102467" y="841949"/>
                </a:lnTo>
                <a:lnTo>
                  <a:pt x="4094519" y="839896"/>
                </a:lnTo>
                <a:lnTo>
                  <a:pt x="4093333" y="842464"/>
                </a:lnTo>
                <a:lnTo>
                  <a:pt x="4096144" y="845871"/>
                </a:lnTo>
                <a:close/>
              </a:path>
              <a:path w="6787784" h="928390">
                <a:moveTo>
                  <a:pt x="3763298" y="852480"/>
                </a:moveTo>
                <a:lnTo>
                  <a:pt x="3758710" y="852112"/>
                </a:lnTo>
                <a:lnTo>
                  <a:pt x="3759144" y="855321"/>
                </a:lnTo>
                <a:lnTo>
                  <a:pt x="3766872" y="854746"/>
                </a:lnTo>
                <a:lnTo>
                  <a:pt x="3767138" y="853578"/>
                </a:lnTo>
                <a:lnTo>
                  <a:pt x="3763298" y="852480"/>
                </a:lnTo>
                <a:close/>
              </a:path>
              <a:path w="6787784" h="928390">
                <a:moveTo>
                  <a:pt x="3814821" y="832509"/>
                </a:moveTo>
                <a:lnTo>
                  <a:pt x="3808441" y="833304"/>
                </a:lnTo>
                <a:lnTo>
                  <a:pt x="3809764" y="834437"/>
                </a:lnTo>
                <a:lnTo>
                  <a:pt x="3814267" y="835169"/>
                </a:lnTo>
                <a:lnTo>
                  <a:pt x="3817425" y="834756"/>
                </a:lnTo>
                <a:lnTo>
                  <a:pt x="3814821" y="832509"/>
                </a:lnTo>
                <a:close/>
              </a:path>
              <a:path w="6787784" h="928390">
                <a:moveTo>
                  <a:pt x="3829973" y="923491"/>
                </a:moveTo>
                <a:lnTo>
                  <a:pt x="3823404" y="924247"/>
                </a:lnTo>
                <a:lnTo>
                  <a:pt x="3824385" y="925335"/>
                </a:lnTo>
                <a:lnTo>
                  <a:pt x="3828780" y="926111"/>
                </a:lnTo>
                <a:lnTo>
                  <a:pt x="3832458" y="925932"/>
                </a:lnTo>
                <a:lnTo>
                  <a:pt x="3829973" y="923491"/>
                </a:lnTo>
                <a:close/>
              </a:path>
              <a:path w="6787784" h="928390">
                <a:moveTo>
                  <a:pt x="3666783" y="835021"/>
                </a:moveTo>
                <a:lnTo>
                  <a:pt x="3671752" y="832932"/>
                </a:lnTo>
                <a:lnTo>
                  <a:pt x="3672441" y="831789"/>
                </a:lnTo>
                <a:lnTo>
                  <a:pt x="3663379" y="830208"/>
                </a:lnTo>
                <a:lnTo>
                  <a:pt x="3662743" y="832699"/>
                </a:lnTo>
                <a:lnTo>
                  <a:pt x="3666783" y="835021"/>
                </a:lnTo>
                <a:close/>
              </a:path>
              <a:path w="6787784" h="928390">
                <a:moveTo>
                  <a:pt x="3612527" y="843354"/>
                </a:moveTo>
                <a:lnTo>
                  <a:pt x="3608488" y="838605"/>
                </a:lnTo>
                <a:lnTo>
                  <a:pt x="3613737" y="919234"/>
                </a:lnTo>
                <a:lnTo>
                  <a:pt x="3623461" y="916526"/>
                </a:lnTo>
                <a:lnTo>
                  <a:pt x="3623974" y="843586"/>
                </a:lnTo>
                <a:lnTo>
                  <a:pt x="3618765" y="845005"/>
                </a:lnTo>
                <a:lnTo>
                  <a:pt x="3622420" y="851716"/>
                </a:lnTo>
                <a:lnTo>
                  <a:pt x="3615438" y="854472"/>
                </a:lnTo>
                <a:lnTo>
                  <a:pt x="3611534" y="852182"/>
                </a:lnTo>
                <a:lnTo>
                  <a:pt x="3612527" y="843354"/>
                </a:lnTo>
                <a:close/>
              </a:path>
              <a:path w="6787784" h="928390">
                <a:moveTo>
                  <a:pt x="3607695" y="839626"/>
                </a:moveTo>
                <a:lnTo>
                  <a:pt x="3602820" y="844452"/>
                </a:lnTo>
                <a:lnTo>
                  <a:pt x="3603947" y="912610"/>
                </a:lnTo>
                <a:lnTo>
                  <a:pt x="3604494" y="913470"/>
                </a:lnTo>
                <a:lnTo>
                  <a:pt x="3613737" y="919234"/>
                </a:lnTo>
                <a:lnTo>
                  <a:pt x="3608488" y="838605"/>
                </a:lnTo>
                <a:lnTo>
                  <a:pt x="3607695" y="839626"/>
                </a:lnTo>
                <a:close/>
              </a:path>
              <a:path w="6787784" h="928390">
                <a:moveTo>
                  <a:pt x="3591448" y="835541"/>
                </a:moveTo>
                <a:lnTo>
                  <a:pt x="3583034" y="838410"/>
                </a:lnTo>
                <a:lnTo>
                  <a:pt x="3584576" y="841142"/>
                </a:lnTo>
                <a:lnTo>
                  <a:pt x="3587550" y="850037"/>
                </a:lnTo>
                <a:lnTo>
                  <a:pt x="3587763" y="852829"/>
                </a:lnTo>
                <a:lnTo>
                  <a:pt x="3591273" y="861924"/>
                </a:lnTo>
                <a:lnTo>
                  <a:pt x="3591855" y="872504"/>
                </a:lnTo>
                <a:lnTo>
                  <a:pt x="3596113" y="837140"/>
                </a:lnTo>
                <a:lnTo>
                  <a:pt x="3591448" y="835541"/>
                </a:lnTo>
                <a:close/>
              </a:path>
              <a:path w="6787784" h="928390">
                <a:moveTo>
                  <a:pt x="4006458" y="849392"/>
                </a:moveTo>
                <a:lnTo>
                  <a:pt x="4003187" y="848218"/>
                </a:lnTo>
                <a:lnTo>
                  <a:pt x="4002667" y="844184"/>
                </a:lnTo>
                <a:lnTo>
                  <a:pt x="4003116" y="837164"/>
                </a:lnTo>
                <a:lnTo>
                  <a:pt x="3991936" y="855895"/>
                </a:lnTo>
                <a:lnTo>
                  <a:pt x="3990895" y="911077"/>
                </a:lnTo>
                <a:lnTo>
                  <a:pt x="3996609" y="913955"/>
                </a:lnTo>
                <a:lnTo>
                  <a:pt x="3996687" y="877457"/>
                </a:lnTo>
                <a:lnTo>
                  <a:pt x="3997631" y="876802"/>
                </a:lnTo>
                <a:lnTo>
                  <a:pt x="4004625" y="877542"/>
                </a:lnTo>
                <a:lnTo>
                  <a:pt x="4006458" y="849392"/>
                </a:lnTo>
                <a:close/>
              </a:path>
              <a:path w="6787784" h="928390">
                <a:moveTo>
                  <a:pt x="3979668" y="909295"/>
                </a:moveTo>
                <a:lnTo>
                  <a:pt x="3984874" y="855714"/>
                </a:lnTo>
                <a:lnTo>
                  <a:pt x="3985716" y="855428"/>
                </a:lnTo>
                <a:lnTo>
                  <a:pt x="3991936" y="855895"/>
                </a:lnTo>
                <a:lnTo>
                  <a:pt x="4003116" y="837164"/>
                </a:lnTo>
                <a:lnTo>
                  <a:pt x="3989926" y="830212"/>
                </a:lnTo>
                <a:lnTo>
                  <a:pt x="3985485" y="848701"/>
                </a:lnTo>
                <a:lnTo>
                  <a:pt x="3979668" y="909295"/>
                </a:lnTo>
                <a:close/>
              </a:path>
              <a:path w="6787784" h="928390">
                <a:moveTo>
                  <a:pt x="3989926" y="830212"/>
                </a:moveTo>
                <a:lnTo>
                  <a:pt x="3981169" y="830086"/>
                </a:lnTo>
                <a:lnTo>
                  <a:pt x="3979610" y="846518"/>
                </a:lnTo>
                <a:lnTo>
                  <a:pt x="3979668" y="909295"/>
                </a:lnTo>
                <a:lnTo>
                  <a:pt x="3985485" y="848701"/>
                </a:lnTo>
                <a:lnTo>
                  <a:pt x="3979619" y="846535"/>
                </a:lnTo>
                <a:lnTo>
                  <a:pt x="3985485" y="848701"/>
                </a:lnTo>
                <a:lnTo>
                  <a:pt x="3989926" y="830212"/>
                </a:lnTo>
                <a:close/>
              </a:path>
              <a:path w="6787784" h="928390">
                <a:moveTo>
                  <a:pt x="3976903" y="834550"/>
                </a:moveTo>
                <a:lnTo>
                  <a:pt x="3976572" y="840925"/>
                </a:lnTo>
                <a:lnTo>
                  <a:pt x="3979610" y="846518"/>
                </a:lnTo>
                <a:lnTo>
                  <a:pt x="3981169" y="830086"/>
                </a:lnTo>
                <a:lnTo>
                  <a:pt x="3976903" y="834550"/>
                </a:lnTo>
                <a:close/>
              </a:path>
              <a:path w="6787784" h="928390">
                <a:moveTo>
                  <a:pt x="3996687" y="877457"/>
                </a:moveTo>
                <a:lnTo>
                  <a:pt x="4002407" y="916867"/>
                </a:lnTo>
                <a:lnTo>
                  <a:pt x="4001965" y="907616"/>
                </a:lnTo>
                <a:lnTo>
                  <a:pt x="4006115" y="905588"/>
                </a:lnTo>
                <a:lnTo>
                  <a:pt x="4008928" y="904220"/>
                </a:lnTo>
                <a:lnTo>
                  <a:pt x="4008872" y="847568"/>
                </a:lnTo>
                <a:lnTo>
                  <a:pt x="4006458" y="849392"/>
                </a:lnTo>
                <a:lnTo>
                  <a:pt x="4008763" y="880234"/>
                </a:lnTo>
                <a:lnTo>
                  <a:pt x="4007831" y="880895"/>
                </a:lnTo>
                <a:lnTo>
                  <a:pt x="4004020" y="880192"/>
                </a:lnTo>
                <a:lnTo>
                  <a:pt x="3999561" y="878817"/>
                </a:lnTo>
                <a:lnTo>
                  <a:pt x="3996687" y="877457"/>
                </a:lnTo>
                <a:close/>
              </a:path>
              <a:path w="6787784" h="928390">
                <a:moveTo>
                  <a:pt x="4008928" y="904220"/>
                </a:moveTo>
                <a:lnTo>
                  <a:pt x="4010087" y="903722"/>
                </a:lnTo>
                <a:lnTo>
                  <a:pt x="4013280" y="902171"/>
                </a:lnTo>
                <a:lnTo>
                  <a:pt x="4010087" y="903722"/>
                </a:lnTo>
                <a:lnTo>
                  <a:pt x="4005862" y="905761"/>
                </a:lnTo>
                <a:lnTo>
                  <a:pt x="4006115" y="905588"/>
                </a:lnTo>
                <a:lnTo>
                  <a:pt x="4001965" y="907616"/>
                </a:lnTo>
                <a:lnTo>
                  <a:pt x="4002518" y="907366"/>
                </a:lnTo>
                <a:lnTo>
                  <a:pt x="4008301" y="918848"/>
                </a:lnTo>
                <a:lnTo>
                  <a:pt x="4014302" y="918929"/>
                </a:lnTo>
                <a:lnTo>
                  <a:pt x="4013531" y="902030"/>
                </a:lnTo>
                <a:lnTo>
                  <a:pt x="4008928" y="904220"/>
                </a:lnTo>
                <a:close/>
              </a:path>
              <a:path w="6787784" h="928390">
                <a:moveTo>
                  <a:pt x="4002518" y="907366"/>
                </a:moveTo>
                <a:lnTo>
                  <a:pt x="4001965" y="907616"/>
                </a:lnTo>
                <a:lnTo>
                  <a:pt x="4002407" y="916867"/>
                </a:lnTo>
                <a:lnTo>
                  <a:pt x="4008301" y="918848"/>
                </a:lnTo>
                <a:lnTo>
                  <a:pt x="4002518" y="907366"/>
                </a:lnTo>
                <a:close/>
              </a:path>
              <a:path w="6787784" h="928390">
                <a:moveTo>
                  <a:pt x="4006115" y="905588"/>
                </a:moveTo>
                <a:lnTo>
                  <a:pt x="4005862" y="905761"/>
                </a:lnTo>
                <a:lnTo>
                  <a:pt x="4010087" y="903722"/>
                </a:lnTo>
                <a:lnTo>
                  <a:pt x="4008928" y="904220"/>
                </a:lnTo>
                <a:lnTo>
                  <a:pt x="4006115" y="905588"/>
                </a:lnTo>
                <a:close/>
              </a:path>
              <a:path w="6787784" h="928390">
                <a:moveTo>
                  <a:pt x="4037853" y="849187"/>
                </a:moveTo>
                <a:lnTo>
                  <a:pt x="4038644" y="846413"/>
                </a:lnTo>
                <a:lnTo>
                  <a:pt x="4034144" y="844695"/>
                </a:lnTo>
                <a:lnTo>
                  <a:pt x="4029239" y="844637"/>
                </a:lnTo>
                <a:lnTo>
                  <a:pt x="4027464" y="850740"/>
                </a:lnTo>
                <a:lnTo>
                  <a:pt x="4029891" y="852660"/>
                </a:lnTo>
                <a:lnTo>
                  <a:pt x="4034144" y="851705"/>
                </a:lnTo>
                <a:lnTo>
                  <a:pt x="4037853" y="849187"/>
                </a:lnTo>
                <a:close/>
              </a:path>
              <a:path w="6787784" h="928390">
                <a:moveTo>
                  <a:pt x="3884155" y="88639"/>
                </a:moveTo>
                <a:lnTo>
                  <a:pt x="3880104" y="90150"/>
                </a:lnTo>
                <a:lnTo>
                  <a:pt x="3880711" y="93469"/>
                </a:lnTo>
                <a:lnTo>
                  <a:pt x="3883676" y="92353"/>
                </a:lnTo>
                <a:lnTo>
                  <a:pt x="3886031" y="89026"/>
                </a:lnTo>
                <a:lnTo>
                  <a:pt x="3884155" y="88639"/>
                </a:lnTo>
                <a:close/>
              </a:path>
              <a:path w="6787784" h="928390">
                <a:moveTo>
                  <a:pt x="3880711" y="93469"/>
                </a:moveTo>
                <a:lnTo>
                  <a:pt x="3880104" y="90150"/>
                </a:lnTo>
                <a:lnTo>
                  <a:pt x="3875930" y="92519"/>
                </a:lnTo>
                <a:lnTo>
                  <a:pt x="3883204" y="94347"/>
                </a:lnTo>
                <a:lnTo>
                  <a:pt x="3885097" y="93469"/>
                </a:lnTo>
                <a:lnTo>
                  <a:pt x="3880711" y="93469"/>
                </a:lnTo>
                <a:close/>
              </a:path>
              <a:path w="6787784" h="928390">
                <a:moveTo>
                  <a:pt x="4023594" y="835459"/>
                </a:moveTo>
                <a:lnTo>
                  <a:pt x="4019768" y="836269"/>
                </a:lnTo>
                <a:lnTo>
                  <a:pt x="4021648" y="859308"/>
                </a:lnTo>
                <a:lnTo>
                  <a:pt x="4022898" y="855583"/>
                </a:lnTo>
                <a:lnTo>
                  <a:pt x="4023505" y="851937"/>
                </a:lnTo>
                <a:lnTo>
                  <a:pt x="4024538" y="843396"/>
                </a:lnTo>
                <a:lnTo>
                  <a:pt x="4024511" y="838076"/>
                </a:lnTo>
                <a:lnTo>
                  <a:pt x="4023594" y="835459"/>
                </a:lnTo>
                <a:close/>
              </a:path>
              <a:path w="6787784" h="928390">
                <a:moveTo>
                  <a:pt x="4014302" y="918929"/>
                </a:moveTo>
                <a:lnTo>
                  <a:pt x="4020423" y="916146"/>
                </a:lnTo>
                <a:lnTo>
                  <a:pt x="4016277" y="862007"/>
                </a:lnTo>
                <a:lnTo>
                  <a:pt x="4017312" y="860989"/>
                </a:lnTo>
                <a:lnTo>
                  <a:pt x="4021648" y="859308"/>
                </a:lnTo>
                <a:lnTo>
                  <a:pt x="4019768" y="836269"/>
                </a:lnTo>
                <a:lnTo>
                  <a:pt x="4017196" y="838659"/>
                </a:lnTo>
                <a:lnTo>
                  <a:pt x="4014410" y="841684"/>
                </a:lnTo>
                <a:lnTo>
                  <a:pt x="4014302" y="918929"/>
                </a:lnTo>
                <a:close/>
              </a:path>
              <a:path w="6787784" h="928390">
                <a:moveTo>
                  <a:pt x="4117492" y="840754"/>
                </a:moveTo>
                <a:lnTo>
                  <a:pt x="4115784" y="843392"/>
                </a:lnTo>
                <a:lnTo>
                  <a:pt x="4118414" y="916415"/>
                </a:lnTo>
                <a:lnTo>
                  <a:pt x="4127998" y="910513"/>
                </a:lnTo>
                <a:lnTo>
                  <a:pt x="4129963" y="854674"/>
                </a:lnTo>
                <a:lnTo>
                  <a:pt x="4123010" y="849482"/>
                </a:lnTo>
                <a:lnTo>
                  <a:pt x="4118730" y="845566"/>
                </a:lnTo>
                <a:lnTo>
                  <a:pt x="4116553" y="842800"/>
                </a:lnTo>
                <a:lnTo>
                  <a:pt x="4117492" y="840754"/>
                </a:lnTo>
                <a:close/>
              </a:path>
              <a:path w="6787784" h="928390">
                <a:moveTo>
                  <a:pt x="4085249" y="850994"/>
                </a:moveTo>
                <a:lnTo>
                  <a:pt x="4088231" y="908601"/>
                </a:lnTo>
                <a:lnTo>
                  <a:pt x="4098601" y="913396"/>
                </a:lnTo>
                <a:lnTo>
                  <a:pt x="4108639" y="916688"/>
                </a:lnTo>
                <a:lnTo>
                  <a:pt x="4118414" y="916415"/>
                </a:lnTo>
                <a:lnTo>
                  <a:pt x="4115784" y="843392"/>
                </a:lnTo>
                <a:lnTo>
                  <a:pt x="4112394" y="845189"/>
                </a:lnTo>
                <a:lnTo>
                  <a:pt x="4106554" y="847138"/>
                </a:lnTo>
                <a:lnTo>
                  <a:pt x="4097696" y="849115"/>
                </a:lnTo>
                <a:lnTo>
                  <a:pt x="4085249" y="850994"/>
                </a:lnTo>
                <a:close/>
              </a:path>
              <a:path w="6787784" h="928390">
                <a:moveTo>
                  <a:pt x="4069382" y="915497"/>
                </a:moveTo>
                <a:lnTo>
                  <a:pt x="4069009" y="912776"/>
                </a:lnTo>
                <a:lnTo>
                  <a:pt x="4068937" y="909674"/>
                </a:lnTo>
                <a:lnTo>
                  <a:pt x="4070101" y="906452"/>
                </a:lnTo>
                <a:lnTo>
                  <a:pt x="4073432" y="903368"/>
                </a:lnTo>
                <a:lnTo>
                  <a:pt x="4077458" y="904366"/>
                </a:lnTo>
                <a:lnTo>
                  <a:pt x="4088231" y="908601"/>
                </a:lnTo>
                <a:lnTo>
                  <a:pt x="4085249" y="850994"/>
                </a:lnTo>
                <a:lnTo>
                  <a:pt x="4082024" y="847904"/>
                </a:lnTo>
                <a:lnTo>
                  <a:pt x="4079682" y="832566"/>
                </a:lnTo>
                <a:lnTo>
                  <a:pt x="4073912" y="833254"/>
                </a:lnTo>
                <a:lnTo>
                  <a:pt x="4071114" y="852961"/>
                </a:lnTo>
                <a:lnTo>
                  <a:pt x="4069563" y="856836"/>
                </a:lnTo>
                <a:lnTo>
                  <a:pt x="4067305" y="918754"/>
                </a:lnTo>
                <a:lnTo>
                  <a:pt x="4069382" y="915497"/>
                </a:lnTo>
                <a:close/>
              </a:path>
              <a:path w="6787784" h="928390">
                <a:moveTo>
                  <a:pt x="4070019" y="834473"/>
                </a:moveTo>
                <a:lnTo>
                  <a:pt x="4066683" y="838159"/>
                </a:lnTo>
                <a:lnTo>
                  <a:pt x="4067321" y="842930"/>
                </a:lnTo>
                <a:lnTo>
                  <a:pt x="4068396" y="845507"/>
                </a:lnTo>
                <a:lnTo>
                  <a:pt x="4069582" y="848095"/>
                </a:lnTo>
                <a:lnTo>
                  <a:pt x="4071114" y="852961"/>
                </a:lnTo>
                <a:lnTo>
                  <a:pt x="4073912" y="833254"/>
                </a:lnTo>
                <a:lnTo>
                  <a:pt x="4070019" y="834473"/>
                </a:lnTo>
                <a:close/>
              </a:path>
              <a:path w="6787784" h="928390">
                <a:moveTo>
                  <a:pt x="4166052" y="843347"/>
                </a:moveTo>
                <a:lnTo>
                  <a:pt x="4166781" y="846792"/>
                </a:lnTo>
                <a:lnTo>
                  <a:pt x="4169750" y="916770"/>
                </a:lnTo>
                <a:lnTo>
                  <a:pt x="4178570" y="918976"/>
                </a:lnTo>
                <a:lnTo>
                  <a:pt x="4176232" y="856057"/>
                </a:lnTo>
                <a:lnTo>
                  <a:pt x="4176785" y="854514"/>
                </a:lnTo>
                <a:lnTo>
                  <a:pt x="4175359" y="843063"/>
                </a:lnTo>
                <a:lnTo>
                  <a:pt x="4174575" y="830762"/>
                </a:lnTo>
                <a:lnTo>
                  <a:pt x="4168998" y="831936"/>
                </a:lnTo>
                <a:lnTo>
                  <a:pt x="4166052" y="843347"/>
                </a:lnTo>
                <a:close/>
              </a:path>
              <a:path w="6787784" h="928390">
                <a:moveTo>
                  <a:pt x="4166033" y="833999"/>
                </a:moveTo>
                <a:lnTo>
                  <a:pt x="4165003" y="836733"/>
                </a:lnTo>
                <a:lnTo>
                  <a:pt x="4165235" y="839921"/>
                </a:lnTo>
                <a:lnTo>
                  <a:pt x="4166052" y="843347"/>
                </a:lnTo>
                <a:lnTo>
                  <a:pt x="4168998" y="831936"/>
                </a:lnTo>
                <a:lnTo>
                  <a:pt x="4166033" y="833999"/>
                </a:lnTo>
                <a:close/>
              </a:path>
              <a:path w="6787784" h="928390">
                <a:moveTo>
                  <a:pt x="4083912" y="832445"/>
                </a:moveTo>
                <a:lnTo>
                  <a:pt x="4079682" y="832566"/>
                </a:lnTo>
                <a:lnTo>
                  <a:pt x="4082024" y="847904"/>
                </a:lnTo>
                <a:lnTo>
                  <a:pt x="4085148" y="841599"/>
                </a:lnTo>
                <a:lnTo>
                  <a:pt x="4087960" y="835353"/>
                </a:lnTo>
                <a:lnTo>
                  <a:pt x="4083912" y="832445"/>
                </a:lnTo>
                <a:close/>
              </a:path>
              <a:path w="6787784" h="928390">
                <a:moveTo>
                  <a:pt x="4066897" y="858185"/>
                </a:moveTo>
                <a:lnTo>
                  <a:pt x="4062578" y="859026"/>
                </a:lnTo>
                <a:lnTo>
                  <a:pt x="4062989" y="918770"/>
                </a:lnTo>
                <a:lnTo>
                  <a:pt x="4067305" y="918754"/>
                </a:lnTo>
                <a:lnTo>
                  <a:pt x="4069563" y="856836"/>
                </a:lnTo>
                <a:lnTo>
                  <a:pt x="4066897" y="858185"/>
                </a:lnTo>
                <a:close/>
              </a:path>
              <a:path w="6787784" h="928390">
                <a:moveTo>
                  <a:pt x="4023014" y="862587"/>
                </a:moveTo>
                <a:lnTo>
                  <a:pt x="4026675" y="909530"/>
                </a:lnTo>
                <a:lnTo>
                  <a:pt x="4043135" y="914278"/>
                </a:lnTo>
                <a:lnTo>
                  <a:pt x="4055243" y="917365"/>
                </a:lnTo>
                <a:lnTo>
                  <a:pt x="4062989" y="918770"/>
                </a:lnTo>
                <a:lnTo>
                  <a:pt x="4062578" y="859026"/>
                </a:lnTo>
                <a:lnTo>
                  <a:pt x="4056313" y="859273"/>
                </a:lnTo>
                <a:lnTo>
                  <a:pt x="4047807" y="858839"/>
                </a:lnTo>
                <a:lnTo>
                  <a:pt x="4036767" y="857638"/>
                </a:lnTo>
                <a:lnTo>
                  <a:pt x="4023014" y="862587"/>
                </a:lnTo>
                <a:close/>
              </a:path>
              <a:path w="6787784" h="928390">
                <a:moveTo>
                  <a:pt x="4022898" y="855583"/>
                </a:moveTo>
                <a:lnTo>
                  <a:pt x="4021648" y="859308"/>
                </a:lnTo>
                <a:lnTo>
                  <a:pt x="4023014" y="862587"/>
                </a:lnTo>
                <a:lnTo>
                  <a:pt x="4036767" y="857638"/>
                </a:lnTo>
                <a:lnTo>
                  <a:pt x="4022898" y="855583"/>
                </a:lnTo>
                <a:close/>
              </a:path>
              <a:path w="6787784" h="928390">
                <a:moveTo>
                  <a:pt x="4022108" y="866808"/>
                </a:moveTo>
                <a:lnTo>
                  <a:pt x="4019630" y="867954"/>
                </a:lnTo>
                <a:lnTo>
                  <a:pt x="4020423" y="916146"/>
                </a:lnTo>
                <a:lnTo>
                  <a:pt x="4026675" y="909530"/>
                </a:lnTo>
                <a:lnTo>
                  <a:pt x="4023014" y="862587"/>
                </a:lnTo>
                <a:lnTo>
                  <a:pt x="4022108" y="866808"/>
                </a:lnTo>
                <a:close/>
              </a:path>
              <a:path w="6787784" h="928390">
                <a:moveTo>
                  <a:pt x="4008872" y="847568"/>
                </a:moveTo>
                <a:lnTo>
                  <a:pt x="4008928" y="904220"/>
                </a:lnTo>
                <a:lnTo>
                  <a:pt x="4013531" y="902030"/>
                </a:lnTo>
                <a:lnTo>
                  <a:pt x="4014302" y="918929"/>
                </a:lnTo>
                <a:lnTo>
                  <a:pt x="4014410" y="841684"/>
                </a:lnTo>
                <a:lnTo>
                  <a:pt x="4011579" y="844826"/>
                </a:lnTo>
                <a:lnTo>
                  <a:pt x="4008872" y="847568"/>
                </a:lnTo>
                <a:close/>
              </a:path>
              <a:path w="6787784" h="928390">
                <a:moveTo>
                  <a:pt x="3921850" y="855584"/>
                </a:moveTo>
                <a:lnTo>
                  <a:pt x="3921805" y="856923"/>
                </a:lnTo>
                <a:lnTo>
                  <a:pt x="3930844" y="919771"/>
                </a:lnTo>
                <a:lnTo>
                  <a:pt x="3926465" y="877935"/>
                </a:lnTo>
                <a:lnTo>
                  <a:pt x="3924914" y="834819"/>
                </a:lnTo>
                <a:lnTo>
                  <a:pt x="3920085" y="840461"/>
                </a:lnTo>
                <a:lnTo>
                  <a:pt x="3917868" y="843012"/>
                </a:lnTo>
                <a:lnTo>
                  <a:pt x="3916404" y="854748"/>
                </a:lnTo>
                <a:lnTo>
                  <a:pt x="3921850" y="855584"/>
                </a:lnTo>
                <a:close/>
              </a:path>
              <a:path w="6787784" h="928390">
                <a:moveTo>
                  <a:pt x="3916404" y="854748"/>
                </a:moveTo>
                <a:lnTo>
                  <a:pt x="3917868" y="843012"/>
                </a:lnTo>
                <a:lnTo>
                  <a:pt x="3917645" y="842071"/>
                </a:lnTo>
                <a:lnTo>
                  <a:pt x="3916988" y="838455"/>
                </a:lnTo>
                <a:lnTo>
                  <a:pt x="3914230" y="837663"/>
                </a:lnTo>
                <a:lnTo>
                  <a:pt x="3910894" y="856566"/>
                </a:lnTo>
                <a:lnTo>
                  <a:pt x="3916404" y="854748"/>
                </a:lnTo>
                <a:close/>
              </a:path>
              <a:path w="6787784" h="928390">
                <a:moveTo>
                  <a:pt x="3899316" y="842146"/>
                </a:moveTo>
                <a:lnTo>
                  <a:pt x="3908109" y="918683"/>
                </a:lnTo>
                <a:lnTo>
                  <a:pt x="3910746" y="910288"/>
                </a:lnTo>
                <a:lnTo>
                  <a:pt x="3914050" y="906291"/>
                </a:lnTo>
                <a:lnTo>
                  <a:pt x="3919915" y="906055"/>
                </a:lnTo>
                <a:lnTo>
                  <a:pt x="3917255" y="908908"/>
                </a:lnTo>
                <a:lnTo>
                  <a:pt x="3911362" y="912881"/>
                </a:lnTo>
                <a:lnTo>
                  <a:pt x="3921381" y="920426"/>
                </a:lnTo>
                <a:lnTo>
                  <a:pt x="3921805" y="856923"/>
                </a:lnTo>
                <a:lnTo>
                  <a:pt x="3910894" y="856566"/>
                </a:lnTo>
                <a:lnTo>
                  <a:pt x="3908641" y="838624"/>
                </a:lnTo>
                <a:lnTo>
                  <a:pt x="3899316" y="842146"/>
                </a:lnTo>
                <a:close/>
              </a:path>
              <a:path w="6787784" h="928390">
                <a:moveTo>
                  <a:pt x="3941338" y="907779"/>
                </a:moveTo>
                <a:lnTo>
                  <a:pt x="3940525" y="901893"/>
                </a:lnTo>
                <a:lnTo>
                  <a:pt x="3938384" y="895791"/>
                </a:lnTo>
                <a:lnTo>
                  <a:pt x="3935412" y="889907"/>
                </a:lnTo>
                <a:lnTo>
                  <a:pt x="3932103" y="884679"/>
                </a:lnTo>
                <a:lnTo>
                  <a:pt x="3936994" y="917154"/>
                </a:lnTo>
                <a:lnTo>
                  <a:pt x="3940326" y="913011"/>
                </a:lnTo>
                <a:lnTo>
                  <a:pt x="3941338" y="907779"/>
                </a:lnTo>
                <a:close/>
              </a:path>
              <a:path w="6787784" h="928390">
                <a:moveTo>
                  <a:pt x="3930844" y="919771"/>
                </a:moveTo>
                <a:lnTo>
                  <a:pt x="3936994" y="917154"/>
                </a:lnTo>
                <a:lnTo>
                  <a:pt x="3932103" y="884679"/>
                </a:lnTo>
                <a:lnTo>
                  <a:pt x="3928956" y="880543"/>
                </a:lnTo>
                <a:lnTo>
                  <a:pt x="3926465" y="877935"/>
                </a:lnTo>
                <a:lnTo>
                  <a:pt x="3930844" y="919771"/>
                </a:lnTo>
                <a:close/>
              </a:path>
              <a:path w="6787784" h="928390">
                <a:moveTo>
                  <a:pt x="3927142" y="832248"/>
                </a:moveTo>
                <a:lnTo>
                  <a:pt x="3924914" y="834819"/>
                </a:lnTo>
                <a:lnTo>
                  <a:pt x="3926465" y="877935"/>
                </a:lnTo>
                <a:lnTo>
                  <a:pt x="3933345" y="876785"/>
                </a:lnTo>
                <a:lnTo>
                  <a:pt x="3948335" y="876277"/>
                </a:lnTo>
                <a:lnTo>
                  <a:pt x="3945386" y="845584"/>
                </a:lnTo>
                <a:lnTo>
                  <a:pt x="3939777" y="844559"/>
                </a:lnTo>
                <a:lnTo>
                  <a:pt x="3933704" y="844341"/>
                </a:lnTo>
                <a:lnTo>
                  <a:pt x="3928612" y="843302"/>
                </a:lnTo>
                <a:lnTo>
                  <a:pt x="3925944" y="839813"/>
                </a:lnTo>
                <a:lnTo>
                  <a:pt x="3927142" y="832248"/>
                </a:lnTo>
                <a:close/>
              </a:path>
              <a:path w="6787784" h="928390">
                <a:moveTo>
                  <a:pt x="3968111" y="920148"/>
                </a:moveTo>
                <a:lnTo>
                  <a:pt x="3968631" y="919253"/>
                </a:lnTo>
                <a:lnTo>
                  <a:pt x="3974132" y="912323"/>
                </a:lnTo>
                <a:lnTo>
                  <a:pt x="3979668" y="909295"/>
                </a:lnTo>
                <a:lnTo>
                  <a:pt x="3978877" y="846246"/>
                </a:lnTo>
                <a:lnTo>
                  <a:pt x="3973218" y="844184"/>
                </a:lnTo>
                <a:lnTo>
                  <a:pt x="3969882" y="843060"/>
                </a:lnTo>
                <a:lnTo>
                  <a:pt x="3973517" y="847225"/>
                </a:lnTo>
                <a:lnTo>
                  <a:pt x="3976709" y="851180"/>
                </a:lnTo>
                <a:lnTo>
                  <a:pt x="3975916" y="854980"/>
                </a:lnTo>
                <a:lnTo>
                  <a:pt x="3972988" y="856516"/>
                </a:lnTo>
                <a:lnTo>
                  <a:pt x="3968111" y="920148"/>
                </a:lnTo>
                <a:close/>
              </a:path>
              <a:path w="6787784" h="928390">
                <a:moveTo>
                  <a:pt x="3985252" y="909202"/>
                </a:moveTo>
                <a:lnTo>
                  <a:pt x="3990895" y="911077"/>
                </a:lnTo>
                <a:lnTo>
                  <a:pt x="3991936" y="855895"/>
                </a:lnTo>
                <a:lnTo>
                  <a:pt x="3984874" y="855714"/>
                </a:lnTo>
                <a:lnTo>
                  <a:pt x="3979668" y="909295"/>
                </a:lnTo>
                <a:lnTo>
                  <a:pt x="3985252" y="909202"/>
                </a:lnTo>
                <a:close/>
              </a:path>
              <a:path w="6787784" h="928390">
                <a:moveTo>
                  <a:pt x="3946611" y="903218"/>
                </a:moveTo>
                <a:lnTo>
                  <a:pt x="3951535" y="909494"/>
                </a:lnTo>
                <a:lnTo>
                  <a:pt x="3957153" y="915013"/>
                </a:lnTo>
                <a:lnTo>
                  <a:pt x="3962875" y="918868"/>
                </a:lnTo>
                <a:lnTo>
                  <a:pt x="3968111" y="920148"/>
                </a:lnTo>
                <a:lnTo>
                  <a:pt x="3972988" y="856516"/>
                </a:lnTo>
                <a:lnTo>
                  <a:pt x="3967820" y="857647"/>
                </a:lnTo>
                <a:lnTo>
                  <a:pt x="3961117" y="897796"/>
                </a:lnTo>
                <a:lnTo>
                  <a:pt x="3953072" y="892282"/>
                </a:lnTo>
                <a:lnTo>
                  <a:pt x="3946611" y="903218"/>
                </a:lnTo>
                <a:close/>
              </a:path>
              <a:path w="6787784" h="928390">
                <a:moveTo>
                  <a:pt x="3960027" y="889739"/>
                </a:moveTo>
                <a:lnTo>
                  <a:pt x="3959841" y="894753"/>
                </a:lnTo>
                <a:lnTo>
                  <a:pt x="3961117" y="897796"/>
                </a:lnTo>
                <a:lnTo>
                  <a:pt x="3967820" y="857647"/>
                </a:lnTo>
                <a:lnTo>
                  <a:pt x="3959997" y="858251"/>
                </a:lnTo>
                <a:lnTo>
                  <a:pt x="3959574" y="884094"/>
                </a:lnTo>
                <a:lnTo>
                  <a:pt x="3960027" y="889739"/>
                </a:lnTo>
                <a:close/>
              </a:path>
              <a:path w="6787784" h="928390">
                <a:moveTo>
                  <a:pt x="3959574" y="884094"/>
                </a:moveTo>
                <a:lnTo>
                  <a:pt x="3959997" y="858251"/>
                </a:lnTo>
                <a:lnTo>
                  <a:pt x="3949103" y="858205"/>
                </a:lnTo>
                <a:lnTo>
                  <a:pt x="3949089" y="849043"/>
                </a:lnTo>
                <a:lnTo>
                  <a:pt x="3945386" y="845584"/>
                </a:lnTo>
                <a:lnTo>
                  <a:pt x="3948335" y="876277"/>
                </a:lnTo>
                <a:lnTo>
                  <a:pt x="3956377" y="879160"/>
                </a:lnTo>
                <a:lnTo>
                  <a:pt x="3959574" y="884094"/>
                </a:lnTo>
                <a:close/>
              </a:path>
              <a:path w="6787784" h="928390">
                <a:moveTo>
                  <a:pt x="3945668" y="888716"/>
                </a:moveTo>
                <a:lnTo>
                  <a:pt x="3941911" y="888935"/>
                </a:lnTo>
                <a:lnTo>
                  <a:pt x="3942973" y="897094"/>
                </a:lnTo>
                <a:lnTo>
                  <a:pt x="3946611" y="903218"/>
                </a:lnTo>
                <a:lnTo>
                  <a:pt x="3953072" y="892282"/>
                </a:lnTo>
                <a:lnTo>
                  <a:pt x="3945668" y="888716"/>
                </a:lnTo>
                <a:close/>
              </a:path>
              <a:path w="6787784" h="928390">
                <a:moveTo>
                  <a:pt x="3911362" y="912881"/>
                </a:moveTo>
                <a:lnTo>
                  <a:pt x="3910746" y="910288"/>
                </a:lnTo>
                <a:lnTo>
                  <a:pt x="3908109" y="918683"/>
                </a:lnTo>
                <a:lnTo>
                  <a:pt x="3921381" y="920426"/>
                </a:lnTo>
                <a:lnTo>
                  <a:pt x="3911362" y="912881"/>
                </a:lnTo>
                <a:close/>
              </a:path>
              <a:path w="6787784" h="928390">
                <a:moveTo>
                  <a:pt x="3908109" y="918683"/>
                </a:moveTo>
                <a:lnTo>
                  <a:pt x="3899316" y="842146"/>
                </a:lnTo>
                <a:lnTo>
                  <a:pt x="3898009" y="845581"/>
                </a:lnTo>
                <a:lnTo>
                  <a:pt x="3895222" y="852915"/>
                </a:lnTo>
                <a:lnTo>
                  <a:pt x="3894163" y="852794"/>
                </a:lnTo>
                <a:lnTo>
                  <a:pt x="3890531" y="914106"/>
                </a:lnTo>
                <a:lnTo>
                  <a:pt x="3908109" y="918683"/>
                </a:lnTo>
                <a:close/>
              </a:path>
              <a:path w="6787784" h="928390">
                <a:moveTo>
                  <a:pt x="3894143" y="848118"/>
                </a:moveTo>
                <a:lnTo>
                  <a:pt x="3893296" y="842218"/>
                </a:lnTo>
                <a:lnTo>
                  <a:pt x="3890747" y="836483"/>
                </a:lnTo>
                <a:lnTo>
                  <a:pt x="3889950" y="867400"/>
                </a:lnTo>
                <a:lnTo>
                  <a:pt x="3888355" y="871642"/>
                </a:lnTo>
                <a:lnTo>
                  <a:pt x="3876702" y="871596"/>
                </a:lnTo>
                <a:lnTo>
                  <a:pt x="3867971" y="870187"/>
                </a:lnTo>
                <a:lnTo>
                  <a:pt x="3877367" y="912321"/>
                </a:lnTo>
                <a:lnTo>
                  <a:pt x="3888683" y="913528"/>
                </a:lnTo>
                <a:lnTo>
                  <a:pt x="3890531" y="914106"/>
                </a:lnTo>
                <a:lnTo>
                  <a:pt x="3894163" y="852794"/>
                </a:lnTo>
                <a:lnTo>
                  <a:pt x="3894143" y="848118"/>
                </a:lnTo>
                <a:close/>
              </a:path>
              <a:path w="6787784" h="928390">
                <a:moveTo>
                  <a:pt x="3871976" y="848921"/>
                </a:moveTo>
                <a:lnTo>
                  <a:pt x="3872160" y="851848"/>
                </a:lnTo>
                <a:lnTo>
                  <a:pt x="3876618" y="862354"/>
                </a:lnTo>
                <a:lnTo>
                  <a:pt x="3885471" y="860565"/>
                </a:lnTo>
                <a:lnTo>
                  <a:pt x="3889950" y="867400"/>
                </a:lnTo>
                <a:lnTo>
                  <a:pt x="3890747" y="836483"/>
                </a:lnTo>
                <a:lnTo>
                  <a:pt x="3885622" y="832304"/>
                </a:lnTo>
                <a:lnTo>
                  <a:pt x="3877047" y="831068"/>
                </a:lnTo>
                <a:lnTo>
                  <a:pt x="3874251" y="833439"/>
                </a:lnTo>
                <a:lnTo>
                  <a:pt x="3871976" y="848921"/>
                </a:lnTo>
                <a:close/>
              </a:path>
              <a:path w="6787784" h="928390">
                <a:moveTo>
                  <a:pt x="3689549" y="908939"/>
                </a:moveTo>
                <a:lnTo>
                  <a:pt x="3695404" y="907105"/>
                </a:lnTo>
                <a:lnTo>
                  <a:pt x="3694638" y="840198"/>
                </a:lnTo>
                <a:lnTo>
                  <a:pt x="3698198" y="836336"/>
                </a:lnTo>
                <a:lnTo>
                  <a:pt x="3703794" y="836246"/>
                </a:lnTo>
                <a:lnTo>
                  <a:pt x="3713510" y="887962"/>
                </a:lnTo>
                <a:lnTo>
                  <a:pt x="3710894" y="849919"/>
                </a:lnTo>
                <a:lnTo>
                  <a:pt x="3707420" y="848577"/>
                </a:lnTo>
                <a:lnTo>
                  <a:pt x="3706588" y="845719"/>
                </a:lnTo>
                <a:lnTo>
                  <a:pt x="3705591" y="835372"/>
                </a:lnTo>
                <a:lnTo>
                  <a:pt x="3697301" y="832182"/>
                </a:lnTo>
                <a:lnTo>
                  <a:pt x="3691959" y="832546"/>
                </a:lnTo>
                <a:lnTo>
                  <a:pt x="3689549" y="908939"/>
                </a:lnTo>
                <a:close/>
              </a:path>
              <a:path w="6787784" h="928390">
                <a:moveTo>
                  <a:pt x="3772494" y="892290"/>
                </a:moveTo>
                <a:lnTo>
                  <a:pt x="3773205" y="893467"/>
                </a:lnTo>
                <a:lnTo>
                  <a:pt x="3774018" y="896880"/>
                </a:lnTo>
                <a:lnTo>
                  <a:pt x="3771515" y="896989"/>
                </a:lnTo>
                <a:lnTo>
                  <a:pt x="3767503" y="895060"/>
                </a:lnTo>
                <a:lnTo>
                  <a:pt x="3763788" y="892360"/>
                </a:lnTo>
                <a:lnTo>
                  <a:pt x="3770718" y="917317"/>
                </a:lnTo>
                <a:lnTo>
                  <a:pt x="3780929" y="916465"/>
                </a:lnTo>
                <a:lnTo>
                  <a:pt x="3774858" y="862631"/>
                </a:lnTo>
                <a:lnTo>
                  <a:pt x="3772494" y="892290"/>
                </a:lnTo>
                <a:close/>
              </a:path>
              <a:path w="6787784" h="928390">
                <a:moveTo>
                  <a:pt x="3763788" y="892360"/>
                </a:moveTo>
                <a:lnTo>
                  <a:pt x="3764477" y="889708"/>
                </a:lnTo>
                <a:lnTo>
                  <a:pt x="3772494" y="892290"/>
                </a:lnTo>
                <a:lnTo>
                  <a:pt x="3774858" y="862631"/>
                </a:lnTo>
                <a:lnTo>
                  <a:pt x="3772263" y="865448"/>
                </a:lnTo>
                <a:lnTo>
                  <a:pt x="3769033" y="866171"/>
                </a:lnTo>
                <a:lnTo>
                  <a:pt x="3763788" y="892360"/>
                </a:lnTo>
                <a:close/>
              </a:path>
              <a:path w="6787784" h="928390">
                <a:moveTo>
                  <a:pt x="3763366" y="866359"/>
                </a:moveTo>
                <a:lnTo>
                  <a:pt x="3754400" y="865952"/>
                </a:lnTo>
                <a:lnTo>
                  <a:pt x="3754783" y="915112"/>
                </a:lnTo>
                <a:lnTo>
                  <a:pt x="3758300" y="916337"/>
                </a:lnTo>
                <a:lnTo>
                  <a:pt x="3763393" y="917173"/>
                </a:lnTo>
                <a:lnTo>
                  <a:pt x="3763788" y="892360"/>
                </a:lnTo>
                <a:lnTo>
                  <a:pt x="3769033" y="866171"/>
                </a:lnTo>
                <a:lnTo>
                  <a:pt x="3763366" y="866359"/>
                </a:lnTo>
                <a:close/>
              </a:path>
              <a:path w="6787784" h="928390">
                <a:moveTo>
                  <a:pt x="3754400" y="865952"/>
                </a:moveTo>
                <a:lnTo>
                  <a:pt x="3741274" y="864891"/>
                </a:lnTo>
                <a:lnTo>
                  <a:pt x="3744725" y="902120"/>
                </a:lnTo>
                <a:lnTo>
                  <a:pt x="3749137" y="902802"/>
                </a:lnTo>
                <a:lnTo>
                  <a:pt x="3752137" y="903524"/>
                </a:lnTo>
                <a:lnTo>
                  <a:pt x="3752185" y="913801"/>
                </a:lnTo>
                <a:lnTo>
                  <a:pt x="3754783" y="915112"/>
                </a:lnTo>
                <a:lnTo>
                  <a:pt x="3754400" y="865952"/>
                </a:lnTo>
                <a:close/>
              </a:path>
              <a:path w="6787784" h="928390">
                <a:moveTo>
                  <a:pt x="3739468" y="901404"/>
                </a:moveTo>
                <a:lnTo>
                  <a:pt x="3744725" y="902120"/>
                </a:lnTo>
                <a:lnTo>
                  <a:pt x="3741274" y="864891"/>
                </a:lnTo>
                <a:lnTo>
                  <a:pt x="3747437" y="863301"/>
                </a:lnTo>
                <a:lnTo>
                  <a:pt x="3750579" y="861766"/>
                </a:lnTo>
                <a:lnTo>
                  <a:pt x="3749091" y="858920"/>
                </a:lnTo>
                <a:lnTo>
                  <a:pt x="3745388" y="857583"/>
                </a:lnTo>
                <a:lnTo>
                  <a:pt x="3740329" y="856285"/>
                </a:lnTo>
                <a:lnTo>
                  <a:pt x="3739468" y="901404"/>
                </a:lnTo>
                <a:close/>
              </a:path>
              <a:path w="6787784" h="928390">
                <a:moveTo>
                  <a:pt x="3734376" y="855013"/>
                </a:moveTo>
                <a:lnTo>
                  <a:pt x="3727993" y="853754"/>
                </a:lnTo>
                <a:lnTo>
                  <a:pt x="3728244" y="888423"/>
                </a:lnTo>
                <a:lnTo>
                  <a:pt x="3728686" y="899572"/>
                </a:lnTo>
                <a:lnTo>
                  <a:pt x="3733933" y="900579"/>
                </a:lnTo>
                <a:lnTo>
                  <a:pt x="3739468" y="901404"/>
                </a:lnTo>
                <a:lnTo>
                  <a:pt x="3740329" y="856285"/>
                </a:lnTo>
                <a:lnTo>
                  <a:pt x="3734376" y="855013"/>
                </a:lnTo>
                <a:close/>
              </a:path>
              <a:path w="6787784" h="928390">
                <a:moveTo>
                  <a:pt x="3710894" y="849919"/>
                </a:moveTo>
                <a:lnTo>
                  <a:pt x="3713510" y="887962"/>
                </a:lnTo>
                <a:lnTo>
                  <a:pt x="3728244" y="888423"/>
                </a:lnTo>
                <a:lnTo>
                  <a:pt x="3727993" y="853754"/>
                </a:lnTo>
                <a:lnTo>
                  <a:pt x="3721644" y="852494"/>
                </a:lnTo>
                <a:lnTo>
                  <a:pt x="3715789" y="851220"/>
                </a:lnTo>
                <a:lnTo>
                  <a:pt x="3710894" y="849919"/>
                </a:lnTo>
                <a:close/>
              </a:path>
              <a:path w="6787784" h="928390">
                <a:moveTo>
                  <a:pt x="3697978" y="893976"/>
                </a:moveTo>
                <a:lnTo>
                  <a:pt x="3698365" y="889742"/>
                </a:lnTo>
                <a:lnTo>
                  <a:pt x="3703767" y="888460"/>
                </a:lnTo>
                <a:lnTo>
                  <a:pt x="3713510" y="887962"/>
                </a:lnTo>
                <a:lnTo>
                  <a:pt x="3703794" y="836246"/>
                </a:lnTo>
                <a:lnTo>
                  <a:pt x="3699974" y="840037"/>
                </a:lnTo>
                <a:lnTo>
                  <a:pt x="3697978" y="893976"/>
                </a:lnTo>
                <a:close/>
              </a:path>
              <a:path w="6787784" h="928390">
                <a:moveTo>
                  <a:pt x="3707139" y="899290"/>
                </a:moveTo>
                <a:lnTo>
                  <a:pt x="3701690" y="896584"/>
                </a:lnTo>
                <a:lnTo>
                  <a:pt x="3697978" y="893976"/>
                </a:lnTo>
                <a:lnTo>
                  <a:pt x="3699974" y="840037"/>
                </a:lnTo>
                <a:lnTo>
                  <a:pt x="3694700" y="843031"/>
                </a:lnTo>
                <a:lnTo>
                  <a:pt x="3695404" y="907105"/>
                </a:lnTo>
                <a:lnTo>
                  <a:pt x="3703515" y="904991"/>
                </a:lnTo>
                <a:lnTo>
                  <a:pt x="3707139" y="899290"/>
                </a:lnTo>
                <a:close/>
              </a:path>
              <a:path w="6787784" h="928390">
                <a:moveTo>
                  <a:pt x="3689549" y="908939"/>
                </a:moveTo>
                <a:lnTo>
                  <a:pt x="3691959" y="832546"/>
                </a:lnTo>
                <a:lnTo>
                  <a:pt x="3688669" y="835527"/>
                </a:lnTo>
                <a:lnTo>
                  <a:pt x="3686535" y="840185"/>
                </a:lnTo>
                <a:lnTo>
                  <a:pt x="3684661" y="845583"/>
                </a:lnTo>
                <a:lnTo>
                  <a:pt x="3682151" y="850782"/>
                </a:lnTo>
                <a:lnTo>
                  <a:pt x="3678108" y="854843"/>
                </a:lnTo>
                <a:lnTo>
                  <a:pt x="3675435" y="908983"/>
                </a:lnTo>
                <a:lnTo>
                  <a:pt x="3689549" y="908939"/>
                </a:lnTo>
                <a:close/>
              </a:path>
              <a:path w="6787784" h="928390">
                <a:moveTo>
                  <a:pt x="3660758" y="912059"/>
                </a:moveTo>
                <a:lnTo>
                  <a:pt x="3664571" y="918924"/>
                </a:lnTo>
                <a:lnTo>
                  <a:pt x="3671326" y="911390"/>
                </a:lnTo>
                <a:lnTo>
                  <a:pt x="3675435" y="908983"/>
                </a:lnTo>
                <a:lnTo>
                  <a:pt x="3678108" y="854843"/>
                </a:lnTo>
                <a:lnTo>
                  <a:pt x="3671637" y="856829"/>
                </a:lnTo>
                <a:lnTo>
                  <a:pt x="3664977" y="853956"/>
                </a:lnTo>
                <a:lnTo>
                  <a:pt x="3660758" y="912059"/>
                </a:lnTo>
                <a:close/>
              </a:path>
              <a:path w="6787784" h="928390">
                <a:moveTo>
                  <a:pt x="3794684" y="914314"/>
                </a:moveTo>
                <a:lnTo>
                  <a:pt x="3794251" y="916263"/>
                </a:lnTo>
                <a:lnTo>
                  <a:pt x="3796321" y="919073"/>
                </a:lnTo>
                <a:lnTo>
                  <a:pt x="3794788" y="851388"/>
                </a:lnTo>
                <a:lnTo>
                  <a:pt x="3788716" y="853169"/>
                </a:lnTo>
                <a:lnTo>
                  <a:pt x="3782014" y="855865"/>
                </a:lnTo>
                <a:lnTo>
                  <a:pt x="3780929" y="916465"/>
                </a:lnTo>
                <a:lnTo>
                  <a:pt x="3794684" y="914314"/>
                </a:lnTo>
                <a:close/>
              </a:path>
              <a:path w="6787784" h="928390">
                <a:moveTo>
                  <a:pt x="3778044" y="858381"/>
                </a:moveTo>
                <a:lnTo>
                  <a:pt x="3774858" y="862631"/>
                </a:lnTo>
                <a:lnTo>
                  <a:pt x="3780929" y="916465"/>
                </a:lnTo>
                <a:lnTo>
                  <a:pt x="3782014" y="855865"/>
                </a:lnTo>
                <a:lnTo>
                  <a:pt x="3778044" y="858381"/>
                </a:lnTo>
                <a:close/>
              </a:path>
              <a:path w="6787784" h="928390">
                <a:moveTo>
                  <a:pt x="3871487" y="837622"/>
                </a:moveTo>
                <a:lnTo>
                  <a:pt x="3870767" y="841682"/>
                </a:lnTo>
                <a:lnTo>
                  <a:pt x="3871221" y="845491"/>
                </a:lnTo>
                <a:lnTo>
                  <a:pt x="3871976" y="848921"/>
                </a:lnTo>
                <a:lnTo>
                  <a:pt x="3874251" y="833439"/>
                </a:lnTo>
                <a:lnTo>
                  <a:pt x="3871487" y="837622"/>
                </a:lnTo>
                <a:close/>
              </a:path>
              <a:path w="6787784" h="928390">
                <a:moveTo>
                  <a:pt x="3840093" y="905736"/>
                </a:moveTo>
                <a:lnTo>
                  <a:pt x="3849687" y="905743"/>
                </a:lnTo>
                <a:lnTo>
                  <a:pt x="3863240" y="908832"/>
                </a:lnTo>
                <a:lnTo>
                  <a:pt x="3866176" y="867772"/>
                </a:lnTo>
                <a:lnTo>
                  <a:pt x="3869622" y="864959"/>
                </a:lnTo>
                <a:lnTo>
                  <a:pt x="3876618" y="862354"/>
                </a:lnTo>
                <a:lnTo>
                  <a:pt x="3872160" y="851848"/>
                </a:lnTo>
                <a:lnTo>
                  <a:pt x="3870902" y="854142"/>
                </a:lnTo>
                <a:lnTo>
                  <a:pt x="3867328" y="855679"/>
                </a:lnTo>
                <a:lnTo>
                  <a:pt x="3860569" y="856330"/>
                </a:lnTo>
                <a:lnTo>
                  <a:pt x="3849750" y="855969"/>
                </a:lnTo>
                <a:lnTo>
                  <a:pt x="3840093" y="905736"/>
                </a:lnTo>
                <a:close/>
              </a:path>
              <a:path w="6787784" h="928390">
                <a:moveTo>
                  <a:pt x="3836355" y="837901"/>
                </a:moveTo>
                <a:lnTo>
                  <a:pt x="3828238" y="837562"/>
                </a:lnTo>
                <a:lnTo>
                  <a:pt x="3835475" y="917528"/>
                </a:lnTo>
                <a:lnTo>
                  <a:pt x="3838582" y="906646"/>
                </a:lnTo>
                <a:lnTo>
                  <a:pt x="3840093" y="905736"/>
                </a:lnTo>
                <a:lnTo>
                  <a:pt x="3849750" y="855969"/>
                </a:lnTo>
                <a:lnTo>
                  <a:pt x="3834002" y="854469"/>
                </a:lnTo>
                <a:lnTo>
                  <a:pt x="3836355" y="837901"/>
                </a:lnTo>
                <a:close/>
              </a:path>
              <a:path w="6787784" h="928390">
                <a:moveTo>
                  <a:pt x="3835475" y="917528"/>
                </a:moveTo>
                <a:lnTo>
                  <a:pt x="3828238" y="837562"/>
                </a:lnTo>
                <a:lnTo>
                  <a:pt x="3820427" y="838411"/>
                </a:lnTo>
                <a:lnTo>
                  <a:pt x="3814382" y="840492"/>
                </a:lnTo>
                <a:lnTo>
                  <a:pt x="3811566" y="843849"/>
                </a:lnTo>
                <a:lnTo>
                  <a:pt x="3817721" y="920538"/>
                </a:lnTo>
                <a:lnTo>
                  <a:pt x="3826861" y="919311"/>
                </a:lnTo>
                <a:lnTo>
                  <a:pt x="3835475" y="917528"/>
                </a:lnTo>
                <a:close/>
              </a:path>
              <a:path w="6787784" h="928390">
                <a:moveTo>
                  <a:pt x="3808974" y="921028"/>
                </a:moveTo>
                <a:lnTo>
                  <a:pt x="3817721" y="920538"/>
                </a:lnTo>
                <a:lnTo>
                  <a:pt x="3811566" y="843849"/>
                </a:lnTo>
                <a:lnTo>
                  <a:pt x="3807411" y="839655"/>
                </a:lnTo>
                <a:lnTo>
                  <a:pt x="3803176" y="838661"/>
                </a:lnTo>
                <a:lnTo>
                  <a:pt x="3801535" y="920600"/>
                </a:lnTo>
                <a:lnTo>
                  <a:pt x="3808974" y="921028"/>
                </a:lnTo>
                <a:close/>
              </a:path>
              <a:path w="6787784" h="928390">
                <a:moveTo>
                  <a:pt x="3801535" y="920600"/>
                </a:moveTo>
                <a:lnTo>
                  <a:pt x="3803176" y="838661"/>
                </a:lnTo>
                <a:lnTo>
                  <a:pt x="3800103" y="841360"/>
                </a:lnTo>
                <a:lnTo>
                  <a:pt x="3797989" y="846258"/>
                </a:lnTo>
                <a:lnTo>
                  <a:pt x="3796635" y="851858"/>
                </a:lnTo>
                <a:lnTo>
                  <a:pt x="3796321" y="919073"/>
                </a:lnTo>
                <a:lnTo>
                  <a:pt x="3801535" y="920600"/>
                </a:lnTo>
                <a:close/>
              </a:path>
              <a:path w="6787784" h="928390">
                <a:moveTo>
                  <a:pt x="3796321" y="919073"/>
                </a:moveTo>
                <a:lnTo>
                  <a:pt x="3796635" y="851858"/>
                </a:lnTo>
                <a:lnTo>
                  <a:pt x="3795838" y="856667"/>
                </a:lnTo>
                <a:lnTo>
                  <a:pt x="3795116" y="857927"/>
                </a:lnTo>
                <a:lnTo>
                  <a:pt x="3794788" y="851388"/>
                </a:lnTo>
                <a:lnTo>
                  <a:pt x="3796321" y="919073"/>
                </a:lnTo>
                <a:close/>
              </a:path>
              <a:path w="6787784" h="928390">
                <a:moveTo>
                  <a:pt x="3866176" y="867772"/>
                </a:moveTo>
                <a:lnTo>
                  <a:pt x="3863240" y="908832"/>
                </a:lnTo>
                <a:lnTo>
                  <a:pt x="3877367" y="912321"/>
                </a:lnTo>
                <a:lnTo>
                  <a:pt x="3867971" y="870187"/>
                </a:lnTo>
                <a:lnTo>
                  <a:pt x="3866176" y="867772"/>
                </a:lnTo>
                <a:close/>
              </a:path>
              <a:path w="6787784" h="928390">
                <a:moveTo>
                  <a:pt x="3846346" y="908480"/>
                </a:moveTo>
                <a:lnTo>
                  <a:pt x="3838582" y="906646"/>
                </a:lnTo>
                <a:lnTo>
                  <a:pt x="3842648" y="915372"/>
                </a:lnTo>
                <a:lnTo>
                  <a:pt x="3847462" y="913025"/>
                </a:lnTo>
                <a:lnTo>
                  <a:pt x="3849000" y="910667"/>
                </a:lnTo>
                <a:lnTo>
                  <a:pt x="3846346" y="908480"/>
                </a:lnTo>
                <a:close/>
              </a:path>
              <a:path w="6787784" h="928390">
                <a:moveTo>
                  <a:pt x="3843317" y="839385"/>
                </a:moveTo>
                <a:lnTo>
                  <a:pt x="3836355" y="837901"/>
                </a:lnTo>
                <a:lnTo>
                  <a:pt x="3842656" y="850264"/>
                </a:lnTo>
                <a:lnTo>
                  <a:pt x="3847929" y="845610"/>
                </a:lnTo>
                <a:lnTo>
                  <a:pt x="3847662" y="841969"/>
                </a:lnTo>
                <a:lnTo>
                  <a:pt x="3843317" y="839385"/>
                </a:lnTo>
                <a:close/>
              </a:path>
              <a:path w="6787784" h="928390">
                <a:moveTo>
                  <a:pt x="3751632" y="905381"/>
                </a:moveTo>
                <a:lnTo>
                  <a:pt x="3746992" y="906665"/>
                </a:lnTo>
                <a:lnTo>
                  <a:pt x="3747128" y="912138"/>
                </a:lnTo>
                <a:lnTo>
                  <a:pt x="3749852" y="912709"/>
                </a:lnTo>
                <a:lnTo>
                  <a:pt x="3752185" y="913801"/>
                </a:lnTo>
                <a:lnTo>
                  <a:pt x="3752137" y="903524"/>
                </a:lnTo>
                <a:lnTo>
                  <a:pt x="3751632" y="905381"/>
                </a:lnTo>
                <a:close/>
              </a:path>
              <a:path w="6787784" h="928390">
                <a:moveTo>
                  <a:pt x="3747128" y="912138"/>
                </a:moveTo>
                <a:lnTo>
                  <a:pt x="3746992" y="906665"/>
                </a:lnTo>
                <a:lnTo>
                  <a:pt x="3738673" y="908284"/>
                </a:lnTo>
                <a:lnTo>
                  <a:pt x="3737623" y="908279"/>
                </a:lnTo>
                <a:lnTo>
                  <a:pt x="3733264" y="907660"/>
                </a:lnTo>
                <a:lnTo>
                  <a:pt x="3737883" y="913774"/>
                </a:lnTo>
                <a:lnTo>
                  <a:pt x="3743357" y="912392"/>
                </a:lnTo>
                <a:lnTo>
                  <a:pt x="3747128" y="912138"/>
                </a:lnTo>
                <a:close/>
              </a:path>
              <a:path w="6787784" h="928390">
                <a:moveTo>
                  <a:pt x="3737883" y="913774"/>
                </a:moveTo>
                <a:lnTo>
                  <a:pt x="3733264" y="907660"/>
                </a:lnTo>
                <a:lnTo>
                  <a:pt x="3727385" y="906279"/>
                </a:lnTo>
                <a:lnTo>
                  <a:pt x="3720637" y="904310"/>
                </a:lnTo>
                <a:lnTo>
                  <a:pt x="3713671" y="901923"/>
                </a:lnTo>
                <a:lnTo>
                  <a:pt x="3709964" y="905326"/>
                </a:lnTo>
                <a:lnTo>
                  <a:pt x="3709360" y="909498"/>
                </a:lnTo>
                <a:lnTo>
                  <a:pt x="3710927" y="917057"/>
                </a:lnTo>
                <a:lnTo>
                  <a:pt x="3715697" y="918576"/>
                </a:lnTo>
                <a:lnTo>
                  <a:pt x="3724084" y="919033"/>
                </a:lnTo>
                <a:lnTo>
                  <a:pt x="3730051" y="916589"/>
                </a:lnTo>
                <a:lnTo>
                  <a:pt x="3737883" y="913774"/>
                </a:lnTo>
                <a:close/>
              </a:path>
              <a:path w="6787784" h="928390">
                <a:moveTo>
                  <a:pt x="3708070" y="904511"/>
                </a:moveTo>
                <a:lnTo>
                  <a:pt x="3709964" y="905326"/>
                </a:lnTo>
                <a:lnTo>
                  <a:pt x="3713671" y="901923"/>
                </a:lnTo>
                <a:lnTo>
                  <a:pt x="3707139" y="899290"/>
                </a:lnTo>
                <a:lnTo>
                  <a:pt x="3703515" y="904991"/>
                </a:lnTo>
                <a:lnTo>
                  <a:pt x="3708070" y="904511"/>
                </a:lnTo>
                <a:close/>
              </a:path>
              <a:path w="6787784" h="928390">
                <a:moveTo>
                  <a:pt x="3726633" y="889218"/>
                </a:moveTo>
                <a:lnTo>
                  <a:pt x="3721929" y="892244"/>
                </a:lnTo>
                <a:lnTo>
                  <a:pt x="3724296" y="898309"/>
                </a:lnTo>
                <a:lnTo>
                  <a:pt x="3728686" y="899572"/>
                </a:lnTo>
                <a:lnTo>
                  <a:pt x="3728244" y="888423"/>
                </a:lnTo>
                <a:lnTo>
                  <a:pt x="3726633" y="889218"/>
                </a:lnTo>
                <a:close/>
              </a:path>
              <a:path w="6787784" h="928390">
                <a:moveTo>
                  <a:pt x="3709360" y="909498"/>
                </a:moveTo>
                <a:lnTo>
                  <a:pt x="3708656" y="912181"/>
                </a:lnTo>
                <a:lnTo>
                  <a:pt x="3708879" y="914813"/>
                </a:lnTo>
                <a:lnTo>
                  <a:pt x="3710927" y="917057"/>
                </a:lnTo>
                <a:lnTo>
                  <a:pt x="3709360" y="909498"/>
                </a:lnTo>
                <a:close/>
              </a:path>
              <a:path w="6787784" h="928390">
                <a:moveTo>
                  <a:pt x="3710155" y="844176"/>
                </a:moveTo>
                <a:lnTo>
                  <a:pt x="3716996" y="842539"/>
                </a:lnTo>
                <a:lnTo>
                  <a:pt x="3705591" y="835372"/>
                </a:lnTo>
                <a:lnTo>
                  <a:pt x="3706588" y="845719"/>
                </a:lnTo>
                <a:lnTo>
                  <a:pt x="3710155" y="844176"/>
                </a:lnTo>
                <a:close/>
              </a:path>
              <a:path w="6787784" h="928390">
                <a:moveTo>
                  <a:pt x="3926304" y="8736"/>
                </a:moveTo>
                <a:lnTo>
                  <a:pt x="3922860" y="9625"/>
                </a:lnTo>
                <a:lnTo>
                  <a:pt x="3923459" y="73579"/>
                </a:lnTo>
                <a:lnTo>
                  <a:pt x="3927876" y="74710"/>
                </a:lnTo>
                <a:lnTo>
                  <a:pt x="3931039" y="8196"/>
                </a:lnTo>
                <a:lnTo>
                  <a:pt x="3926304" y="8736"/>
                </a:lnTo>
                <a:close/>
              </a:path>
              <a:path w="6787784" h="928390">
                <a:moveTo>
                  <a:pt x="3922860" y="9625"/>
                </a:moveTo>
                <a:lnTo>
                  <a:pt x="3921037" y="12567"/>
                </a:lnTo>
                <a:lnTo>
                  <a:pt x="3920818" y="16668"/>
                </a:lnTo>
                <a:lnTo>
                  <a:pt x="3914025" y="16837"/>
                </a:lnTo>
                <a:lnTo>
                  <a:pt x="3905522" y="14198"/>
                </a:lnTo>
                <a:lnTo>
                  <a:pt x="3896723" y="10934"/>
                </a:lnTo>
                <a:lnTo>
                  <a:pt x="3889040" y="9226"/>
                </a:lnTo>
                <a:lnTo>
                  <a:pt x="3886515" y="71942"/>
                </a:lnTo>
                <a:lnTo>
                  <a:pt x="3894522" y="71721"/>
                </a:lnTo>
                <a:lnTo>
                  <a:pt x="3902629" y="71778"/>
                </a:lnTo>
                <a:lnTo>
                  <a:pt x="3910426" y="72109"/>
                </a:lnTo>
                <a:lnTo>
                  <a:pt x="3917506" y="72711"/>
                </a:lnTo>
                <a:lnTo>
                  <a:pt x="3923459" y="73579"/>
                </a:lnTo>
                <a:lnTo>
                  <a:pt x="3922860" y="9625"/>
                </a:lnTo>
                <a:close/>
              </a:path>
              <a:path w="6787784" h="928390">
                <a:moveTo>
                  <a:pt x="3872436" y="73237"/>
                </a:moveTo>
                <a:lnTo>
                  <a:pt x="3879017" y="72447"/>
                </a:lnTo>
                <a:lnTo>
                  <a:pt x="3872845" y="15452"/>
                </a:lnTo>
                <a:lnTo>
                  <a:pt x="3867993" y="16875"/>
                </a:lnTo>
                <a:lnTo>
                  <a:pt x="3867181" y="74319"/>
                </a:lnTo>
                <a:lnTo>
                  <a:pt x="3872436" y="73237"/>
                </a:lnTo>
                <a:close/>
              </a:path>
              <a:path w="6787784" h="928390">
                <a:moveTo>
                  <a:pt x="3856802" y="7720"/>
                </a:moveTo>
                <a:lnTo>
                  <a:pt x="3846945" y="7715"/>
                </a:lnTo>
                <a:lnTo>
                  <a:pt x="3849323" y="50469"/>
                </a:lnTo>
                <a:lnTo>
                  <a:pt x="3855260" y="51281"/>
                </a:lnTo>
                <a:lnTo>
                  <a:pt x="3865494" y="52266"/>
                </a:lnTo>
                <a:lnTo>
                  <a:pt x="3860181" y="7994"/>
                </a:lnTo>
                <a:lnTo>
                  <a:pt x="3856802" y="7720"/>
                </a:lnTo>
                <a:close/>
              </a:path>
              <a:path w="6787784" h="928390">
                <a:moveTo>
                  <a:pt x="3980544" y="18188"/>
                </a:moveTo>
                <a:lnTo>
                  <a:pt x="3983468" y="16841"/>
                </a:lnTo>
                <a:lnTo>
                  <a:pt x="3982799" y="14163"/>
                </a:lnTo>
                <a:lnTo>
                  <a:pt x="3979799" y="12891"/>
                </a:lnTo>
                <a:lnTo>
                  <a:pt x="3975418" y="11702"/>
                </a:lnTo>
                <a:lnTo>
                  <a:pt x="3975051" y="19500"/>
                </a:lnTo>
                <a:lnTo>
                  <a:pt x="3980544" y="18188"/>
                </a:lnTo>
                <a:close/>
              </a:path>
              <a:path w="6787784" h="928390">
                <a:moveTo>
                  <a:pt x="3969954" y="10627"/>
                </a:moveTo>
                <a:lnTo>
                  <a:pt x="3963703" y="9693"/>
                </a:lnTo>
                <a:lnTo>
                  <a:pt x="3966693" y="20748"/>
                </a:lnTo>
                <a:lnTo>
                  <a:pt x="3975051" y="19500"/>
                </a:lnTo>
                <a:lnTo>
                  <a:pt x="3975418" y="11702"/>
                </a:lnTo>
                <a:lnTo>
                  <a:pt x="3969954" y="10627"/>
                </a:lnTo>
                <a:close/>
              </a:path>
              <a:path w="6787784" h="928390">
                <a:moveTo>
                  <a:pt x="3956962" y="8932"/>
                </a:moveTo>
                <a:lnTo>
                  <a:pt x="3950028" y="8372"/>
                </a:lnTo>
                <a:lnTo>
                  <a:pt x="3956115" y="21824"/>
                </a:lnTo>
                <a:lnTo>
                  <a:pt x="3966693" y="20748"/>
                </a:lnTo>
                <a:lnTo>
                  <a:pt x="3963703" y="9693"/>
                </a:lnTo>
                <a:lnTo>
                  <a:pt x="3956962" y="8932"/>
                </a:lnTo>
                <a:close/>
              </a:path>
              <a:path w="6787784" h="928390">
                <a:moveTo>
                  <a:pt x="3955183" y="90085"/>
                </a:moveTo>
                <a:lnTo>
                  <a:pt x="3947951" y="86848"/>
                </a:lnTo>
                <a:lnTo>
                  <a:pt x="3952933" y="97321"/>
                </a:lnTo>
                <a:lnTo>
                  <a:pt x="3957218" y="96294"/>
                </a:lnTo>
                <a:lnTo>
                  <a:pt x="3958820" y="92713"/>
                </a:lnTo>
                <a:lnTo>
                  <a:pt x="3955183" y="90085"/>
                </a:lnTo>
                <a:close/>
              </a:path>
              <a:path w="6787784" h="928390">
                <a:moveTo>
                  <a:pt x="3920355" y="78750"/>
                </a:moveTo>
                <a:lnTo>
                  <a:pt x="3922007" y="81778"/>
                </a:lnTo>
                <a:lnTo>
                  <a:pt x="3927822" y="79637"/>
                </a:lnTo>
                <a:lnTo>
                  <a:pt x="3930466" y="77743"/>
                </a:lnTo>
                <a:lnTo>
                  <a:pt x="3929969" y="77595"/>
                </a:lnTo>
                <a:lnTo>
                  <a:pt x="3925257" y="77811"/>
                </a:lnTo>
                <a:lnTo>
                  <a:pt x="3920355" y="78750"/>
                </a:lnTo>
                <a:close/>
              </a:path>
              <a:path w="6787784" h="928390">
                <a:moveTo>
                  <a:pt x="3912156" y="84250"/>
                </a:moveTo>
                <a:lnTo>
                  <a:pt x="3912611" y="84161"/>
                </a:lnTo>
                <a:lnTo>
                  <a:pt x="3922007" y="81778"/>
                </a:lnTo>
                <a:lnTo>
                  <a:pt x="3920355" y="78750"/>
                </a:lnTo>
                <a:lnTo>
                  <a:pt x="3915963" y="80401"/>
                </a:lnTo>
                <a:lnTo>
                  <a:pt x="3912781" y="82756"/>
                </a:lnTo>
                <a:lnTo>
                  <a:pt x="3912156" y="84250"/>
                </a:lnTo>
                <a:close/>
              </a:path>
              <a:path w="6787784" h="928390">
                <a:moveTo>
                  <a:pt x="3899163" y="831161"/>
                </a:moveTo>
                <a:lnTo>
                  <a:pt x="3895893" y="835156"/>
                </a:lnTo>
                <a:lnTo>
                  <a:pt x="3896429" y="837824"/>
                </a:lnTo>
                <a:lnTo>
                  <a:pt x="3902125" y="834002"/>
                </a:lnTo>
                <a:lnTo>
                  <a:pt x="3904884" y="831002"/>
                </a:lnTo>
                <a:lnTo>
                  <a:pt x="3899163" y="831161"/>
                </a:lnTo>
                <a:close/>
              </a:path>
              <a:path w="6787784" h="928390">
                <a:moveTo>
                  <a:pt x="4047443" y="922050"/>
                </a:moveTo>
                <a:lnTo>
                  <a:pt x="4039945" y="920551"/>
                </a:lnTo>
                <a:lnTo>
                  <a:pt x="4040925" y="923620"/>
                </a:lnTo>
                <a:lnTo>
                  <a:pt x="4045811" y="923803"/>
                </a:lnTo>
                <a:lnTo>
                  <a:pt x="4047443" y="922050"/>
                </a:lnTo>
                <a:close/>
              </a:path>
              <a:path w="6787784" h="928390">
                <a:moveTo>
                  <a:pt x="4241066" y="915821"/>
                </a:moveTo>
                <a:lnTo>
                  <a:pt x="4233493" y="914320"/>
                </a:lnTo>
                <a:lnTo>
                  <a:pt x="4234521" y="917320"/>
                </a:lnTo>
                <a:lnTo>
                  <a:pt x="4239215" y="917906"/>
                </a:lnTo>
                <a:lnTo>
                  <a:pt x="4241066" y="915821"/>
                </a:lnTo>
                <a:close/>
              </a:path>
              <a:path w="6787784" h="928390">
                <a:moveTo>
                  <a:pt x="3737525" y="919928"/>
                </a:moveTo>
                <a:lnTo>
                  <a:pt x="3732388" y="921093"/>
                </a:lnTo>
                <a:lnTo>
                  <a:pt x="3734514" y="922132"/>
                </a:lnTo>
                <a:lnTo>
                  <a:pt x="3741114" y="921656"/>
                </a:lnTo>
                <a:lnTo>
                  <a:pt x="3737525" y="919928"/>
                </a:lnTo>
                <a:close/>
              </a:path>
              <a:path w="6787784" h="928390">
                <a:moveTo>
                  <a:pt x="4193774" y="836001"/>
                </a:moveTo>
                <a:lnTo>
                  <a:pt x="4194882" y="844574"/>
                </a:lnTo>
                <a:lnTo>
                  <a:pt x="4197104" y="847873"/>
                </a:lnTo>
                <a:lnTo>
                  <a:pt x="4199486" y="848131"/>
                </a:lnTo>
                <a:lnTo>
                  <a:pt x="4201313" y="843561"/>
                </a:lnTo>
                <a:lnTo>
                  <a:pt x="4201876" y="836706"/>
                </a:lnTo>
                <a:lnTo>
                  <a:pt x="4196317" y="834300"/>
                </a:lnTo>
                <a:lnTo>
                  <a:pt x="4193774" y="836001"/>
                </a:lnTo>
                <a:close/>
              </a:path>
              <a:path w="6787784" h="928390">
                <a:moveTo>
                  <a:pt x="3666017" y="840426"/>
                </a:moveTo>
                <a:lnTo>
                  <a:pt x="3646095" y="840458"/>
                </a:lnTo>
                <a:lnTo>
                  <a:pt x="3648836" y="845358"/>
                </a:lnTo>
                <a:lnTo>
                  <a:pt x="3649394" y="845980"/>
                </a:lnTo>
                <a:lnTo>
                  <a:pt x="3653160" y="851371"/>
                </a:lnTo>
                <a:lnTo>
                  <a:pt x="3653787" y="855033"/>
                </a:lnTo>
                <a:lnTo>
                  <a:pt x="3660567" y="908372"/>
                </a:lnTo>
                <a:lnTo>
                  <a:pt x="3664977" y="853956"/>
                </a:lnTo>
                <a:lnTo>
                  <a:pt x="3667367" y="846939"/>
                </a:lnTo>
                <a:lnTo>
                  <a:pt x="3671896" y="840704"/>
                </a:lnTo>
                <a:lnTo>
                  <a:pt x="3666017" y="840426"/>
                </a:lnTo>
                <a:close/>
              </a:path>
              <a:path w="6787784" h="928390">
                <a:moveTo>
                  <a:pt x="3644168" y="857858"/>
                </a:moveTo>
                <a:lnTo>
                  <a:pt x="3639575" y="856820"/>
                </a:lnTo>
                <a:lnTo>
                  <a:pt x="3635512" y="855163"/>
                </a:lnTo>
                <a:lnTo>
                  <a:pt x="3632713" y="853108"/>
                </a:lnTo>
                <a:lnTo>
                  <a:pt x="3633843" y="848695"/>
                </a:lnTo>
                <a:lnTo>
                  <a:pt x="3639240" y="846781"/>
                </a:lnTo>
                <a:lnTo>
                  <a:pt x="3648836" y="845358"/>
                </a:lnTo>
                <a:lnTo>
                  <a:pt x="3646095" y="840458"/>
                </a:lnTo>
                <a:lnTo>
                  <a:pt x="3632582" y="841791"/>
                </a:lnTo>
                <a:lnTo>
                  <a:pt x="3632795" y="912256"/>
                </a:lnTo>
                <a:lnTo>
                  <a:pt x="3640853" y="913758"/>
                </a:lnTo>
                <a:lnTo>
                  <a:pt x="3644168" y="857858"/>
                </a:lnTo>
                <a:close/>
              </a:path>
              <a:path w="6787784" h="928390">
                <a:moveTo>
                  <a:pt x="3664571" y="918924"/>
                </a:moveTo>
                <a:lnTo>
                  <a:pt x="3682554" y="918774"/>
                </a:lnTo>
                <a:lnTo>
                  <a:pt x="3678583" y="917702"/>
                </a:lnTo>
                <a:lnTo>
                  <a:pt x="3673586" y="914763"/>
                </a:lnTo>
                <a:lnTo>
                  <a:pt x="3671326" y="911390"/>
                </a:lnTo>
                <a:lnTo>
                  <a:pt x="3664571" y="918924"/>
                </a:lnTo>
                <a:close/>
              </a:path>
              <a:path w="6787784" h="928390">
                <a:moveTo>
                  <a:pt x="3644168" y="857858"/>
                </a:moveTo>
                <a:lnTo>
                  <a:pt x="3640853" y="913758"/>
                </a:lnTo>
                <a:lnTo>
                  <a:pt x="3651003" y="916617"/>
                </a:lnTo>
                <a:lnTo>
                  <a:pt x="3664571" y="918924"/>
                </a:lnTo>
                <a:lnTo>
                  <a:pt x="3660758" y="912059"/>
                </a:lnTo>
                <a:lnTo>
                  <a:pt x="3656379" y="913228"/>
                </a:lnTo>
                <a:lnTo>
                  <a:pt x="3652142" y="913184"/>
                </a:lnTo>
                <a:lnTo>
                  <a:pt x="3650390" y="911356"/>
                </a:lnTo>
                <a:lnTo>
                  <a:pt x="3644168" y="857858"/>
                </a:lnTo>
                <a:close/>
              </a:path>
              <a:path w="6787784" h="928390">
                <a:moveTo>
                  <a:pt x="3660567" y="908372"/>
                </a:moveTo>
                <a:lnTo>
                  <a:pt x="3653787" y="855033"/>
                </a:lnTo>
                <a:lnTo>
                  <a:pt x="3652008" y="857186"/>
                </a:lnTo>
                <a:lnTo>
                  <a:pt x="3648557" y="858054"/>
                </a:lnTo>
                <a:lnTo>
                  <a:pt x="3644168" y="857858"/>
                </a:lnTo>
                <a:lnTo>
                  <a:pt x="3650390" y="911356"/>
                </a:lnTo>
                <a:lnTo>
                  <a:pt x="3653466" y="907170"/>
                </a:lnTo>
                <a:lnTo>
                  <a:pt x="3660567" y="908372"/>
                </a:lnTo>
                <a:close/>
              </a:path>
              <a:path w="6787784" h="928390">
                <a:moveTo>
                  <a:pt x="3631387" y="912282"/>
                </a:moveTo>
                <a:lnTo>
                  <a:pt x="3632795" y="912256"/>
                </a:lnTo>
                <a:lnTo>
                  <a:pt x="3632582" y="841791"/>
                </a:lnTo>
                <a:lnTo>
                  <a:pt x="3623974" y="843586"/>
                </a:lnTo>
                <a:lnTo>
                  <a:pt x="3623461" y="916526"/>
                </a:lnTo>
                <a:lnTo>
                  <a:pt x="3631387" y="912282"/>
                </a:lnTo>
                <a:close/>
              </a:path>
              <a:path w="6787784" h="928390">
                <a:moveTo>
                  <a:pt x="3615451" y="845207"/>
                </a:moveTo>
                <a:lnTo>
                  <a:pt x="3612527" y="843354"/>
                </a:lnTo>
                <a:lnTo>
                  <a:pt x="3613158" y="849585"/>
                </a:lnTo>
                <a:lnTo>
                  <a:pt x="3622420" y="851716"/>
                </a:lnTo>
                <a:lnTo>
                  <a:pt x="3618765" y="845005"/>
                </a:lnTo>
                <a:lnTo>
                  <a:pt x="3615451" y="845207"/>
                </a:lnTo>
                <a:close/>
              </a:path>
              <a:path w="6787784" h="928390">
                <a:moveTo>
                  <a:pt x="3937235" y="880946"/>
                </a:moveTo>
                <a:lnTo>
                  <a:pt x="3938936" y="882307"/>
                </a:lnTo>
                <a:lnTo>
                  <a:pt x="3943154" y="883536"/>
                </a:lnTo>
                <a:lnTo>
                  <a:pt x="3947919" y="884148"/>
                </a:lnTo>
                <a:lnTo>
                  <a:pt x="3951260" y="883657"/>
                </a:lnTo>
                <a:lnTo>
                  <a:pt x="3949264" y="879770"/>
                </a:lnTo>
                <a:lnTo>
                  <a:pt x="3940021" y="879939"/>
                </a:lnTo>
                <a:lnTo>
                  <a:pt x="3937235" y="880946"/>
                </a:lnTo>
                <a:close/>
              </a:path>
              <a:path w="6787784" h="928390">
                <a:moveTo>
                  <a:pt x="4176232" y="856057"/>
                </a:moveTo>
                <a:lnTo>
                  <a:pt x="4178570" y="918976"/>
                </a:lnTo>
                <a:lnTo>
                  <a:pt x="4183422" y="917523"/>
                </a:lnTo>
                <a:lnTo>
                  <a:pt x="4185469" y="913491"/>
                </a:lnTo>
                <a:lnTo>
                  <a:pt x="4185875" y="907958"/>
                </a:lnTo>
                <a:lnTo>
                  <a:pt x="4185802" y="902002"/>
                </a:lnTo>
                <a:lnTo>
                  <a:pt x="4184404" y="857020"/>
                </a:lnTo>
                <a:lnTo>
                  <a:pt x="4179801" y="856642"/>
                </a:lnTo>
                <a:lnTo>
                  <a:pt x="4176232" y="856057"/>
                </a:lnTo>
                <a:close/>
              </a:path>
              <a:path w="6787784" h="928390">
                <a:moveTo>
                  <a:pt x="4175359" y="843063"/>
                </a:moveTo>
                <a:lnTo>
                  <a:pt x="4176785" y="854514"/>
                </a:lnTo>
                <a:lnTo>
                  <a:pt x="4183199" y="853682"/>
                </a:lnTo>
                <a:lnTo>
                  <a:pt x="4187982" y="844760"/>
                </a:lnTo>
                <a:lnTo>
                  <a:pt x="4180467" y="837835"/>
                </a:lnTo>
                <a:lnTo>
                  <a:pt x="4175700" y="830674"/>
                </a:lnTo>
                <a:lnTo>
                  <a:pt x="4181149" y="842103"/>
                </a:lnTo>
                <a:lnTo>
                  <a:pt x="4181788" y="846038"/>
                </a:lnTo>
                <a:lnTo>
                  <a:pt x="4179286" y="848439"/>
                </a:lnTo>
                <a:lnTo>
                  <a:pt x="4175359" y="843063"/>
                </a:lnTo>
                <a:close/>
              </a:path>
              <a:path w="6787784" h="928390">
                <a:moveTo>
                  <a:pt x="4214206" y="916104"/>
                </a:moveTo>
                <a:lnTo>
                  <a:pt x="4222695" y="916674"/>
                </a:lnTo>
                <a:lnTo>
                  <a:pt x="4216045" y="861516"/>
                </a:lnTo>
                <a:lnTo>
                  <a:pt x="4207567" y="862261"/>
                </a:lnTo>
                <a:lnTo>
                  <a:pt x="4200487" y="862575"/>
                </a:lnTo>
                <a:lnTo>
                  <a:pt x="4195373" y="862371"/>
                </a:lnTo>
                <a:lnTo>
                  <a:pt x="4192797" y="861562"/>
                </a:lnTo>
                <a:lnTo>
                  <a:pt x="4199802" y="893418"/>
                </a:lnTo>
                <a:lnTo>
                  <a:pt x="4206972" y="894131"/>
                </a:lnTo>
                <a:lnTo>
                  <a:pt x="4211535" y="895224"/>
                </a:lnTo>
                <a:lnTo>
                  <a:pt x="4214501" y="898307"/>
                </a:lnTo>
                <a:lnTo>
                  <a:pt x="4214206" y="916104"/>
                </a:lnTo>
                <a:close/>
              </a:path>
              <a:path w="6787784" h="928390">
                <a:moveTo>
                  <a:pt x="4192797" y="861562"/>
                </a:moveTo>
                <a:lnTo>
                  <a:pt x="4193328" y="860061"/>
                </a:lnTo>
                <a:lnTo>
                  <a:pt x="4192953" y="856283"/>
                </a:lnTo>
                <a:lnTo>
                  <a:pt x="4192126" y="856903"/>
                </a:lnTo>
                <a:lnTo>
                  <a:pt x="4189609" y="893143"/>
                </a:lnTo>
                <a:lnTo>
                  <a:pt x="4199802" y="893418"/>
                </a:lnTo>
                <a:lnTo>
                  <a:pt x="4192797" y="861562"/>
                </a:lnTo>
                <a:close/>
              </a:path>
              <a:path w="6787784" h="928390">
                <a:moveTo>
                  <a:pt x="4188894" y="857128"/>
                </a:moveTo>
                <a:lnTo>
                  <a:pt x="4184404" y="857020"/>
                </a:lnTo>
                <a:lnTo>
                  <a:pt x="4185802" y="902002"/>
                </a:lnTo>
                <a:lnTo>
                  <a:pt x="4186414" y="896704"/>
                </a:lnTo>
                <a:lnTo>
                  <a:pt x="4188874" y="893142"/>
                </a:lnTo>
                <a:lnTo>
                  <a:pt x="4189609" y="893143"/>
                </a:lnTo>
                <a:lnTo>
                  <a:pt x="4192126" y="856903"/>
                </a:lnTo>
                <a:lnTo>
                  <a:pt x="4188894" y="857128"/>
                </a:lnTo>
                <a:close/>
              </a:path>
              <a:path w="6787784" h="928390">
                <a:moveTo>
                  <a:pt x="4169750" y="916770"/>
                </a:moveTo>
                <a:lnTo>
                  <a:pt x="4166781" y="846792"/>
                </a:lnTo>
                <a:lnTo>
                  <a:pt x="4166745" y="850040"/>
                </a:lnTo>
                <a:lnTo>
                  <a:pt x="4165271" y="852873"/>
                </a:lnTo>
                <a:lnTo>
                  <a:pt x="4161682" y="855074"/>
                </a:lnTo>
                <a:lnTo>
                  <a:pt x="4156660" y="910316"/>
                </a:lnTo>
                <a:lnTo>
                  <a:pt x="4169750" y="916770"/>
                </a:lnTo>
                <a:close/>
              </a:path>
              <a:path w="6787784" h="928390">
                <a:moveTo>
                  <a:pt x="4132424" y="918611"/>
                </a:moveTo>
                <a:lnTo>
                  <a:pt x="4142606" y="916637"/>
                </a:lnTo>
                <a:lnTo>
                  <a:pt x="4152157" y="913242"/>
                </a:lnTo>
                <a:lnTo>
                  <a:pt x="4156660" y="910316"/>
                </a:lnTo>
                <a:lnTo>
                  <a:pt x="4161682" y="855074"/>
                </a:lnTo>
                <a:lnTo>
                  <a:pt x="4155305" y="856426"/>
                </a:lnTo>
                <a:lnTo>
                  <a:pt x="4145463" y="856712"/>
                </a:lnTo>
                <a:lnTo>
                  <a:pt x="4132424" y="918611"/>
                </a:lnTo>
                <a:close/>
              </a:path>
              <a:path w="6787784" h="928390">
                <a:moveTo>
                  <a:pt x="4132424" y="918611"/>
                </a:moveTo>
                <a:lnTo>
                  <a:pt x="4145463" y="856712"/>
                </a:lnTo>
                <a:lnTo>
                  <a:pt x="4131483" y="855714"/>
                </a:lnTo>
                <a:lnTo>
                  <a:pt x="4129963" y="854674"/>
                </a:lnTo>
                <a:lnTo>
                  <a:pt x="4127998" y="910513"/>
                </a:lnTo>
                <a:lnTo>
                  <a:pt x="4127827" y="910737"/>
                </a:lnTo>
                <a:lnTo>
                  <a:pt x="4126025" y="917274"/>
                </a:lnTo>
                <a:lnTo>
                  <a:pt x="4132424" y="918611"/>
                </a:lnTo>
                <a:close/>
              </a:path>
              <a:path w="6787784" h="928390">
                <a:moveTo>
                  <a:pt x="4254093" y="832636"/>
                </a:moveTo>
                <a:lnTo>
                  <a:pt x="4256131" y="846930"/>
                </a:lnTo>
                <a:lnTo>
                  <a:pt x="4261161" y="849724"/>
                </a:lnTo>
                <a:lnTo>
                  <a:pt x="4265760" y="850444"/>
                </a:lnTo>
                <a:lnTo>
                  <a:pt x="4267985" y="922189"/>
                </a:lnTo>
                <a:lnTo>
                  <a:pt x="4274899" y="918943"/>
                </a:lnTo>
                <a:lnTo>
                  <a:pt x="4267995" y="837938"/>
                </a:lnTo>
                <a:lnTo>
                  <a:pt x="4261970" y="833575"/>
                </a:lnTo>
                <a:lnTo>
                  <a:pt x="4257118" y="831566"/>
                </a:lnTo>
                <a:lnTo>
                  <a:pt x="4254093" y="832636"/>
                </a:lnTo>
                <a:close/>
              </a:path>
              <a:path w="6787784" h="928390">
                <a:moveTo>
                  <a:pt x="4253419" y="840386"/>
                </a:moveTo>
                <a:lnTo>
                  <a:pt x="4248428" y="834021"/>
                </a:lnTo>
                <a:lnTo>
                  <a:pt x="4252259" y="849442"/>
                </a:lnTo>
                <a:lnTo>
                  <a:pt x="4256131" y="846930"/>
                </a:lnTo>
                <a:lnTo>
                  <a:pt x="4255744" y="845567"/>
                </a:lnTo>
                <a:lnTo>
                  <a:pt x="4253419" y="840386"/>
                </a:lnTo>
                <a:close/>
              </a:path>
              <a:path w="6787784" h="928390">
                <a:moveTo>
                  <a:pt x="4240122" y="829348"/>
                </a:moveTo>
                <a:lnTo>
                  <a:pt x="4227855" y="829241"/>
                </a:lnTo>
                <a:lnTo>
                  <a:pt x="4230949" y="835263"/>
                </a:lnTo>
                <a:lnTo>
                  <a:pt x="4238483" y="849683"/>
                </a:lnTo>
                <a:lnTo>
                  <a:pt x="4252259" y="849442"/>
                </a:lnTo>
                <a:lnTo>
                  <a:pt x="4248428" y="834021"/>
                </a:lnTo>
                <a:lnTo>
                  <a:pt x="4240122" y="829348"/>
                </a:lnTo>
                <a:close/>
              </a:path>
              <a:path w="6787784" h="928390">
                <a:moveTo>
                  <a:pt x="4230678" y="836945"/>
                </a:moveTo>
                <a:lnTo>
                  <a:pt x="4227693" y="840095"/>
                </a:lnTo>
                <a:lnTo>
                  <a:pt x="4223702" y="838294"/>
                </a:lnTo>
                <a:lnTo>
                  <a:pt x="4221231" y="834750"/>
                </a:lnTo>
                <a:lnTo>
                  <a:pt x="4222805" y="832671"/>
                </a:lnTo>
                <a:lnTo>
                  <a:pt x="4230949" y="835263"/>
                </a:lnTo>
                <a:lnTo>
                  <a:pt x="4227855" y="829241"/>
                </a:lnTo>
                <a:lnTo>
                  <a:pt x="4210978" y="836573"/>
                </a:lnTo>
                <a:lnTo>
                  <a:pt x="4219265" y="850536"/>
                </a:lnTo>
                <a:lnTo>
                  <a:pt x="4238483" y="849683"/>
                </a:lnTo>
                <a:lnTo>
                  <a:pt x="4230678" y="836945"/>
                </a:lnTo>
                <a:close/>
              </a:path>
              <a:path w="6787784" h="928390">
                <a:moveTo>
                  <a:pt x="4192953" y="856283"/>
                </a:moveTo>
                <a:lnTo>
                  <a:pt x="4193328" y="860061"/>
                </a:lnTo>
                <a:lnTo>
                  <a:pt x="4197537" y="857780"/>
                </a:lnTo>
                <a:lnTo>
                  <a:pt x="4205992" y="854634"/>
                </a:lnTo>
                <a:lnTo>
                  <a:pt x="4219265" y="850536"/>
                </a:lnTo>
                <a:lnTo>
                  <a:pt x="4210978" y="836573"/>
                </a:lnTo>
                <a:lnTo>
                  <a:pt x="4209661" y="846130"/>
                </a:lnTo>
                <a:lnTo>
                  <a:pt x="4204316" y="850707"/>
                </a:lnTo>
                <a:lnTo>
                  <a:pt x="4196511" y="849650"/>
                </a:lnTo>
                <a:lnTo>
                  <a:pt x="4192953" y="856283"/>
                </a:lnTo>
                <a:close/>
              </a:path>
              <a:path w="6787784" h="928390">
                <a:moveTo>
                  <a:pt x="4190227" y="855206"/>
                </a:moveTo>
                <a:lnTo>
                  <a:pt x="4192953" y="856283"/>
                </a:lnTo>
                <a:lnTo>
                  <a:pt x="4196511" y="849650"/>
                </a:lnTo>
                <a:lnTo>
                  <a:pt x="4187982" y="844760"/>
                </a:lnTo>
                <a:lnTo>
                  <a:pt x="4183199" y="853682"/>
                </a:lnTo>
                <a:lnTo>
                  <a:pt x="4190227" y="855206"/>
                </a:lnTo>
                <a:close/>
              </a:path>
              <a:path w="6787784" h="928390">
                <a:moveTo>
                  <a:pt x="4175700" y="830674"/>
                </a:moveTo>
                <a:lnTo>
                  <a:pt x="4174575" y="830762"/>
                </a:lnTo>
                <a:lnTo>
                  <a:pt x="4175359" y="843063"/>
                </a:lnTo>
                <a:lnTo>
                  <a:pt x="4175654" y="842878"/>
                </a:lnTo>
                <a:lnTo>
                  <a:pt x="4181149" y="842103"/>
                </a:lnTo>
                <a:lnTo>
                  <a:pt x="4175700" y="830674"/>
                </a:lnTo>
                <a:close/>
              </a:path>
              <a:path w="6787784" h="928390">
                <a:moveTo>
                  <a:pt x="4264329" y="852847"/>
                </a:moveTo>
                <a:lnTo>
                  <a:pt x="4259439" y="854357"/>
                </a:lnTo>
                <a:lnTo>
                  <a:pt x="4259818" y="922014"/>
                </a:lnTo>
                <a:lnTo>
                  <a:pt x="4267985" y="922189"/>
                </a:lnTo>
                <a:lnTo>
                  <a:pt x="4265760" y="850444"/>
                </a:lnTo>
                <a:lnTo>
                  <a:pt x="4264329" y="852847"/>
                </a:lnTo>
                <a:close/>
              </a:path>
              <a:path w="6787784" h="928390">
                <a:moveTo>
                  <a:pt x="4222695" y="916674"/>
                </a:moveTo>
                <a:lnTo>
                  <a:pt x="4223390" y="916473"/>
                </a:lnTo>
                <a:lnTo>
                  <a:pt x="4229982" y="909413"/>
                </a:lnTo>
                <a:lnTo>
                  <a:pt x="4239633" y="908087"/>
                </a:lnTo>
                <a:lnTo>
                  <a:pt x="4250346" y="917558"/>
                </a:lnTo>
                <a:lnTo>
                  <a:pt x="4259818" y="922014"/>
                </a:lnTo>
                <a:lnTo>
                  <a:pt x="4259439" y="854357"/>
                </a:lnTo>
                <a:lnTo>
                  <a:pt x="4252526" y="855957"/>
                </a:lnTo>
                <a:lnTo>
                  <a:pt x="4244160" y="857559"/>
                </a:lnTo>
                <a:lnTo>
                  <a:pt x="4234911" y="859078"/>
                </a:lnTo>
                <a:lnTo>
                  <a:pt x="4225349" y="860426"/>
                </a:lnTo>
                <a:lnTo>
                  <a:pt x="4222695" y="916674"/>
                </a:lnTo>
                <a:close/>
              </a:path>
              <a:path w="6787784" h="928390">
                <a:moveTo>
                  <a:pt x="4204049" y="910426"/>
                </a:moveTo>
                <a:lnTo>
                  <a:pt x="4205198" y="913824"/>
                </a:lnTo>
                <a:lnTo>
                  <a:pt x="4208512" y="915134"/>
                </a:lnTo>
                <a:lnTo>
                  <a:pt x="4214206" y="916104"/>
                </a:lnTo>
                <a:lnTo>
                  <a:pt x="4214501" y="898307"/>
                </a:lnTo>
                <a:lnTo>
                  <a:pt x="4212026" y="902188"/>
                </a:lnTo>
                <a:lnTo>
                  <a:pt x="4207433" y="906387"/>
                </a:lnTo>
                <a:lnTo>
                  <a:pt x="4204049" y="910426"/>
                </a:lnTo>
                <a:close/>
              </a:path>
              <a:path w="6787784" h="928390">
                <a:moveTo>
                  <a:pt x="2871092" y="836560"/>
                </a:moveTo>
                <a:lnTo>
                  <a:pt x="2873299" y="849724"/>
                </a:lnTo>
                <a:lnTo>
                  <a:pt x="2877597" y="850444"/>
                </a:lnTo>
                <a:lnTo>
                  <a:pt x="2878015" y="851513"/>
                </a:lnTo>
                <a:lnTo>
                  <a:pt x="2881698" y="896180"/>
                </a:lnTo>
                <a:lnTo>
                  <a:pt x="2882899" y="894454"/>
                </a:lnTo>
                <a:lnTo>
                  <a:pt x="2881020" y="887826"/>
                </a:lnTo>
                <a:lnTo>
                  <a:pt x="2878521" y="832090"/>
                </a:lnTo>
                <a:lnTo>
                  <a:pt x="2874293" y="831975"/>
                </a:lnTo>
                <a:lnTo>
                  <a:pt x="2871092" y="836560"/>
                </a:lnTo>
                <a:close/>
              </a:path>
              <a:path w="6787784" h="928390">
                <a:moveTo>
                  <a:pt x="2843955" y="922459"/>
                </a:moveTo>
                <a:lnTo>
                  <a:pt x="2851872" y="921664"/>
                </a:lnTo>
                <a:lnTo>
                  <a:pt x="2859884" y="917859"/>
                </a:lnTo>
                <a:lnTo>
                  <a:pt x="2867712" y="911824"/>
                </a:lnTo>
                <a:lnTo>
                  <a:pt x="2875077" y="904337"/>
                </a:lnTo>
                <a:lnTo>
                  <a:pt x="2881698" y="896180"/>
                </a:lnTo>
                <a:lnTo>
                  <a:pt x="2878015" y="851513"/>
                </a:lnTo>
                <a:lnTo>
                  <a:pt x="2875160" y="852847"/>
                </a:lnTo>
                <a:lnTo>
                  <a:pt x="2869638" y="854357"/>
                </a:lnTo>
                <a:lnTo>
                  <a:pt x="2862056" y="855957"/>
                </a:lnTo>
                <a:lnTo>
                  <a:pt x="2853020" y="857559"/>
                </a:lnTo>
                <a:lnTo>
                  <a:pt x="2843955" y="922459"/>
                </a:lnTo>
                <a:close/>
              </a:path>
              <a:path w="6787784" h="928390">
                <a:moveTo>
                  <a:pt x="2827354" y="908087"/>
                </a:moveTo>
                <a:lnTo>
                  <a:pt x="2829528" y="911899"/>
                </a:lnTo>
                <a:lnTo>
                  <a:pt x="2836414" y="919464"/>
                </a:lnTo>
                <a:lnTo>
                  <a:pt x="2843955" y="922459"/>
                </a:lnTo>
                <a:lnTo>
                  <a:pt x="2853020" y="857559"/>
                </a:lnTo>
                <a:lnTo>
                  <a:pt x="2843136" y="859078"/>
                </a:lnTo>
                <a:lnTo>
                  <a:pt x="2833010" y="860426"/>
                </a:lnTo>
                <a:lnTo>
                  <a:pt x="2827354" y="908087"/>
                </a:lnTo>
                <a:close/>
              </a:path>
              <a:path w="6787784" h="928390">
                <a:moveTo>
                  <a:pt x="2806577" y="897382"/>
                </a:moveTo>
                <a:lnTo>
                  <a:pt x="2806824" y="916674"/>
                </a:lnTo>
                <a:lnTo>
                  <a:pt x="2809134" y="915775"/>
                </a:lnTo>
                <a:lnTo>
                  <a:pt x="2817987" y="908792"/>
                </a:lnTo>
                <a:lnTo>
                  <a:pt x="2827354" y="908087"/>
                </a:lnTo>
                <a:lnTo>
                  <a:pt x="2833010" y="860426"/>
                </a:lnTo>
                <a:lnTo>
                  <a:pt x="2823249" y="861516"/>
                </a:lnTo>
                <a:lnTo>
                  <a:pt x="2814460" y="862261"/>
                </a:lnTo>
                <a:lnTo>
                  <a:pt x="2807248" y="862575"/>
                </a:lnTo>
                <a:lnTo>
                  <a:pt x="2806577" y="897382"/>
                </a:lnTo>
                <a:close/>
              </a:path>
              <a:path w="6787784" h="928390">
                <a:moveTo>
                  <a:pt x="2807248" y="862575"/>
                </a:moveTo>
                <a:lnTo>
                  <a:pt x="2802220" y="862371"/>
                </a:lnTo>
                <a:lnTo>
                  <a:pt x="2803069" y="894679"/>
                </a:lnTo>
                <a:lnTo>
                  <a:pt x="2805796" y="895897"/>
                </a:lnTo>
                <a:lnTo>
                  <a:pt x="2806577" y="897382"/>
                </a:lnTo>
                <a:lnTo>
                  <a:pt x="2807248" y="862575"/>
                </a:lnTo>
                <a:close/>
              </a:path>
              <a:path w="6787784" h="928390">
                <a:moveTo>
                  <a:pt x="2802220" y="862371"/>
                </a:moveTo>
                <a:lnTo>
                  <a:pt x="2801142" y="860061"/>
                </a:lnTo>
                <a:lnTo>
                  <a:pt x="2798489" y="857118"/>
                </a:lnTo>
                <a:lnTo>
                  <a:pt x="2794025" y="857047"/>
                </a:lnTo>
                <a:lnTo>
                  <a:pt x="2789426" y="856687"/>
                </a:lnTo>
                <a:lnTo>
                  <a:pt x="2785892" y="856103"/>
                </a:lnTo>
                <a:lnTo>
                  <a:pt x="2790218" y="893258"/>
                </a:lnTo>
                <a:lnTo>
                  <a:pt x="2798007" y="893782"/>
                </a:lnTo>
                <a:lnTo>
                  <a:pt x="2803069" y="894679"/>
                </a:lnTo>
                <a:lnTo>
                  <a:pt x="2802220" y="862371"/>
                </a:lnTo>
                <a:close/>
              </a:path>
              <a:path w="6787784" h="928390">
                <a:moveTo>
                  <a:pt x="2782848" y="893142"/>
                </a:moveTo>
                <a:lnTo>
                  <a:pt x="2790218" y="893258"/>
                </a:lnTo>
                <a:lnTo>
                  <a:pt x="2785892" y="856103"/>
                </a:lnTo>
                <a:lnTo>
                  <a:pt x="2784482" y="834232"/>
                </a:lnTo>
                <a:lnTo>
                  <a:pt x="2782294" y="837326"/>
                </a:lnTo>
                <a:lnTo>
                  <a:pt x="2781266" y="840919"/>
                </a:lnTo>
                <a:lnTo>
                  <a:pt x="2780619" y="844722"/>
                </a:lnTo>
                <a:lnTo>
                  <a:pt x="2779573" y="848444"/>
                </a:lnTo>
                <a:lnTo>
                  <a:pt x="2778313" y="897584"/>
                </a:lnTo>
                <a:lnTo>
                  <a:pt x="2782848" y="893142"/>
                </a:lnTo>
                <a:close/>
              </a:path>
              <a:path w="6787784" h="928390">
                <a:moveTo>
                  <a:pt x="2768311" y="916674"/>
                </a:moveTo>
                <a:lnTo>
                  <a:pt x="2772227" y="911143"/>
                </a:lnTo>
                <a:lnTo>
                  <a:pt x="2775167" y="904182"/>
                </a:lnTo>
                <a:lnTo>
                  <a:pt x="2778313" y="897584"/>
                </a:lnTo>
                <a:lnTo>
                  <a:pt x="2779573" y="848444"/>
                </a:lnTo>
                <a:lnTo>
                  <a:pt x="2777351" y="851797"/>
                </a:lnTo>
                <a:lnTo>
                  <a:pt x="2773172" y="854489"/>
                </a:lnTo>
                <a:lnTo>
                  <a:pt x="2768311" y="916674"/>
                </a:lnTo>
                <a:close/>
              </a:path>
              <a:path w="6787784" h="928390">
                <a:moveTo>
                  <a:pt x="2743449" y="910316"/>
                </a:moveTo>
                <a:lnTo>
                  <a:pt x="2752814" y="916269"/>
                </a:lnTo>
                <a:lnTo>
                  <a:pt x="2762234" y="918980"/>
                </a:lnTo>
                <a:lnTo>
                  <a:pt x="2768311" y="916674"/>
                </a:lnTo>
                <a:lnTo>
                  <a:pt x="2773172" y="854489"/>
                </a:lnTo>
                <a:lnTo>
                  <a:pt x="2766259" y="856233"/>
                </a:lnTo>
                <a:lnTo>
                  <a:pt x="2755833" y="856738"/>
                </a:lnTo>
                <a:lnTo>
                  <a:pt x="2743449" y="910316"/>
                </a:lnTo>
                <a:close/>
              </a:path>
              <a:path w="6787784" h="928390">
                <a:moveTo>
                  <a:pt x="2755833" y="856738"/>
                </a:moveTo>
                <a:lnTo>
                  <a:pt x="2741114" y="855714"/>
                </a:lnTo>
                <a:lnTo>
                  <a:pt x="2740230" y="854869"/>
                </a:lnTo>
                <a:lnTo>
                  <a:pt x="2735060" y="849243"/>
                </a:lnTo>
                <a:lnTo>
                  <a:pt x="2732380" y="845115"/>
                </a:lnTo>
                <a:lnTo>
                  <a:pt x="2739137" y="912689"/>
                </a:lnTo>
                <a:lnTo>
                  <a:pt x="2743449" y="910316"/>
                </a:lnTo>
                <a:lnTo>
                  <a:pt x="2755833" y="856738"/>
                </a:lnTo>
                <a:close/>
              </a:path>
              <a:path w="6787784" h="928390">
                <a:moveTo>
                  <a:pt x="2732380" y="845115"/>
                </a:moveTo>
                <a:lnTo>
                  <a:pt x="2731610" y="842593"/>
                </a:lnTo>
                <a:lnTo>
                  <a:pt x="2731510" y="842831"/>
                </a:lnTo>
                <a:lnTo>
                  <a:pt x="2727719" y="844705"/>
                </a:lnTo>
                <a:lnTo>
                  <a:pt x="2721122" y="846797"/>
                </a:lnTo>
                <a:lnTo>
                  <a:pt x="2730546" y="915606"/>
                </a:lnTo>
                <a:lnTo>
                  <a:pt x="2739137" y="912689"/>
                </a:lnTo>
                <a:lnTo>
                  <a:pt x="2732380" y="845115"/>
                </a:lnTo>
                <a:close/>
              </a:path>
              <a:path w="6787784" h="928390">
                <a:moveTo>
                  <a:pt x="2696856" y="850994"/>
                </a:moveTo>
                <a:lnTo>
                  <a:pt x="2702263" y="916510"/>
                </a:lnTo>
                <a:lnTo>
                  <a:pt x="2714705" y="910513"/>
                </a:lnTo>
                <a:lnTo>
                  <a:pt x="2720746" y="917952"/>
                </a:lnTo>
                <a:lnTo>
                  <a:pt x="2730546" y="915606"/>
                </a:lnTo>
                <a:lnTo>
                  <a:pt x="2721122" y="846797"/>
                </a:lnTo>
                <a:lnTo>
                  <a:pt x="2711055" y="848947"/>
                </a:lnTo>
                <a:lnTo>
                  <a:pt x="2696856" y="850994"/>
                </a:lnTo>
                <a:close/>
              </a:path>
              <a:path w="6787784" h="928390">
                <a:moveTo>
                  <a:pt x="2694435" y="850141"/>
                </a:moveTo>
                <a:lnTo>
                  <a:pt x="2696508" y="845868"/>
                </a:lnTo>
                <a:lnTo>
                  <a:pt x="2696585" y="832749"/>
                </a:lnTo>
                <a:lnTo>
                  <a:pt x="2690698" y="833762"/>
                </a:lnTo>
                <a:lnTo>
                  <a:pt x="2692107" y="916546"/>
                </a:lnTo>
                <a:lnTo>
                  <a:pt x="2702263" y="916510"/>
                </a:lnTo>
                <a:lnTo>
                  <a:pt x="2696856" y="850994"/>
                </a:lnTo>
                <a:lnTo>
                  <a:pt x="2694435" y="850141"/>
                </a:lnTo>
                <a:close/>
              </a:path>
              <a:path w="6787784" h="928390">
                <a:moveTo>
                  <a:pt x="2909575" y="87984"/>
                </a:moveTo>
                <a:lnTo>
                  <a:pt x="2902799" y="86515"/>
                </a:lnTo>
                <a:lnTo>
                  <a:pt x="2902816" y="93235"/>
                </a:lnTo>
                <a:lnTo>
                  <a:pt x="2907562" y="92196"/>
                </a:lnTo>
                <a:lnTo>
                  <a:pt x="2911466" y="88277"/>
                </a:lnTo>
                <a:lnTo>
                  <a:pt x="2909575" y="87984"/>
                </a:lnTo>
                <a:close/>
              </a:path>
              <a:path w="6787784" h="928390">
                <a:moveTo>
                  <a:pt x="2899241" y="85201"/>
                </a:moveTo>
                <a:lnTo>
                  <a:pt x="2900013" y="83063"/>
                </a:lnTo>
                <a:lnTo>
                  <a:pt x="2901537" y="73014"/>
                </a:lnTo>
                <a:lnTo>
                  <a:pt x="2897398" y="92001"/>
                </a:lnTo>
                <a:lnTo>
                  <a:pt x="2902816" y="93235"/>
                </a:lnTo>
                <a:lnTo>
                  <a:pt x="2902799" y="86515"/>
                </a:lnTo>
                <a:lnTo>
                  <a:pt x="2899241" y="85201"/>
                </a:lnTo>
                <a:close/>
              </a:path>
              <a:path w="6787784" h="928390">
                <a:moveTo>
                  <a:pt x="2917768" y="16460"/>
                </a:moveTo>
                <a:lnTo>
                  <a:pt x="2913869" y="13696"/>
                </a:lnTo>
                <a:lnTo>
                  <a:pt x="2910265" y="18508"/>
                </a:lnTo>
                <a:lnTo>
                  <a:pt x="2905232" y="69426"/>
                </a:lnTo>
                <a:lnTo>
                  <a:pt x="2901537" y="73014"/>
                </a:lnTo>
                <a:lnTo>
                  <a:pt x="2900013" y="83063"/>
                </a:lnTo>
                <a:lnTo>
                  <a:pt x="2903459" y="82248"/>
                </a:lnTo>
                <a:lnTo>
                  <a:pt x="2908353" y="81611"/>
                </a:lnTo>
                <a:lnTo>
                  <a:pt x="2914256" y="81157"/>
                </a:lnTo>
                <a:lnTo>
                  <a:pt x="2917768" y="16460"/>
                </a:lnTo>
                <a:close/>
              </a:path>
              <a:path w="6787784" h="928390">
                <a:moveTo>
                  <a:pt x="2901537" y="73014"/>
                </a:moveTo>
                <a:lnTo>
                  <a:pt x="2895381" y="78523"/>
                </a:lnTo>
                <a:lnTo>
                  <a:pt x="2892910" y="79958"/>
                </a:lnTo>
                <a:lnTo>
                  <a:pt x="2887239" y="83083"/>
                </a:lnTo>
                <a:lnTo>
                  <a:pt x="2883962" y="84604"/>
                </a:lnTo>
                <a:lnTo>
                  <a:pt x="2883125" y="84720"/>
                </a:lnTo>
                <a:lnTo>
                  <a:pt x="2884784" y="85595"/>
                </a:lnTo>
                <a:lnTo>
                  <a:pt x="2891368" y="89215"/>
                </a:lnTo>
                <a:lnTo>
                  <a:pt x="2897398" y="92001"/>
                </a:lnTo>
                <a:lnTo>
                  <a:pt x="2901537" y="73014"/>
                </a:lnTo>
                <a:close/>
              </a:path>
              <a:path w="6787784" h="928390">
                <a:moveTo>
                  <a:pt x="2914361" y="80113"/>
                </a:moveTo>
                <a:lnTo>
                  <a:pt x="2914852" y="75771"/>
                </a:lnTo>
                <a:lnTo>
                  <a:pt x="2919600" y="74225"/>
                </a:lnTo>
                <a:lnTo>
                  <a:pt x="2926392" y="73088"/>
                </a:lnTo>
                <a:lnTo>
                  <a:pt x="2934509" y="72355"/>
                </a:lnTo>
                <a:lnTo>
                  <a:pt x="2932129" y="24250"/>
                </a:lnTo>
                <a:lnTo>
                  <a:pt x="2933938" y="20392"/>
                </a:lnTo>
                <a:lnTo>
                  <a:pt x="2934509" y="72355"/>
                </a:lnTo>
                <a:lnTo>
                  <a:pt x="2943232" y="72020"/>
                </a:lnTo>
                <a:lnTo>
                  <a:pt x="2935002" y="17514"/>
                </a:lnTo>
                <a:lnTo>
                  <a:pt x="2934713" y="17668"/>
                </a:lnTo>
                <a:lnTo>
                  <a:pt x="2931836" y="20833"/>
                </a:lnTo>
                <a:lnTo>
                  <a:pt x="2928302" y="13279"/>
                </a:lnTo>
                <a:lnTo>
                  <a:pt x="2922894" y="15746"/>
                </a:lnTo>
                <a:lnTo>
                  <a:pt x="2917768" y="16460"/>
                </a:lnTo>
                <a:lnTo>
                  <a:pt x="2914361" y="80113"/>
                </a:lnTo>
                <a:close/>
              </a:path>
              <a:path w="6787784" h="928390">
                <a:moveTo>
                  <a:pt x="2928302" y="13279"/>
                </a:moveTo>
                <a:lnTo>
                  <a:pt x="2931836" y="20833"/>
                </a:lnTo>
                <a:lnTo>
                  <a:pt x="2934713" y="17668"/>
                </a:lnTo>
                <a:lnTo>
                  <a:pt x="2935002" y="17514"/>
                </a:lnTo>
                <a:lnTo>
                  <a:pt x="2936812" y="12616"/>
                </a:lnTo>
                <a:lnTo>
                  <a:pt x="2936203" y="9989"/>
                </a:lnTo>
                <a:lnTo>
                  <a:pt x="2933053" y="10785"/>
                </a:lnTo>
                <a:lnTo>
                  <a:pt x="2928302" y="13279"/>
                </a:lnTo>
                <a:close/>
              </a:path>
              <a:path w="6787784" h="928390">
                <a:moveTo>
                  <a:pt x="2959619" y="72522"/>
                </a:moveTo>
                <a:lnTo>
                  <a:pt x="2965846" y="73348"/>
                </a:lnTo>
                <a:lnTo>
                  <a:pt x="2968474" y="22676"/>
                </a:lnTo>
                <a:lnTo>
                  <a:pt x="2974347" y="19634"/>
                </a:lnTo>
                <a:lnTo>
                  <a:pt x="2980635" y="15343"/>
                </a:lnTo>
                <a:lnTo>
                  <a:pt x="2982664" y="12201"/>
                </a:lnTo>
                <a:lnTo>
                  <a:pt x="2981178" y="10118"/>
                </a:lnTo>
                <a:lnTo>
                  <a:pt x="2976918" y="9005"/>
                </a:lnTo>
                <a:lnTo>
                  <a:pt x="2970627" y="8771"/>
                </a:lnTo>
                <a:lnTo>
                  <a:pt x="2963049" y="9328"/>
                </a:lnTo>
                <a:lnTo>
                  <a:pt x="2959619" y="72522"/>
                </a:lnTo>
                <a:close/>
              </a:path>
              <a:path w="6787784" h="928390">
                <a:moveTo>
                  <a:pt x="2940015" y="14846"/>
                </a:moveTo>
                <a:lnTo>
                  <a:pt x="2943232" y="72020"/>
                </a:lnTo>
                <a:lnTo>
                  <a:pt x="2951842" y="72077"/>
                </a:lnTo>
                <a:lnTo>
                  <a:pt x="2959619" y="72522"/>
                </a:lnTo>
                <a:lnTo>
                  <a:pt x="2963049" y="9328"/>
                </a:lnTo>
                <a:lnTo>
                  <a:pt x="2954926" y="10586"/>
                </a:lnTo>
                <a:lnTo>
                  <a:pt x="2947000" y="12455"/>
                </a:lnTo>
                <a:lnTo>
                  <a:pt x="2940015" y="14846"/>
                </a:lnTo>
                <a:close/>
              </a:path>
              <a:path w="6787784" h="928390">
                <a:moveTo>
                  <a:pt x="2914361" y="80113"/>
                </a:moveTo>
                <a:lnTo>
                  <a:pt x="2917768" y="16460"/>
                </a:lnTo>
                <a:lnTo>
                  <a:pt x="2914256" y="81157"/>
                </a:lnTo>
                <a:lnTo>
                  <a:pt x="2914504" y="81146"/>
                </a:lnTo>
                <a:lnTo>
                  <a:pt x="2914805" y="80424"/>
                </a:lnTo>
                <a:lnTo>
                  <a:pt x="2914361" y="80113"/>
                </a:lnTo>
                <a:close/>
              </a:path>
              <a:path w="6787784" h="928390">
                <a:moveTo>
                  <a:pt x="2905063" y="25152"/>
                </a:moveTo>
                <a:lnTo>
                  <a:pt x="2901332" y="29426"/>
                </a:lnTo>
                <a:lnTo>
                  <a:pt x="2902357" y="69256"/>
                </a:lnTo>
                <a:lnTo>
                  <a:pt x="2905031" y="67675"/>
                </a:lnTo>
                <a:lnTo>
                  <a:pt x="2905232" y="69426"/>
                </a:lnTo>
                <a:lnTo>
                  <a:pt x="2910265" y="18508"/>
                </a:lnTo>
                <a:lnTo>
                  <a:pt x="2905063" y="25152"/>
                </a:lnTo>
                <a:close/>
              </a:path>
              <a:path w="6787784" h="928390">
                <a:moveTo>
                  <a:pt x="2898957" y="71500"/>
                </a:moveTo>
                <a:lnTo>
                  <a:pt x="2902357" y="69256"/>
                </a:lnTo>
                <a:lnTo>
                  <a:pt x="2901332" y="29426"/>
                </a:lnTo>
                <a:lnTo>
                  <a:pt x="2897303" y="32109"/>
                </a:lnTo>
                <a:lnTo>
                  <a:pt x="2896213" y="29048"/>
                </a:lnTo>
                <a:lnTo>
                  <a:pt x="2895178" y="74154"/>
                </a:lnTo>
                <a:lnTo>
                  <a:pt x="2898957" y="71500"/>
                </a:lnTo>
                <a:close/>
              </a:path>
              <a:path w="6787784" h="928390">
                <a:moveTo>
                  <a:pt x="2895795" y="19128"/>
                </a:moveTo>
                <a:lnTo>
                  <a:pt x="2894997" y="15646"/>
                </a:lnTo>
                <a:lnTo>
                  <a:pt x="2895178" y="74154"/>
                </a:lnTo>
                <a:lnTo>
                  <a:pt x="2896213" y="29048"/>
                </a:lnTo>
                <a:lnTo>
                  <a:pt x="2896100" y="22730"/>
                </a:lnTo>
                <a:lnTo>
                  <a:pt x="2895795" y="19128"/>
                </a:lnTo>
                <a:close/>
              </a:path>
              <a:path w="6787784" h="928390">
                <a:moveTo>
                  <a:pt x="2882886" y="84594"/>
                </a:moveTo>
                <a:lnTo>
                  <a:pt x="2885035" y="82063"/>
                </a:lnTo>
                <a:lnTo>
                  <a:pt x="2887870" y="79688"/>
                </a:lnTo>
                <a:lnTo>
                  <a:pt x="2891367" y="76967"/>
                </a:lnTo>
                <a:lnTo>
                  <a:pt x="2895178" y="74154"/>
                </a:lnTo>
                <a:lnTo>
                  <a:pt x="2894997" y="15646"/>
                </a:lnTo>
                <a:lnTo>
                  <a:pt x="2893462" y="12593"/>
                </a:lnTo>
                <a:lnTo>
                  <a:pt x="2890942" y="10283"/>
                </a:lnTo>
                <a:lnTo>
                  <a:pt x="2887194" y="9025"/>
                </a:lnTo>
                <a:lnTo>
                  <a:pt x="2882886" y="84594"/>
                </a:lnTo>
                <a:close/>
              </a:path>
              <a:path w="6787784" h="928390">
                <a:moveTo>
                  <a:pt x="2866118" y="14679"/>
                </a:moveTo>
                <a:lnTo>
                  <a:pt x="2870187" y="78730"/>
                </a:lnTo>
                <a:lnTo>
                  <a:pt x="2877704" y="81860"/>
                </a:lnTo>
                <a:lnTo>
                  <a:pt x="2882886" y="84594"/>
                </a:lnTo>
                <a:lnTo>
                  <a:pt x="2887194" y="9025"/>
                </a:lnTo>
                <a:lnTo>
                  <a:pt x="2881971" y="9131"/>
                </a:lnTo>
                <a:lnTo>
                  <a:pt x="2875027" y="10912"/>
                </a:lnTo>
                <a:lnTo>
                  <a:pt x="2866118" y="14679"/>
                </a:lnTo>
                <a:close/>
              </a:path>
              <a:path w="6787784" h="928390">
                <a:moveTo>
                  <a:pt x="2862458" y="11642"/>
                </a:moveTo>
                <a:lnTo>
                  <a:pt x="2862292" y="76924"/>
                </a:lnTo>
                <a:lnTo>
                  <a:pt x="2870187" y="78730"/>
                </a:lnTo>
                <a:lnTo>
                  <a:pt x="2866118" y="14679"/>
                </a:lnTo>
                <a:lnTo>
                  <a:pt x="2862458" y="11642"/>
                </a:lnTo>
                <a:close/>
              </a:path>
              <a:path w="6787784" h="928390">
                <a:moveTo>
                  <a:pt x="2844120" y="10753"/>
                </a:moveTo>
                <a:lnTo>
                  <a:pt x="2833085" y="14686"/>
                </a:lnTo>
                <a:lnTo>
                  <a:pt x="2839183" y="73354"/>
                </a:lnTo>
                <a:lnTo>
                  <a:pt x="2843632" y="76206"/>
                </a:lnTo>
                <a:lnTo>
                  <a:pt x="2844254" y="79795"/>
                </a:lnTo>
                <a:lnTo>
                  <a:pt x="2853532" y="8826"/>
                </a:lnTo>
                <a:lnTo>
                  <a:pt x="2844120" y="10753"/>
                </a:lnTo>
                <a:close/>
              </a:path>
              <a:path w="6787784" h="928390">
                <a:moveTo>
                  <a:pt x="2833085" y="14686"/>
                </a:moveTo>
                <a:lnTo>
                  <a:pt x="2819288" y="17891"/>
                </a:lnTo>
                <a:lnTo>
                  <a:pt x="2823239" y="70478"/>
                </a:lnTo>
                <a:lnTo>
                  <a:pt x="2832017" y="71393"/>
                </a:lnTo>
                <a:lnTo>
                  <a:pt x="2839183" y="73354"/>
                </a:lnTo>
                <a:lnTo>
                  <a:pt x="2833085" y="14686"/>
                </a:lnTo>
                <a:close/>
              </a:path>
              <a:path w="6787784" h="928390">
                <a:moveTo>
                  <a:pt x="2817222" y="16420"/>
                </a:moveTo>
                <a:lnTo>
                  <a:pt x="2809385" y="15510"/>
                </a:lnTo>
                <a:lnTo>
                  <a:pt x="2813959" y="70763"/>
                </a:lnTo>
                <a:lnTo>
                  <a:pt x="2823239" y="70478"/>
                </a:lnTo>
                <a:lnTo>
                  <a:pt x="2819288" y="17891"/>
                </a:lnTo>
                <a:lnTo>
                  <a:pt x="2817222" y="16420"/>
                </a:lnTo>
                <a:close/>
              </a:path>
              <a:path w="6787784" h="928390">
                <a:moveTo>
                  <a:pt x="2779603" y="15075"/>
                </a:moveTo>
                <a:lnTo>
                  <a:pt x="2759330" y="15270"/>
                </a:lnTo>
                <a:lnTo>
                  <a:pt x="2763222" y="25840"/>
                </a:lnTo>
                <a:lnTo>
                  <a:pt x="2770401" y="22696"/>
                </a:lnTo>
                <a:lnTo>
                  <a:pt x="2779603" y="15075"/>
                </a:lnTo>
                <a:close/>
              </a:path>
              <a:path w="6787784" h="928390">
                <a:moveTo>
                  <a:pt x="2952650" y="91527"/>
                </a:moveTo>
                <a:lnTo>
                  <a:pt x="2957539" y="89882"/>
                </a:lnTo>
                <a:lnTo>
                  <a:pt x="2962414" y="88418"/>
                </a:lnTo>
                <a:lnTo>
                  <a:pt x="2968030" y="78061"/>
                </a:lnTo>
                <a:lnTo>
                  <a:pt x="2960864" y="80358"/>
                </a:lnTo>
                <a:lnTo>
                  <a:pt x="2959311" y="81435"/>
                </a:lnTo>
                <a:lnTo>
                  <a:pt x="2952650" y="91527"/>
                </a:lnTo>
                <a:close/>
              </a:path>
              <a:path w="6787784" h="928390">
                <a:moveTo>
                  <a:pt x="2950676" y="87618"/>
                </a:moveTo>
                <a:lnTo>
                  <a:pt x="2945914" y="91434"/>
                </a:lnTo>
                <a:lnTo>
                  <a:pt x="2948395" y="92930"/>
                </a:lnTo>
                <a:lnTo>
                  <a:pt x="2952650" y="91527"/>
                </a:lnTo>
                <a:lnTo>
                  <a:pt x="2959311" y="81435"/>
                </a:lnTo>
                <a:lnTo>
                  <a:pt x="2950676" y="87618"/>
                </a:lnTo>
                <a:close/>
              </a:path>
              <a:path w="6787784" h="928390">
                <a:moveTo>
                  <a:pt x="2968474" y="22676"/>
                </a:moveTo>
                <a:lnTo>
                  <a:pt x="2965846" y="73348"/>
                </a:lnTo>
                <a:lnTo>
                  <a:pt x="2969802" y="74550"/>
                </a:lnTo>
                <a:lnTo>
                  <a:pt x="2972171" y="23650"/>
                </a:lnTo>
                <a:lnTo>
                  <a:pt x="2968474" y="22676"/>
                </a:lnTo>
                <a:close/>
              </a:path>
              <a:path w="6787784" h="928390">
                <a:moveTo>
                  <a:pt x="2943556" y="85378"/>
                </a:moveTo>
                <a:lnTo>
                  <a:pt x="2944665" y="84750"/>
                </a:lnTo>
                <a:lnTo>
                  <a:pt x="2946056" y="82571"/>
                </a:lnTo>
                <a:lnTo>
                  <a:pt x="2943398" y="81815"/>
                </a:lnTo>
                <a:lnTo>
                  <a:pt x="2939093" y="81274"/>
                </a:lnTo>
                <a:lnTo>
                  <a:pt x="2933584" y="80944"/>
                </a:lnTo>
                <a:lnTo>
                  <a:pt x="2932980" y="91314"/>
                </a:lnTo>
                <a:lnTo>
                  <a:pt x="2943556" y="85378"/>
                </a:lnTo>
                <a:close/>
              </a:path>
              <a:path w="6787784" h="928390">
                <a:moveTo>
                  <a:pt x="2914504" y="81146"/>
                </a:moveTo>
                <a:lnTo>
                  <a:pt x="2920013" y="89603"/>
                </a:lnTo>
                <a:lnTo>
                  <a:pt x="2923993" y="90126"/>
                </a:lnTo>
                <a:lnTo>
                  <a:pt x="2932980" y="91314"/>
                </a:lnTo>
                <a:lnTo>
                  <a:pt x="2933584" y="80944"/>
                </a:lnTo>
                <a:lnTo>
                  <a:pt x="2920723" y="80890"/>
                </a:lnTo>
                <a:lnTo>
                  <a:pt x="2914504" y="81146"/>
                </a:lnTo>
                <a:close/>
              </a:path>
              <a:path w="6787784" h="928390">
                <a:moveTo>
                  <a:pt x="2911578" y="88166"/>
                </a:moveTo>
                <a:lnTo>
                  <a:pt x="2920013" y="89603"/>
                </a:lnTo>
                <a:lnTo>
                  <a:pt x="2914504" y="81146"/>
                </a:lnTo>
                <a:lnTo>
                  <a:pt x="2911578" y="88166"/>
                </a:lnTo>
                <a:close/>
              </a:path>
              <a:path w="6787784" h="928390">
                <a:moveTo>
                  <a:pt x="2892170" y="849777"/>
                </a:moveTo>
                <a:lnTo>
                  <a:pt x="2890235" y="860657"/>
                </a:lnTo>
                <a:lnTo>
                  <a:pt x="2891593" y="880969"/>
                </a:lnTo>
                <a:lnTo>
                  <a:pt x="2897394" y="918765"/>
                </a:lnTo>
                <a:lnTo>
                  <a:pt x="2896370" y="870683"/>
                </a:lnTo>
                <a:lnTo>
                  <a:pt x="2896885" y="865166"/>
                </a:lnTo>
                <a:lnTo>
                  <a:pt x="2897394" y="918765"/>
                </a:lnTo>
                <a:lnTo>
                  <a:pt x="2906114" y="916574"/>
                </a:lnTo>
                <a:lnTo>
                  <a:pt x="2899605" y="851719"/>
                </a:lnTo>
                <a:lnTo>
                  <a:pt x="2895312" y="857836"/>
                </a:lnTo>
                <a:lnTo>
                  <a:pt x="2895159" y="872429"/>
                </a:lnTo>
                <a:lnTo>
                  <a:pt x="2894307" y="875476"/>
                </a:lnTo>
                <a:lnTo>
                  <a:pt x="2894738" y="856362"/>
                </a:lnTo>
                <a:lnTo>
                  <a:pt x="2892170" y="849777"/>
                </a:lnTo>
                <a:close/>
              </a:path>
              <a:path w="6787784" h="928390">
                <a:moveTo>
                  <a:pt x="2878521" y="832090"/>
                </a:moveTo>
                <a:lnTo>
                  <a:pt x="2881133" y="878722"/>
                </a:lnTo>
                <a:lnTo>
                  <a:pt x="2884141" y="869662"/>
                </a:lnTo>
                <a:lnTo>
                  <a:pt x="2890235" y="860657"/>
                </a:lnTo>
                <a:lnTo>
                  <a:pt x="2892170" y="849777"/>
                </a:lnTo>
                <a:lnTo>
                  <a:pt x="2887978" y="842076"/>
                </a:lnTo>
                <a:lnTo>
                  <a:pt x="2883255" y="835819"/>
                </a:lnTo>
                <a:lnTo>
                  <a:pt x="2878521" y="832090"/>
                </a:lnTo>
                <a:close/>
              </a:path>
              <a:path w="6787784" h="928390">
                <a:moveTo>
                  <a:pt x="2891593" y="880969"/>
                </a:moveTo>
                <a:lnTo>
                  <a:pt x="2890235" y="860657"/>
                </a:lnTo>
                <a:lnTo>
                  <a:pt x="2884141" y="869662"/>
                </a:lnTo>
                <a:lnTo>
                  <a:pt x="2881133" y="878722"/>
                </a:lnTo>
                <a:lnTo>
                  <a:pt x="2878521" y="832090"/>
                </a:lnTo>
                <a:lnTo>
                  <a:pt x="2881020" y="887826"/>
                </a:lnTo>
                <a:lnTo>
                  <a:pt x="2882899" y="894454"/>
                </a:lnTo>
                <a:lnTo>
                  <a:pt x="2887297" y="888130"/>
                </a:lnTo>
                <a:lnTo>
                  <a:pt x="2891593" y="880969"/>
                </a:lnTo>
                <a:close/>
              </a:path>
              <a:path w="6787784" h="928390">
                <a:moveTo>
                  <a:pt x="2912444" y="842857"/>
                </a:moveTo>
                <a:lnTo>
                  <a:pt x="2899605" y="851719"/>
                </a:lnTo>
                <a:lnTo>
                  <a:pt x="2906114" y="916574"/>
                </a:lnTo>
                <a:lnTo>
                  <a:pt x="2915972" y="913152"/>
                </a:lnTo>
                <a:lnTo>
                  <a:pt x="2925439" y="839414"/>
                </a:lnTo>
                <a:lnTo>
                  <a:pt x="2925957" y="835526"/>
                </a:lnTo>
                <a:lnTo>
                  <a:pt x="2912444" y="842857"/>
                </a:lnTo>
                <a:close/>
              </a:path>
              <a:path w="6787784" h="928390">
                <a:moveTo>
                  <a:pt x="2894738" y="856362"/>
                </a:moveTo>
                <a:lnTo>
                  <a:pt x="2894307" y="875476"/>
                </a:lnTo>
                <a:lnTo>
                  <a:pt x="2895159" y="872429"/>
                </a:lnTo>
                <a:lnTo>
                  <a:pt x="2895312" y="857836"/>
                </a:lnTo>
                <a:lnTo>
                  <a:pt x="2899605" y="851719"/>
                </a:lnTo>
                <a:lnTo>
                  <a:pt x="2894738" y="856362"/>
                </a:lnTo>
                <a:close/>
              </a:path>
              <a:path w="6787784" h="928390">
                <a:moveTo>
                  <a:pt x="2982404" y="911010"/>
                </a:moveTo>
                <a:lnTo>
                  <a:pt x="2982804" y="917771"/>
                </a:lnTo>
                <a:lnTo>
                  <a:pt x="2984670" y="907667"/>
                </a:lnTo>
                <a:lnTo>
                  <a:pt x="2984776" y="852640"/>
                </a:lnTo>
                <a:lnTo>
                  <a:pt x="2980505" y="854183"/>
                </a:lnTo>
                <a:lnTo>
                  <a:pt x="2974075" y="855319"/>
                </a:lnTo>
                <a:lnTo>
                  <a:pt x="2966206" y="856050"/>
                </a:lnTo>
                <a:lnTo>
                  <a:pt x="2957614" y="856384"/>
                </a:lnTo>
                <a:lnTo>
                  <a:pt x="2949018" y="856326"/>
                </a:lnTo>
                <a:lnTo>
                  <a:pt x="2947317" y="905728"/>
                </a:lnTo>
                <a:lnTo>
                  <a:pt x="2945135" y="906989"/>
                </a:lnTo>
                <a:lnTo>
                  <a:pt x="2947949" y="919652"/>
                </a:lnTo>
                <a:lnTo>
                  <a:pt x="2955470" y="919225"/>
                </a:lnTo>
                <a:lnTo>
                  <a:pt x="2963478" y="918040"/>
                </a:lnTo>
                <a:lnTo>
                  <a:pt x="2971187" y="916194"/>
                </a:lnTo>
                <a:lnTo>
                  <a:pt x="2977813" y="913785"/>
                </a:lnTo>
                <a:lnTo>
                  <a:pt x="2982404" y="911010"/>
                </a:lnTo>
                <a:lnTo>
                  <a:pt x="2983331" y="904154"/>
                </a:lnTo>
                <a:lnTo>
                  <a:pt x="2982569" y="910910"/>
                </a:lnTo>
                <a:lnTo>
                  <a:pt x="2982404" y="911010"/>
                </a:lnTo>
                <a:close/>
              </a:path>
              <a:path w="6787784" h="928390">
                <a:moveTo>
                  <a:pt x="2936161" y="915404"/>
                </a:moveTo>
                <a:lnTo>
                  <a:pt x="2937509" y="917839"/>
                </a:lnTo>
                <a:lnTo>
                  <a:pt x="2941700" y="919223"/>
                </a:lnTo>
                <a:lnTo>
                  <a:pt x="2947949" y="919652"/>
                </a:lnTo>
                <a:lnTo>
                  <a:pt x="2945135" y="906989"/>
                </a:lnTo>
                <a:lnTo>
                  <a:pt x="2938441" y="911820"/>
                </a:lnTo>
                <a:lnTo>
                  <a:pt x="2936161" y="915404"/>
                </a:lnTo>
                <a:close/>
              </a:path>
              <a:path w="6787784" h="928390">
                <a:moveTo>
                  <a:pt x="2950027" y="835455"/>
                </a:moveTo>
                <a:lnTo>
                  <a:pt x="2949152" y="834715"/>
                </a:lnTo>
                <a:lnTo>
                  <a:pt x="2946050" y="835516"/>
                </a:lnTo>
                <a:lnTo>
                  <a:pt x="2941530" y="837196"/>
                </a:lnTo>
                <a:lnTo>
                  <a:pt x="2936400" y="839089"/>
                </a:lnTo>
                <a:lnTo>
                  <a:pt x="2931469" y="840532"/>
                </a:lnTo>
                <a:lnTo>
                  <a:pt x="2937572" y="848045"/>
                </a:lnTo>
                <a:lnTo>
                  <a:pt x="2941860" y="844215"/>
                </a:lnTo>
                <a:lnTo>
                  <a:pt x="2947865" y="838400"/>
                </a:lnTo>
                <a:lnTo>
                  <a:pt x="2950027" y="835455"/>
                </a:lnTo>
                <a:close/>
              </a:path>
              <a:path w="6787784" h="928390">
                <a:moveTo>
                  <a:pt x="2925995" y="909429"/>
                </a:moveTo>
                <a:lnTo>
                  <a:pt x="2935209" y="906332"/>
                </a:lnTo>
                <a:lnTo>
                  <a:pt x="2930388" y="853852"/>
                </a:lnTo>
                <a:lnTo>
                  <a:pt x="2931112" y="850342"/>
                </a:lnTo>
                <a:lnTo>
                  <a:pt x="2937572" y="848045"/>
                </a:lnTo>
                <a:lnTo>
                  <a:pt x="2931469" y="840532"/>
                </a:lnTo>
                <a:lnTo>
                  <a:pt x="2927546" y="840862"/>
                </a:lnTo>
                <a:lnTo>
                  <a:pt x="2925995" y="909429"/>
                </a:lnTo>
                <a:close/>
              </a:path>
              <a:path w="6787784" h="928390">
                <a:moveTo>
                  <a:pt x="2882899" y="894454"/>
                </a:moveTo>
                <a:lnTo>
                  <a:pt x="2883610" y="896962"/>
                </a:lnTo>
                <a:lnTo>
                  <a:pt x="2888711" y="906121"/>
                </a:lnTo>
                <a:lnTo>
                  <a:pt x="2890787" y="918799"/>
                </a:lnTo>
                <a:lnTo>
                  <a:pt x="2897394" y="918765"/>
                </a:lnTo>
                <a:lnTo>
                  <a:pt x="2891593" y="880969"/>
                </a:lnTo>
                <a:lnTo>
                  <a:pt x="2887297" y="888130"/>
                </a:lnTo>
                <a:lnTo>
                  <a:pt x="2882899" y="894454"/>
                </a:lnTo>
                <a:close/>
              </a:path>
              <a:path w="6787784" h="928390">
                <a:moveTo>
                  <a:pt x="2887806" y="908681"/>
                </a:moveTo>
                <a:lnTo>
                  <a:pt x="2887267" y="915747"/>
                </a:lnTo>
                <a:lnTo>
                  <a:pt x="2890787" y="918799"/>
                </a:lnTo>
                <a:lnTo>
                  <a:pt x="2888711" y="906121"/>
                </a:lnTo>
                <a:lnTo>
                  <a:pt x="2887806" y="908681"/>
                </a:lnTo>
                <a:close/>
              </a:path>
              <a:path w="6787784" h="928390">
                <a:moveTo>
                  <a:pt x="3549136" y="833882"/>
                </a:moveTo>
                <a:lnTo>
                  <a:pt x="3548817" y="834149"/>
                </a:lnTo>
                <a:lnTo>
                  <a:pt x="3554237" y="835315"/>
                </a:lnTo>
                <a:lnTo>
                  <a:pt x="3555126" y="831765"/>
                </a:lnTo>
                <a:lnTo>
                  <a:pt x="3549136" y="833882"/>
                </a:lnTo>
                <a:close/>
              </a:path>
              <a:path w="6787784" h="928390">
                <a:moveTo>
                  <a:pt x="3402768" y="833004"/>
                </a:moveTo>
                <a:lnTo>
                  <a:pt x="3397797" y="834214"/>
                </a:lnTo>
                <a:lnTo>
                  <a:pt x="3401324" y="834935"/>
                </a:lnTo>
                <a:lnTo>
                  <a:pt x="3402472" y="839045"/>
                </a:lnTo>
                <a:lnTo>
                  <a:pt x="3406331" y="836189"/>
                </a:lnTo>
                <a:lnTo>
                  <a:pt x="3407465" y="833426"/>
                </a:lnTo>
                <a:lnTo>
                  <a:pt x="3402768" y="833004"/>
                </a:lnTo>
                <a:close/>
              </a:path>
              <a:path w="6787784" h="928390">
                <a:moveTo>
                  <a:pt x="3399018" y="836050"/>
                </a:moveTo>
                <a:lnTo>
                  <a:pt x="3398998" y="839748"/>
                </a:lnTo>
                <a:lnTo>
                  <a:pt x="3402472" y="839045"/>
                </a:lnTo>
                <a:lnTo>
                  <a:pt x="3401324" y="834935"/>
                </a:lnTo>
                <a:lnTo>
                  <a:pt x="3399018" y="836050"/>
                </a:lnTo>
                <a:close/>
              </a:path>
              <a:path w="6787784" h="928390">
                <a:moveTo>
                  <a:pt x="3220498" y="845848"/>
                </a:moveTo>
                <a:lnTo>
                  <a:pt x="3226958" y="844565"/>
                </a:lnTo>
                <a:lnTo>
                  <a:pt x="3228623" y="843457"/>
                </a:lnTo>
                <a:lnTo>
                  <a:pt x="3216969" y="843594"/>
                </a:lnTo>
                <a:lnTo>
                  <a:pt x="3215714" y="844958"/>
                </a:lnTo>
                <a:lnTo>
                  <a:pt x="3220498" y="845848"/>
                </a:lnTo>
                <a:close/>
              </a:path>
              <a:path w="6787784" h="928390">
                <a:moveTo>
                  <a:pt x="3048379" y="835282"/>
                </a:moveTo>
                <a:lnTo>
                  <a:pt x="3050958" y="833785"/>
                </a:lnTo>
                <a:lnTo>
                  <a:pt x="3050247" y="832722"/>
                </a:lnTo>
                <a:lnTo>
                  <a:pt x="3047229" y="832075"/>
                </a:lnTo>
                <a:lnTo>
                  <a:pt x="3042888" y="831825"/>
                </a:lnTo>
                <a:lnTo>
                  <a:pt x="3041524" y="837230"/>
                </a:lnTo>
                <a:lnTo>
                  <a:pt x="3048379" y="835282"/>
                </a:lnTo>
                <a:close/>
              </a:path>
              <a:path w="6787784" h="928390">
                <a:moveTo>
                  <a:pt x="3038210" y="831957"/>
                </a:moveTo>
                <a:lnTo>
                  <a:pt x="3034177" y="832453"/>
                </a:lnTo>
                <a:lnTo>
                  <a:pt x="3035801" y="835943"/>
                </a:lnTo>
                <a:lnTo>
                  <a:pt x="3041524" y="837230"/>
                </a:lnTo>
                <a:lnTo>
                  <a:pt x="3042888" y="831825"/>
                </a:lnTo>
                <a:lnTo>
                  <a:pt x="3038210" y="831957"/>
                </a:lnTo>
                <a:close/>
              </a:path>
              <a:path w="6787784" h="928390">
                <a:moveTo>
                  <a:pt x="3246752" y="836825"/>
                </a:moveTo>
                <a:lnTo>
                  <a:pt x="3249557" y="835262"/>
                </a:lnTo>
                <a:lnTo>
                  <a:pt x="3249077" y="833917"/>
                </a:lnTo>
                <a:lnTo>
                  <a:pt x="3246257" y="832855"/>
                </a:lnTo>
                <a:lnTo>
                  <a:pt x="3242044" y="832140"/>
                </a:lnTo>
                <a:lnTo>
                  <a:pt x="3239715" y="838541"/>
                </a:lnTo>
                <a:lnTo>
                  <a:pt x="3246752" y="836825"/>
                </a:lnTo>
                <a:close/>
              </a:path>
              <a:path w="6787784" h="928390">
                <a:moveTo>
                  <a:pt x="3242044" y="832140"/>
                </a:moveTo>
                <a:lnTo>
                  <a:pt x="3237383" y="831838"/>
                </a:lnTo>
                <a:lnTo>
                  <a:pt x="3233220" y="832013"/>
                </a:lnTo>
                <a:lnTo>
                  <a:pt x="3230501" y="832730"/>
                </a:lnTo>
                <a:lnTo>
                  <a:pt x="3230172" y="834054"/>
                </a:lnTo>
                <a:lnTo>
                  <a:pt x="3233178" y="836051"/>
                </a:lnTo>
                <a:lnTo>
                  <a:pt x="3239715" y="838541"/>
                </a:lnTo>
                <a:lnTo>
                  <a:pt x="3242044" y="832140"/>
                </a:lnTo>
                <a:close/>
              </a:path>
              <a:path w="6787784" h="928390">
                <a:moveTo>
                  <a:pt x="3442677" y="839960"/>
                </a:moveTo>
                <a:lnTo>
                  <a:pt x="3446172" y="838336"/>
                </a:lnTo>
                <a:lnTo>
                  <a:pt x="3446710" y="834411"/>
                </a:lnTo>
                <a:lnTo>
                  <a:pt x="3439188" y="833823"/>
                </a:lnTo>
                <a:lnTo>
                  <a:pt x="3439096" y="837064"/>
                </a:lnTo>
                <a:lnTo>
                  <a:pt x="3442677" y="839960"/>
                </a:lnTo>
                <a:close/>
              </a:path>
              <a:path w="6787784" h="928390">
                <a:moveTo>
                  <a:pt x="3446010" y="916236"/>
                </a:moveTo>
                <a:lnTo>
                  <a:pt x="3443141" y="910437"/>
                </a:lnTo>
                <a:lnTo>
                  <a:pt x="3442686" y="909587"/>
                </a:lnTo>
                <a:lnTo>
                  <a:pt x="3443141" y="910437"/>
                </a:lnTo>
                <a:lnTo>
                  <a:pt x="3446093" y="915947"/>
                </a:lnTo>
                <a:lnTo>
                  <a:pt x="3448857" y="917250"/>
                </a:lnTo>
                <a:lnTo>
                  <a:pt x="3454690" y="877282"/>
                </a:lnTo>
                <a:lnTo>
                  <a:pt x="3442530" y="909202"/>
                </a:lnTo>
                <a:lnTo>
                  <a:pt x="3444121" y="919000"/>
                </a:lnTo>
                <a:lnTo>
                  <a:pt x="3446010" y="916236"/>
                </a:lnTo>
                <a:close/>
              </a:path>
              <a:path w="6787784" h="928390">
                <a:moveTo>
                  <a:pt x="3475993" y="849901"/>
                </a:moveTo>
                <a:lnTo>
                  <a:pt x="3473122" y="855529"/>
                </a:lnTo>
                <a:lnTo>
                  <a:pt x="3475031" y="920665"/>
                </a:lnTo>
                <a:lnTo>
                  <a:pt x="3482945" y="910724"/>
                </a:lnTo>
                <a:lnTo>
                  <a:pt x="3476155" y="838569"/>
                </a:lnTo>
                <a:lnTo>
                  <a:pt x="3474388" y="844374"/>
                </a:lnTo>
                <a:lnTo>
                  <a:pt x="3475993" y="849901"/>
                </a:lnTo>
                <a:close/>
              </a:path>
              <a:path w="6787784" h="928390">
                <a:moveTo>
                  <a:pt x="3457603" y="877935"/>
                </a:moveTo>
                <a:lnTo>
                  <a:pt x="3458641" y="911529"/>
                </a:lnTo>
                <a:lnTo>
                  <a:pt x="3464185" y="913319"/>
                </a:lnTo>
                <a:lnTo>
                  <a:pt x="3465813" y="856741"/>
                </a:lnTo>
                <a:lnTo>
                  <a:pt x="3457441" y="854632"/>
                </a:lnTo>
                <a:lnTo>
                  <a:pt x="3451376" y="850297"/>
                </a:lnTo>
                <a:lnTo>
                  <a:pt x="3450992" y="844834"/>
                </a:lnTo>
                <a:lnTo>
                  <a:pt x="3442446" y="843276"/>
                </a:lnTo>
                <a:lnTo>
                  <a:pt x="3445591" y="861547"/>
                </a:lnTo>
                <a:lnTo>
                  <a:pt x="3453010" y="863287"/>
                </a:lnTo>
                <a:lnTo>
                  <a:pt x="3459751" y="866626"/>
                </a:lnTo>
                <a:lnTo>
                  <a:pt x="3463983" y="870735"/>
                </a:lnTo>
                <a:lnTo>
                  <a:pt x="3463877" y="874782"/>
                </a:lnTo>
                <a:lnTo>
                  <a:pt x="3457603" y="877935"/>
                </a:lnTo>
                <a:close/>
              </a:path>
              <a:path w="6787784" h="928390">
                <a:moveTo>
                  <a:pt x="3454690" y="877282"/>
                </a:moveTo>
                <a:lnTo>
                  <a:pt x="3448857" y="917250"/>
                </a:lnTo>
                <a:lnTo>
                  <a:pt x="3451513" y="915566"/>
                </a:lnTo>
                <a:lnTo>
                  <a:pt x="3454596" y="912969"/>
                </a:lnTo>
                <a:lnTo>
                  <a:pt x="3458641" y="911529"/>
                </a:lnTo>
                <a:lnTo>
                  <a:pt x="3457603" y="877935"/>
                </a:lnTo>
                <a:lnTo>
                  <a:pt x="3454690" y="877282"/>
                </a:lnTo>
                <a:close/>
              </a:path>
              <a:path w="6787784" h="928390">
                <a:moveTo>
                  <a:pt x="3442530" y="909202"/>
                </a:moveTo>
                <a:lnTo>
                  <a:pt x="3454690" y="877282"/>
                </a:lnTo>
                <a:lnTo>
                  <a:pt x="3442165" y="876520"/>
                </a:lnTo>
                <a:lnTo>
                  <a:pt x="3438367" y="918709"/>
                </a:lnTo>
                <a:lnTo>
                  <a:pt x="3444121" y="919000"/>
                </a:lnTo>
                <a:lnTo>
                  <a:pt x="3442530" y="909202"/>
                </a:lnTo>
                <a:close/>
              </a:path>
              <a:path w="6787784" h="928390">
                <a:moveTo>
                  <a:pt x="3425875" y="854085"/>
                </a:moveTo>
                <a:lnTo>
                  <a:pt x="3421261" y="855166"/>
                </a:lnTo>
                <a:lnTo>
                  <a:pt x="3421296" y="913830"/>
                </a:lnTo>
                <a:lnTo>
                  <a:pt x="3430257" y="916581"/>
                </a:lnTo>
                <a:lnTo>
                  <a:pt x="3428586" y="852709"/>
                </a:lnTo>
                <a:lnTo>
                  <a:pt x="3425875" y="854085"/>
                </a:lnTo>
                <a:close/>
              </a:path>
              <a:path w="6787784" h="928390">
                <a:moveTo>
                  <a:pt x="3415156" y="855957"/>
                </a:moveTo>
                <a:lnTo>
                  <a:pt x="3407970" y="856461"/>
                </a:lnTo>
                <a:lnTo>
                  <a:pt x="3412991" y="911672"/>
                </a:lnTo>
                <a:lnTo>
                  <a:pt x="3421296" y="913830"/>
                </a:lnTo>
                <a:lnTo>
                  <a:pt x="3421261" y="855166"/>
                </a:lnTo>
                <a:lnTo>
                  <a:pt x="3415156" y="855957"/>
                </a:lnTo>
                <a:close/>
              </a:path>
              <a:path w="6787784" h="928390">
                <a:moveTo>
                  <a:pt x="3344997" y="914306"/>
                </a:moveTo>
                <a:lnTo>
                  <a:pt x="3348813" y="915570"/>
                </a:lnTo>
                <a:lnTo>
                  <a:pt x="3353946" y="916750"/>
                </a:lnTo>
                <a:lnTo>
                  <a:pt x="3360081" y="917817"/>
                </a:lnTo>
                <a:lnTo>
                  <a:pt x="3366907" y="918741"/>
                </a:lnTo>
                <a:lnTo>
                  <a:pt x="3374112" y="919493"/>
                </a:lnTo>
                <a:lnTo>
                  <a:pt x="3367227" y="906580"/>
                </a:lnTo>
                <a:lnTo>
                  <a:pt x="3356586" y="907738"/>
                </a:lnTo>
                <a:lnTo>
                  <a:pt x="3349137" y="908988"/>
                </a:lnTo>
                <a:lnTo>
                  <a:pt x="3344997" y="914306"/>
                </a:lnTo>
                <a:close/>
              </a:path>
              <a:path w="6787784" h="928390">
                <a:moveTo>
                  <a:pt x="3344566" y="910298"/>
                </a:moveTo>
                <a:lnTo>
                  <a:pt x="3342560" y="911641"/>
                </a:lnTo>
                <a:lnTo>
                  <a:pt x="3344997" y="914306"/>
                </a:lnTo>
                <a:lnTo>
                  <a:pt x="3349137" y="908988"/>
                </a:lnTo>
                <a:lnTo>
                  <a:pt x="3344566" y="910298"/>
                </a:lnTo>
                <a:close/>
              </a:path>
              <a:path w="6787784" h="928390">
                <a:moveTo>
                  <a:pt x="3267908" y="866486"/>
                </a:moveTo>
                <a:lnTo>
                  <a:pt x="3265698" y="870120"/>
                </a:lnTo>
                <a:lnTo>
                  <a:pt x="3262453" y="870733"/>
                </a:lnTo>
                <a:lnTo>
                  <a:pt x="3259927" y="850284"/>
                </a:lnTo>
                <a:lnTo>
                  <a:pt x="3254303" y="851029"/>
                </a:lnTo>
                <a:lnTo>
                  <a:pt x="3258845" y="904687"/>
                </a:lnTo>
                <a:lnTo>
                  <a:pt x="3268596" y="902808"/>
                </a:lnTo>
                <a:lnTo>
                  <a:pt x="3267908" y="866486"/>
                </a:lnTo>
                <a:close/>
              </a:path>
              <a:path w="6787784" h="928390">
                <a:moveTo>
                  <a:pt x="3254303" y="851029"/>
                </a:moveTo>
                <a:lnTo>
                  <a:pt x="3245176" y="849881"/>
                </a:lnTo>
                <a:lnTo>
                  <a:pt x="3245339" y="906200"/>
                </a:lnTo>
                <a:lnTo>
                  <a:pt x="3250172" y="908022"/>
                </a:lnTo>
                <a:lnTo>
                  <a:pt x="3250677" y="907620"/>
                </a:lnTo>
                <a:lnTo>
                  <a:pt x="3258845" y="904687"/>
                </a:lnTo>
                <a:lnTo>
                  <a:pt x="3254303" y="851029"/>
                </a:lnTo>
                <a:close/>
              </a:path>
              <a:path w="6787784" h="928390">
                <a:moveTo>
                  <a:pt x="3241807" y="847368"/>
                </a:moveTo>
                <a:lnTo>
                  <a:pt x="3236382" y="846666"/>
                </a:lnTo>
                <a:lnTo>
                  <a:pt x="3237294" y="850980"/>
                </a:lnTo>
                <a:lnTo>
                  <a:pt x="3239848" y="853155"/>
                </a:lnTo>
                <a:lnTo>
                  <a:pt x="3245339" y="906200"/>
                </a:lnTo>
                <a:lnTo>
                  <a:pt x="3245176" y="849881"/>
                </a:lnTo>
                <a:lnTo>
                  <a:pt x="3241807" y="847368"/>
                </a:lnTo>
                <a:close/>
              </a:path>
              <a:path w="6787784" h="928390">
                <a:moveTo>
                  <a:pt x="3232114" y="860806"/>
                </a:moveTo>
                <a:lnTo>
                  <a:pt x="3232203" y="902018"/>
                </a:lnTo>
                <a:lnTo>
                  <a:pt x="3239080" y="904105"/>
                </a:lnTo>
                <a:lnTo>
                  <a:pt x="3245339" y="906200"/>
                </a:lnTo>
                <a:lnTo>
                  <a:pt x="3239848" y="853155"/>
                </a:lnTo>
                <a:lnTo>
                  <a:pt x="3239183" y="855745"/>
                </a:lnTo>
                <a:lnTo>
                  <a:pt x="3236278" y="858409"/>
                </a:lnTo>
                <a:lnTo>
                  <a:pt x="3232114" y="860806"/>
                </a:lnTo>
                <a:close/>
              </a:path>
              <a:path w="6787784" h="928390">
                <a:moveTo>
                  <a:pt x="3227671" y="862592"/>
                </a:moveTo>
                <a:lnTo>
                  <a:pt x="3223928" y="863426"/>
                </a:lnTo>
                <a:lnTo>
                  <a:pt x="3225515" y="900218"/>
                </a:lnTo>
                <a:lnTo>
                  <a:pt x="3232203" y="902018"/>
                </a:lnTo>
                <a:lnTo>
                  <a:pt x="3232114" y="860806"/>
                </a:lnTo>
                <a:lnTo>
                  <a:pt x="3227671" y="862592"/>
                </a:lnTo>
                <a:close/>
              </a:path>
              <a:path w="6787784" h="928390">
                <a:moveTo>
                  <a:pt x="3234509" y="911148"/>
                </a:moveTo>
                <a:lnTo>
                  <a:pt x="3223129" y="905339"/>
                </a:lnTo>
                <a:lnTo>
                  <a:pt x="3216776" y="901498"/>
                </a:lnTo>
                <a:lnTo>
                  <a:pt x="3215929" y="898602"/>
                </a:lnTo>
                <a:lnTo>
                  <a:pt x="3219821" y="898986"/>
                </a:lnTo>
                <a:lnTo>
                  <a:pt x="3225515" y="900218"/>
                </a:lnTo>
                <a:lnTo>
                  <a:pt x="3223928" y="863426"/>
                </a:lnTo>
                <a:lnTo>
                  <a:pt x="3222462" y="860871"/>
                </a:lnTo>
                <a:lnTo>
                  <a:pt x="3216863" y="853429"/>
                </a:lnTo>
                <a:lnTo>
                  <a:pt x="3215479" y="902319"/>
                </a:lnTo>
                <a:lnTo>
                  <a:pt x="3225574" y="917763"/>
                </a:lnTo>
                <a:lnTo>
                  <a:pt x="3234509" y="911148"/>
                </a:lnTo>
                <a:close/>
              </a:path>
              <a:path w="6787784" h="928390">
                <a:moveTo>
                  <a:pt x="3270443" y="855362"/>
                </a:moveTo>
                <a:lnTo>
                  <a:pt x="3272909" y="852610"/>
                </a:lnTo>
                <a:lnTo>
                  <a:pt x="3275251" y="843479"/>
                </a:lnTo>
                <a:lnTo>
                  <a:pt x="3270020" y="845161"/>
                </a:lnTo>
                <a:lnTo>
                  <a:pt x="3268236" y="843436"/>
                </a:lnTo>
                <a:lnTo>
                  <a:pt x="3266068" y="861512"/>
                </a:lnTo>
                <a:lnTo>
                  <a:pt x="3270443" y="855362"/>
                </a:lnTo>
                <a:close/>
              </a:path>
              <a:path w="6787784" h="928390">
                <a:moveTo>
                  <a:pt x="3268236" y="843436"/>
                </a:moveTo>
                <a:lnTo>
                  <a:pt x="3262688" y="838025"/>
                </a:lnTo>
                <a:lnTo>
                  <a:pt x="3262773" y="841846"/>
                </a:lnTo>
                <a:lnTo>
                  <a:pt x="3263463" y="845177"/>
                </a:lnTo>
                <a:lnTo>
                  <a:pt x="3263575" y="865284"/>
                </a:lnTo>
                <a:lnTo>
                  <a:pt x="3266068" y="861512"/>
                </a:lnTo>
                <a:lnTo>
                  <a:pt x="3268236" y="843436"/>
                </a:lnTo>
                <a:close/>
              </a:path>
              <a:path w="6787784" h="928390">
                <a:moveTo>
                  <a:pt x="3261375" y="838683"/>
                </a:moveTo>
                <a:lnTo>
                  <a:pt x="3262773" y="841846"/>
                </a:lnTo>
                <a:lnTo>
                  <a:pt x="3262688" y="838025"/>
                </a:lnTo>
                <a:lnTo>
                  <a:pt x="3259926" y="835360"/>
                </a:lnTo>
                <a:lnTo>
                  <a:pt x="3259253" y="834925"/>
                </a:lnTo>
                <a:lnTo>
                  <a:pt x="3261375" y="838683"/>
                </a:lnTo>
                <a:close/>
              </a:path>
              <a:path w="6787784" h="928390">
                <a:moveTo>
                  <a:pt x="3262748" y="848161"/>
                </a:moveTo>
                <a:lnTo>
                  <a:pt x="3259927" y="850284"/>
                </a:lnTo>
                <a:lnTo>
                  <a:pt x="3262453" y="870733"/>
                </a:lnTo>
                <a:lnTo>
                  <a:pt x="3263575" y="865284"/>
                </a:lnTo>
                <a:lnTo>
                  <a:pt x="3263463" y="845177"/>
                </a:lnTo>
                <a:lnTo>
                  <a:pt x="3262748" y="848161"/>
                </a:lnTo>
                <a:close/>
              </a:path>
              <a:path w="6787784" h="928390">
                <a:moveTo>
                  <a:pt x="2977619" y="847507"/>
                </a:moveTo>
                <a:lnTo>
                  <a:pt x="2983494" y="847253"/>
                </a:lnTo>
                <a:lnTo>
                  <a:pt x="2984278" y="840238"/>
                </a:lnTo>
                <a:lnTo>
                  <a:pt x="2974322" y="838654"/>
                </a:lnTo>
                <a:lnTo>
                  <a:pt x="2971327" y="838278"/>
                </a:lnTo>
                <a:lnTo>
                  <a:pt x="2971044" y="847587"/>
                </a:lnTo>
                <a:lnTo>
                  <a:pt x="2977619" y="847507"/>
                </a:lnTo>
                <a:close/>
              </a:path>
              <a:path w="6787784" h="928390">
                <a:moveTo>
                  <a:pt x="2954584" y="846599"/>
                </a:moveTo>
                <a:lnTo>
                  <a:pt x="2959081" y="847139"/>
                </a:lnTo>
                <a:lnTo>
                  <a:pt x="2964716" y="847466"/>
                </a:lnTo>
                <a:lnTo>
                  <a:pt x="2971044" y="847587"/>
                </a:lnTo>
                <a:lnTo>
                  <a:pt x="2971327" y="838278"/>
                </a:lnTo>
                <a:lnTo>
                  <a:pt x="2961571" y="837313"/>
                </a:lnTo>
                <a:lnTo>
                  <a:pt x="2954584" y="846599"/>
                </a:lnTo>
                <a:close/>
              </a:path>
              <a:path w="6787784" h="928390">
                <a:moveTo>
                  <a:pt x="2952384" y="843654"/>
                </a:moveTo>
                <a:lnTo>
                  <a:pt x="2951672" y="845842"/>
                </a:lnTo>
                <a:lnTo>
                  <a:pt x="2954584" y="846599"/>
                </a:lnTo>
                <a:lnTo>
                  <a:pt x="2961571" y="837313"/>
                </a:lnTo>
                <a:lnTo>
                  <a:pt x="2952384" y="843654"/>
                </a:lnTo>
                <a:close/>
              </a:path>
              <a:path w="6787784" h="928390">
                <a:moveTo>
                  <a:pt x="2947317" y="905728"/>
                </a:moveTo>
                <a:lnTo>
                  <a:pt x="2949018" y="856326"/>
                </a:lnTo>
                <a:lnTo>
                  <a:pt x="2941136" y="855881"/>
                </a:lnTo>
                <a:lnTo>
                  <a:pt x="2934687" y="855054"/>
                </a:lnTo>
                <a:lnTo>
                  <a:pt x="2930388" y="853852"/>
                </a:lnTo>
                <a:lnTo>
                  <a:pt x="2935209" y="906332"/>
                </a:lnTo>
                <a:lnTo>
                  <a:pt x="2942641" y="904789"/>
                </a:lnTo>
                <a:lnTo>
                  <a:pt x="2947317" y="905728"/>
                </a:lnTo>
                <a:close/>
              </a:path>
              <a:path w="6787784" h="928390">
                <a:moveTo>
                  <a:pt x="2925439" y="839414"/>
                </a:moveTo>
                <a:lnTo>
                  <a:pt x="2915972" y="913152"/>
                </a:lnTo>
                <a:lnTo>
                  <a:pt x="2925995" y="909429"/>
                </a:lnTo>
                <a:lnTo>
                  <a:pt x="2927546" y="840862"/>
                </a:lnTo>
                <a:lnTo>
                  <a:pt x="2925439" y="839414"/>
                </a:lnTo>
                <a:close/>
              </a:path>
              <a:path w="6787784" h="928390">
                <a:moveTo>
                  <a:pt x="2998326" y="856110"/>
                </a:moveTo>
                <a:lnTo>
                  <a:pt x="3003335" y="849881"/>
                </a:lnTo>
                <a:lnTo>
                  <a:pt x="3009432" y="845686"/>
                </a:lnTo>
                <a:lnTo>
                  <a:pt x="3012816" y="843789"/>
                </a:lnTo>
                <a:lnTo>
                  <a:pt x="3013830" y="843733"/>
                </a:lnTo>
                <a:lnTo>
                  <a:pt x="3011802" y="842808"/>
                </a:lnTo>
                <a:lnTo>
                  <a:pt x="3004135" y="839188"/>
                </a:lnTo>
                <a:lnTo>
                  <a:pt x="2998326" y="856110"/>
                </a:lnTo>
                <a:close/>
              </a:path>
              <a:path w="6787784" h="928390">
                <a:moveTo>
                  <a:pt x="2991486" y="835169"/>
                </a:moveTo>
                <a:lnTo>
                  <a:pt x="2993096" y="841783"/>
                </a:lnTo>
                <a:lnTo>
                  <a:pt x="2997280" y="843115"/>
                </a:lnTo>
                <a:lnTo>
                  <a:pt x="2997468" y="845287"/>
                </a:lnTo>
                <a:lnTo>
                  <a:pt x="2998326" y="856110"/>
                </a:lnTo>
                <a:lnTo>
                  <a:pt x="3004135" y="839188"/>
                </a:lnTo>
                <a:lnTo>
                  <a:pt x="2997270" y="836402"/>
                </a:lnTo>
                <a:lnTo>
                  <a:pt x="2991486" y="835169"/>
                </a:lnTo>
                <a:close/>
              </a:path>
              <a:path w="6787784" h="928390">
                <a:moveTo>
                  <a:pt x="2987062" y="836208"/>
                </a:moveTo>
                <a:lnTo>
                  <a:pt x="2984363" y="840115"/>
                </a:lnTo>
                <a:lnTo>
                  <a:pt x="2985592" y="840294"/>
                </a:lnTo>
                <a:lnTo>
                  <a:pt x="2993096" y="841783"/>
                </a:lnTo>
                <a:lnTo>
                  <a:pt x="2991486" y="835169"/>
                </a:lnTo>
                <a:lnTo>
                  <a:pt x="2987062" y="836208"/>
                </a:lnTo>
                <a:close/>
              </a:path>
              <a:path w="6787784" h="928390">
                <a:moveTo>
                  <a:pt x="2989726" y="846766"/>
                </a:moveTo>
                <a:lnTo>
                  <a:pt x="2983995" y="847231"/>
                </a:lnTo>
                <a:lnTo>
                  <a:pt x="2984776" y="852640"/>
                </a:lnTo>
                <a:lnTo>
                  <a:pt x="2985380" y="918186"/>
                </a:lnTo>
                <a:lnTo>
                  <a:pt x="2989416" y="915859"/>
                </a:lnTo>
                <a:lnTo>
                  <a:pt x="2994380" y="913018"/>
                </a:lnTo>
                <a:lnTo>
                  <a:pt x="2994365" y="846116"/>
                </a:lnTo>
                <a:lnTo>
                  <a:pt x="2989726" y="846766"/>
                </a:lnTo>
                <a:close/>
              </a:path>
              <a:path w="6787784" h="928390">
                <a:moveTo>
                  <a:pt x="2983971" y="848303"/>
                </a:moveTo>
                <a:lnTo>
                  <a:pt x="2984776" y="852640"/>
                </a:lnTo>
                <a:lnTo>
                  <a:pt x="2983995" y="847231"/>
                </a:lnTo>
                <a:lnTo>
                  <a:pt x="2983494" y="847253"/>
                </a:lnTo>
                <a:lnTo>
                  <a:pt x="2983413" y="847979"/>
                </a:lnTo>
                <a:lnTo>
                  <a:pt x="2983971" y="848303"/>
                </a:lnTo>
                <a:close/>
              </a:path>
              <a:path w="6787784" h="928390">
                <a:moveTo>
                  <a:pt x="2984670" y="907667"/>
                </a:moveTo>
                <a:lnTo>
                  <a:pt x="2982804" y="917771"/>
                </a:lnTo>
                <a:lnTo>
                  <a:pt x="2985380" y="918186"/>
                </a:lnTo>
                <a:lnTo>
                  <a:pt x="2984776" y="852640"/>
                </a:lnTo>
                <a:lnTo>
                  <a:pt x="2984670" y="907667"/>
                </a:lnTo>
                <a:close/>
              </a:path>
              <a:path w="6787784" h="928390">
                <a:moveTo>
                  <a:pt x="3314152" y="851788"/>
                </a:moveTo>
                <a:lnTo>
                  <a:pt x="3318561" y="851479"/>
                </a:lnTo>
                <a:lnTo>
                  <a:pt x="3323396" y="849901"/>
                </a:lnTo>
                <a:lnTo>
                  <a:pt x="3327244" y="847751"/>
                </a:lnTo>
                <a:lnTo>
                  <a:pt x="3326332" y="844516"/>
                </a:lnTo>
                <a:lnTo>
                  <a:pt x="3318749" y="844824"/>
                </a:lnTo>
                <a:lnTo>
                  <a:pt x="3314152" y="851788"/>
                </a:lnTo>
                <a:close/>
              </a:path>
              <a:path w="6787784" h="928390">
                <a:moveTo>
                  <a:pt x="3312258" y="845817"/>
                </a:moveTo>
                <a:lnTo>
                  <a:pt x="3311580" y="850133"/>
                </a:lnTo>
                <a:lnTo>
                  <a:pt x="3314152" y="851788"/>
                </a:lnTo>
                <a:lnTo>
                  <a:pt x="3318749" y="844824"/>
                </a:lnTo>
                <a:lnTo>
                  <a:pt x="3312258" y="845817"/>
                </a:lnTo>
                <a:close/>
              </a:path>
              <a:path w="6787784" h="928390">
                <a:moveTo>
                  <a:pt x="3118111" y="840141"/>
                </a:moveTo>
                <a:lnTo>
                  <a:pt x="3118948" y="841302"/>
                </a:lnTo>
                <a:lnTo>
                  <a:pt x="3126302" y="840552"/>
                </a:lnTo>
                <a:lnTo>
                  <a:pt x="3137042" y="833297"/>
                </a:lnTo>
                <a:lnTo>
                  <a:pt x="3125339" y="834683"/>
                </a:lnTo>
                <a:lnTo>
                  <a:pt x="3119378" y="837093"/>
                </a:lnTo>
                <a:lnTo>
                  <a:pt x="3118111" y="840141"/>
                </a:lnTo>
                <a:close/>
              </a:path>
              <a:path w="6787784" h="928390">
                <a:moveTo>
                  <a:pt x="3152543" y="847113"/>
                </a:moveTo>
                <a:lnTo>
                  <a:pt x="3150328" y="850343"/>
                </a:lnTo>
                <a:lnTo>
                  <a:pt x="3151253" y="895698"/>
                </a:lnTo>
                <a:lnTo>
                  <a:pt x="3152156" y="896304"/>
                </a:lnTo>
                <a:lnTo>
                  <a:pt x="3153815" y="900803"/>
                </a:lnTo>
                <a:lnTo>
                  <a:pt x="3153298" y="841797"/>
                </a:lnTo>
                <a:lnTo>
                  <a:pt x="3152541" y="845751"/>
                </a:lnTo>
                <a:lnTo>
                  <a:pt x="3152543" y="847113"/>
                </a:lnTo>
                <a:close/>
              </a:path>
              <a:path w="6787784" h="928390">
                <a:moveTo>
                  <a:pt x="3206641" y="834833"/>
                </a:moveTo>
                <a:lnTo>
                  <a:pt x="3196360" y="833577"/>
                </a:lnTo>
                <a:lnTo>
                  <a:pt x="3201365" y="841294"/>
                </a:lnTo>
                <a:lnTo>
                  <a:pt x="3203699" y="856402"/>
                </a:lnTo>
                <a:lnTo>
                  <a:pt x="3206354" y="851292"/>
                </a:lnTo>
                <a:lnTo>
                  <a:pt x="3212481" y="842408"/>
                </a:lnTo>
                <a:lnTo>
                  <a:pt x="3212530" y="837976"/>
                </a:lnTo>
                <a:lnTo>
                  <a:pt x="3206641" y="834833"/>
                </a:lnTo>
                <a:close/>
              </a:path>
              <a:path w="6787784" h="928390">
                <a:moveTo>
                  <a:pt x="3196360" y="833577"/>
                </a:moveTo>
                <a:lnTo>
                  <a:pt x="3183787" y="833928"/>
                </a:lnTo>
                <a:lnTo>
                  <a:pt x="3183911" y="850844"/>
                </a:lnTo>
                <a:lnTo>
                  <a:pt x="3191409" y="841531"/>
                </a:lnTo>
                <a:lnTo>
                  <a:pt x="3195658" y="839053"/>
                </a:lnTo>
                <a:lnTo>
                  <a:pt x="3201365" y="841294"/>
                </a:lnTo>
                <a:lnTo>
                  <a:pt x="3196360" y="833577"/>
                </a:lnTo>
                <a:close/>
              </a:path>
              <a:path w="6787784" h="928390">
                <a:moveTo>
                  <a:pt x="3191409" y="841531"/>
                </a:moveTo>
                <a:lnTo>
                  <a:pt x="3184182" y="854556"/>
                </a:lnTo>
                <a:lnTo>
                  <a:pt x="3194344" y="919033"/>
                </a:lnTo>
                <a:lnTo>
                  <a:pt x="3194442" y="917892"/>
                </a:lnTo>
                <a:lnTo>
                  <a:pt x="3200365" y="915336"/>
                </a:lnTo>
                <a:lnTo>
                  <a:pt x="3195666" y="844309"/>
                </a:lnTo>
                <a:lnTo>
                  <a:pt x="3190714" y="844644"/>
                </a:lnTo>
                <a:lnTo>
                  <a:pt x="3191409" y="841531"/>
                </a:lnTo>
                <a:close/>
              </a:path>
              <a:path w="6787784" h="928390">
                <a:moveTo>
                  <a:pt x="3165640" y="851536"/>
                </a:moveTo>
                <a:lnTo>
                  <a:pt x="3167551" y="846666"/>
                </a:lnTo>
                <a:lnTo>
                  <a:pt x="3173282" y="840507"/>
                </a:lnTo>
                <a:lnTo>
                  <a:pt x="3180292" y="845970"/>
                </a:lnTo>
                <a:lnTo>
                  <a:pt x="3183911" y="850844"/>
                </a:lnTo>
                <a:lnTo>
                  <a:pt x="3183787" y="833928"/>
                </a:lnTo>
                <a:lnTo>
                  <a:pt x="3171020" y="835603"/>
                </a:lnTo>
                <a:lnTo>
                  <a:pt x="3165640" y="851536"/>
                </a:lnTo>
                <a:close/>
              </a:path>
              <a:path w="6787784" h="928390">
                <a:moveTo>
                  <a:pt x="3160157" y="838320"/>
                </a:moveTo>
                <a:lnTo>
                  <a:pt x="3153298" y="841797"/>
                </a:lnTo>
                <a:lnTo>
                  <a:pt x="3153815" y="900803"/>
                </a:lnTo>
                <a:lnTo>
                  <a:pt x="3159841" y="913134"/>
                </a:lnTo>
                <a:lnTo>
                  <a:pt x="3163344" y="910361"/>
                </a:lnTo>
                <a:lnTo>
                  <a:pt x="3165640" y="851536"/>
                </a:lnTo>
                <a:lnTo>
                  <a:pt x="3171020" y="835603"/>
                </a:lnTo>
                <a:lnTo>
                  <a:pt x="3160157" y="838320"/>
                </a:lnTo>
                <a:close/>
              </a:path>
              <a:path w="6787784" h="928390">
                <a:moveTo>
                  <a:pt x="3131982" y="849277"/>
                </a:moveTo>
                <a:lnTo>
                  <a:pt x="3133221" y="885723"/>
                </a:lnTo>
                <a:lnTo>
                  <a:pt x="3143098" y="890080"/>
                </a:lnTo>
                <a:lnTo>
                  <a:pt x="3151253" y="895698"/>
                </a:lnTo>
                <a:lnTo>
                  <a:pt x="3150328" y="850343"/>
                </a:lnTo>
                <a:lnTo>
                  <a:pt x="3145464" y="851524"/>
                </a:lnTo>
                <a:lnTo>
                  <a:pt x="3138999" y="851041"/>
                </a:lnTo>
                <a:lnTo>
                  <a:pt x="3131982" y="849277"/>
                </a:lnTo>
                <a:close/>
              </a:path>
              <a:path w="6787784" h="928390">
                <a:moveTo>
                  <a:pt x="3125462" y="846617"/>
                </a:moveTo>
                <a:lnTo>
                  <a:pt x="3120489" y="843443"/>
                </a:lnTo>
                <a:lnTo>
                  <a:pt x="3124121" y="883637"/>
                </a:lnTo>
                <a:lnTo>
                  <a:pt x="3133221" y="885723"/>
                </a:lnTo>
                <a:lnTo>
                  <a:pt x="3131982" y="849277"/>
                </a:lnTo>
                <a:lnTo>
                  <a:pt x="3125462" y="846617"/>
                </a:lnTo>
                <a:close/>
              </a:path>
              <a:path w="6787784" h="928390">
                <a:moveTo>
                  <a:pt x="3109945" y="839258"/>
                </a:moveTo>
                <a:lnTo>
                  <a:pt x="3118240" y="890309"/>
                </a:lnTo>
                <a:lnTo>
                  <a:pt x="3118294" y="884829"/>
                </a:lnTo>
                <a:lnTo>
                  <a:pt x="3124121" y="883637"/>
                </a:lnTo>
                <a:lnTo>
                  <a:pt x="3120489" y="843443"/>
                </a:lnTo>
                <a:lnTo>
                  <a:pt x="3118948" y="841302"/>
                </a:lnTo>
                <a:lnTo>
                  <a:pt x="3117786" y="841421"/>
                </a:lnTo>
                <a:lnTo>
                  <a:pt x="3109945" y="839258"/>
                </a:lnTo>
                <a:close/>
              </a:path>
              <a:path w="6787784" h="928390">
                <a:moveTo>
                  <a:pt x="3181998" y="857091"/>
                </a:moveTo>
                <a:lnTo>
                  <a:pt x="3178258" y="858431"/>
                </a:lnTo>
                <a:lnTo>
                  <a:pt x="3173856" y="858562"/>
                </a:lnTo>
                <a:lnTo>
                  <a:pt x="3169688" y="857468"/>
                </a:lnTo>
                <a:lnTo>
                  <a:pt x="3167750" y="907112"/>
                </a:lnTo>
                <a:lnTo>
                  <a:pt x="3166985" y="911473"/>
                </a:lnTo>
                <a:lnTo>
                  <a:pt x="3168639" y="914209"/>
                </a:lnTo>
                <a:lnTo>
                  <a:pt x="3173051" y="916693"/>
                </a:lnTo>
                <a:lnTo>
                  <a:pt x="3181270" y="918457"/>
                </a:lnTo>
                <a:lnTo>
                  <a:pt x="3181998" y="857091"/>
                </a:lnTo>
                <a:close/>
              </a:path>
              <a:path w="6787784" h="928390">
                <a:moveTo>
                  <a:pt x="3153815" y="900803"/>
                </a:moveTo>
                <a:lnTo>
                  <a:pt x="3148850" y="904712"/>
                </a:lnTo>
                <a:lnTo>
                  <a:pt x="3140146" y="907008"/>
                </a:lnTo>
                <a:lnTo>
                  <a:pt x="3130587" y="906668"/>
                </a:lnTo>
                <a:lnTo>
                  <a:pt x="3123057" y="902671"/>
                </a:lnTo>
                <a:lnTo>
                  <a:pt x="3139267" y="913331"/>
                </a:lnTo>
                <a:lnTo>
                  <a:pt x="3159841" y="913134"/>
                </a:lnTo>
                <a:lnTo>
                  <a:pt x="3153815" y="900803"/>
                </a:lnTo>
                <a:close/>
              </a:path>
              <a:path w="6787784" h="928390">
                <a:moveTo>
                  <a:pt x="3122045" y="913290"/>
                </a:moveTo>
                <a:lnTo>
                  <a:pt x="3139267" y="913331"/>
                </a:lnTo>
                <a:lnTo>
                  <a:pt x="3123057" y="902671"/>
                </a:lnTo>
                <a:lnTo>
                  <a:pt x="3120442" y="893994"/>
                </a:lnTo>
                <a:lnTo>
                  <a:pt x="3118240" y="890309"/>
                </a:lnTo>
                <a:lnTo>
                  <a:pt x="3109004" y="912867"/>
                </a:lnTo>
                <a:lnTo>
                  <a:pt x="3122045" y="913290"/>
                </a:lnTo>
                <a:close/>
              </a:path>
              <a:path w="6787784" h="928390">
                <a:moveTo>
                  <a:pt x="3565212" y="830216"/>
                </a:moveTo>
                <a:lnTo>
                  <a:pt x="3557011" y="833952"/>
                </a:lnTo>
                <a:lnTo>
                  <a:pt x="3558404" y="836181"/>
                </a:lnTo>
                <a:lnTo>
                  <a:pt x="3563003" y="840847"/>
                </a:lnTo>
                <a:lnTo>
                  <a:pt x="3565212" y="830216"/>
                </a:lnTo>
                <a:close/>
              </a:path>
              <a:path w="6787784" h="928390">
                <a:moveTo>
                  <a:pt x="3581618" y="915034"/>
                </a:moveTo>
                <a:lnTo>
                  <a:pt x="3583724" y="909558"/>
                </a:lnTo>
                <a:lnTo>
                  <a:pt x="3583347" y="904028"/>
                </a:lnTo>
                <a:lnTo>
                  <a:pt x="3579725" y="899282"/>
                </a:lnTo>
                <a:lnTo>
                  <a:pt x="3577788" y="919619"/>
                </a:lnTo>
                <a:lnTo>
                  <a:pt x="3581618" y="915034"/>
                </a:lnTo>
                <a:close/>
              </a:path>
              <a:path w="6787784" h="928390">
                <a:moveTo>
                  <a:pt x="3536032" y="919103"/>
                </a:moveTo>
                <a:lnTo>
                  <a:pt x="3538406" y="855916"/>
                </a:lnTo>
                <a:lnTo>
                  <a:pt x="3535880" y="852473"/>
                </a:lnTo>
                <a:lnTo>
                  <a:pt x="3533703" y="848232"/>
                </a:lnTo>
                <a:lnTo>
                  <a:pt x="3532541" y="844581"/>
                </a:lnTo>
                <a:lnTo>
                  <a:pt x="3531366" y="916557"/>
                </a:lnTo>
                <a:lnTo>
                  <a:pt x="3536032" y="919103"/>
                </a:lnTo>
                <a:close/>
              </a:path>
              <a:path w="6787784" h="928390">
                <a:moveTo>
                  <a:pt x="3480046" y="836663"/>
                </a:moveTo>
                <a:lnTo>
                  <a:pt x="3476155" y="838569"/>
                </a:lnTo>
                <a:lnTo>
                  <a:pt x="3482945" y="910724"/>
                </a:lnTo>
                <a:lnTo>
                  <a:pt x="3482305" y="839136"/>
                </a:lnTo>
                <a:lnTo>
                  <a:pt x="3480046" y="836663"/>
                </a:lnTo>
                <a:close/>
              </a:path>
              <a:path w="6787784" h="928390">
                <a:moveTo>
                  <a:pt x="3471763" y="920410"/>
                </a:moveTo>
                <a:lnTo>
                  <a:pt x="3475031" y="920665"/>
                </a:lnTo>
                <a:lnTo>
                  <a:pt x="3473122" y="855529"/>
                </a:lnTo>
                <a:lnTo>
                  <a:pt x="3465813" y="856741"/>
                </a:lnTo>
                <a:lnTo>
                  <a:pt x="3464185" y="913319"/>
                </a:lnTo>
                <a:lnTo>
                  <a:pt x="3471763" y="920410"/>
                </a:lnTo>
                <a:close/>
              </a:path>
              <a:path w="6787784" h="928390">
                <a:moveTo>
                  <a:pt x="3442446" y="843276"/>
                </a:moveTo>
                <a:lnTo>
                  <a:pt x="3434484" y="841167"/>
                </a:lnTo>
                <a:lnTo>
                  <a:pt x="3436038" y="866196"/>
                </a:lnTo>
                <a:lnTo>
                  <a:pt x="3439324" y="862240"/>
                </a:lnTo>
                <a:lnTo>
                  <a:pt x="3445591" y="861547"/>
                </a:lnTo>
                <a:lnTo>
                  <a:pt x="3442446" y="843276"/>
                </a:lnTo>
                <a:close/>
              </a:path>
              <a:path w="6787784" h="928390">
                <a:moveTo>
                  <a:pt x="3216863" y="853429"/>
                </a:moveTo>
                <a:lnTo>
                  <a:pt x="3222462" y="860871"/>
                </a:lnTo>
                <a:lnTo>
                  <a:pt x="3226698" y="856798"/>
                </a:lnTo>
                <a:lnTo>
                  <a:pt x="3235555" y="850405"/>
                </a:lnTo>
                <a:lnTo>
                  <a:pt x="3237294" y="850980"/>
                </a:lnTo>
                <a:lnTo>
                  <a:pt x="3236382" y="846666"/>
                </a:lnTo>
                <a:lnTo>
                  <a:pt x="3230052" y="847920"/>
                </a:lnTo>
                <a:lnTo>
                  <a:pt x="3223363" y="850413"/>
                </a:lnTo>
                <a:lnTo>
                  <a:pt x="3216863" y="853429"/>
                </a:lnTo>
                <a:close/>
              </a:path>
              <a:path w="6787784" h="928390">
                <a:moveTo>
                  <a:pt x="3203699" y="856402"/>
                </a:moveTo>
                <a:lnTo>
                  <a:pt x="3201365" y="841294"/>
                </a:lnTo>
                <a:lnTo>
                  <a:pt x="3212178" y="916118"/>
                </a:lnTo>
                <a:lnTo>
                  <a:pt x="3210734" y="899754"/>
                </a:lnTo>
                <a:lnTo>
                  <a:pt x="3215479" y="902319"/>
                </a:lnTo>
                <a:lnTo>
                  <a:pt x="3216863" y="853429"/>
                </a:lnTo>
                <a:lnTo>
                  <a:pt x="3211099" y="856252"/>
                </a:lnTo>
                <a:lnTo>
                  <a:pt x="3206619" y="858166"/>
                </a:lnTo>
                <a:lnTo>
                  <a:pt x="3203970" y="858455"/>
                </a:lnTo>
                <a:lnTo>
                  <a:pt x="3203699" y="856402"/>
                </a:lnTo>
                <a:close/>
              </a:path>
              <a:path w="6787784" h="928390">
                <a:moveTo>
                  <a:pt x="3234509" y="911148"/>
                </a:moveTo>
                <a:lnTo>
                  <a:pt x="3225574" y="917763"/>
                </a:lnTo>
                <a:lnTo>
                  <a:pt x="3236245" y="917791"/>
                </a:lnTo>
                <a:lnTo>
                  <a:pt x="3239885" y="913725"/>
                </a:lnTo>
                <a:lnTo>
                  <a:pt x="3234509" y="911148"/>
                </a:lnTo>
                <a:close/>
              </a:path>
              <a:path w="6787784" h="928390">
                <a:moveTo>
                  <a:pt x="3215193" y="903062"/>
                </a:moveTo>
                <a:lnTo>
                  <a:pt x="3212026" y="903455"/>
                </a:lnTo>
                <a:lnTo>
                  <a:pt x="3212178" y="916118"/>
                </a:lnTo>
                <a:lnTo>
                  <a:pt x="3225574" y="917763"/>
                </a:lnTo>
                <a:lnTo>
                  <a:pt x="3215479" y="902319"/>
                </a:lnTo>
                <a:lnTo>
                  <a:pt x="3215193" y="903062"/>
                </a:lnTo>
                <a:close/>
              </a:path>
              <a:path w="6787784" h="928390">
                <a:moveTo>
                  <a:pt x="3201365" y="841294"/>
                </a:moveTo>
                <a:lnTo>
                  <a:pt x="3195666" y="844309"/>
                </a:lnTo>
                <a:lnTo>
                  <a:pt x="3200365" y="915336"/>
                </a:lnTo>
                <a:lnTo>
                  <a:pt x="3212178" y="916118"/>
                </a:lnTo>
                <a:lnTo>
                  <a:pt x="3201365" y="841294"/>
                </a:lnTo>
                <a:close/>
              </a:path>
              <a:path w="6787784" h="928390">
                <a:moveTo>
                  <a:pt x="3181998" y="857091"/>
                </a:moveTo>
                <a:lnTo>
                  <a:pt x="3181270" y="918457"/>
                </a:lnTo>
                <a:lnTo>
                  <a:pt x="3194344" y="919033"/>
                </a:lnTo>
                <a:lnTo>
                  <a:pt x="3184182" y="854556"/>
                </a:lnTo>
                <a:lnTo>
                  <a:pt x="3181998" y="857091"/>
                </a:lnTo>
                <a:close/>
              </a:path>
              <a:path w="6787784" h="928390">
                <a:moveTo>
                  <a:pt x="3166952" y="907349"/>
                </a:moveTo>
                <a:lnTo>
                  <a:pt x="3167750" y="907112"/>
                </a:lnTo>
                <a:lnTo>
                  <a:pt x="3169688" y="857468"/>
                </a:lnTo>
                <a:lnTo>
                  <a:pt x="3166651" y="855131"/>
                </a:lnTo>
                <a:lnTo>
                  <a:pt x="3165640" y="851536"/>
                </a:lnTo>
                <a:lnTo>
                  <a:pt x="3163344" y="910361"/>
                </a:lnTo>
                <a:lnTo>
                  <a:pt x="3166952" y="907349"/>
                </a:lnTo>
                <a:close/>
              </a:path>
              <a:path w="6787784" h="928390">
                <a:moveTo>
                  <a:pt x="3147037" y="843654"/>
                </a:moveTo>
                <a:lnTo>
                  <a:pt x="3135908" y="842735"/>
                </a:lnTo>
                <a:lnTo>
                  <a:pt x="3139981" y="847267"/>
                </a:lnTo>
                <a:lnTo>
                  <a:pt x="3144780" y="847701"/>
                </a:lnTo>
                <a:lnTo>
                  <a:pt x="3147746" y="846756"/>
                </a:lnTo>
                <a:lnTo>
                  <a:pt x="3147203" y="843881"/>
                </a:lnTo>
                <a:lnTo>
                  <a:pt x="3147037" y="843654"/>
                </a:lnTo>
                <a:close/>
              </a:path>
              <a:path w="6787784" h="928390">
                <a:moveTo>
                  <a:pt x="3135908" y="842735"/>
                </a:moveTo>
                <a:lnTo>
                  <a:pt x="3131311" y="843187"/>
                </a:lnTo>
                <a:lnTo>
                  <a:pt x="3131573" y="844459"/>
                </a:lnTo>
                <a:lnTo>
                  <a:pt x="3135020" y="846003"/>
                </a:lnTo>
                <a:lnTo>
                  <a:pt x="3139981" y="847267"/>
                </a:lnTo>
                <a:lnTo>
                  <a:pt x="3135908" y="842735"/>
                </a:lnTo>
                <a:close/>
              </a:path>
              <a:path w="6787784" h="928390">
                <a:moveTo>
                  <a:pt x="3067494" y="847105"/>
                </a:moveTo>
                <a:lnTo>
                  <a:pt x="3069117" y="848711"/>
                </a:lnTo>
                <a:lnTo>
                  <a:pt x="3072871" y="848367"/>
                </a:lnTo>
                <a:lnTo>
                  <a:pt x="3077432" y="846759"/>
                </a:lnTo>
                <a:lnTo>
                  <a:pt x="3081474" y="844570"/>
                </a:lnTo>
                <a:lnTo>
                  <a:pt x="3082700" y="841182"/>
                </a:lnTo>
                <a:lnTo>
                  <a:pt x="3077233" y="841351"/>
                </a:lnTo>
                <a:lnTo>
                  <a:pt x="3069329" y="842866"/>
                </a:lnTo>
                <a:lnTo>
                  <a:pt x="3067494" y="847105"/>
                </a:lnTo>
                <a:close/>
              </a:path>
              <a:path w="6787784" h="928390">
                <a:moveTo>
                  <a:pt x="2762127" y="847864"/>
                </a:moveTo>
                <a:lnTo>
                  <a:pt x="2761562" y="851389"/>
                </a:lnTo>
                <a:lnTo>
                  <a:pt x="2766680" y="851722"/>
                </a:lnTo>
                <a:lnTo>
                  <a:pt x="2769140" y="849945"/>
                </a:lnTo>
                <a:lnTo>
                  <a:pt x="2762127" y="847864"/>
                </a:lnTo>
                <a:close/>
              </a:path>
              <a:path w="6787784" h="928390">
                <a:moveTo>
                  <a:pt x="2892826" y="834901"/>
                </a:moveTo>
                <a:lnTo>
                  <a:pt x="2892375" y="838368"/>
                </a:lnTo>
                <a:lnTo>
                  <a:pt x="2897244" y="838944"/>
                </a:lnTo>
                <a:lnTo>
                  <a:pt x="2899898" y="836967"/>
                </a:lnTo>
                <a:lnTo>
                  <a:pt x="2892826" y="834901"/>
                </a:lnTo>
                <a:close/>
              </a:path>
              <a:path w="6787784" h="928390">
                <a:moveTo>
                  <a:pt x="2710644" y="846396"/>
                </a:moveTo>
                <a:lnTo>
                  <a:pt x="2715316" y="845229"/>
                </a:lnTo>
                <a:lnTo>
                  <a:pt x="2717857" y="841949"/>
                </a:lnTo>
                <a:lnTo>
                  <a:pt x="2710423" y="839982"/>
                </a:lnTo>
                <a:lnTo>
                  <a:pt x="2708516" y="843056"/>
                </a:lnTo>
                <a:lnTo>
                  <a:pt x="2710644" y="846396"/>
                </a:lnTo>
                <a:close/>
              </a:path>
              <a:path w="6787784" h="928390">
                <a:moveTo>
                  <a:pt x="2373116" y="852288"/>
                </a:moveTo>
                <a:lnTo>
                  <a:pt x="2368636" y="852274"/>
                </a:lnTo>
                <a:lnTo>
                  <a:pt x="2368940" y="855321"/>
                </a:lnTo>
                <a:lnTo>
                  <a:pt x="2377213" y="854660"/>
                </a:lnTo>
                <a:lnTo>
                  <a:pt x="2377290" y="853366"/>
                </a:lnTo>
                <a:lnTo>
                  <a:pt x="2373116" y="852288"/>
                </a:lnTo>
                <a:close/>
              </a:path>
              <a:path w="6787784" h="928390">
                <a:moveTo>
                  <a:pt x="2434161" y="832509"/>
                </a:moveTo>
                <a:lnTo>
                  <a:pt x="2427309" y="833382"/>
                </a:lnTo>
                <a:lnTo>
                  <a:pt x="2428787" y="834583"/>
                </a:lnTo>
                <a:lnTo>
                  <a:pt x="2433418" y="835202"/>
                </a:lnTo>
                <a:lnTo>
                  <a:pt x="2436027" y="834328"/>
                </a:lnTo>
                <a:lnTo>
                  <a:pt x="2434161" y="832509"/>
                </a:lnTo>
                <a:close/>
              </a:path>
              <a:path w="6787784" h="928390">
                <a:moveTo>
                  <a:pt x="2411250" y="923491"/>
                </a:moveTo>
                <a:lnTo>
                  <a:pt x="2404211" y="924317"/>
                </a:lnTo>
                <a:lnTo>
                  <a:pt x="2405317" y="925471"/>
                </a:lnTo>
                <a:lnTo>
                  <a:pt x="2409870" y="926172"/>
                </a:lnTo>
                <a:lnTo>
                  <a:pt x="2413170" y="925638"/>
                </a:lnTo>
                <a:lnTo>
                  <a:pt x="2411250" y="923491"/>
                </a:lnTo>
                <a:close/>
              </a:path>
              <a:path w="6787784" h="928390">
                <a:moveTo>
                  <a:pt x="2283289" y="830327"/>
                </a:moveTo>
                <a:lnTo>
                  <a:pt x="2282257" y="833244"/>
                </a:lnTo>
                <a:lnTo>
                  <a:pt x="2286436" y="835070"/>
                </a:lnTo>
                <a:lnTo>
                  <a:pt x="2292082" y="831789"/>
                </a:lnTo>
                <a:lnTo>
                  <a:pt x="2283289" y="830327"/>
                </a:lnTo>
                <a:close/>
              </a:path>
              <a:path w="6787784" h="928390">
                <a:moveTo>
                  <a:pt x="2261015" y="857190"/>
                </a:moveTo>
                <a:lnTo>
                  <a:pt x="2256676" y="858083"/>
                </a:lnTo>
                <a:lnTo>
                  <a:pt x="2251816" y="857667"/>
                </a:lnTo>
                <a:lnTo>
                  <a:pt x="2247348" y="856256"/>
                </a:lnTo>
                <a:lnTo>
                  <a:pt x="2244184" y="854168"/>
                </a:lnTo>
                <a:lnTo>
                  <a:pt x="2244767" y="842323"/>
                </a:lnTo>
                <a:lnTo>
                  <a:pt x="2235541" y="844361"/>
                </a:lnTo>
                <a:lnTo>
                  <a:pt x="2233724" y="851716"/>
                </a:lnTo>
                <a:lnTo>
                  <a:pt x="2227640" y="854334"/>
                </a:lnTo>
                <a:lnTo>
                  <a:pt x="2234096" y="916313"/>
                </a:lnTo>
                <a:lnTo>
                  <a:pt x="2236893" y="911097"/>
                </a:lnTo>
                <a:lnTo>
                  <a:pt x="2241571" y="907170"/>
                </a:lnTo>
                <a:lnTo>
                  <a:pt x="2245698" y="907730"/>
                </a:lnTo>
                <a:lnTo>
                  <a:pt x="2249708" y="909311"/>
                </a:lnTo>
                <a:lnTo>
                  <a:pt x="2257451" y="912064"/>
                </a:lnTo>
                <a:lnTo>
                  <a:pt x="2261015" y="857190"/>
                </a:lnTo>
                <a:close/>
              </a:path>
              <a:path w="6787784" h="928390">
                <a:moveTo>
                  <a:pt x="2225001" y="913387"/>
                </a:moveTo>
                <a:lnTo>
                  <a:pt x="2234096" y="916313"/>
                </a:lnTo>
                <a:lnTo>
                  <a:pt x="2227640" y="854334"/>
                </a:lnTo>
                <a:lnTo>
                  <a:pt x="2222787" y="852843"/>
                </a:lnTo>
                <a:lnTo>
                  <a:pt x="2221273" y="841837"/>
                </a:lnTo>
                <a:lnTo>
                  <a:pt x="2217354" y="912282"/>
                </a:lnTo>
                <a:lnTo>
                  <a:pt x="2225001" y="913387"/>
                </a:lnTo>
                <a:close/>
              </a:path>
              <a:path w="6787784" h="928390">
                <a:moveTo>
                  <a:pt x="2217354" y="912282"/>
                </a:moveTo>
                <a:lnTo>
                  <a:pt x="2221273" y="841837"/>
                </a:lnTo>
                <a:lnTo>
                  <a:pt x="2216677" y="844635"/>
                </a:lnTo>
                <a:lnTo>
                  <a:pt x="2214475" y="841725"/>
                </a:lnTo>
                <a:lnTo>
                  <a:pt x="2214146" y="838627"/>
                </a:lnTo>
                <a:lnTo>
                  <a:pt x="2212516" y="836172"/>
                </a:lnTo>
                <a:lnTo>
                  <a:pt x="2217354" y="912282"/>
                </a:lnTo>
                <a:close/>
              </a:path>
              <a:path w="6787784" h="928390">
                <a:moveTo>
                  <a:pt x="2605448" y="880693"/>
                </a:moveTo>
                <a:lnTo>
                  <a:pt x="2600993" y="879401"/>
                </a:lnTo>
                <a:lnTo>
                  <a:pt x="2598267" y="904220"/>
                </a:lnTo>
                <a:lnTo>
                  <a:pt x="2597472" y="904591"/>
                </a:lnTo>
                <a:lnTo>
                  <a:pt x="2593197" y="906306"/>
                </a:lnTo>
                <a:lnTo>
                  <a:pt x="2590186" y="907507"/>
                </a:lnTo>
                <a:lnTo>
                  <a:pt x="2593747" y="906047"/>
                </a:lnTo>
                <a:lnTo>
                  <a:pt x="2593187" y="846681"/>
                </a:lnTo>
                <a:lnTo>
                  <a:pt x="2598050" y="848701"/>
                </a:lnTo>
                <a:lnTo>
                  <a:pt x="2601231" y="856145"/>
                </a:lnTo>
                <a:lnTo>
                  <a:pt x="2605123" y="877542"/>
                </a:lnTo>
                <a:lnTo>
                  <a:pt x="2608108" y="880651"/>
                </a:lnTo>
                <a:lnTo>
                  <a:pt x="2608579" y="829749"/>
                </a:lnTo>
                <a:lnTo>
                  <a:pt x="2600518" y="830486"/>
                </a:lnTo>
                <a:lnTo>
                  <a:pt x="2596271" y="847916"/>
                </a:lnTo>
                <a:lnTo>
                  <a:pt x="2593167" y="846559"/>
                </a:lnTo>
                <a:lnTo>
                  <a:pt x="2589886" y="907615"/>
                </a:lnTo>
                <a:lnTo>
                  <a:pt x="2592126" y="918967"/>
                </a:lnTo>
                <a:lnTo>
                  <a:pt x="2597972" y="918834"/>
                </a:lnTo>
                <a:lnTo>
                  <a:pt x="2601565" y="902945"/>
                </a:lnTo>
                <a:lnTo>
                  <a:pt x="2603410" y="902178"/>
                </a:lnTo>
                <a:lnTo>
                  <a:pt x="2605448" y="880693"/>
                </a:lnTo>
                <a:close/>
              </a:path>
              <a:path w="6787784" h="928390">
                <a:moveTo>
                  <a:pt x="2593197" y="906306"/>
                </a:moveTo>
                <a:lnTo>
                  <a:pt x="2597472" y="904591"/>
                </a:lnTo>
                <a:lnTo>
                  <a:pt x="2598267" y="904220"/>
                </a:lnTo>
                <a:lnTo>
                  <a:pt x="2597571" y="877777"/>
                </a:lnTo>
                <a:lnTo>
                  <a:pt x="2598006" y="876824"/>
                </a:lnTo>
                <a:lnTo>
                  <a:pt x="2605123" y="877542"/>
                </a:lnTo>
                <a:lnTo>
                  <a:pt x="2601231" y="856145"/>
                </a:lnTo>
                <a:lnTo>
                  <a:pt x="2594504" y="855714"/>
                </a:lnTo>
                <a:lnTo>
                  <a:pt x="2593747" y="906047"/>
                </a:lnTo>
                <a:lnTo>
                  <a:pt x="2593197" y="906306"/>
                </a:lnTo>
                <a:close/>
              </a:path>
              <a:path w="6787784" h="928390">
                <a:moveTo>
                  <a:pt x="2639846" y="852437"/>
                </a:moveTo>
                <a:lnTo>
                  <a:pt x="2643124" y="852418"/>
                </a:lnTo>
                <a:lnTo>
                  <a:pt x="2647443" y="850845"/>
                </a:lnTo>
                <a:lnTo>
                  <a:pt x="2651031" y="848513"/>
                </a:lnTo>
                <a:lnTo>
                  <a:pt x="2652114" y="846219"/>
                </a:lnTo>
                <a:lnTo>
                  <a:pt x="2648919" y="844756"/>
                </a:lnTo>
                <a:lnTo>
                  <a:pt x="2643505" y="844637"/>
                </a:lnTo>
                <a:lnTo>
                  <a:pt x="2639846" y="852437"/>
                </a:lnTo>
                <a:close/>
              </a:path>
              <a:path w="6787784" h="928390">
                <a:moveTo>
                  <a:pt x="2641600" y="837794"/>
                </a:moveTo>
                <a:lnTo>
                  <a:pt x="2641748" y="835571"/>
                </a:lnTo>
                <a:lnTo>
                  <a:pt x="2638658" y="835648"/>
                </a:lnTo>
                <a:lnTo>
                  <a:pt x="2635898" y="837309"/>
                </a:lnTo>
                <a:lnTo>
                  <a:pt x="2632645" y="839624"/>
                </a:lnTo>
                <a:lnTo>
                  <a:pt x="2636731" y="848360"/>
                </a:lnTo>
                <a:lnTo>
                  <a:pt x="2640008" y="841950"/>
                </a:lnTo>
                <a:lnTo>
                  <a:pt x="2641600" y="837794"/>
                </a:lnTo>
                <a:close/>
              </a:path>
              <a:path w="6787784" h="928390">
                <a:moveTo>
                  <a:pt x="2632645" y="839624"/>
                </a:moveTo>
                <a:lnTo>
                  <a:pt x="2629138" y="842274"/>
                </a:lnTo>
                <a:lnTo>
                  <a:pt x="2630214" y="860029"/>
                </a:lnTo>
                <a:lnTo>
                  <a:pt x="2631886" y="915379"/>
                </a:lnTo>
                <a:lnTo>
                  <a:pt x="2632584" y="855583"/>
                </a:lnTo>
                <a:lnTo>
                  <a:pt x="2636731" y="848360"/>
                </a:lnTo>
                <a:lnTo>
                  <a:pt x="2632645" y="839624"/>
                </a:lnTo>
                <a:close/>
              </a:path>
              <a:path w="6787784" h="928390">
                <a:moveTo>
                  <a:pt x="2630214" y="860029"/>
                </a:moveTo>
                <a:lnTo>
                  <a:pt x="2629138" y="842274"/>
                </a:lnTo>
                <a:lnTo>
                  <a:pt x="2625614" y="844939"/>
                </a:lnTo>
                <a:lnTo>
                  <a:pt x="2622313" y="847300"/>
                </a:lnTo>
                <a:lnTo>
                  <a:pt x="2619471" y="849037"/>
                </a:lnTo>
                <a:lnTo>
                  <a:pt x="2623276" y="862007"/>
                </a:lnTo>
                <a:lnTo>
                  <a:pt x="2627556" y="859446"/>
                </a:lnTo>
                <a:lnTo>
                  <a:pt x="2630214" y="860029"/>
                </a:lnTo>
                <a:close/>
              </a:path>
              <a:path w="6787784" h="928390">
                <a:moveTo>
                  <a:pt x="2682323" y="842614"/>
                </a:moveTo>
                <a:lnTo>
                  <a:pt x="2682407" y="848300"/>
                </a:lnTo>
                <a:lnTo>
                  <a:pt x="2683199" y="912914"/>
                </a:lnTo>
                <a:lnTo>
                  <a:pt x="2692107" y="916546"/>
                </a:lnTo>
                <a:lnTo>
                  <a:pt x="2690698" y="833762"/>
                </a:lnTo>
                <a:lnTo>
                  <a:pt x="2686673" y="835370"/>
                </a:lnTo>
                <a:lnTo>
                  <a:pt x="2682831" y="839912"/>
                </a:lnTo>
                <a:lnTo>
                  <a:pt x="2682323" y="842614"/>
                </a:lnTo>
                <a:close/>
              </a:path>
              <a:path w="6787784" h="928390">
                <a:moveTo>
                  <a:pt x="2702293" y="839996"/>
                </a:moveTo>
                <a:lnTo>
                  <a:pt x="2706360" y="834772"/>
                </a:lnTo>
                <a:lnTo>
                  <a:pt x="2703280" y="832445"/>
                </a:lnTo>
                <a:lnTo>
                  <a:pt x="2696585" y="832749"/>
                </a:lnTo>
                <a:lnTo>
                  <a:pt x="2696508" y="845868"/>
                </a:lnTo>
                <a:lnTo>
                  <a:pt x="2702293" y="839996"/>
                </a:lnTo>
                <a:close/>
              </a:path>
              <a:path w="6787784" h="928390">
                <a:moveTo>
                  <a:pt x="2683199" y="912914"/>
                </a:moveTo>
                <a:lnTo>
                  <a:pt x="2682407" y="848300"/>
                </a:lnTo>
                <a:lnTo>
                  <a:pt x="2682309" y="851052"/>
                </a:lnTo>
                <a:lnTo>
                  <a:pt x="2680106" y="855794"/>
                </a:lnTo>
                <a:lnTo>
                  <a:pt x="2677310" y="857553"/>
                </a:lnTo>
                <a:lnTo>
                  <a:pt x="2674501" y="907908"/>
                </a:lnTo>
                <a:lnTo>
                  <a:pt x="2683199" y="912914"/>
                </a:lnTo>
                <a:close/>
              </a:path>
              <a:path w="6787784" h="928390">
                <a:moveTo>
                  <a:pt x="2663128" y="903368"/>
                </a:moveTo>
                <a:lnTo>
                  <a:pt x="2664975" y="903821"/>
                </a:lnTo>
                <a:lnTo>
                  <a:pt x="2674501" y="907908"/>
                </a:lnTo>
                <a:lnTo>
                  <a:pt x="2677310" y="857553"/>
                </a:lnTo>
                <a:lnTo>
                  <a:pt x="2672925" y="858749"/>
                </a:lnTo>
                <a:lnTo>
                  <a:pt x="2666605" y="859265"/>
                </a:lnTo>
                <a:lnTo>
                  <a:pt x="2663128" y="903368"/>
                </a:lnTo>
                <a:close/>
              </a:path>
              <a:path w="6787784" h="928390">
                <a:moveTo>
                  <a:pt x="2654555" y="913543"/>
                </a:moveTo>
                <a:lnTo>
                  <a:pt x="2655708" y="910237"/>
                </a:lnTo>
                <a:lnTo>
                  <a:pt x="2658212" y="906734"/>
                </a:lnTo>
                <a:lnTo>
                  <a:pt x="2663128" y="903368"/>
                </a:lnTo>
                <a:lnTo>
                  <a:pt x="2666605" y="859265"/>
                </a:lnTo>
                <a:lnTo>
                  <a:pt x="2658005" y="858987"/>
                </a:lnTo>
                <a:lnTo>
                  <a:pt x="2654555" y="913543"/>
                </a:lnTo>
                <a:close/>
              </a:path>
              <a:path w="6787784" h="928390">
                <a:moveTo>
                  <a:pt x="2658005" y="858987"/>
                </a:moveTo>
                <a:lnTo>
                  <a:pt x="2646780" y="857798"/>
                </a:lnTo>
                <a:lnTo>
                  <a:pt x="2648580" y="918924"/>
                </a:lnTo>
                <a:lnTo>
                  <a:pt x="2652053" y="918222"/>
                </a:lnTo>
                <a:lnTo>
                  <a:pt x="2653690" y="916316"/>
                </a:lnTo>
                <a:lnTo>
                  <a:pt x="2654555" y="913543"/>
                </a:lnTo>
                <a:lnTo>
                  <a:pt x="2658005" y="858987"/>
                </a:lnTo>
                <a:close/>
              </a:path>
              <a:path w="6787784" h="928390">
                <a:moveTo>
                  <a:pt x="2642212" y="918088"/>
                </a:moveTo>
                <a:lnTo>
                  <a:pt x="2648580" y="918924"/>
                </a:lnTo>
                <a:lnTo>
                  <a:pt x="2646780" y="857798"/>
                </a:lnTo>
                <a:lnTo>
                  <a:pt x="2632584" y="855583"/>
                </a:lnTo>
                <a:lnTo>
                  <a:pt x="2631886" y="915379"/>
                </a:lnTo>
                <a:lnTo>
                  <a:pt x="2642212" y="918088"/>
                </a:lnTo>
                <a:close/>
              </a:path>
              <a:path w="6787784" h="928390">
                <a:moveTo>
                  <a:pt x="2714705" y="910513"/>
                </a:moveTo>
                <a:lnTo>
                  <a:pt x="2709810" y="916473"/>
                </a:lnTo>
                <a:lnTo>
                  <a:pt x="2712810" y="918613"/>
                </a:lnTo>
                <a:lnTo>
                  <a:pt x="2720746" y="917952"/>
                </a:lnTo>
                <a:lnTo>
                  <a:pt x="2714705" y="910513"/>
                </a:lnTo>
                <a:close/>
              </a:path>
              <a:path w="6787784" h="928390">
                <a:moveTo>
                  <a:pt x="2631886" y="915379"/>
                </a:moveTo>
                <a:lnTo>
                  <a:pt x="2630214" y="860029"/>
                </a:lnTo>
                <a:lnTo>
                  <a:pt x="2629272" y="863687"/>
                </a:lnTo>
                <a:lnTo>
                  <a:pt x="2626573" y="867311"/>
                </a:lnTo>
                <a:lnTo>
                  <a:pt x="2623960" y="867788"/>
                </a:lnTo>
                <a:lnTo>
                  <a:pt x="2619471" y="849037"/>
                </a:lnTo>
                <a:lnTo>
                  <a:pt x="2616540" y="910461"/>
                </a:lnTo>
                <a:lnTo>
                  <a:pt x="2631886" y="915379"/>
                </a:lnTo>
                <a:close/>
              </a:path>
              <a:path w="6787784" h="928390">
                <a:moveTo>
                  <a:pt x="2616092" y="847303"/>
                </a:moveTo>
                <a:lnTo>
                  <a:pt x="2617474" y="843345"/>
                </a:lnTo>
                <a:lnTo>
                  <a:pt x="2618605" y="835365"/>
                </a:lnTo>
                <a:lnTo>
                  <a:pt x="2608579" y="829749"/>
                </a:lnTo>
                <a:lnTo>
                  <a:pt x="2613792" y="909530"/>
                </a:lnTo>
                <a:lnTo>
                  <a:pt x="2616540" y="910461"/>
                </a:lnTo>
                <a:lnTo>
                  <a:pt x="2619471" y="849037"/>
                </a:lnTo>
                <a:lnTo>
                  <a:pt x="2616092" y="847303"/>
                </a:lnTo>
                <a:close/>
              </a:path>
              <a:path w="6787784" h="928390">
                <a:moveTo>
                  <a:pt x="2537241" y="839560"/>
                </a:moveTo>
                <a:lnTo>
                  <a:pt x="2533707" y="842336"/>
                </a:lnTo>
                <a:lnTo>
                  <a:pt x="2533066" y="841945"/>
                </a:lnTo>
                <a:lnTo>
                  <a:pt x="2532905" y="837861"/>
                </a:lnTo>
                <a:lnTo>
                  <a:pt x="2529744" y="837763"/>
                </a:lnTo>
                <a:lnTo>
                  <a:pt x="2523880" y="839043"/>
                </a:lnTo>
                <a:lnTo>
                  <a:pt x="2514625" y="842146"/>
                </a:lnTo>
                <a:lnTo>
                  <a:pt x="2513005" y="844173"/>
                </a:lnTo>
                <a:lnTo>
                  <a:pt x="2507368" y="851246"/>
                </a:lnTo>
                <a:lnTo>
                  <a:pt x="2504714" y="854467"/>
                </a:lnTo>
                <a:lnTo>
                  <a:pt x="2508486" y="906055"/>
                </a:lnTo>
                <a:lnTo>
                  <a:pt x="2516977" y="918895"/>
                </a:lnTo>
                <a:lnTo>
                  <a:pt x="2520169" y="856566"/>
                </a:lnTo>
                <a:lnTo>
                  <a:pt x="2525615" y="854790"/>
                </a:lnTo>
                <a:lnTo>
                  <a:pt x="2531265" y="855463"/>
                </a:lnTo>
                <a:lnTo>
                  <a:pt x="2531859" y="877106"/>
                </a:lnTo>
                <a:lnTo>
                  <a:pt x="2546613" y="876040"/>
                </a:lnTo>
                <a:lnTo>
                  <a:pt x="2537241" y="839560"/>
                </a:lnTo>
                <a:close/>
              </a:path>
              <a:path w="6787784" h="928390">
                <a:moveTo>
                  <a:pt x="2508486" y="906055"/>
                </a:moveTo>
                <a:lnTo>
                  <a:pt x="2504714" y="854467"/>
                </a:lnTo>
                <a:lnTo>
                  <a:pt x="2503940" y="831807"/>
                </a:lnTo>
                <a:lnTo>
                  <a:pt x="2496990" y="831068"/>
                </a:lnTo>
                <a:lnTo>
                  <a:pt x="2494891" y="832302"/>
                </a:lnTo>
                <a:lnTo>
                  <a:pt x="2493073" y="860565"/>
                </a:lnTo>
                <a:lnTo>
                  <a:pt x="2484200" y="864691"/>
                </a:lnTo>
                <a:lnTo>
                  <a:pt x="2494694" y="867400"/>
                </a:lnTo>
                <a:lnTo>
                  <a:pt x="2496506" y="912227"/>
                </a:lnTo>
                <a:lnTo>
                  <a:pt x="2498716" y="909012"/>
                </a:lnTo>
                <a:lnTo>
                  <a:pt x="2503433" y="905893"/>
                </a:lnTo>
                <a:lnTo>
                  <a:pt x="2508486" y="906055"/>
                </a:lnTo>
                <a:close/>
              </a:path>
              <a:path w="6787784" h="928390">
                <a:moveTo>
                  <a:pt x="2552959" y="895277"/>
                </a:moveTo>
                <a:lnTo>
                  <a:pt x="2553144" y="897796"/>
                </a:lnTo>
                <a:lnTo>
                  <a:pt x="2554978" y="916195"/>
                </a:lnTo>
                <a:lnTo>
                  <a:pt x="2562486" y="910938"/>
                </a:lnTo>
                <a:lnTo>
                  <a:pt x="2557692" y="858205"/>
                </a:lnTo>
                <a:lnTo>
                  <a:pt x="2558763" y="845371"/>
                </a:lnTo>
                <a:lnTo>
                  <a:pt x="2554487" y="844586"/>
                </a:lnTo>
                <a:lnTo>
                  <a:pt x="2554510" y="877801"/>
                </a:lnTo>
                <a:lnTo>
                  <a:pt x="2557322" y="881497"/>
                </a:lnTo>
                <a:lnTo>
                  <a:pt x="2556819" y="886236"/>
                </a:lnTo>
                <a:lnTo>
                  <a:pt x="2554775" y="891126"/>
                </a:lnTo>
                <a:lnTo>
                  <a:pt x="2552959" y="895277"/>
                </a:lnTo>
                <a:close/>
              </a:path>
              <a:path w="6787784" h="928390">
                <a:moveTo>
                  <a:pt x="2558763" y="845371"/>
                </a:moveTo>
                <a:lnTo>
                  <a:pt x="2557692" y="858205"/>
                </a:lnTo>
                <a:lnTo>
                  <a:pt x="2560846" y="852282"/>
                </a:lnTo>
                <a:lnTo>
                  <a:pt x="2561264" y="847644"/>
                </a:lnTo>
                <a:lnTo>
                  <a:pt x="2558763" y="845371"/>
                </a:lnTo>
                <a:close/>
              </a:path>
              <a:path w="6787784" h="928390">
                <a:moveTo>
                  <a:pt x="2549583" y="844410"/>
                </a:moveTo>
                <a:lnTo>
                  <a:pt x="2545196" y="843966"/>
                </a:lnTo>
                <a:lnTo>
                  <a:pt x="2546613" y="876040"/>
                </a:lnTo>
                <a:lnTo>
                  <a:pt x="2554510" y="877801"/>
                </a:lnTo>
                <a:lnTo>
                  <a:pt x="2554487" y="844586"/>
                </a:lnTo>
                <a:lnTo>
                  <a:pt x="2549583" y="844410"/>
                </a:lnTo>
                <a:close/>
              </a:path>
              <a:path w="6787784" h="928390">
                <a:moveTo>
                  <a:pt x="2546591" y="832248"/>
                </a:moveTo>
                <a:lnTo>
                  <a:pt x="2543585" y="834587"/>
                </a:lnTo>
                <a:lnTo>
                  <a:pt x="2537241" y="839560"/>
                </a:lnTo>
                <a:lnTo>
                  <a:pt x="2546613" y="876040"/>
                </a:lnTo>
                <a:lnTo>
                  <a:pt x="2545196" y="843966"/>
                </a:lnTo>
                <a:lnTo>
                  <a:pt x="2542471" y="842377"/>
                </a:lnTo>
                <a:lnTo>
                  <a:pt x="2542554" y="838763"/>
                </a:lnTo>
                <a:lnTo>
                  <a:pt x="2546591" y="832248"/>
                </a:lnTo>
                <a:close/>
              </a:path>
              <a:path w="6787784" h="928390">
                <a:moveTo>
                  <a:pt x="2508281" y="906213"/>
                </a:moveTo>
                <a:lnTo>
                  <a:pt x="2498971" y="912356"/>
                </a:lnTo>
                <a:lnTo>
                  <a:pt x="2505996" y="920473"/>
                </a:lnTo>
                <a:lnTo>
                  <a:pt x="2516977" y="918895"/>
                </a:lnTo>
                <a:lnTo>
                  <a:pt x="2508486" y="906055"/>
                </a:lnTo>
                <a:lnTo>
                  <a:pt x="2508281" y="906213"/>
                </a:lnTo>
                <a:close/>
              </a:path>
              <a:path w="6787784" h="928390">
                <a:moveTo>
                  <a:pt x="2496506" y="912227"/>
                </a:moveTo>
                <a:lnTo>
                  <a:pt x="2494694" y="867400"/>
                </a:lnTo>
                <a:lnTo>
                  <a:pt x="2491323" y="871642"/>
                </a:lnTo>
                <a:lnTo>
                  <a:pt x="2490884" y="918569"/>
                </a:lnTo>
                <a:lnTo>
                  <a:pt x="2505996" y="920473"/>
                </a:lnTo>
                <a:lnTo>
                  <a:pt x="2498971" y="912356"/>
                </a:lnTo>
                <a:lnTo>
                  <a:pt x="2496506" y="912227"/>
                </a:lnTo>
                <a:close/>
              </a:path>
              <a:path w="6787784" h="928390">
                <a:moveTo>
                  <a:pt x="2491323" y="871642"/>
                </a:moveTo>
                <a:lnTo>
                  <a:pt x="2488455" y="871714"/>
                </a:lnTo>
                <a:lnTo>
                  <a:pt x="2475841" y="871250"/>
                </a:lnTo>
                <a:lnTo>
                  <a:pt x="2470663" y="869578"/>
                </a:lnTo>
                <a:lnTo>
                  <a:pt x="2470409" y="856319"/>
                </a:lnTo>
                <a:lnTo>
                  <a:pt x="2459619" y="855993"/>
                </a:lnTo>
                <a:lnTo>
                  <a:pt x="2462696" y="912175"/>
                </a:lnTo>
                <a:lnTo>
                  <a:pt x="2474129" y="913528"/>
                </a:lnTo>
                <a:lnTo>
                  <a:pt x="2490884" y="918569"/>
                </a:lnTo>
                <a:lnTo>
                  <a:pt x="2491323" y="871642"/>
                </a:lnTo>
                <a:close/>
              </a:path>
              <a:path w="6787784" h="928390">
                <a:moveTo>
                  <a:pt x="2462696" y="912175"/>
                </a:moveTo>
                <a:lnTo>
                  <a:pt x="2459619" y="855993"/>
                </a:lnTo>
                <a:lnTo>
                  <a:pt x="2444154" y="854469"/>
                </a:lnTo>
                <a:lnTo>
                  <a:pt x="2443507" y="837653"/>
                </a:lnTo>
                <a:lnTo>
                  <a:pt x="2436094" y="838655"/>
                </a:lnTo>
                <a:lnTo>
                  <a:pt x="2436688" y="905475"/>
                </a:lnTo>
                <a:lnTo>
                  <a:pt x="2449340" y="908453"/>
                </a:lnTo>
                <a:lnTo>
                  <a:pt x="2462696" y="912175"/>
                </a:lnTo>
                <a:close/>
              </a:path>
              <a:path w="6787784" h="928390">
                <a:moveTo>
                  <a:pt x="2429936" y="840709"/>
                </a:moveTo>
                <a:lnTo>
                  <a:pt x="2426162" y="843849"/>
                </a:lnTo>
                <a:lnTo>
                  <a:pt x="2426906" y="906646"/>
                </a:lnTo>
                <a:lnTo>
                  <a:pt x="2427371" y="906356"/>
                </a:lnTo>
                <a:lnTo>
                  <a:pt x="2436688" y="905475"/>
                </a:lnTo>
                <a:lnTo>
                  <a:pt x="2436094" y="838655"/>
                </a:lnTo>
                <a:lnTo>
                  <a:pt x="2429936" y="840709"/>
                </a:lnTo>
                <a:close/>
              </a:path>
              <a:path w="6787784" h="928390">
                <a:moveTo>
                  <a:pt x="2583753" y="82587"/>
                </a:moveTo>
                <a:lnTo>
                  <a:pt x="2585950" y="78662"/>
                </a:lnTo>
                <a:lnTo>
                  <a:pt x="2584786" y="76826"/>
                </a:lnTo>
                <a:lnTo>
                  <a:pt x="2581365" y="76617"/>
                </a:lnTo>
                <a:lnTo>
                  <a:pt x="2576789" y="77575"/>
                </a:lnTo>
                <a:lnTo>
                  <a:pt x="2575198" y="83758"/>
                </a:lnTo>
                <a:lnTo>
                  <a:pt x="2583753" y="82587"/>
                </a:lnTo>
                <a:close/>
              </a:path>
              <a:path w="6787784" h="928390">
                <a:moveTo>
                  <a:pt x="2572162" y="79240"/>
                </a:moveTo>
                <a:lnTo>
                  <a:pt x="2568586" y="81152"/>
                </a:lnTo>
                <a:lnTo>
                  <a:pt x="2569001" y="83871"/>
                </a:lnTo>
                <a:lnTo>
                  <a:pt x="2575198" y="83758"/>
                </a:lnTo>
                <a:lnTo>
                  <a:pt x="2576789" y="77575"/>
                </a:lnTo>
                <a:lnTo>
                  <a:pt x="2572162" y="79240"/>
                </a:lnTo>
                <a:close/>
              </a:path>
              <a:path w="6787784" h="928390">
                <a:moveTo>
                  <a:pt x="2588010" y="849811"/>
                </a:moveTo>
                <a:lnTo>
                  <a:pt x="2586884" y="854187"/>
                </a:lnTo>
                <a:lnTo>
                  <a:pt x="2587159" y="917240"/>
                </a:lnTo>
                <a:lnTo>
                  <a:pt x="2589886" y="907615"/>
                </a:lnTo>
                <a:lnTo>
                  <a:pt x="2589647" y="845021"/>
                </a:lnTo>
                <a:lnTo>
                  <a:pt x="2585623" y="843358"/>
                </a:lnTo>
                <a:lnTo>
                  <a:pt x="2585502" y="845650"/>
                </a:lnTo>
                <a:lnTo>
                  <a:pt x="2588010" y="849811"/>
                </a:lnTo>
                <a:close/>
              </a:path>
              <a:path w="6787784" h="928390">
                <a:moveTo>
                  <a:pt x="2516977" y="918895"/>
                </a:moveTo>
                <a:lnTo>
                  <a:pt x="2524407" y="914640"/>
                </a:lnTo>
                <a:lnTo>
                  <a:pt x="2526801" y="877935"/>
                </a:lnTo>
                <a:lnTo>
                  <a:pt x="2531859" y="877106"/>
                </a:lnTo>
                <a:lnTo>
                  <a:pt x="2531265" y="855463"/>
                </a:lnTo>
                <a:lnTo>
                  <a:pt x="2531130" y="856885"/>
                </a:lnTo>
                <a:lnTo>
                  <a:pt x="2520169" y="856566"/>
                </a:lnTo>
                <a:lnTo>
                  <a:pt x="2516977" y="918895"/>
                </a:lnTo>
                <a:close/>
              </a:path>
              <a:path w="6787784" h="928390">
                <a:moveTo>
                  <a:pt x="2531426" y="77822"/>
                </a:moveTo>
                <a:lnTo>
                  <a:pt x="2526714" y="78778"/>
                </a:lnTo>
                <a:lnTo>
                  <a:pt x="2529097" y="81778"/>
                </a:lnTo>
                <a:lnTo>
                  <a:pt x="2534465" y="79637"/>
                </a:lnTo>
                <a:lnTo>
                  <a:pt x="2535481" y="77624"/>
                </a:lnTo>
                <a:lnTo>
                  <a:pt x="2531426" y="77822"/>
                </a:lnTo>
                <a:close/>
              </a:path>
              <a:path w="6787784" h="928390">
                <a:moveTo>
                  <a:pt x="2522680" y="80451"/>
                </a:moveTo>
                <a:lnTo>
                  <a:pt x="2520028" y="82830"/>
                </a:lnTo>
                <a:lnTo>
                  <a:pt x="2520200" y="84161"/>
                </a:lnTo>
                <a:lnTo>
                  <a:pt x="2529097" y="81778"/>
                </a:lnTo>
                <a:lnTo>
                  <a:pt x="2526714" y="78778"/>
                </a:lnTo>
                <a:lnTo>
                  <a:pt x="2522680" y="80451"/>
                </a:lnTo>
                <a:close/>
              </a:path>
              <a:path w="6787784" h="928390">
                <a:moveTo>
                  <a:pt x="2524336" y="92026"/>
                </a:moveTo>
                <a:lnTo>
                  <a:pt x="2527237" y="96514"/>
                </a:lnTo>
                <a:lnTo>
                  <a:pt x="2535288" y="97338"/>
                </a:lnTo>
                <a:lnTo>
                  <a:pt x="2543421" y="97860"/>
                </a:lnTo>
                <a:lnTo>
                  <a:pt x="2542992" y="81363"/>
                </a:lnTo>
                <a:lnTo>
                  <a:pt x="2540548" y="84138"/>
                </a:lnTo>
                <a:lnTo>
                  <a:pt x="2534563" y="87689"/>
                </a:lnTo>
                <a:lnTo>
                  <a:pt x="2524336" y="92026"/>
                </a:lnTo>
                <a:close/>
              </a:path>
              <a:path w="6787784" h="928390">
                <a:moveTo>
                  <a:pt x="2507363" y="86782"/>
                </a:moveTo>
                <a:lnTo>
                  <a:pt x="2508175" y="92585"/>
                </a:lnTo>
                <a:lnTo>
                  <a:pt x="2513219" y="94101"/>
                </a:lnTo>
                <a:lnTo>
                  <a:pt x="2519727" y="95423"/>
                </a:lnTo>
                <a:lnTo>
                  <a:pt x="2527237" y="96514"/>
                </a:lnTo>
                <a:lnTo>
                  <a:pt x="2524336" y="92026"/>
                </a:lnTo>
                <a:lnTo>
                  <a:pt x="2521678" y="89671"/>
                </a:lnTo>
                <a:lnTo>
                  <a:pt x="2519459" y="85907"/>
                </a:lnTo>
                <a:lnTo>
                  <a:pt x="2519765" y="84250"/>
                </a:lnTo>
                <a:lnTo>
                  <a:pt x="2507363" y="86782"/>
                </a:lnTo>
                <a:close/>
              </a:path>
              <a:path w="6787784" h="928390">
                <a:moveTo>
                  <a:pt x="2530180" y="886936"/>
                </a:moveTo>
                <a:lnTo>
                  <a:pt x="2528530" y="881361"/>
                </a:lnTo>
                <a:lnTo>
                  <a:pt x="2528863" y="908513"/>
                </a:lnTo>
                <a:lnTo>
                  <a:pt x="2530925" y="901316"/>
                </a:lnTo>
                <a:lnTo>
                  <a:pt x="2531171" y="893856"/>
                </a:lnTo>
                <a:lnTo>
                  <a:pt x="2530180" y="886936"/>
                </a:lnTo>
                <a:close/>
              </a:path>
              <a:path w="6787784" h="928390">
                <a:moveTo>
                  <a:pt x="2526801" y="877935"/>
                </a:moveTo>
                <a:lnTo>
                  <a:pt x="2524407" y="914640"/>
                </a:lnTo>
                <a:lnTo>
                  <a:pt x="2528863" y="908513"/>
                </a:lnTo>
                <a:lnTo>
                  <a:pt x="2528530" y="881361"/>
                </a:lnTo>
                <a:lnTo>
                  <a:pt x="2526801" y="877935"/>
                </a:lnTo>
                <a:close/>
              </a:path>
              <a:path w="6787784" h="928390">
                <a:moveTo>
                  <a:pt x="2507617" y="834663"/>
                </a:moveTo>
                <a:lnTo>
                  <a:pt x="2503940" y="831807"/>
                </a:lnTo>
                <a:lnTo>
                  <a:pt x="2504714" y="854467"/>
                </a:lnTo>
                <a:lnTo>
                  <a:pt x="2505223" y="852333"/>
                </a:lnTo>
                <a:lnTo>
                  <a:pt x="2506822" y="848471"/>
                </a:lnTo>
                <a:lnTo>
                  <a:pt x="2508276" y="843741"/>
                </a:lnTo>
                <a:lnTo>
                  <a:pt x="2508801" y="838890"/>
                </a:lnTo>
                <a:lnTo>
                  <a:pt x="2507617" y="834663"/>
                </a:lnTo>
                <a:close/>
              </a:path>
              <a:path w="6787784" h="928390">
                <a:moveTo>
                  <a:pt x="2519951" y="830773"/>
                </a:moveTo>
                <a:lnTo>
                  <a:pt x="2515286" y="833885"/>
                </a:lnTo>
                <a:lnTo>
                  <a:pt x="2515387" y="837334"/>
                </a:lnTo>
                <a:lnTo>
                  <a:pt x="2524510" y="831270"/>
                </a:lnTo>
                <a:lnTo>
                  <a:pt x="2524855" y="831002"/>
                </a:lnTo>
                <a:lnTo>
                  <a:pt x="2519951" y="830773"/>
                </a:lnTo>
                <a:close/>
              </a:path>
              <a:path w="6787784" h="928390">
                <a:moveTo>
                  <a:pt x="2629323" y="922050"/>
                </a:moveTo>
                <a:lnTo>
                  <a:pt x="2622152" y="920774"/>
                </a:lnTo>
                <a:lnTo>
                  <a:pt x="2622743" y="924124"/>
                </a:lnTo>
                <a:lnTo>
                  <a:pt x="2629165" y="922194"/>
                </a:lnTo>
                <a:lnTo>
                  <a:pt x="2629323" y="922050"/>
                </a:lnTo>
                <a:close/>
              </a:path>
              <a:path w="6787784" h="928390">
                <a:moveTo>
                  <a:pt x="2825552" y="915821"/>
                </a:moveTo>
                <a:lnTo>
                  <a:pt x="2818320" y="914528"/>
                </a:lnTo>
                <a:lnTo>
                  <a:pt x="2818950" y="917844"/>
                </a:lnTo>
                <a:lnTo>
                  <a:pt x="2824737" y="916607"/>
                </a:lnTo>
                <a:lnTo>
                  <a:pt x="2825552" y="915821"/>
                </a:lnTo>
                <a:close/>
              </a:path>
              <a:path w="6787784" h="928390">
                <a:moveTo>
                  <a:pt x="2317390" y="15794"/>
                </a:moveTo>
                <a:lnTo>
                  <a:pt x="2317193" y="14942"/>
                </a:lnTo>
                <a:lnTo>
                  <a:pt x="2318315" y="47716"/>
                </a:lnTo>
                <a:lnTo>
                  <a:pt x="2323382" y="25335"/>
                </a:lnTo>
                <a:lnTo>
                  <a:pt x="2317390" y="15794"/>
                </a:lnTo>
                <a:close/>
              </a:path>
              <a:path w="6787784" h="928390">
                <a:moveTo>
                  <a:pt x="2285489" y="75602"/>
                </a:moveTo>
                <a:lnTo>
                  <a:pt x="2286873" y="86814"/>
                </a:lnTo>
                <a:lnTo>
                  <a:pt x="2291625" y="83812"/>
                </a:lnTo>
                <a:lnTo>
                  <a:pt x="2294020" y="86594"/>
                </a:lnTo>
                <a:lnTo>
                  <a:pt x="2294406" y="89713"/>
                </a:lnTo>
                <a:lnTo>
                  <a:pt x="2299551" y="11877"/>
                </a:lnTo>
                <a:lnTo>
                  <a:pt x="2289964" y="16122"/>
                </a:lnTo>
                <a:lnTo>
                  <a:pt x="2285489" y="75602"/>
                </a:lnTo>
                <a:close/>
              </a:path>
              <a:path w="6787784" h="928390">
                <a:moveTo>
                  <a:pt x="2282446" y="15046"/>
                </a:moveTo>
                <a:lnTo>
                  <a:pt x="2273361" y="12116"/>
                </a:lnTo>
                <a:lnTo>
                  <a:pt x="2274511" y="76688"/>
                </a:lnTo>
                <a:lnTo>
                  <a:pt x="2280721" y="74042"/>
                </a:lnTo>
                <a:lnTo>
                  <a:pt x="2285489" y="75602"/>
                </a:lnTo>
                <a:lnTo>
                  <a:pt x="2289964" y="16122"/>
                </a:lnTo>
                <a:lnTo>
                  <a:pt x="2282446" y="15046"/>
                </a:lnTo>
                <a:close/>
              </a:path>
              <a:path w="6787784" h="928390">
                <a:moveTo>
                  <a:pt x="2329613" y="86436"/>
                </a:moveTo>
                <a:lnTo>
                  <a:pt x="2323452" y="98188"/>
                </a:lnTo>
                <a:lnTo>
                  <a:pt x="2333183" y="94452"/>
                </a:lnTo>
                <a:lnTo>
                  <a:pt x="2332264" y="91669"/>
                </a:lnTo>
                <a:lnTo>
                  <a:pt x="2329613" y="86436"/>
                </a:lnTo>
                <a:close/>
              </a:path>
              <a:path w="6787784" h="928390">
                <a:moveTo>
                  <a:pt x="2329613" y="86436"/>
                </a:moveTo>
                <a:lnTo>
                  <a:pt x="2331427" y="84866"/>
                </a:lnTo>
                <a:lnTo>
                  <a:pt x="2332553" y="34727"/>
                </a:lnTo>
                <a:lnTo>
                  <a:pt x="2327326" y="36507"/>
                </a:lnTo>
                <a:lnTo>
                  <a:pt x="2326533" y="37387"/>
                </a:lnTo>
                <a:lnTo>
                  <a:pt x="2329613" y="86436"/>
                </a:lnTo>
                <a:close/>
              </a:path>
              <a:path w="6787784" h="928390">
                <a:moveTo>
                  <a:pt x="2310334" y="73081"/>
                </a:moveTo>
                <a:lnTo>
                  <a:pt x="2309849" y="75279"/>
                </a:lnTo>
                <a:lnTo>
                  <a:pt x="2309936" y="77969"/>
                </a:lnTo>
                <a:lnTo>
                  <a:pt x="2313922" y="87963"/>
                </a:lnTo>
                <a:lnTo>
                  <a:pt x="2310334" y="73081"/>
                </a:lnTo>
                <a:close/>
              </a:path>
              <a:path w="6787784" h="928390">
                <a:moveTo>
                  <a:pt x="2355168" y="77343"/>
                </a:moveTo>
                <a:lnTo>
                  <a:pt x="2357615" y="71997"/>
                </a:lnTo>
                <a:lnTo>
                  <a:pt x="2358126" y="24905"/>
                </a:lnTo>
                <a:lnTo>
                  <a:pt x="2359394" y="21044"/>
                </a:lnTo>
                <a:lnTo>
                  <a:pt x="2360889" y="12545"/>
                </a:lnTo>
                <a:lnTo>
                  <a:pt x="2359714" y="7543"/>
                </a:lnTo>
                <a:lnTo>
                  <a:pt x="2356558" y="5508"/>
                </a:lnTo>
                <a:lnTo>
                  <a:pt x="2355168" y="77343"/>
                </a:lnTo>
                <a:close/>
              </a:path>
              <a:path w="6787784" h="928390">
                <a:moveTo>
                  <a:pt x="2352677" y="90120"/>
                </a:moveTo>
                <a:lnTo>
                  <a:pt x="2361370" y="91186"/>
                </a:lnTo>
                <a:lnTo>
                  <a:pt x="2355168" y="77343"/>
                </a:lnTo>
                <a:lnTo>
                  <a:pt x="2356558" y="5508"/>
                </a:lnTo>
                <a:lnTo>
                  <a:pt x="2352109" y="5907"/>
                </a:lnTo>
                <a:lnTo>
                  <a:pt x="2347055" y="8210"/>
                </a:lnTo>
                <a:lnTo>
                  <a:pt x="2344057" y="87911"/>
                </a:lnTo>
                <a:lnTo>
                  <a:pt x="2352677" y="90120"/>
                </a:lnTo>
                <a:close/>
              </a:path>
              <a:path w="6787784" h="928390">
                <a:moveTo>
                  <a:pt x="2342578" y="32246"/>
                </a:moveTo>
                <a:lnTo>
                  <a:pt x="2339867" y="39713"/>
                </a:lnTo>
                <a:lnTo>
                  <a:pt x="2344057" y="87911"/>
                </a:lnTo>
                <a:lnTo>
                  <a:pt x="2347055" y="8210"/>
                </a:lnTo>
                <a:lnTo>
                  <a:pt x="2342084" y="11885"/>
                </a:lnTo>
                <a:lnTo>
                  <a:pt x="2337885" y="16401"/>
                </a:lnTo>
                <a:lnTo>
                  <a:pt x="2336805" y="29680"/>
                </a:lnTo>
                <a:lnTo>
                  <a:pt x="2342578" y="32246"/>
                </a:lnTo>
                <a:close/>
              </a:path>
              <a:path w="6787784" h="928390">
                <a:moveTo>
                  <a:pt x="2335147" y="21226"/>
                </a:moveTo>
                <a:lnTo>
                  <a:pt x="2334557" y="25830"/>
                </a:lnTo>
                <a:lnTo>
                  <a:pt x="2336805" y="29680"/>
                </a:lnTo>
                <a:lnTo>
                  <a:pt x="2337885" y="16401"/>
                </a:lnTo>
                <a:lnTo>
                  <a:pt x="2335147" y="21226"/>
                </a:lnTo>
                <a:close/>
              </a:path>
              <a:path w="6787784" h="928390">
                <a:moveTo>
                  <a:pt x="2420249" y="83091"/>
                </a:moveTo>
                <a:lnTo>
                  <a:pt x="2423416" y="74452"/>
                </a:lnTo>
                <a:lnTo>
                  <a:pt x="2422928" y="13068"/>
                </a:lnTo>
                <a:lnTo>
                  <a:pt x="2416954" y="14513"/>
                </a:lnTo>
                <a:lnTo>
                  <a:pt x="2416644" y="89440"/>
                </a:lnTo>
                <a:lnTo>
                  <a:pt x="2420311" y="84030"/>
                </a:lnTo>
                <a:lnTo>
                  <a:pt x="2420249" y="83091"/>
                </a:lnTo>
                <a:close/>
              </a:path>
              <a:path w="6787784" h="928390">
                <a:moveTo>
                  <a:pt x="2416954" y="14513"/>
                </a:moveTo>
                <a:lnTo>
                  <a:pt x="2407716" y="15033"/>
                </a:lnTo>
                <a:lnTo>
                  <a:pt x="2408756" y="83621"/>
                </a:lnTo>
                <a:lnTo>
                  <a:pt x="2409779" y="87411"/>
                </a:lnTo>
                <a:lnTo>
                  <a:pt x="2410828" y="90414"/>
                </a:lnTo>
                <a:lnTo>
                  <a:pt x="2414009" y="91956"/>
                </a:lnTo>
                <a:lnTo>
                  <a:pt x="2416644" y="89440"/>
                </a:lnTo>
                <a:lnTo>
                  <a:pt x="2416954" y="14513"/>
                </a:lnTo>
                <a:close/>
              </a:path>
              <a:path w="6787784" h="928390">
                <a:moveTo>
                  <a:pt x="2407716" y="15033"/>
                </a:moveTo>
                <a:lnTo>
                  <a:pt x="2393683" y="14155"/>
                </a:lnTo>
                <a:lnTo>
                  <a:pt x="2395213" y="71324"/>
                </a:lnTo>
                <a:lnTo>
                  <a:pt x="2399883" y="71140"/>
                </a:lnTo>
                <a:lnTo>
                  <a:pt x="2403321" y="72805"/>
                </a:lnTo>
                <a:lnTo>
                  <a:pt x="2405778" y="75791"/>
                </a:lnTo>
                <a:lnTo>
                  <a:pt x="2407506" y="79572"/>
                </a:lnTo>
                <a:lnTo>
                  <a:pt x="2408756" y="83621"/>
                </a:lnTo>
                <a:lnTo>
                  <a:pt x="2407716" y="15033"/>
                </a:lnTo>
                <a:close/>
              </a:path>
              <a:path w="6787784" h="928390">
                <a:moveTo>
                  <a:pt x="2389059" y="73883"/>
                </a:moveTo>
                <a:lnTo>
                  <a:pt x="2395213" y="71324"/>
                </a:lnTo>
                <a:lnTo>
                  <a:pt x="2393683" y="14155"/>
                </a:lnTo>
                <a:lnTo>
                  <a:pt x="2388640" y="9936"/>
                </a:lnTo>
                <a:lnTo>
                  <a:pt x="2385821" y="9140"/>
                </a:lnTo>
                <a:lnTo>
                  <a:pt x="2384589" y="11219"/>
                </a:lnTo>
                <a:lnTo>
                  <a:pt x="2383684" y="15036"/>
                </a:lnTo>
                <a:lnTo>
                  <a:pt x="2381845" y="19451"/>
                </a:lnTo>
                <a:lnTo>
                  <a:pt x="2381169" y="79345"/>
                </a:lnTo>
                <a:lnTo>
                  <a:pt x="2389059" y="73883"/>
                </a:lnTo>
                <a:close/>
              </a:path>
              <a:path w="6787784" h="928390">
                <a:moveTo>
                  <a:pt x="2362148" y="78817"/>
                </a:moveTo>
                <a:lnTo>
                  <a:pt x="2369038" y="89906"/>
                </a:lnTo>
                <a:lnTo>
                  <a:pt x="2374585" y="85078"/>
                </a:lnTo>
                <a:lnTo>
                  <a:pt x="2381169" y="79345"/>
                </a:lnTo>
                <a:lnTo>
                  <a:pt x="2381845" y="19451"/>
                </a:lnTo>
                <a:lnTo>
                  <a:pt x="2377813" y="23326"/>
                </a:lnTo>
                <a:lnTo>
                  <a:pt x="2370326" y="25524"/>
                </a:lnTo>
                <a:lnTo>
                  <a:pt x="2362148" y="78817"/>
                </a:lnTo>
                <a:close/>
              </a:path>
              <a:path w="6787784" h="928390">
                <a:moveTo>
                  <a:pt x="2370326" y="25524"/>
                </a:moveTo>
                <a:lnTo>
                  <a:pt x="2358126" y="24905"/>
                </a:lnTo>
                <a:lnTo>
                  <a:pt x="2359732" y="71528"/>
                </a:lnTo>
                <a:lnTo>
                  <a:pt x="2361297" y="74384"/>
                </a:lnTo>
                <a:lnTo>
                  <a:pt x="2362148" y="78817"/>
                </a:lnTo>
                <a:lnTo>
                  <a:pt x="2370326" y="25524"/>
                </a:lnTo>
                <a:close/>
              </a:path>
              <a:path w="6787784" h="928390">
                <a:moveTo>
                  <a:pt x="2463499" y="92899"/>
                </a:moveTo>
                <a:lnTo>
                  <a:pt x="2466923" y="90989"/>
                </a:lnTo>
                <a:lnTo>
                  <a:pt x="2464874" y="64716"/>
                </a:lnTo>
                <a:lnTo>
                  <a:pt x="2458470" y="66917"/>
                </a:lnTo>
                <a:lnTo>
                  <a:pt x="2451070" y="65890"/>
                </a:lnTo>
                <a:lnTo>
                  <a:pt x="2445466" y="77624"/>
                </a:lnTo>
                <a:lnTo>
                  <a:pt x="2443995" y="83570"/>
                </a:lnTo>
                <a:lnTo>
                  <a:pt x="2448749" y="84430"/>
                </a:lnTo>
                <a:lnTo>
                  <a:pt x="2456840" y="86419"/>
                </a:lnTo>
                <a:lnTo>
                  <a:pt x="2461786" y="88385"/>
                </a:lnTo>
                <a:lnTo>
                  <a:pt x="2464243" y="90227"/>
                </a:lnTo>
                <a:lnTo>
                  <a:pt x="2463499" y="92899"/>
                </a:lnTo>
                <a:close/>
              </a:path>
              <a:path w="6787784" h="928390">
                <a:moveTo>
                  <a:pt x="2451070" y="65890"/>
                </a:moveTo>
                <a:lnTo>
                  <a:pt x="2444591" y="62684"/>
                </a:lnTo>
                <a:lnTo>
                  <a:pt x="2440953" y="58346"/>
                </a:lnTo>
                <a:lnTo>
                  <a:pt x="2437125" y="17664"/>
                </a:lnTo>
                <a:lnTo>
                  <a:pt x="2429653" y="18415"/>
                </a:lnTo>
                <a:lnTo>
                  <a:pt x="2425882" y="17515"/>
                </a:lnTo>
                <a:lnTo>
                  <a:pt x="2431276" y="71623"/>
                </a:lnTo>
                <a:lnTo>
                  <a:pt x="2439926" y="73161"/>
                </a:lnTo>
                <a:lnTo>
                  <a:pt x="2445466" y="77624"/>
                </a:lnTo>
                <a:lnTo>
                  <a:pt x="2451070" y="65890"/>
                </a:lnTo>
                <a:close/>
              </a:path>
              <a:path w="6787784" h="928390">
                <a:moveTo>
                  <a:pt x="2514831" y="9637"/>
                </a:moveTo>
                <a:lnTo>
                  <a:pt x="2513656" y="12574"/>
                </a:lnTo>
                <a:lnTo>
                  <a:pt x="2516307" y="14679"/>
                </a:lnTo>
                <a:lnTo>
                  <a:pt x="2518058" y="8746"/>
                </a:lnTo>
                <a:lnTo>
                  <a:pt x="2514831" y="9637"/>
                </a:lnTo>
                <a:close/>
              </a:path>
              <a:path w="6787784" h="928390">
                <a:moveTo>
                  <a:pt x="2506429" y="87224"/>
                </a:moveTo>
                <a:lnTo>
                  <a:pt x="2505055" y="90909"/>
                </a:lnTo>
                <a:lnTo>
                  <a:pt x="2508175" y="92585"/>
                </a:lnTo>
                <a:lnTo>
                  <a:pt x="2507363" y="86782"/>
                </a:lnTo>
                <a:lnTo>
                  <a:pt x="2506429" y="87224"/>
                </a:lnTo>
                <a:close/>
              </a:path>
              <a:path w="6787784" h="928390">
                <a:moveTo>
                  <a:pt x="2476676" y="19201"/>
                </a:moveTo>
                <a:lnTo>
                  <a:pt x="2475865" y="12917"/>
                </a:lnTo>
                <a:lnTo>
                  <a:pt x="2473691" y="11116"/>
                </a:lnTo>
                <a:lnTo>
                  <a:pt x="2470434" y="12640"/>
                </a:lnTo>
                <a:lnTo>
                  <a:pt x="2468418" y="57876"/>
                </a:lnTo>
                <a:lnTo>
                  <a:pt x="2468365" y="58240"/>
                </a:lnTo>
                <a:lnTo>
                  <a:pt x="2469481" y="75695"/>
                </a:lnTo>
                <a:lnTo>
                  <a:pt x="2472712" y="74319"/>
                </a:lnTo>
                <a:lnTo>
                  <a:pt x="2477740" y="73237"/>
                </a:lnTo>
                <a:lnTo>
                  <a:pt x="2476676" y="19201"/>
                </a:lnTo>
                <a:close/>
              </a:path>
              <a:path w="6787784" h="928390">
                <a:moveTo>
                  <a:pt x="2466357" y="15289"/>
                </a:moveTo>
                <a:lnTo>
                  <a:pt x="2461723" y="16865"/>
                </a:lnTo>
                <a:lnTo>
                  <a:pt x="2465903" y="52126"/>
                </a:lnTo>
                <a:lnTo>
                  <a:pt x="2468418" y="57876"/>
                </a:lnTo>
                <a:lnTo>
                  <a:pt x="2470434" y="12640"/>
                </a:lnTo>
                <a:lnTo>
                  <a:pt x="2466357" y="15289"/>
                </a:lnTo>
                <a:close/>
              </a:path>
              <a:path w="6787784" h="928390">
                <a:moveTo>
                  <a:pt x="2440953" y="58346"/>
                </a:moveTo>
                <a:lnTo>
                  <a:pt x="2442071" y="53925"/>
                </a:lnTo>
                <a:lnTo>
                  <a:pt x="2449864" y="50469"/>
                </a:lnTo>
                <a:lnTo>
                  <a:pt x="2454761" y="51244"/>
                </a:lnTo>
                <a:lnTo>
                  <a:pt x="2465903" y="52126"/>
                </a:lnTo>
                <a:lnTo>
                  <a:pt x="2461723" y="16865"/>
                </a:lnTo>
                <a:lnTo>
                  <a:pt x="2456795" y="15166"/>
                </a:lnTo>
                <a:lnTo>
                  <a:pt x="2451839" y="7994"/>
                </a:lnTo>
                <a:lnTo>
                  <a:pt x="2444826" y="7555"/>
                </a:lnTo>
                <a:lnTo>
                  <a:pt x="2440953" y="58346"/>
                </a:lnTo>
                <a:close/>
              </a:path>
              <a:path w="6787784" h="928390">
                <a:moveTo>
                  <a:pt x="2431860" y="16157"/>
                </a:moveTo>
                <a:lnTo>
                  <a:pt x="2436285" y="16452"/>
                </a:lnTo>
                <a:lnTo>
                  <a:pt x="2437125" y="17664"/>
                </a:lnTo>
                <a:lnTo>
                  <a:pt x="2440953" y="58346"/>
                </a:lnTo>
                <a:lnTo>
                  <a:pt x="2444826" y="7555"/>
                </a:lnTo>
                <a:lnTo>
                  <a:pt x="2436588" y="7943"/>
                </a:lnTo>
                <a:lnTo>
                  <a:pt x="2431860" y="16157"/>
                </a:lnTo>
                <a:close/>
              </a:path>
              <a:path w="6787784" h="928390">
                <a:moveTo>
                  <a:pt x="2422928" y="13068"/>
                </a:moveTo>
                <a:lnTo>
                  <a:pt x="2424715" y="16605"/>
                </a:lnTo>
                <a:lnTo>
                  <a:pt x="2427355" y="16180"/>
                </a:lnTo>
                <a:lnTo>
                  <a:pt x="2431860" y="16157"/>
                </a:lnTo>
                <a:lnTo>
                  <a:pt x="2436588" y="7943"/>
                </a:lnTo>
                <a:lnTo>
                  <a:pt x="2431213" y="9309"/>
                </a:lnTo>
                <a:lnTo>
                  <a:pt x="2427171" y="11175"/>
                </a:lnTo>
                <a:lnTo>
                  <a:pt x="2422928" y="13068"/>
                </a:lnTo>
                <a:close/>
              </a:path>
              <a:path w="6787784" h="928390">
                <a:moveTo>
                  <a:pt x="2424715" y="16605"/>
                </a:moveTo>
                <a:lnTo>
                  <a:pt x="2422928" y="13068"/>
                </a:lnTo>
                <a:lnTo>
                  <a:pt x="2423416" y="74452"/>
                </a:lnTo>
                <a:lnTo>
                  <a:pt x="2431276" y="71623"/>
                </a:lnTo>
                <a:lnTo>
                  <a:pt x="2425882" y="17515"/>
                </a:lnTo>
                <a:lnTo>
                  <a:pt x="2424715" y="16605"/>
                </a:lnTo>
                <a:close/>
              </a:path>
              <a:path w="6787784" h="928390">
                <a:moveTo>
                  <a:pt x="2482722" y="84225"/>
                </a:moveTo>
                <a:lnTo>
                  <a:pt x="2474667" y="81631"/>
                </a:lnTo>
                <a:lnTo>
                  <a:pt x="2470049" y="79347"/>
                </a:lnTo>
                <a:lnTo>
                  <a:pt x="2469481" y="75695"/>
                </a:lnTo>
                <a:lnTo>
                  <a:pt x="2468365" y="58240"/>
                </a:lnTo>
                <a:lnTo>
                  <a:pt x="2466923" y="90989"/>
                </a:lnTo>
                <a:lnTo>
                  <a:pt x="2473112" y="88132"/>
                </a:lnTo>
                <a:lnTo>
                  <a:pt x="2482722" y="84225"/>
                </a:lnTo>
                <a:close/>
              </a:path>
              <a:path w="6787784" h="928390">
                <a:moveTo>
                  <a:pt x="2362122" y="83078"/>
                </a:moveTo>
                <a:lnTo>
                  <a:pt x="2358794" y="84089"/>
                </a:lnTo>
                <a:lnTo>
                  <a:pt x="2361370" y="91186"/>
                </a:lnTo>
                <a:lnTo>
                  <a:pt x="2369038" y="89906"/>
                </a:lnTo>
                <a:lnTo>
                  <a:pt x="2362148" y="78817"/>
                </a:lnTo>
                <a:lnTo>
                  <a:pt x="2362122" y="83078"/>
                </a:lnTo>
                <a:close/>
              </a:path>
              <a:path w="6787784" h="928390">
                <a:moveTo>
                  <a:pt x="2339867" y="39713"/>
                </a:moveTo>
                <a:lnTo>
                  <a:pt x="2337600" y="45536"/>
                </a:lnTo>
                <a:lnTo>
                  <a:pt x="2336670" y="44085"/>
                </a:lnTo>
                <a:lnTo>
                  <a:pt x="2336443" y="40220"/>
                </a:lnTo>
                <a:lnTo>
                  <a:pt x="2335331" y="36532"/>
                </a:lnTo>
                <a:lnTo>
                  <a:pt x="2336608" y="85759"/>
                </a:lnTo>
                <a:lnTo>
                  <a:pt x="2344057" y="87911"/>
                </a:lnTo>
                <a:lnTo>
                  <a:pt x="2339867" y="39713"/>
                </a:lnTo>
                <a:close/>
              </a:path>
              <a:path w="6787784" h="928390">
                <a:moveTo>
                  <a:pt x="2332553" y="34727"/>
                </a:moveTo>
                <a:lnTo>
                  <a:pt x="2331427" y="84866"/>
                </a:lnTo>
                <a:lnTo>
                  <a:pt x="2336608" y="85759"/>
                </a:lnTo>
                <a:lnTo>
                  <a:pt x="2335331" y="36532"/>
                </a:lnTo>
                <a:lnTo>
                  <a:pt x="2332553" y="34727"/>
                </a:lnTo>
                <a:close/>
              </a:path>
              <a:path w="6787784" h="928390">
                <a:moveTo>
                  <a:pt x="2315674" y="920729"/>
                </a:moveTo>
                <a:lnTo>
                  <a:pt x="2314330" y="921978"/>
                </a:lnTo>
                <a:lnTo>
                  <a:pt x="2323160" y="921656"/>
                </a:lnTo>
                <a:lnTo>
                  <a:pt x="2320950" y="919923"/>
                </a:lnTo>
                <a:lnTo>
                  <a:pt x="2315674" y="920729"/>
                </a:lnTo>
                <a:close/>
              </a:path>
              <a:path w="6787784" h="928390">
                <a:moveTo>
                  <a:pt x="2493073" y="860565"/>
                </a:moveTo>
                <a:lnTo>
                  <a:pt x="2494891" y="832302"/>
                </a:lnTo>
                <a:lnTo>
                  <a:pt x="2489563" y="836610"/>
                </a:lnTo>
                <a:lnTo>
                  <a:pt x="2486656" y="840820"/>
                </a:lnTo>
                <a:lnTo>
                  <a:pt x="2485286" y="844795"/>
                </a:lnTo>
                <a:lnTo>
                  <a:pt x="2484563" y="848396"/>
                </a:lnTo>
                <a:lnTo>
                  <a:pt x="2484126" y="862193"/>
                </a:lnTo>
                <a:lnTo>
                  <a:pt x="2493073" y="860565"/>
                </a:lnTo>
                <a:close/>
              </a:path>
              <a:path w="6787784" h="928390">
                <a:moveTo>
                  <a:pt x="2484126" y="862193"/>
                </a:moveTo>
                <a:lnTo>
                  <a:pt x="2484563" y="848396"/>
                </a:lnTo>
                <a:lnTo>
                  <a:pt x="2483601" y="851486"/>
                </a:lnTo>
                <a:lnTo>
                  <a:pt x="2481513" y="853928"/>
                </a:lnTo>
                <a:lnTo>
                  <a:pt x="2477411" y="855585"/>
                </a:lnTo>
                <a:lnTo>
                  <a:pt x="2476367" y="864563"/>
                </a:lnTo>
                <a:lnTo>
                  <a:pt x="2484126" y="862193"/>
                </a:lnTo>
                <a:close/>
              </a:path>
              <a:path w="6787784" h="928390">
                <a:moveTo>
                  <a:pt x="2471359" y="867187"/>
                </a:moveTo>
                <a:lnTo>
                  <a:pt x="2476367" y="864563"/>
                </a:lnTo>
                <a:lnTo>
                  <a:pt x="2477411" y="855585"/>
                </a:lnTo>
                <a:lnTo>
                  <a:pt x="2470409" y="856319"/>
                </a:lnTo>
                <a:lnTo>
                  <a:pt x="2470663" y="869578"/>
                </a:lnTo>
                <a:lnTo>
                  <a:pt x="2471359" y="867187"/>
                </a:lnTo>
                <a:close/>
              </a:path>
              <a:path w="6787784" h="928390">
                <a:moveTo>
                  <a:pt x="2809614" y="840480"/>
                </a:moveTo>
                <a:lnTo>
                  <a:pt x="2810294" y="848174"/>
                </a:lnTo>
                <a:lnTo>
                  <a:pt x="2812917" y="847663"/>
                </a:lnTo>
                <a:lnTo>
                  <a:pt x="2817111" y="841620"/>
                </a:lnTo>
                <a:lnTo>
                  <a:pt x="2819461" y="836706"/>
                </a:lnTo>
                <a:lnTo>
                  <a:pt x="2814779" y="834301"/>
                </a:lnTo>
                <a:lnTo>
                  <a:pt x="2811484" y="836216"/>
                </a:lnTo>
                <a:lnTo>
                  <a:pt x="2809614" y="840480"/>
                </a:lnTo>
                <a:close/>
              </a:path>
              <a:path w="6787784" h="928390">
                <a:moveTo>
                  <a:pt x="2257451" y="912064"/>
                </a:moveTo>
                <a:lnTo>
                  <a:pt x="2249708" y="909311"/>
                </a:lnTo>
                <a:lnTo>
                  <a:pt x="2248896" y="911068"/>
                </a:lnTo>
                <a:lnTo>
                  <a:pt x="2246983" y="918848"/>
                </a:lnTo>
                <a:lnTo>
                  <a:pt x="2266136" y="918772"/>
                </a:lnTo>
                <a:lnTo>
                  <a:pt x="2264000" y="918470"/>
                </a:lnTo>
                <a:lnTo>
                  <a:pt x="2259530" y="915800"/>
                </a:lnTo>
                <a:lnTo>
                  <a:pt x="2257451" y="912064"/>
                </a:lnTo>
                <a:close/>
              </a:path>
              <a:path w="6787784" h="928390">
                <a:moveTo>
                  <a:pt x="2246983" y="918848"/>
                </a:moveTo>
                <a:lnTo>
                  <a:pt x="2248896" y="911068"/>
                </a:lnTo>
                <a:lnTo>
                  <a:pt x="2245235" y="912561"/>
                </a:lnTo>
                <a:lnTo>
                  <a:pt x="2240698" y="913356"/>
                </a:lnTo>
                <a:lnTo>
                  <a:pt x="2237260" y="913013"/>
                </a:lnTo>
                <a:lnTo>
                  <a:pt x="2234096" y="916313"/>
                </a:lnTo>
                <a:lnTo>
                  <a:pt x="2246983" y="918848"/>
                </a:lnTo>
                <a:close/>
              </a:path>
              <a:path w="6787784" h="928390">
                <a:moveTo>
                  <a:pt x="2221273" y="841837"/>
                </a:moveTo>
                <a:lnTo>
                  <a:pt x="2222787" y="852843"/>
                </a:lnTo>
                <a:lnTo>
                  <a:pt x="2224814" y="849720"/>
                </a:lnTo>
                <a:lnTo>
                  <a:pt x="2233724" y="851716"/>
                </a:lnTo>
                <a:lnTo>
                  <a:pt x="2235541" y="844361"/>
                </a:lnTo>
                <a:lnTo>
                  <a:pt x="2230463" y="845327"/>
                </a:lnTo>
                <a:lnTo>
                  <a:pt x="2227664" y="843862"/>
                </a:lnTo>
                <a:lnTo>
                  <a:pt x="2225276" y="838605"/>
                </a:lnTo>
                <a:lnTo>
                  <a:pt x="2221273" y="841837"/>
                </a:lnTo>
                <a:close/>
              </a:path>
              <a:path w="6787784" h="928390">
                <a:moveTo>
                  <a:pt x="2261015" y="857190"/>
                </a:moveTo>
                <a:lnTo>
                  <a:pt x="2261875" y="909148"/>
                </a:lnTo>
                <a:lnTo>
                  <a:pt x="2276914" y="908939"/>
                </a:lnTo>
                <a:lnTo>
                  <a:pt x="2275704" y="852403"/>
                </a:lnTo>
                <a:lnTo>
                  <a:pt x="2281752" y="846028"/>
                </a:lnTo>
                <a:lnTo>
                  <a:pt x="2287808" y="840704"/>
                </a:lnTo>
                <a:lnTo>
                  <a:pt x="2283138" y="840470"/>
                </a:lnTo>
                <a:lnTo>
                  <a:pt x="2264486" y="850211"/>
                </a:lnTo>
                <a:lnTo>
                  <a:pt x="2263923" y="854671"/>
                </a:lnTo>
                <a:lnTo>
                  <a:pt x="2261015" y="857190"/>
                </a:lnTo>
                <a:close/>
              </a:path>
              <a:path w="6787784" h="928390">
                <a:moveTo>
                  <a:pt x="2245414" y="849223"/>
                </a:moveTo>
                <a:lnTo>
                  <a:pt x="2251632" y="846998"/>
                </a:lnTo>
                <a:lnTo>
                  <a:pt x="2262801" y="845358"/>
                </a:lnTo>
                <a:lnTo>
                  <a:pt x="2264486" y="850211"/>
                </a:lnTo>
                <a:lnTo>
                  <a:pt x="2283138" y="840470"/>
                </a:lnTo>
                <a:lnTo>
                  <a:pt x="2260009" y="840573"/>
                </a:lnTo>
                <a:lnTo>
                  <a:pt x="2245414" y="849223"/>
                </a:lnTo>
                <a:close/>
              </a:path>
              <a:path w="6787784" h="928390">
                <a:moveTo>
                  <a:pt x="2244767" y="842323"/>
                </a:moveTo>
                <a:lnTo>
                  <a:pt x="2244184" y="854168"/>
                </a:lnTo>
                <a:lnTo>
                  <a:pt x="2245414" y="849223"/>
                </a:lnTo>
                <a:lnTo>
                  <a:pt x="2260009" y="840573"/>
                </a:lnTo>
                <a:lnTo>
                  <a:pt x="2244767" y="842323"/>
                </a:lnTo>
                <a:close/>
              </a:path>
              <a:path w="6787784" h="928390">
                <a:moveTo>
                  <a:pt x="2536247" y="881225"/>
                </a:moveTo>
                <a:lnTo>
                  <a:pt x="2538438" y="882740"/>
                </a:lnTo>
                <a:lnTo>
                  <a:pt x="2543084" y="883902"/>
                </a:lnTo>
                <a:lnTo>
                  <a:pt x="2547788" y="884052"/>
                </a:lnTo>
                <a:lnTo>
                  <a:pt x="2550150" y="882531"/>
                </a:lnTo>
                <a:lnTo>
                  <a:pt x="2548831" y="879770"/>
                </a:lnTo>
                <a:lnTo>
                  <a:pt x="2538912" y="880015"/>
                </a:lnTo>
                <a:lnTo>
                  <a:pt x="2536247" y="881225"/>
                </a:lnTo>
                <a:close/>
              </a:path>
              <a:path w="6787784" h="928390">
                <a:moveTo>
                  <a:pt x="2798489" y="857118"/>
                </a:moveTo>
                <a:lnTo>
                  <a:pt x="2801142" y="860061"/>
                </a:lnTo>
                <a:lnTo>
                  <a:pt x="2806304" y="857780"/>
                </a:lnTo>
                <a:lnTo>
                  <a:pt x="2802574" y="845161"/>
                </a:lnTo>
                <a:lnTo>
                  <a:pt x="2797689" y="838075"/>
                </a:lnTo>
                <a:lnTo>
                  <a:pt x="2795807" y="830674"/>
                </a:lnTo>
                <a:lnTo>
                  <a:pt x="2795449" y="830698"/>
                </a:lnTo>
                <a:lnTo>
                  <a:pt x="2796690" y="842805"/>
                </a:lnTo>
                <a:lnTo>
                  <a:pt x="2799073" y="854918"/>
                </a:lnTo>
                <a:lnTo>
                  <a:pt x="2802213" y="856120"/>
                </a:lnTo>
                <a:lnTo>
                  <a:pt x="2801618" y="856831"/>
                </a:lnTo>
                <a:lnTo>
                  <a:pt x="2798489" y="857118"/>
                </a:lnTo>
                <a:close/>
              </a:path>
              <a:path w="6787784" h="928390">
                <a:moveTo>
                  <a:pt x="2795449" y="830698"/>
                </a:moveTo>
                <a:lnTo>
                  <a:pt x="2788607" y="831926"/>
                </a:lnTo>
                <a:lnTo>
                  <a:pt x="2786820" y="854533"/>
                </a:lnTo>
                <a:lnTo>
                  <a:pt x="2793682" y="853682"/>
                </a:lnTo>
                <a:lnTo>
                  <a:pt x="2799073" y="854918"/>
                </a:lnTo>
                <a:lnTo>
                  <a:pt x="2796690" y="842805"/>
                </a:lnTo>
                <a:lnTo>
                  <a:pt x="2794993" y="846652"/>
                </a:lnTo>
                <a:lnTo>
                  <a:pt x="2791718" y="848383"/>
                </a:lnTo>
                <a:lnTo>
                  <a:pt x="2790284" y="843063"/>
                </a:lnTo>
                <a:lnTo>
                  <a:pt x="2795449" y="830698"/>
                </a:lnTo>
                <a:close/>
              </a:path>
              <a:path w="6787784" h="928390">
                <a:moveTo>
                  <a:pt x="2788607" y="831926"/>
                </a:moveTo>
                <a:lnTo>
                  <a:pt x="2784482" y="834232"/>
                </a:lnTo>
                <a:lnTo>
                  <a:pt x="2785892" y="856103"/>
                </a:lnTo>
                <a:lnTo>
                  <a:pt x="2786820" y="854533"/>
                </a:lnTo>
                <a:lnTo>
                  <a:pt x="2788607" y="831926"/>
                </a:lnTo>
                <a:close/>
              </a:path>
              <a:path w="6787784" h="928390">
                <a:moveTo>
                  <a:pt x="2869437" y="846930"/>
                </a:moveTo>
                <a:lnTo>
                  <a:pt x="2869683" y="844551"/>
                </a:lnTo>
                <a:lnTo>
                  <a:pt x="2869233" y="839128"/>
                </a:lnTo>
                <a:lnTo>
                  <a:pt x="2866491" y="833150"/>
                </a:lnTo>
                <a:lnTo>
                  <a:pt x="2864515" y="849442"/>
                </a:lnTo>
                <a:lnTo>
                  <a:pt x="2873299" y="849724"/>
                </a:lnTo>
                <a:lnTo>
                  <a:pt x="2871092" y="836560"/>
                </a:lnTo>
                <a:lnTo>
                  <a:pt x="2869437" y="846930"/>
                </a:lnTo>
                <a:close/>
              </a:path>
              <a:path w="6787784" h="928390">
                <a:moveTo>
                  <a:pt x="2859867" y="829087"/>
                </a:moveTo>
                <a:lnTo>
                  <a:pt x="2847772" y="829405"/>
                </a:lnTo>
                <a:lnTo>
                  <a:pt x="2849137" y="835263"/>
                </a:lnTo>
                <a:lnTo>
                  <a:pt x="2850638" y="849683"/>
                </a:lnTo>
                <a:lnTo>
                  <a:pt x="2864515" y="849442"/>
                </a:lnTo>
                <a:lnTo>
                  <a:pt x="2866491" y="833150"/>
                </a:lnTo>
                <a:lnTo>
                  <a:pt x="2859867" y="829087"/>
                </a:lnTo>
                <a:close/>
              </a:path>
              <a:path w="6787784" h="928390">
                <a:moveTo>
                  <a:pt x="2849137" y="835263"/>
                </a:moveTo>
                <a:lnTo>
                  <a:pt x="2845280" y="839731"/>
                </a:lnTo>
                <a:lnTo>
                  <a:pt x="2841289" y="839056"/>
                </a:lnTo>
                <a:lnTo>
                  <a:pt x="2839591" y="835346"/>
                </a:lnTo>
                <a:lnTo>
                  <a:pt x="2841701" y="832712"/>
                </a:lnTo>
                <a:lnTo>
                  <a:pt x="2849137" y="835263"/>
                </a:lnTo>
                <a:lnTo>
                  <a:pt x="2847772" y="829405"/>
                </a:lnTo>
                <a:lnTo>
                  <a:pt x="2828617" y="836573"/>
                </a:lnTo>
                <a:lnTo>
                  <a:pt x="2831064" y="850536"/>
                </a:lnTo>
                <a:lnTo>
                  <a:pt x="2850638" y="849683"/>
                </a:lnTo>
                <a:lnTo>
                  <a:pt x="2849137" y="835263"/>
                </a:lnTo>
                <a:close/>
              </a:path>
              <a:path w="6787784" h="928390">
                <a:moveTo>
                  <a:pt x="2802574" y="845161"/>
                </a:moveTo>
                <a:lnTo>
                  <a:pt x="2806304" y="857780"/>
                </a:lnTo>
                <a:lnTo>
                  <a:pt x="2816076" y="854634"/>
                </a:lnTo>
                <a:lnTo>
                  <a:pt x="2831064" y="850536"/>
                </a:lnTo>
                <a:lnTo>
                  <a:pt x="2828617" y="836573"/>
                </a:lnTo>
                <a:lnTo>
                  <a:pt x="2824412" y="844722"/>
                </a:lnTo>
                <a:lnTo>
                  <a:pt x="2817019" y="850467"/>
                </a:lnTo>
                <a:lnTo>
                  <a:pt x="2809378" y="849952"/>
                </a:lnTo>
                <a:lnTo>
                  <a:pt x="2802574" y="845161"/>
                </a:lnTo>
                <a:close/>
              </a:path>
              <a:path w="6787784" h="928390">
                <a:moveTo>
                  <a:pt x="2806577" y="897382"/>
                </a:moveTo>
                <a:lnTo>
                  <a:pt x="2803875" y="900942"/>
                </a:lnTo>
                <a:lnTo>
                  <a:pt x="2801173" y="902909"/>
                </a:lnTo>
                <a:lnTo>
                  <a:pt x="2798093" y="904931"/>
                </a:lnTo>
                <a:lnTo>
                  <a:pt x="2795027" y="906954"/>
                </a:lnTo>
                <a:lnTo>
                  <a:pt x="2798834" y="916133"/>
                </a:lnTo>
                <a:lnTo>
                  <a:pt x="2806824" y="916674"/>
                </a:lnTo>
                <a:lnTo>
                  <a:pt x="2806577" y="897382"/>
                </a:lnTo>
                <a:close/>
              </a:path>
              <a:path w="6787784" h="928390">
                <a:moveTo>
                  <a:pt x="2790500" y="910790"/>
                </a:moveTo>
                <a:lnTo>
                  <a:pt x="2790725" y="913992"/>
                </a:lnTo>
                <a:lnTo>
                  <a:pt x="2793598" y="915222"/>
                </a:lnTo>
                <a:lnTo>
                  <a:pt x="2798834" y="916133"/>
                </a:lnTo>
                <a:lnTo>
                  <a:pt x="2795027" y="906954"/>
                </a:lnTo>
                <a:lnTo>
                  <a:pt x="2792365" y="908924"/>
                </a:lnTo>
                <a:lnTo>
                  <a:pt x="2790500" y="910790"/>
                </a:lnTo>
                <a:close/>
              </a:path>
              <a:path w="6787784" h="928390">
                <a:moveTo>
                  <a:pt x="2594928" y="835161"/>
                </a:moveTo>
                <a:lnTo>
                  <a:pt x="2592315" y="841364"/>
                </a:lnTo>
                <a:lnTo>
                  <a:pt x="2593167" y="846559"/>
                </a:lnTo>
                <a:lnTo>
                  <a:pt x="2596271" y="847916"/>
                </a:lnTo>
                <a:lnTo>
                  <a:pt x="2600518" y="830486"/>
                </a:lnTo>
                <a:lnTo>
                  <a:pt x="2594928" y="835161"/>
                </a:lnTo>
                <a:close/>
              </a:path>
              <a:path w="6787784" h="928390">
                <a:moveTo>
                  <a:pt x="2598050" y="848701"/>
                </a:moveTo>
                <a:lnTo>
                  <a:pt x="2593187" y="846681"/>
                </a:lnTo>
                <a:lnTo>
                  <a:pt x="2594504" y="855714"/>
                </a:lnTo>
                <a:lnTo>
                  <a:pt x="2598007" y="854838"/>
                </a:lnTo>
                <a:lnTo>
                  <a:pt x="2601231" y="856145"/>
                </a:lnTo>
                <a:lnTo>
                  <a:pt x="2598050" y="848701"/>
                </a:lnTo>
                <a:close/>
              </a:path>
              <a:path w="6787784" h="928390">
                <a:moveTo>
                  <a:pt x="2608579" y="829749"/>
                </a:moveTo>
                <a:lnTo>
                  <a:pt x="2608108" y="880651"/>
                </a:lnTo>
                <a:lnTo>
                  <a:pt x="2605448" y="880693"/>
                </a:lnTo>
                <a:lnTo>
                  <a:pt x="2603410" y="902178"/>
                </a:lnTo>
                <a:lnTo>
                  <a:pt x="2601565" y="902945"/>
                </a:lnTo>
                <a:lnTo>
                  <a:pt x="2605070" y="915977"/>
                </a:lnTo>
                <a:lnTo>
                  <a:pt x="2613792" y="909530"/>
                </a:lnTo>
                <a:lnTo>
                  <a:pt x="2608579" y="829749"/>
                </a:lnTo>
                <a:close/>
              </a:path>
              <a:path w="6787784" h="928390">
                <a:moveTo>
                  <a:pt x="2583705" y="856035"/>
                </a:moveTo>
                <a:lnTo>
                  <a:pt x="2578115" y="857433"/>
                </a:lnTo>
                <a:lnTo>
                  <a:pt x="2578374" y="911659"/>
                </a:lnTo>
                <a:lnTo>
                  <a:pt x="2582699" y="914515"/>
                </a:lnTo>
                <a:lnTo>
                  <a:pt x="2587159" y="917240"/>
                </a:lnTo>
                <a:lnTo>
                  <a:pt x="2586884" y="854187"/>
                </a:lnTo>
                <a:lnTo>
                  <a:pt x="2583705" y="856035"/>
                </a:lnTo>
                <a:close/>
              </a:path>
              <a:path w="6787784" h="928390">
                <a:moveTo>
                  <a:pt x="2562486" y="910938"/>
                </a:moveTo>
                <a:lnTo>
                  <a:pt x="2568640" y="909006"/>
                </a:lnTo>
                <a:lnTo>
                  <a:pt x="2573812" y="909535"/>
                </a:lnTo>
                <a:lnTo>
                  <a:pt x="2578374" y="911659"/>
                </a:lnTo>
                <a:lnTo>
                  <a:pt x="2578115" y="857433"/>
                </a:lnTo>
                <a:lnTo>
                  <a:pt x="2569611" y="858213"/>
                </a:lnTo>
                <a:lnTo>
                  <a:pt x="2562486" y="910938"/>
                </a:lnTo>
                <a:close/>
              </a:path>
              <a:path w="6787784" h="928390">
                <a:moveTo>
                  <a:pt x="2535771" y="891615"/>
                </a:moveTo>
                <a:lnTo>
                  <a:pt x="2537024" y="905379"/>
                </a:lnTo>
                <a:lnTo>
                  <a:pt x="2540409" y="912735"/>
                </a:lnTo>
                <a:lnTo>
                  <a:pt x="2545124" y="918208"/>
                </a:lnTo>
                <a:lnTo>
                  <a:pt x="2550787" y="920148"/>
                </a:lnTo>
                <a:lnTo>
                  <a:pt x="2554978" y="916195"/>
                </a:lnTo>
                <a:lnTo>
                  <a:pt x="2553144" y="897796"/>
                </a:lnTo>
                <a:lnTo>
                  <a:pt x="2544422" y="890116"/>
                </a:lnTo>
                <a:lnTo>
                  <a:pt x="2538668" y="888508"/>
                </a:lnTo>
                <a:lnTo>
                  <a:pt x="2535771" y="891615"/>
                </a:lnTo>
                <a:close/>
              </a:path>
              <a:path w="6787784" h="928390">
                <a:moveTo>
                  <a:pt x="2795449" y="830698"/>
                </a:moveTo>
                <a:lnTo>
                  <a:pt x="2790284" y="843063"/>
                </a:lnTo>
                <a:lnTo>
                  <a:pt x="2793391" y="841775"/>
                </a:lnTo>
                <a:lnTo>
                  <a:pt x="2796690" y="842805"/>
                </a:lnTo>
                <a:lnTo>
                  <a:pt x="2795449" y="830698"/>
                </a:lnTo>
                <a:close/>
              </a:path>
              <a:path w="6787784" h="928390">
                <a:moveTo>
                  <a:pt x="2324193" y="888423"/>
                </a:moveTo>
                <a:lnTo>
                  <a:pt x="2322478" y="889121"/>
                </a:lnTo>
                <a:lnTo>
                  <a:pt x="2322703" y="900185"/>
                </a:lnTo>
                <a:lnTo>
                  <a:pt x="2327476" y="901024"/>
                </a:lnTo>
                <a:lnTo>
                  <a:pt x="2326521" y="851012"/>
                </a:lnTo>
                <a:lnTo>
                  <a:pt x="2322464" y="849741"/>
                </a:lnTo>
                <a:lnTo>
                  <a:pt x="2319829" y="848430"/>
                </a:lnTo>
                <a:lnTo>
                  <a:pt x="2311158" y="842791"/>
                </a:lnTo>
                <a:lnTo>
                  <a:pt x="2309408" y="842201"/>
                </a:lnTo>
                <a:lnTo>
                  <a:pt x="2308703" y="887969"/>
                </a:lnTo>
                <a:lnTo>
                  <a:pt x="2324193" y="888423"/>
                </a:lnTo>
                <a:close/>
              </a:path>
              <a:path w="6787784" h="928390">
                <a:moveTo>
                  <a:pt x="2319829" y="848430"/>
                </a:moveTo>
                <a:lnTo>
                  <a:pt x="2320551" y="845638"/>
                </a:lnTo>
                <a:lnTo>
                  <a:pt x="2321570" y="836246"/>
                </a:lnTo>
                <a:lnTo>
                  <a:pt x="2319507" y="837748"/>
                </a:lnTo>
                <a:lnTo>
                  <a:pt x="2311158" y="842791"/>
                </a:lnTo>
                <a:lnTo>
                  <a:pt x="2319829" y="848430"/>
                </a:lnTo>
                <a:close/>
              </a:path>
              <a:path w="6787784" h="928390">
                <a:moveTo>
                  <a:pt x="2341299" y="915913"/>
                </a:moveTo>
                <a:lnTo>
                  <a:pt x="2344696" y="916826"/>
                </a:lnTo>
                <a:lnTo>
                  <a:pt x="2347067" y="864891"/>
                </a:lnTo>
                <a:lnTo>
                  <a:pt x="2350319" y="864216"/>
                </a:lnTo>
                <a:lnTo>
                  <a:pt x="2355787" y="862671"/>
                </a:lnTo>
                <a:lnTo>
                  <a:pt x="2358359" y="861209"/>
                </a:lnTo>
                <a:lnTo>
                  <a:pt x="2356546" y="858483"/>
                </a:lnTo>
                <a:lnTo>
                  <a:pt x="2353024" y="857195"/>
                </a:lnTo>
                <a:lnTo>
                  <a:pt x="2348333" y="855940"/>
                </a:lnTo>
                <a:lnTo>
                  <a:pt x="2342906" y="854707"/>
                </a:lnTo>
                <a:lnTo>
                  <a:pt x="2341299" y="915913"/>
                </a:lnTo>
                <a:close/>
              </a:path>
              <a:path w="6787784" h="928390">
                <a:moveTo>
                  <a:pt x="2330466" y="912229"/>
                </a:moveTo>
                <a:lnTo>
                  <a:pt x="2333553" y="912173"/>
                </a:lnTo>
                <a:lnTo>
                  <a:pt x="2337302" y="913656"/>
                </a:lnTo>
                <a:lnTo>
                  <a:pt x="2341299" y="915913"/>
                </a:lnTo>
                <a:lnTo>
                  <a:pt x="2342906" y="854707"/>
                </a:lnTo>
                <a:lnTo>
                  <a:pt x="2337174" y="853483"/>
                </a:lnTo>
                <a:lnTo>
                  <a:pt x="2340128" y="903028"/>
                </a:lnTo>
                <a:lnTo>
                  <a:pt x="2340009" y="905531"/>
                </a:lnTo>
                <a:lnTo>
                  <a:pt x="2334848" y="906759"/>
                </a:lnTo>
                <a:lnTo>
                  <a:pt x="2330466" y="912229"/>
                </a:lnTo>
                <a:close/>
              </a:path>
              <a:path w="6787784" h="928390">
                <a:moveTo>
                  <a:pt x="2326521" y="851012"/>
                </a:moveTo>
                <a:lnTo>
                  <a:pt x="2327476" y="901024"/>
                </a:lnTo>
                <a:lnTo>
                  <a:pt x="2332297" y="901737"/>
                </a:lnTo>
                <a:lnTo>
                  <a:pt x="2336678" y="902385"/>
                </a:lnTo>
                <a:lnTo>
                  <a:pt x="2340128" y="903028"/>
                </a:lnTo>
                <a:lnTo>
                  <a:pt x="2337174" y="853483"/>
                </a:lnTo>
                <a:lnTo>
                  <a:pt x="2331568" y="852255"/>
                </a:lnTo>
                <a:lnTo>
                  <a:pt x="2326521" y="851012"/>
                </a:lnTo>
                <a:close/>
              </a:path>
              <a:path w="6787784" h="928390">
                <a:moveTo>
                  <a:pt x="2313880" y="894360"/>
                </a:moveTo>
                <a:lnTo>
                  <a:pt x="2315259" y="897887"/>
                </a:lnTo>
                <a:lnTo>
                  <a:pt x="2318468" y="899159"/>
                </a:lnTo>
                <a:lnTo>
                  <a:pt x="2322703" y="900185"/>
                </a:lnTo>
                <a:lnTo>
                  <a:pt x="2322478" y="889121"/>
                </a:lnTo>
                <a:lnTo>
                  <a:pt x="2316687" y="891985"/>
                </a:lnTo>
                <a:lnTo>
                  <a:pt x="2313880" y="894360"/>
                </a:lnTo>
                <a:close/>
              </a:path>
              <a:path w="6787784" h="928390">
                <a:moveTo>
                  <a:pt x="2377935" y="865407"/>
                </a:moveTo>
                <a:lnTo>
                  <a:pt x="2374430" y="866156"/>
                </a:lnTo>
                <a:lnTo>
                  <a:pt x="2368693" y="866361"/>
                </a:lnTo>
                <a:lnTo>
                  <a:pt x="2359860" y="865959"/>
                </a:lnTo>
                <a:lnTo>
                  <a:pt x="2357397" y="891012"/>
                </a:lnTo>
                <a:lnTo>
                  <a:pt x="2358980" y="889589"/>
                </a:lnTo>
                <a:lnTo>
                  <a:pt x="2366825" y="892290"/>
                </a:lnTo>
                <a:lnTo>
                  <a:pt x="2379799" y="914314"/>
                </a:lnTo>
                <a:lnTo>
                  <a:pt x="2377935" y="865407"/>
                </a:lnTo>
                <a:close/>
              </a:path>
              <a:path w="6787784" h="928390">
                <a:moveTo>
                  <a:pt x="2357397" y="891012"/>
                </a:moveTo>
                <a:lnTo>
                  <a:pt x="2359860" y="865959"/>
                </a:lnTo>
                <a:lnTo>
                  <a:pt x="2349722" y="917325"/>
                </a:lnTo>
                <a:lnTo>
                  <a:pt x="2356900" y="917208"/>
                </a:lnTo>
                <a:lnTo>
                  <a:pt x="2366752" y="916272"/>
                </a:lnTo>
                <a:lnTo>
                  <a:pt x="2359720" y="894221"/>
                </a:lnTo>
                <a:lnTo>
                  <a:pt x="2357397" y="891012"/>
                </a:lnTo>
                <a:close/>
              </a:path>
              <a:path w="6787784" h="928390">
                <a:moveTo>
                  <a:pt x="2347067" y="864891"/>
                </a:moveTo>
                <a:lnTo>
                  <a:pt x="2344696" y="916826"/>
                </a:lnTo>
                <a:lnTo>
                  <a:pt x="2349722" y="917325"/>
                </a:lnTo>
                <a:lnTo>
                  <a:pt x="2359860" y="865959"/>
                </a:lnTo>
                <a:lnTo>
                  <a:pt x="2347067" y="864891"/>
                </a:lnTo>
                <a:close/>
              </a:path>
              <a:path w="6787784" h="928390">
                <a:moveTo>
                  <a:pt x="2392188" y="855618"/>
                </a:moveTo>
                <a:lnTo>
                  <a:pt x="2386895" y="858179"/>
                </a:lnTo>
                <a:lnTo>
                  <a:pt x="2383686" y="860499"/>
                </a:lnTo>
                <a:lnTo>
                  <a:pt x="2381699" y="862517"/>
                </a:lnTo>
                <a:lnTo>
                  <a:pt x="2377935" y="865407"/>
                </a:lnTo>
                <a:lnTo>
                  <a:pt x="2379799" y="914314"/>
                </a:lnTo>
                <a:lnTo>
                  <a:pt x="2382431" y="920292"/>
                </a:lnTo>
                <a:lnTo>
                  <a:pt x="2388487" y="920992"/>
                </a:lnTo>
                <a:lnTo>
                  <a:pt x="2392188" y="855618"/>
                </a:lnTo>
                <a:close/>
              </a:path>
              <a:path w="6787784" h="928390">
                <a:moveTo>
                  <a:pt x="2366752" y="916272"/>
                </a:moveTo>
                <a:lnTo>
                  <a:pt x="2379799" y="914314"/>
                </a:lnTo>
                <a:lnTo>
                  <a:pt x="2366825" y="892290"/>
                </a:lnTo>
                <a:lnTo>
                  <a:pt x="2366651" y="896642"/>
                </a:lnTo>
                <a:lnTo>
                  <a:pt x="2363591" y="896877"/>
                </a:lnTo>
                <a:lnTo>
                  <a:pt x="2359720" y="894221"/>
                </a:lnTo>
                <a:lnTo>
                  <a:pt x="2366752" y="916272"/>
                </a:lnTo>
                <a:close/>
              </a:path>
              <a:path w="6787784" h="928390">
                <a:moveTo>
                  <a:pt x="2433975" y="912509"/>
                </a:moveTo>
                <a:lnTo>
                  <a:pt x="2433586" y="908334"/>
                </a:lnTo>
                <a:lnTo>
                  <a:pt x="2426906" y="906646"/>
                </a:lnTo>
                <a:lnTo>
                  <a:pt x="2422382" y="838747"/>
                </a:lnTo>
                <a:lnTo>
                  <a:pt x="2418566" y="839223"/>
                </a:lnTo>
                <a:lnTo>
                  <a:pt x="2422357" y="916785"/>
                </a:lnTo>
                <a:lnTo>
                  <a:pt x="2429270" y="914707"/>
                </a:lnTo>
                <a:lnTo>
                  <a:pt x="2433975" y="912509"/>
                </a:lnTo>
                <a:close/>
              </a:path>
              <a:path w="6787784" h="928390">
                <a:moveTo>
                  <a:pt x="2425610" y="842462"/>
                </a:moveTo>
                <a:lnTo>
                  <a:pt x="2422382" y="838747"/>
                </a:lnTo>
                <a:lnTo>
                  <a:pt x="2426906" y="906646"/>
                </a:lnTo>
                <a:lnTo>
                  <a:pt x="2426162" y="843849"/>
                </a:lnTo>
                <a:lnTo>
                  <a:pt x="2425610" y="842462"/>
                </a:lnTo>
                <a:close/>
              </a:path>
              <a:path w="6787784" h="928390">
                <a:moveTo>
                  <a:pt x="2414530" y="842598"/>
                </a:moveTo>
                <a:lnTo>
                  <a:pt x="2410641" y="847581"/>
                </a:lnTo>
                <a:lnTo>
                  <a:pt x="2414029" y="918597"/>
                </a:lnTo>
                <a:lnTo>
                  <a:pt x="2422357" y="916785"/>
                </a:lnTo>
                <a:lnTo>
                  <a:pt x="2418566" y="839223"/>
                </a:lnTo>
                <a:lnTo>
                  <a:pt x="2414530" y="842598"/>
                </a:lnTo>
                <a:close/>
              </a:path>
              <a:path w="6787784" h="928390">
                <a:moveTo>
                  <a:pt x="2407265" y="852879"/>
                </a:moveTo>
                <a:lnTo>
                  <a:pt x="2404769" y="857201"/>
                </a:lnTo>
                <a:lnTo>
                  <a:pt x="2405079" y="919999"/>
                </a:lnTo>
                <a:lnTo>
                  <a:pt x="2414029" y="918597"/>
                </a:lnTo>
                <a:lnTo>
                  <a:pt x="2410641" y="847581"/>
                </a:lnTo>
                <a:lnTo>
                  <a:pt x="2407265" y="852879"/>
                </a:lnTo>
                <a:close/>
              </a:path>
              <a:path w="6787784" h="928390">
                <a:moveTo>
                  <a:pt x="2404769" y="857201"/>
                </a:moveTo>
                <a:lnTo>
                  <a:pt x="2403885" y="857747"/>
                </a:lnTo>
                <a:lnTo>
                  <a:pt x="2400429" y="852878"/>
                </a:lnTo>
                <a:lnTo>
                  <a:pt x="2392188" y="855618"/>
                </a:lnTo>
                <a:lnTo>
                  <a:pt x="2388487" y="920992"/>
                </a:lnTo>
                <a:lnTo>
                  <a:pt x="2396301" y="920846"/>
                </a:lnTo>
                <a:lnTo>
                  <a:pt x="2405079" y="919999"/>
                </a:lnTo>
                <a:lnTo>
                  <a:pt x="2404769" y="857201"/>
                </a:lnTo>
                <a:close/>
              </a:path>
              <a:path w="6787784" h="928390">
                <a:moveTo>
                  <a:pt x="2379799" y="914314"/>
                </a:moveTo>
                <a:lnTo>
                  <a:pt x="2378766" y="915776"/>
                </a:lnTo>
                <a:lnTo>
                  <a:pt x="2378927" y="918602"/>
                </a:lnTo>
                <a:lnTo>
                  <a:pt x="2382431" y="920292"/>
                </a:lnTo>
                <a:lnTo>
                  <a:pt x="2379799" y="914314"/>
                </a:lnTo>
                <a:close/>
              </a:path>
              <a:path w="6787784" h="928390">
                <a:moveTo>
                  <a:pt x="2443507" y="837653"/>
                </a:moveTo>
                <a:lnTo>
                  <a:pt x="2444154" y="854469"/>
                </a:lnTo>
                <a:lnTo>
                  <a:pt x="2451099" y="851819"/>
                </a:lnTo>
                <a:lnTo>
                  <a:pt x="2459871" y="847228"/>
                </a:lnTo>
                <a:lnTo>
                  <a:pt x="2463123" y="843483"/>
                </a:lnTo>
                <a:lnTo>
                  <a:pt x="2461983" y="840619"/>
                </a:lnTo>
                <a:lnTo>
                  <a:pt x="2457581" y="838669"/>
                </a:lnTo>
                <a:lnTo>
                  <a:pt x="2451046" y="837670"/>
                </a:lnTo>
                <a:lnTo>
                  <a:pt x="2443507" y="837653"/>
                </a:lnTo>
                <a:close/>
              </a:path>
              <a:path w="6787784" h="928390">
                <a:moveTo>
                  <a:pt x="2326311" y="908284"/>
                </a:moveTo>
                <a:lnTo>
                  <a:pt x="2324824" y="908248"/>
                </a:lnTo>
                <a:lnTo>
                  <a:pt x="2325874" y="913086"/>
                </a:lnTo>
                <a:lnTo>
                  <a:pt x="2330466" y="912229"/>
                </a:lnTo>
                <a:lnTo>
                  <a:pt x="2334848" y="906759"/>
                </a:lnTo>
                <a:lnTo>
                  <a:pt x="2326311" y="908284"/>
                </a:lnTo>
                <a:close/>
              </a:path>
              <a:path w="6787784" h="928390">
                <a:moveTo>
                  <a:pt x="2298777" y="905148"/>
                </a:moveTo>
                <a:lnTo>
                  <a:pt x="2299698" y="918682"/>
                </a:lnTo>
                <a:lnTo>
                  <a:pt x="2307225" y="919033"/>
                </a:lnTo>
                <a:lnTo>
                  <a:pt x="2310086" y="918015"/>
                </a:lnTo>
                <a:lnTo>
                  <a:pt x="2319255" y="914947"/>
                </a:lnTo>
                <a:lnTo>
                  <a:pt x="2325874" y="913086"/>
                </a:lnTo>
                <a:lnTo>
                  <a:pt x="2324824" y="908248"/>
                </a:lnTo>
                <a:lnTo>
                  <a:pt x="2320142" y="907430"/>
                </a:lnTo>
                <a:lnTo>
                  <a:pt x="2314201" y="905767"/>
                </a:lnTo>
                <a:lnTo>
                  <a:pt x="2307728" y="903475"/>
                </a:lnTo>
                <a:lnTo>
                  <a:pt x="2301451" y="900770"/>
                </a:lnTo>
                <a:lnTo>
                  <a:pt x="2298777" y="905148"/>
                </a:lnTo>
                <a:close/>
              </a:path>
              <a:path w="6787784" h="928390">
                <a:moveTo>
                  <a:pt x="2298777" y="905148"/>
                </a:moveTo>
                <a:lnTo>
                  <a:pt x="2301451" y="900770"/>
                </a:lnTo>
                <a:lnTo>
                  <a:pt x="2296100" y="897869"/>
                </a:lnTo>
                <a:lnTo>
                  <a:pt x="2292401" y="894987"/>
                </a:lnTo>
                <a:lnTo>
                  <a:pt x="2291084" y="892340"/>
                </a:lnTo>
                <a:lnTo>
                  <a:pt x="2293029" y="904902"/>
                </a:lnTo>
                <a:lnTo>
                  <a:pt x="2297191" y="904504"/>
                </a:lnTo>
                <a:lnTo>
                  <a:pt x="2298777" y="905148"/>
                </a:lnTo>
                <a:close/>
              </a:path>
              <a:path w="6787784" h="928390">
                <a:moveTo>
                  <a:pt x="2285553" y="906579"/>
                </a:moveTo>
                <a:lnTo>
                  <a:pt x="2293029" y="904902"/>
                </a:lnTo>
                <a:lnTo>
                  <a:pt x="2291084" y="892340"/>
                </a:lnTo>
                <a:lnTo>
                  <a:pt x="2289470" y="854103"/>
                </a:lnTo>
                <a:lnTo>
                  <a:pt x="2280803" y="856829"/>
                </a:lnTo>
                <a:lnTo>
                  <a:pt x="2279439" y="856638"/>
                </a:lnTo>
                <a:lnTo>
                  <a:pt x="2276914" y="908939"/>
                </a:lnTo>
                <a:lnTo>
                  <a:pt x="2285553" y="906579"/>
                </a:lnTo>
                <a:close/>
              </a:path>
              <a:path w="6787784" h="928390">
                <a:moveTo>
                  <a:pt x="2312039" y="838940"/>
                </a:moveTo>
                <a:lnTo>
                  <a:pt x="2316833" y="835968"/>
                </a:lnTo>
                <a:lnTo>
                  <a:pt x="2321570" y="836246"/>
                </a:lnTo>
                <a:lnTo>
                  <a:pt x="2324771" y="844133"/>
                </a:lnTo>
                <a:lnTo>
                  <a:pt x="2332140" y="842539"/>
                </a:lnTo>
                <a:lnTo>
                  <a:pt x="2328128" y="838778"/>
                </a:lnTo>
                <a:lnTo>
                  <a:pt x="2318728" y="832738"/>
                </a:lnTo>
                <a:lnTo>
                  <a:pt x="2312039" y="838940"/>
                </a:lnTo>
                <a:close/>
              </a:path>
              <a:path w="6787784" h="928390">
                <a:moveTo>
                  <a:pt x="2291084" y="892340"/>
                </a:moveTo>
                <a:lnTo>
                  <a:pt x="2292877" y="890144"/>
                </a:lnTo>
                <a:lnTo>
                  <a:pt x="2298507" y="888615"/>
                </a:lnTo>
                <a:lnTo>
                  <a:pt x="2308703" y="887969"/>
                </a:lnTo>
                <a:lnTo>
                  <a:pt x="2309408" y="842201"/>
                </a:lnTo>
                <a:lnTo>
                  <a:pt x="2312039" y="838940"/>
                </a:lnTo>
                <a:lnTo>
                  <a:pt x="2318728" y="832738"/>
                </a:lnTo>
                <a:lnTo>
                  <a:pt x="2311723" y="832395"/>
                </a:lnTo>
                <a:lnTo>
                  <a:pt x="2306204" y="836054"/>
                </a:lnTo>
                <a:lnTo>
                  <a:pt x="2301261" y="842022"/>
                </a:lnTo>
                <a:lnTo>
                  <a:pt x="2295986" y="848603"/>
                </a:lnTo>
                <a:lnTo>
                  <a:pt x="2291084" y="892340"/>
                </a:lnTo>
                <a:close/>
              </a:path>
              <a:path w="6787784" h="928390">
                <a:moveTo>
                  <a:pt x="2297170" y="908599"/>
                </a:moveTo>
                <a:lnTo>
                  <a:pt x="2294109" y="913340"/>
                </a:lnTo>
                <a:lnTo>
                  <a:pt x="2295494" y="917456"/>
                </a:lnTo>
                <a:lnTo>
                  <a:pt x="2299698" y="918682"/>
                </a:lnTo>
                <a:lnTo>
                  <a:pt x="2298777" y="905148"/>
                </a:lnTo>
                <a:lnTo>
                  <a:pt x="2297170" y="908599"/>
                </a:lnTo>
                <a:close/>
              </a:path>
              <a:path w="6787784" h="928390">
                <a:moveTo>
                  <a:pt x="1492920" y="864228"/>
                </a:moveTo>
                <a:lnTo>
                  <a:pt x="1489433" y="850444"/>
                </a:lnTo>
                <a:lnTo>
                  <a:pt x="1489354" y="868122"/>
                </a:lnTo>
                <a:lnTo>
                  <a:pt x="1491275" y="871502"/>
                </a:lnTo>
                <a:lnTo>
                  <a:pt x="1494607" y="875301"/>
                </a:lnTo>
                <a:lnTo>
                  <a:pt x="1498330" y="859445"/>
                </a:lnTo>
                <a:lnTo>
                  <a:pt x="1493959" y="831931"/>
                </a:lnTo>
                <a:lnTo>
                  <a:pt x="1489433" y="850444"/>
                </a:lnTo>
                <a:lnTo>
                  <a:pt x="1492920" y="864228"/>
                </a:lnTo>
                <a:close/>
              </a:path>
              <a:path w="6787784" h="928390">
                <a:moveTo>
                  <a:pt x="1422010" y="921374"/>
                </a:moveTo>
                <a:lnTo>
                  <a:pt x="1428904" y="922543"/>
                </a:lnTo>
                <a:lnTo>
                  <a:pt x="1437351" y="920563"/>
                </a:lnTo>
                <a:lnTo>
                  <a:pt x="1446826" y="916107"/>
                </a:lnTo>
                <a:lnTo>
                  <a:pt x="1456803" y="909853"/>
                </a:lnTo>
                <a:lnTo>
                  <a:pt x="1466758" y="902477"/>
                </a:lnTo>
                <a:lnTo>
                  <a:pt x="1476164" y="894655"/>
                </a:lnTo>
                <a:lnTo>
                  <a:pt x="1484496" y="887063"/>
                </a:lnTo>
                <a:lnTo>
                  <a:pt x="1488224" y="870725"/>
                </a:lnTo>
                <a:lnTo>
                  <a:pt x="1489354" y="868122"/>
                </a:lnTo>
                <a:lnTo>
                  <a:pt x="1489404" y="851513"/>
                </a:lnTo>
                <a:lnTo>
                  <a:pt x="1485991" y="852847"/>
                </a:lnTo>
                <a:lnTo>
                  <a:pt x="1479837" y="854357"/>
                </a:lnTo>
                <a:lnTo>
                  <a:pt x="1471586" y="855957"/>
                </a:lnTo>
                <a:lnTo>
                  <a:pt x="1461879" y="857559"/>
                </a:lnTo>
                <a:lnTo>
                  <a:pt x="1451359" y="859078"/>
                </a:lnTo>
                <a:lnTo>
                  <a:pt x="1440670" y="860426"/>
                </a:lnTo>
                <a:lnTo>
                  <a:pt x="1430453" y="861516"/>
                </a:lnTo>
                <a:lnTo>
                  <a:pt x="1422010" y="921374"/>
                </a:lnTo>
                <a:close/>
              </a:path>
              <a:path w="6787784" h="928390">
                <a:moveTo>
                  <a:pt x="1504995" y="854173"/>
                </a:moveTo>
                <a:lnTo>
                  <a:pt x="1504128" y="854858"/>
                </a:lnTo>
                <a:lnTo>
                  <a:pt x="1503987" y="858443"/>
                </a:lnTo>
                <a:lnTo>
                  <a:pt x="1502368" y="865743"/>
                </a:lnTo>
                <a:lnTo>
                  <a:pt x="1499384" y="871091"/>
                </a:lnTo>
                <a:lnTo>
                  <a:pt x="1498330" y="859445"/>
                </a:lnTo>
                <a:lnTo>
                  <a:pt x="1494607" y="875301"/>
                </a:lnTo>
                <a:lnTo>
                  <a:pt x="1491275" y="871502"/>
                </a:lnTo>
                <a:lnTo>
                  <a:pt x="1488224" y="870725"/>
                </a:lnTo>
                <a:lnTo>
                  <a:pt x="1484496" y="887063"/>
                </a:lnTo>
                <a:lnTo>
                  <a:pt x="1491230" y="880378"/>
                </a:lnTo>
                <a:lnTo>
                  <a:pt x="1494168" y="877124"/>
                </a:lnTo>
                <a:lnTo>
                  <a:pt x="1495839" y="875274"/>
                </a:lnTo>
                <a:lnTo>
                  <a:pt x="1497798" y="872429"/>
                </a:lnTo>
                <a:lnTo>
                  <a:pt x="1500010" y="913207"/>
                </a:lnTo>
                <a:lnTo>
                  <a:pt x="1502871" y="911397"/>
                </a:lnTo>
                <a:lnTo>
                  <a:pt x="1506794" y="909075"/>
                </a:lnTo>
                <a:lnTo>
                  <a:pt x="1504995" y="854173"/>
                </a:lnTo>
                <a:close/>
              </a:path>
              <a:path w="6787784" h="928390">
                <a:moveTo>
                  <a:pt x="1421352" y="862261"/>
                </a:moveTo>
                <a:lnTo>
                  <a:pt x="1414008" y="862575"/>
                </a:lnTo>
                <a:lnTo>
                  <a:pt x="1415076" y="908087"/>
                </a:lnTo>
                <a:lnTo>
                  <a:pt x="1417195" y="916377"/>
                </a:lnTo>
                <a:lnTo>
                  <a:pt x="1422010" y="921374"/>
                </a:lnTo>
                <a:lnTo>
                  <a:pt x="1430453" y="861516"/>
                </a:lnTo>
                <a:lnTo>
                  <a:pt x="1421352" y="862261"/>
                </a:lnTo>
                <a:close/>
              </a:path>
              <a:path w="6787784" h="928390">
                <a:moveTo>
                  <a:pt x="1411795" y="842078"/>
                </a:moveTo>
                <a:lnTo>
                  <a:pt x="1411481" y="855932"/>
                </a:lnTo>
                <a:lnTo>
                  <a:pt x="1411124" y="856745"/>
                </a:lnTo>
                <a:lnTo>
                  <a:pt x="1408094" y="857101"/>
                </a:lnTo>
                <a:lnTo>
                  <a:pt x="1415076" y="908087"/>
                </a:lnTo>
                <a:lnTo>
                  <a:pt x="1414008" y="862575"/>
                </a:lnTo>
                <a:lnTo>
                  <a:pt x="1409066" y="862371"/>
                </a:lnTo>
                <a:lnTo>
                  <a:pt x="1408954" y="860061"/>
                </a:lnTo>
                <a:lnTo>
                  <a:pt x="1415071" y="857780"/>
                </a:lnTo>
                <a:lnTo>
                  <a:pt x="1411795" y="842078"/>
                </a:lnTo>
                <a:close/>
              </a:path>
              <a:path w="6787784" h="928390">
                <a:moveTo>
                  <a:pt x="1406406" y="908269"/>
                </a:moveTo>
                <a:lnTo>
                  <a:pt x="1415076" y="908087"/>
                </a:lnTo>
                <a:lnTo>
                  <a:pt x="1408094" y="857101"/>
                </a:lnTo>
                <a:lnTo>
                  <a:pt x="1403647" y="857072"/>
                </a:lnTo>
                <a:lnTo>
                  <a:pt x="1399040" y="856731"/>
                </a:lnTo>
                <a:lnTo>
                  <a:pt x="1398925" y="896586"/>
                </a:lnTo>
                <a:lnTo>
                  <a:pt x="1396310" y="899827"/>
                </a:lnTo>
                <a:lnTo>
                  <a:pt x="1395458" y="914847"/>
                </a:lnTo>
                <a:lnTo>
                  <a:pt x="1406406" y="908269"/>
                </a:lnTo>
                <a:close/>
              </a:path>
              <a:path w="6787784" h="928390">
                <a:moveTo>
                  <a:pt x="1393346" y="901664"/>
                </a:moveTo>
                <a:lnTo>
                  <a:pt x="1389769" y="903583"/>
                </a:lnTo>
                <a:lnTo>
                  <a:pt x="1390953" y="916674"/>
                </a:lnTo>
                <a:lnTo>
                  <a:pt x="1395458" y="914847"/>
                </a:lnTo>
                <a:lnTo>
                  <a:pt x="1396310" y="899827"/>
                </a:lnTo>
                <a:lnTo>
                  <a:pt x="1393346" y="901664"/>
                </a:lnTo>
                <a:close/>
              </a:path>
              <a:path w="6787784" h="928390">
                <a:moveTo>
                  <a:pt x="1385949" y="905536"/>
                </a:moveTo>
                <a:lnTo>
                  <a:pt x="1382256" y="907475"/>
                </a:lnTo>
                <a:lnTo>
                  <a:pt x="1383424" y="916160"/>
                </a:lnTo>
                <a:lnTo>
                  <a:pt x="1390953" y="916674"/>
                </a:lnTo>
                <a:lnTo>
                  <a:pt x="1389769" y="903583"/>
                </a:lnTo>
                <a:lnTo>
                  <a:pt x="1385949" y="905536"/>
                </a:lnTo>
                <a:close/>
              </a:path>
              <a:path w="6787784" h="928390">
                <a:moveTo>
                  <a:pt x="1379057" y="909352"/>
                </a:moveTo>
                <a:lnTo>
                  <a:pt x="1375625" y="912734"/>
                </a:lnTo>
                <a:lnTo>
                  <a:pt x="1378605" y="915301"/>
                </a:lnTo>
                <a:lnTo>
                  <a:pt x="1383424" y="916160"/>
                </a:lnTo>
                <a:lnTo>
                  <a:pt x="1382256" y="907475"/>
                </a:lnTo>
                <a:lnTo>
                  <a:pt x="1379057" y="909352"/>
                </a:lnTo>
                <a:close/>
              </a:path>
              <a:path w="6787784" h="928390">
                <a:moveTo>
                  <a:pt x="2001788" y="845629"/>
                </a:moveTo>
                <a:lnTo>
                  <a:pt x="2001350" y="844807"/>
                </a:lnTo>
                <a:lnTo>
                  <a:pt x="1996603" y="843456"/>
                </a:lnTo>
                <a:lnTo>
                  <a:pt x="1993791" y="842866"/>
                </a:lnTo>
                <a:lnTo>
                  <a:pt x="1986987" y="843649"/>
                </a:lnTo>
                <a:lnTo>
                  <a:pt x="1986544" y="845126"/>
                </a:lnTo>
                <a:lnTo>
                  <a:pt x="1990296" y="845671"/>
                </a:lnTo>
                <a:lnTo>
                  <a:pt x="1994956" y="845986"/>
                </a:lnTo>
                <a:lnTo>
                  <a:pt x="1999222" y="845997"/>
                </a:lnTo>
                <a:lnTo>
                  <a:pt x="2001788" y="845629"/>
                </a:lnTo>
                <a:close/>
              </a:path>
              <a:path w="6787784" h="928390">
                <a:moveTo>
                  <a:pt x="1994604" y="837632"/>
                </a:moveTo>
                <a:lnTo>
                  <a:pt x="1995515" y="838159"/>
                </a:lnTo>
                <a:lnTo>
                  <a:pt x="1999142" y="837249"/>
                </a:lnTo>
                <a:lnTo>
                  <a:pt x="2003715" y="835502"/>
                </a:lnTo>
                <a:lnTo>
                  <a:pt x="2007461" y="833517"/>
                </a:lnTo>
                <a:lnTo>
                  <a:pt x="2008611" y="831895"/>
                </a:lnTo>
                <a:lnTo>
                  <a:pt x="2005394" y="831237"/>
                </a:lnTo>
                <a:lnTo>
                  <a:pt x="2000388" y="834541"/>
                </a:lnTo>
                <a:lnTo>
                  <a:pt x="1998180" y="835066"/>
                </a:lnTo>
                <a:lnTo>
                  <a:pt x="1994604" y="837632"/>
                </a:lnTo>
                <a:close/>
              </a:path>
              <a:path w="6787784" h="928390">
                <a:moveTo>
                  <a:pt x="1998128" y="831854"/>
                </a:moveTo>
                <a:lnTo>
                  <a:pt x="1997596" y="832051"/>
                </a:lnTo>
                <a:lnTo>
                  <a:pt x="2000388" y="834541"/>
                </a:lnTo>
                <a:lnTo>
                  <a:pt x="2005394" y="831237"/>
                </a:lnTo>
                <a:lnTo>
                  <a:pt x="1998128" y="831854"/>
                </a:lnTo>
                <a:close/>
              </a:path>
              <a:path w="6787784" h="928390">
                <a:moveTo>
                  <a:pt x="1885201" y="832993"/>
                </a:moveTo>
                <a:lnTo>
                  <a:pt x="1879052" y="834083"/>
                </a:lnTo>
                <a:lnTo>
                  <a:pt x="1882000" y="836842"/>
                </a:lnTo>
                <a:lnTo>
                  <a:pt x="1886502" y="834767"/>
                </a:lnTo>
                <a:lnTo>
                  <a:pt x="1885201" y="832993"/>
                </a:lnTo>
                <a:close/>
              </a:path>
              <a:path w="6787784" h="928390">
                <a:moveTo>
                  <a:pt x="1859258" y="843352"/>
                </a:moveTo>
                <a:lnTo>
                  <a:pt x="1862751" y="842582"/>
                </a:lnTo>
                <a:lnTo>
                  <a:pt x="1862207" y="841847"/>
                </a:lnTo>
                <a:lnTo>
                  <a:pt x="1855076" y="839569"/>
                </a:lnTo>
                <a:lnTo>
                  <a:pt x="1852344" y="839262"/>
                </a:lnTo>
                <a:lnTo>
                  <a:pt x="1859258" y="843352"/>
                </a:lnTo>
                <a:close/>
              </a:path>
              <a:path w="6787784" h="928390">
                <a:moveTo>
                  <a:pt x="1853233" y="854642"/>
                </a:moveTo>
                <a:lnTo>
                  <a:pt x="1852658" y="852706"/>
                </a:lnTo>
                <a:lnTo>
                  <a:pt x="1847455" y="852240"/>
                </a:lnTo>
                <a:lnTo>
                  <a:pt x="1841816" y="854542"/>
                </a:lnTo>
                <a:lnTo>
                  <a:pt x="1841480" y="855684"/>
                </a:lnTo>
                <a:lnTo>
                  <a:pt x="1844540" y="855916"/>
                </a:lnTo>
                <a:lnTo>
                  <a:pt x="1849093" y="855486"/>
                </a:lnTo>
                <a:lnTo>
                  <a:pt x="1853233" y="854642"/>
                </a:lnTo>
                <a:close/>
              </a:path>
              <a:path w="6787784" h="928390">
                <a:moveTo>
                  <a:pt x="1670633" y="829617"/>
                </a:moveTo>
                <a:lnTo>
                  <a:pt x="1662644" y="830116"/>
                </a:lnTo>
                <a:lnTo>
                  <a:pt x="1665023" y="836050"/>
                </a:lnTo>
                <a:lnTo>
                  <a:pt x="1665563" y="835893"/>
                </a:lnTo>
                <a:lnTo>
                  <a:pt x="1674007" y="832647"/>
                </a:lnTo>
                <a:lnTo>
                  <a:pt x="1675059" y="830507"/>
                </a:lnTo>
                <a:lnTo>
                  <a:pt x="1670633" y="829617"/>
                </a:lnTo>
                <a:close/>
              </a:path>
              <a:path w="6787784" h="928390">
                <a:moveTo>
                  <a:pt x="1662644" y="830116"/>
                </a:moveTo>
                <a:lnTo>
                  <a:pt x="1653009" y="832148"/>
                </a:lnTo>
                <a:lnTo>
                  <a:pt x="1657198" y="840507"/>
                </a:lnTo>
                <a:lnTo>
                  <a:pt x="1658972" y="845046"/>
                </a:lnTo>
                <a:lnTo>
                  <a:pt x="1659794" y="850038"/>
                </a:lnTo>
                <a:lnTo>
                  <a:pt x="1660682" y="844101"/>
                </a:lnTo>
                <a:lnTo>
                  <a:pt x="1661614" y="840885"/>
                </a:lnTo>
                <a:lnTo>
                  <a:pt x="1665023" y="836050"/>
                </a:lnTo>
                <a:lnTo>
                  <a:pt x="1662644" y="830116"/>
                </a:lnTo>
                <a:close/>
              </a:path>
              <a:path w="6787784" h="928390">
                <a:moveTo>
                  <a:pt x="1653009" y="832148"/>
                </a:moveTo>
                <a:lnTo>
                  <a:pt x="1643641" y="835853"/>
                </a:lnTo>
                <a:lnTo>
                  <a:pt x="1652090" y="838174"/>
                </a:lnTo>
                <a:lnTo>
                  <a:pt x="1657198" y="840507"/>
                </a:lnTo>
                <a:lnTo>
                  <a:pt x="1653009" y="832148"/>
                </a:lnTo>
                <a:close/>
              </a:path>
              <a:path w="6787784" h="928390">
                <a:moveTo>
                  <a:pt x="1660682" y="844101"/>
                </a:moveTo>
                <a:lnTo>
                  <a:pt x="1661716" y="849339"/>
                </a:lnTo>
                <a:lnTo>
                  <a:pt x="1662446" y="902332"/>
                </a:lnTo>
                <a:lnTo>
                  <a:pt x="1671482" y="901999"/>
                </a:lnTo>
                <a:lnTo>
                  <a:pt x="1670556" y="869498"/>
                </a:lnTo>
                <a:lnTo>
                  <a:pt x="1673505" y="867090"/>
                </a:lnTo>
                <a:lnTo>
                  <a:pt x="1676486" y="857943"/>
                </a:lnTo>
                <a:lnTo>
                  <a:pt x="1684545" y="852024"/>
                </a:lnTo>
                <a:lnTo>
                  <a:pt x="1677968" y="845097"/>
                </a:lnTo>
                <a:lnTo>
                  <a:pt x="1673032" y="846034"/>
                </a:lnTo>
                <a:lnTo>
                  <a:pt x="1668402" y="846666"/>
                </a:lnTo>
                <a:lnTo>
                  <a:pt x="1664510" y="846729"/>
                </a:lnTo>
                <a:lnTo>
                  <a:pt x="1661792" y="845962"/>
                </a:lnTo>
                <a:lnTo>
                  <a:pt x="1660682" y="844101"/>
                </a:lnTo>
                <a:close/>
              </a:path>
              <a:path w="6787784" h="928390">
                <a:moveTo>
                  <a:pt x="1648322" y="856808"/>
                </a:moveTo>
                <a:lnTo>
                  <a:pt x="1652117" y="854476"/>
                </a:lnTo>
                <a:lnTo>
                  <a:pt x="1656235" y="852047"/>
                </a:lnTo>
                <a:lnTo>
                  <a:pt x="1659794" y="850038"/>
                </a:lnTo>
                <a:lnTo>
                  <a:pt x="1658972" y="845046"/>
                </a:lnTo>
                <a:lnTo>
                  <a:pt x="1656428" y="847173"/>
                </a:lnTo>
                <a:lnTo>
                  <a:pt x="1652124" y="849150"/>
                </a:lnTo>
                <a:lnTo>
                  <a:pt x="1648322" y="856808"/>
                </a:lnTo>
                <a:close/>
              </a:path>
              <a:path w="6787784" h="928390">
                <a:moveTo>
                  <a:pt x="1634740" y="920495"/>
                </a:moveTo>
                <a:lnTo>
                  <a:pt x="1643612" y="917739"/>
                </a:lnTo>
                <a:lnTo>
                  <a:pt x="1645731" y="858530"/>
                </a:lnTo>
                <a:lnTo>
                  <a:pt x="1648322" y="856808"/>
                </a:lnTo>
                <a:lnTo>
                  <a:pt x="1652124" y="849150"/>
                </a:lnTo>
                <a:lnTo>
                  <a:pt x="1646454" y="850937"/>
                </a:lnTo>
                <a:lnTo>
                  <a:pt x="1639815" y="852494"/>
                </a:lnTo>
                <a:lnTo>
                  <a:pt x="1634740" y="920495"/>
                </a:lnTo>
                <a:close/>
              </a:path>
              <a:path w="6787784" h="928390">
                <a:moveTo>
                  <a:pt x="1621348" y="917157"/>
                </a:moveTo>
                <a:lnTo>
                  <a:pt x="1624223" y="919508"/>
                </a:lnTo>
                <a:lnTo>
                  <a:pt x="1628482" y="920852"/>
                </a:lnTo>
                <a:lnTo>
                  <a:pt x="1634740" y="920495"/>
                </a:lnTo>
                <a:lnTo>
                  <a:pt x="1639815" y="852494"/>
                </a:lnTo>
                <a:lnTo>
                  <a:pt x="1632600" y="853780"/>
                </a:lnTo>
                <a:lnTo>
                  <a:pt x="1625205" y="854756"/>
                </a:lnTo>
                <a:lnTo>
                  <a:pt x="1621348" y="917157"/>
                </a:lnTo>
                <a:close/>
              </a:path>
              <a:path w="6787784" h="928390">
                <a:moveTo>
                  <a:pt x="1606184" y="914654"/>
                </a:moveTo>
                <a:lnTo>
                  <a:pt x="1611373" y="911602"/>
                </a:lnTo>
                <a:lnTo>
                  <a:pt x="1614869" y="911022"/>
                </a:lnTo>
                <a:lnTo>
                  <a:pt x="1619241" y="914495"/>
                </a:lnTo>
                <a:lnTo>
                  <a:pt x="1621348" y="917157"/>
                </a:lnTo>
                <a:lnTo>
                  <a:pt x="1625205" y="854756"/>
                </a:lnTo>
                <a:lnTo>
                  <a:pt x="1618026" y="855380"/>
                </a:lnTo>
                <a:lnTo>
                  <a:pt x="1611457" y="855613"/>
                </a:lnTo>
                <a:lnTo>
                  <a:pt x="1606184" y="914654"/>
                </a:lnTo>
                <a:close/>
              </a:path>
              <a:path w="6787784" h="928390">
                <a:moveTo>
                  <a:pt x="1605893" y="855415"/>
                </a:moveTo>
                <a:lnTo>
                  <a:pt x="1601730" y="854743"/>
                </a:lnTo>
                <a:lnTo>
                  <a:pt x="1602676" y="917395"/>
                </a:lnTo>
                <a:lnTo>
                  <a:pt x="1606184" y="914654"/>
                </a:lnTo>
                <a:lnTo>
                  <a:pt x="1611457" y="855613"/>
                </a:lnTo>
                <a:lnTo>
                  <a:pt x="1605893" y="855415"/>
                </a:lnTo>
                <a:close/>
              </a:path>
              <a:path w="6787784" h="928390">
                <a:moveTo>
                  <a:pt x="1602676" y="917395"/>
                </a:moveTo>
                <a:lnTo>
                  <a:pt x="1601730" y="854743"/>
                </a:lnTo>
                <a:lnTo>
                  <a:pt x="1600592" y="854174"/>
                </a:lnTo>
                <a:lnTo>
                  <a:pt x="1600377" y="854608"/>
                </a:lnTo>
                <a:lnTo>
                  <a:pt x="1597577" y="858189"/>
                </a:lnTo>
                <a:lnTo>
                  <a:pt x="1594357" y="860612"/>
                </a:lnTo>
                <a:lnTo>
                  <a:pt x="1593038" y="919443"/>
                </a:lnTo>
                <a:lnTo>
                  <a:pt x="1602676" y="917395"/>
                </a:lnTo>
                <a:close/>
              </a:path>
              <a:path w="6787784" h="928390">
                <a:moveTo>
                  <a:pt x="1585644" y="854709"/>
                </a:moveTo>
                <a:lnTo>
                  <a:pt x="1586215" y="908963"/>
                </a:lnTo>
                <a:lnTo>
                  <a:pt x="1589355" y="914218"/>
                </a:lnTo>
                <a:lnTo>
                  <a:pt x="1593038" y="919443"/>
                </a:lnTo>
                <a:lnTo>
                  <a:pt x="1594357" y="860612"/>
                </a:lnTo>
                <a:lnTo>
                  <a:pt x="1591064" y="861254"/>
                </a:lnTo>
                <a:lnTo>
                  <a:pt x="1588044" y="859494"/>
                </a:lnTo>
                <a:lnTo>
                  <a:pt x="1585644" y="854709"/>
                </a:lnTo>
                <a:close/>
              </a:path>
              <a:path w="6787784" h="928390">
                <a:moveTo>
                  <a:pt x="1585644" y="854709"/>
                </a:moveTo>
                <a:lnTo>
                  <a:pt x="1584208" y="846275"/>
                </a:lnTo>
                <a:lnTo>
                  <a:pt x="1583483" y="839728"/>
                </a:lnTo>
                <a:lnTo>
                  <a:pt x="1580229" y="846157"/>
                </a:lnTo>
                <a:lnTo>
                  <a:pt x="1579160" y="852909"/>
                </a:lnTo>
                <a:lnTo>
                  <a:pt x="1583369" y="908546"/>
                </a:lnTo>
                <a:lnTo>
                  <a:pt x="1586215" y="908963"/>
                </a:lnTo>
                <a:lnTo>
                  <a:pt x="1585644" y="854709"/>
                </a:lnTo>
                <a:close/>
              </a:path>
              <a:path w="6787784" h="928390">
                <a:moveTo>
                  <a:pt x="1774385" y="838312"/>
                </a:moveTo>
                <a:lnTo>
                  <a:pt x="1777184" y="836325"/>
                </a:lnTo>
                <a:lnTo>
                  <a:pt x="1775273" y="833283"/>
                </a:lnTo>
                <a:lnTo>
                  <a:pt x="1770969" y="830940"/>
                </a:lnTo>
                <a:lnTo>
                  <a:pt x="1766588" y="831048"/>
                </a:lnTo>
                <a:lnTo>
                  <a:pt x="1764558" y="837492"/>
                </a:lnTo>
                <a:lnTo>
                  <a:pt x="1774385" y="838312"/>
                </a:lnTo>
                <a:close/>
              </a:path>
              <a:path w="6787784" h="928390">
                <a:moveTo>
                  <a:pt x="1770457" y="846767"/>
                </a:moveTo>
                <a:lnTo>
                  <a:pt x="1768786" y="848504"/>
                </a:lnTo>
                <a:lnTo>
                  <a:pt x="1775523" y="849637"/>
                </a:lnTo>
                <a:lnTo>
                  <a:pt x="1775472" y="846043"/>
                </a:lnTo>
                <a:lnTo>
                  <a:pt x="1770457" y="846767"/>
                </a:lnTo>
                <a:close/>
              </a:path>
              <a:path w="6787784" h="928390">
                <a:moveTo>
                  <a:pt x="1712216" y="845349"/>
                </a:moveTo>
                <a:lnTo>
                  <a:pt x="1707737" y="845428"/>
                </a:lnTo>
                <a:lnTo>
                  <a:pt x="1709005" y="850864"/>
                </a:lnTo>
                <a:lnTo>
                  <a:pt x="1714933" y="848429"/>
                </a:lnTo>
                <a:lnTo>
                  <a:pt x="1715560" y="845762"/>
                </a:lnTo>
                <a:lnTo>
                  <a:pt x="1712216" y="845349"/>
                </a:lnTo>
                <a:close/>
              </a:path>
              <a:path w="6787784" h="928390">
                <a:moveTo>
                  <a:pt x="1703103" y="845907"/>
                </a:moveTo>
                <a:lnTo>
                  <a:pt x="1699293" y="846697"/>
                </a:lnTo>
                <a:lnTo>
                  <a:pt x="1702586" y="850017"/>
                </a:lnTo>
                <a:lnTo>
                  <a:pt x="1709005" y="850864"/>
                </a:lnTo>
                <a:lnTo>
                  <a:pt x="1707737" y="845428"/>
                </a:lnTo>
                <a:lnTo>
                  <a:pt x="1703103" y="845907"/>
                </a:lnTo>
                <a:close/>
              </a:path>
              <a:path w="6787784" h="928390">
                <a:moveTo>
                  <a:pt x="2111631" y="845089"/>
                </a:moveTo>
                <a:lnTo>
                  <a:pt x="2105064" y="846275"/>
                </a:lnTo>
                <a:lnTo>
                  <a:pt x="2106363" y="848075"/>
                </a:lnTo>
                <a:lnTo>
                  <a:pt x="2110986" y="846501"/>
                </a:lnTo>
                <a:lnTo>
                  <a:pt x="2111631" y="845089"/>
                </a:lnTo>
                <a:close/>
              </a:path>
              <a:path w="6787784" h="928390">
                <a:moveTo>
                  <a:pt x="1721531" y="861829"/>
                </a:moveTo>
                <a:lnTo>
                  <a:pt x="1722954" y="915860"/>
                </a:lnTo>
                <a:lnTo>
                  <a:pt x="1735473" y="916805"/>
                </a:lnTo>
                <a:lnTo>
                  <a:pt x="1736868" y="852463"/>
                </a:lnTo>
                <a:lnTo>
                  <a:pt x="1737475" y="848957"/>
                </a:lnTo>
                <a:lnTo>
                  <a:pt x="1738456" y="845736"/>
                </a:lnTo>
                <a:lnTo>
                  <a:pt x="1737212" y="844540"/>
                </a:lnTo>
                <a:lnTo>
                  <a:pt x="1733257" y="849214"/>
                </a:lnTo>
                <a:lnTo>
                  <a:pt x="1726461" y="857550"/>
                </a:lnTo>
                <a:lnTo>
                  <a:pt x="1721531" y="861829"/>
                </a:lnTo>
                <a:close/>
              </a:path>
              <a:path w="6787784" h="928390">
                <a:moveTo>
                  <a:pt x="1722954" y="915860"/>
                </a:moveTo>
                <a:lnTo>
                  <a:pt x="1721531" y="861829"/>
                </a:lnTo>
                <a:lnTo>
                  <a:pt x="1717496" y="864815"/>
                </a:lnTo>
                <a:lnTo>
                  <a:pt x="1713916" y="864588"/>
                </a:lnTo>
                <a:lnTo>
                  <a:pt x="1710525" y="860136"/>
                </a:lnTo>
                <a:lnTo>
                  <a:pt x="1709900" y="916069"/>
                </a:lnTo>
                <a:lnTo>
                  <a:pt x="1722954" y="915860"/>
                </a:lnTo>
                <a:close/>
              </a:path>
              <a:path w="6787784" h="928390">
                <a:moveTo>
                  <a:pt x="1701630" y="874201"/>
                </a:moveTo>
                <a:lnTo>
                  <a:pt x="1697353" y="875377"/>
                </a:lnTo>
                <a:lnTo>
                  <a:pt x="1696913" y="918003"/>
                </a:lnTo>
                <a:lnTo>
                  <a:pt x="1709900" y="916069"/>
                </a:lnTo>
                <a:lnTo>
                  <a:pt x="1710525" y="860136"/>
                </a:lnTo>
                <a:lnTo>
                  <a:pt x="1706727" y="857840"/>
                </a:lnTo>
                <a:lnTo>
                  <a:pt x="1701841" y="870422"/>
                </a:lnTo>
                <a:lnTo>
                  <a:pt x="1701630" y="874201"/>
                </a:lnTo>
                <a:lnTo>
                  <a:pt x="1704157" y="907704"/>
                </a:lnTo>
                <a:lnTo>
                  <a:pt x="1708561" y="907381"/>
                </a:lnTo>
                <a:lnTo>
                  <a:pt x="1709184" y="911102"/>
                </a:lnTo>
                <a:lnTo>
                  <a:pt x="1701278" y="911594"/>
                </a:lnTo>
                <a:lnTo>
                  <a:pt x="1700290" y="909848"/>
                </a:lnTo>
                <a:lnTo>
                  <a:pt x="1701630" y="874201"/>
                </a:lnTo>
                <a:close/>
              </a:path>
              <a:path w="6787784" h="928390">
                <a:moveTo>
                  <a:pt x="1700367" y="856305"/>
                </a:moveTo>
                <a:lnTo>
                  <a:pt x="1690577" y="856137"/>
                </a:lnTo>
                <a:lnTo>
                  <a:pt x="1694956" y="868235"/>
                </a:lnTo>
                <a:lnTo>
                  <a:pt x="1698868" y="869259"/>
                </a:lnTo>
                <a:lnTo>
                  <a:pt x="1701841" y="870422"/>
                </a:lnTo>
                <a:lnTo>
                  <a:pt x="1706727" y="857840"/>
                </a:lnTo>
                <a:lnTo>
                  <a:pt x="1700367" y="856305"/>
                </a:lnTo>
                <a:close/>
              </a:path>
              <a:path w="6787784" h="928390">
                <a:moveTo>
                  <a:pt x="1690577" y="856137"/>
                </a:moveTo>
                <a:lnTo>
                  <a:pt x="1676486" y="857943"/>
                </a:lnTo>
                <a:lnTo>
                  <a:pt x="1676884" y="866609"/>
                </a:lnTo>
                <a:lnTo>
                  <a:pt x="1681067" y="866537"/>
                </a:lnTo>
                <a:lnTo>
                  <a:pt x="1685706" y="866820"/>
                </a:lnTo>
                <a:lnTo>
                  <a:pt x="1690452" y="867404"/>
                </a:lnTo>
                <a:lnTo>
                  <a:pt x="1694956" y="868235"/>
                </a:lnTo>
                <a:lnTo>
                  <a:pt x="1690577" y="856137"/>
                </a:lnTo>
                <a:close/>
              </a:path>
              <a:path w="6787784" h="928390">
                <a:moveTo>
                  <a:pt x="1775903" y="851860"/>
                </a:moveTo>
                <a:lnTo>
                  <a:pt x="1764896" y="855078"/>
                </a:lnTo>
                <a:lnTo>
                  <a:pt x="1763777" y="920837"/>
                </a:lnTo>
                <a:lnTo>
                  <a:pt x="1768117" y="920672"/>
                </a:lnTo>
                <a:lnTo>
                  <a:pt x="1768902" y="918798"/>
                </a:lnTo>
                <a:lnTo>
                  <a:pt x="1765530" y="914642"/>
                </a:lnTo>
                <a:lnTo>
                  <a:pt x="1765221" y="911363"/>
                </a:lnTo>
                <a:lnTo>
                  <a:pt x="1775903" y="851860"/>
                </a:lnTo>
                <a:close/>
              </a:path>
              <a:path w="6787784" h="928390">
                <a:moveTo>
                  <a:pt x="1763777" y="920837"/>
                </a:moveTo>
                <a:lnTo>
                  <a:pt x="1764896" y="855078"/>
                </a:lnTo>
                <a:lnTo>
                  <a:pt x="1749638" y="856370"/>
                </a:lnTo>
                <a:lnTo>
                  <a:pt x="1743723" y="857944"/>
                </a:lnTo>
                <a:lnTo>
                  <a:pt x="1739349" y="857632"/>
                </a:lnTo>
                <a:lnTo>
                  <a:pt x="1746852" y="918332"/>
                </a:lnTo>
                <a:lnTo>
                  <a:pt x="1756488" y="919866"/>
                </a:lnTo>
                <a:lnTo>
                  <a:pt x="1763777" y="920837"/>
                </a:lnTo>
                <a:close/>
              </a:path>
              <a:path w="6787784" h="928390">
                <a:moveTo>
                  <a:pt x="1737278" y="855580"/>
                </a:moveTo>
                <a:lnTo>
                  <a:pt x="1736868" y="852463"/>
                </a:lnTo>
                <a:lnTo>
                  <a:pt x="1735473" y="916805"/>
                </a:lnTo>
                <a:lnTo>
                  <a:pt x="1746852" y="918332"/>
                </a:lnTo>
                <a:lnTo>
                  <a:pt x="1739349" y="857632"/>
                </a:lnTo>
                <a:lnTo>
                  <a:pt x="1737278" y="855580"/>
                </a:lnTo>
                <a:close/>
              </a:path>
              <a:path w="6787784" h="928390">
                <a:moveTo>
                  <a:pt x="1768418" y="908763"/>
                </a:moveTo>
                <a:lnTo>
                  <a:pt x="1774848" y="871053"/>
                </a:lnTo>
                <a:lnTo>
                  <a:pt x="1778871" y="868149"/>
                </a:lnTo>
                <a:lnTo>
                  <a:pt x="1785203" y="864275"/>
                </a:lnTo>
                <a:lnTo>
                  <a:pt x="1787967" y="863685"/>
                </a:lnTo>
                <a:lnTo>
                  <a:pt x="1788020" y="865430"/>
                </a:lnTo>
                <a:lnTo>
                  <a:pt x="1788328" y="842514"/>
                </a:lnTo>
                <a:lnTo>
                  <a:pt x="1783450" y="847433"/>
                </a:lnTo>
                <a:lnTo>
                  <a:pt x="1775903" y="851860"/>
                </a:lnTo>
                <a:lnTo>
                  <a:pt x="1768418" y="908763"/>
                </a:lnTo>
                <a:close/>
              </a:path>
              <a:path w="6787784" h="928390">
                <a:moveTo>
                  <a:pt x="1768418" y="908763"/>
                </a:moveTo>
                <a:lnTo>
                  <a:pt x="1774424" y="907966"/>
                </a:lnTo>
                <a:lnTo>
                  <a:pt x="1781723" y="908551"/>
                </a:lnTo>
                <a:lnTo>
                  <a:pt x="1777593" y="876038"/>
                </a:lnTo>
                <a:lnTo>
                  <a:pt x="1779363" y="871905"/>
                </a:lnTo>
                <a:lnTo>
                  <a:pt x="1775278" y="872036"/>
                </a:lnTo>
                <a:lnTo>
                  <a:pt x="1774848" y="871053"/>
                </a:lnTo>
                <a:lnTo>
                  <a:pt x="1768418" y="908763"/>
                </a:lnTo>
                <a:close/>
              </a:path>
              <a:path w="6787784" h="928390">
                <a:moveTo>
                  <a:pt x="1793603" y="916285"/>
                </a:moveTo>
                <a:lnTo>
                  <a:pt x="1796951" y="920127"/>
                </a:lnTo>
                <a:lnTo>
                  <a:pt x="1796851" y="902238"/>
                </a:lnTo>
                <a:lnTo>
                  <a:pt x="1799801" y="899973"/>
                </a:lnTo>
                <a:lnTo>
                  <a:pt x="1803806" y="898168"/>
                </a:lnTo>
                <a:lnTo>
                  <a:pt x="1806385" y="898156"/>
                </a:lnTo>
                <a:lnTo>
                  <a:pt x="1806852" y="850008"/>
                </a:lnTo>
                <a:lnTo>
                  <a:pt x="1798290" y="856137"/>
                </a:lnTo>
                <a:lnTo>
                  <a:pt x="1796257" y="914384"/>
                </a:lnTo>
                <a:lnTo>
                  <a:pt x="1793603" y="916285"/>
                </a:lnTo>
                <a:close/>
              </a:path>
              <a:path w="6787784" h="928390">
                <a:moveTo>
                  <a:pt x="1794153" y="912181"/>
                </a:moveTo>
                <a:lnTo>
                  <a:pt x="1796257" y="914384"/>
                </a:lnTo>
                <a:lnTo>
                  <a:pt x="1798290" y="856137"/>
                </a:lnTo>
                <a:lnTo>
                  <a:pt x="1792689" y="857612"/>
                </a:lnTo>
                <a:lnTo>
                  <a:pt x="1789820" y="855857"/>
                </a:lnTo>
                <a:lnTo>
                  <a:pt x="1789457" y="852298"/>
                </a:lnTo>
                <a:lnTo>
                  <a:pt x="1788804" y="910096"/>
                </a:lnTo>
                <a:lnTo>
                  <a:pt x="1794153" y="912181"/>
                </a:lnTo>
                <a:close/>
              </a:path>
              <a:path w="6787784" h="928390">
                <a:moveTo>
                  <a:pt x="1681345" y="906202"/>
                </a:moveTo>
                <a:lnTo>
                  <a:pt x="1689932" y="912498"/>
                </a:lnTo>
                <a:lnTo>
                  <a:pt x="1695137" y="918444"/>
                </a:lnTo>
                <a:lnTo>
                  <a:pt x="1696913" y="918003"/>
                </a:lnTo>
                <a:lnTo>
                  <a:pt x="1697353" y="875377"/>
                </a:lnTo>
                <a:lnTo>
                  <a:pt x="1690392" y="876421"/>
                </a:lnTo>
                <a:lnTo>
                  <a:pt x="1681345" y="906202"/>
                </a:lnTo>
                <a:close/>
              </a:path>
              <a:path w="6787784" h="928390">
                <a:moveTo>
                  <a:pt x="1681345" y="906202"/>
                </a:moveTo>
                <a:lnTo>
                  <a:pt x="1690392" y="876421"/>
                </a:lnTo>
                <a:lnTo>
                  <a:pt x="1680398" y="877280"/>
                </a:lnTo>
                <a:lnTo>
                  <a:pt x="1675013" y="874192"/>
                </a:lnTo>
                <a:lnTo>
                  <a:pt x="1671685" y="871532"/>
                </a:lnTo>
                <a:lnTo>
                  <a:pt x="1671482" y="901999"/>
                </a:lnTo>
                <a:lnTo>
                  <a:pt x="1681345" y="906202"/>
                </a:lnTo>
                <a:close/>
              </a:path>
              <a:path w="6787784" h="928390">
                <a:moveTo>
                  <a:pt x="1658317" y="851680"/>
                </a:moveTo>
                <a:lnTo>
                  <a:pt x="1650837" y="856501"/>
                </a:lnTo>
                <a:lnTo>
                  <a:pt x="1655714" y="911890"/>
                </a:lnTo>
                <a:lnTo>
                  <a:pt x="1656339" y="909645"/>
                </a:lnTo>
                <a:lnTo>
                  <a:pt x="1662446" y="902332"/>
                </a:lnTo>
                <a:lnTo>
                  <a:pt x="1661716" y="849339"/>
                </a:lnTo>
                <a:lnTo>
                  <a:pt x="1658317" y="851680"/>
                </a:lnTo>
                <a:close/>
              </a:path>
              <a:path w="6787784" h="928390">
                <a:moveTo>
                  <a:pt x="1655714" y="911890"/>
                </a:moveTo>
                <a:lnTo>
                  <a:pt x="1650837" y="856501"/>
                </a:lnTo>
                <a:lnTo>
                  <a:pt x="1647680" y="858078"/>
                </a:lnTo>
                <a:lnTo>
                  <a:pt x="1645731" y="858530"/>
                </a:lnTo>
                <a:lnTo>
                  <a:pt x="1643612" y="917739"/>
                </a:lnTo>
                <a:lnTo>
                  <a:pt x="1655714" y="911890"/>
                </a:lnTo>
                <a:close/>
              </a:path>
              <a:path w="6787784" h="928390">
                <a:moveTo>
                  <a:pt x="2105198" y="855765"/>
                </a:moveTo>
                <a:lnTo>
                  <a:pt x="2097509" y="856673"/>
                </a:lnTo>
                <a:lnTo>
                  <a:pt x="2099296" y="866667"/>
                </a:lnTo>
                <a:lnTo>
                  <a:pt x="2102477" y="864235"/>
                </a:lnTo>
                <a:lnTo>
                  <a:pt x="2107441" y="863691"/>
                </a:lnTo>
                <a:lnTo>
                  <a:pt x="2113346" y="854041"/>
                </a:lnTo>
                <a:lnTo>
                  <a:pt x="2105198" y="855765"/>
                </a:lnTo>
                <a:close/>
              </a:path>
              <a:path w="6787784" h="928390">
                <a:moveTo>
                  <a:pt x="2112681" y="864444"/>
                </a:moveTo>
                <a:lnTo>
                  <a:pt x="2109361" y="865717"/>
                </a:lnTo>
                <a:lnTo>
                  <a:pt x="2110545" y="914695"/>
                </a:lnTo>
                <a:lnTo>
                  <a:pt x="2118340" y="908022"/>
                </a:lnTo>
                <a:lnTo>
                  <a:pt x="2112698" y="863590"/>
                </a:lnTo>
                <a:lnTo>
                  <a:pt x="2112681" y="864444"/>
                </a:lnTo>
                <a:close/>
              </a:path>
              <a:path w="6787784" h="928390">
                <a:moveTo>
                  <a:pt x="2099296" y="866667"/>
                </a:moveTo>
                <a:lnTo>
                  <a:pt x="2099958" y="919773"/>
                </a:lnTo>
                <a:lnTo>
                  <a:pt x="2104504" y="918447"/>
                </a:lnTo>
                <a:lnTo>
                  <a:pt x="2110545" y="914695"/>
                </a:lnTo>
                <a:lnTo>
                  <a:pt x="2109361" y="865717"/>
                </a:lnTo>
                <a:lnTo>
                  <a:pt x="2104709" y="866870"/>
                </a:lnTo>
                <a:lnTo>
                  <a:pt x="2100697" y="867366"/>
                </a:lnTo>
                <a:lnTo>
                  <a:pt x="2099296" y="866667"/>
                </a:lnTo>
                <a:close/>
              </a:path>
              <a:path w="6787784" h="928390">
                <a:moveTo>
                  <a:pt x="2097509" y="856673"/>
                </a:moveTo>
                <a:lnTo>
                  <a:pt x="2090899" y="856608"/>
                </a:lnTo>
                <a:lnTo>
                  <a:pt x="2091568" y="910705"/>
                </a:lnTo>
                <a:lnTo>
                  <a:pt x="2092711" y="914139"/>
                </a:lnTo>
                <a:lnTo>
                  <a:pt x="2094319" y="917124"/>
                </a:lnTo>
                <a:lnTo>
                  <a:pt x="2096649" y="919167"/>
                </a:lnTo>
                <a:lnTo>
                  <a:pt x="2099958" y="919773"/>
                </a:lnTo>
                <a:lnTo>
                  <a:pt x="2099296" y="866667"/>
                </a:lnTo>
                <a:lnTo>
                  <a:pt x="2097509" y="856673"/>
                </a:lnTo>
                <a:close/>
              </a:path>
              <a:path w="6787784" h="928390">
                <a:moveTo>
                  <a:pt x="2090899" y="856608"/>
                </a:moveTo>
                <a:lnTo>
                  <a:pt x="2085988" y="855411"/>
                </a:lnTo>
                <a:lnTo>
                  <a:pt x="2086481" y="902387"/>
                </a:lnTo>
                <a:lnTo>
                  <a:pt x="2089642" y="904474"/>
                </a:lnTo>
                <a:lnTo>
                  <a:pt x="2090631" y="907319"/>
                </a:lnTo>
                <a:lnTo>
                  <a:pt x="2091568" y="910705"/>
                </a:lnTo>
                <a:lnTo>
                  <a:pt x="2090899" y="856608"/>
                </a:lnTo>
                <a:close/>
              </a:path>
              <a:path w="6787784" h="928390">
                <a:moveTo>
                  <a:pt x="2087647" y="843457"/>
                </a:moveTo>
                <a:lnTo>
                  <a:pt x="2086436" y="841708"/>
                </a:lnTo>
                <a:lnTo>
                  <a:pt x="2082925" y="840123"/>
                </a:lnTo>
                <a:lnTo>
                  <a:pt x="2083792" y="904134"/>
                </a:lnTo>
                <a:lnTo>
                  <a:pt x="2086481" y="902387"/>
                </a:lnTo>
                <a:lnTo>
                  <a:pt x="2085988" y="855411"/>
                </a:lnTo>
                <a:lnTo>
                  <a:pt x="2083395" y="852925"/>
                </a:lnTo>
                <a:lnTo>
                  <a:pt x="2083742" y="848993"/>
                </a:lnTo>
                <a:lnTo>
                  <a:pt x="2087647" y="843457"/>
                </a:lnTo>
                <a:close/>
              </a:path>
              <a:path w="6787784" h="928390">
                <a:moveTo>
                  <a:pt x="2083792" y="904134"/>
                </a:moveTo>
                <a:lnTo>
                  <a:pt x="2082925" y="840123"/>
                </a:lnTo>
                <a:lnTo>
                  <a:pt x="2078062" y="840337"/>
                </a:lnTo>
                <a:lnTo>
                  <a:pt x="2074470" y="850071"/>
                </a:lnTo>
                <a:lnTo>
                  <a:pt x="2072501" y="853427"/>
                </a:lnTo>
                <a:lnTo>
                  <a:pt x="2075251" y="915166"/>
                </a:lnTo>
                <a:lnTo>
                  <a:pt x="2080021" y="908402"/>
                </a:lnTo>
                <a:lnTo>
                  <a:pt x="2083792" y="904134"/>
                </a:lnTo>
                <a:close/>
              </a:path>
              <a:path w="6787784" h="928390">
                <a:moveTo>
                  <a:pt x="2072203" y="841952"/>
                </a:moveTo>
                <a:lnTo>
                  <a:pt x="2065701" y="844571"/>
                </a:lnTo>
                <a:lnTo>
                  <a:pt x="2068573" y="851724"/>
                </a:lnTo>
                <a:lnTo>
                  <a:pt x="2072168" y="850437"/>
                </a:lnTo>
                <a:lnTo>
                  <a:pt x="2074470" y="850071"/>
                </a:lnTo>
                <a:lnTo>
                  <a:pt x="2078062" y="840337"/>
                </a:lnTo>
                <a:lnTo>
                  <a:pt x="2072203" y="841952"/>
                </a:lnTo>
                <a:close/>
              </a:path>
              <a:path w="6787784" h="928390">
                <a:moveTo>
                  <a:pt x="2054859" y="860373"/>
                </a:moveTo>
                <a:lnTo>
                  <a:pt x="2056792" y="857796"/>
                </a:lnTo>
                <a:lnTo>
                  <a:pt x="2060211" y="855735"/>
                </a:lnTo>
                <a:lnTo>
                  <a:pt x="2064363" y="853601"/>
                </a:lnTo>
                <a:lnTo>
                  <a:pt x="2068573" y="851724"/>
                </a:lnTo>
                <a:lnTo>
                  <a:pt x="2065701" y="844571"/>
                </a:lnTo>
                <a:lnTo>
                  <a:pt x="2058910" y="847795"/>
                </a:lnTo>
                <a:lnTo>
                  <a:pt x="2054859" y="860373"/>
                </a:lnTo>
                <a:close/>
              </a:path>
              <a:path w="6787784" h="928390">
                <a:moveTo>
                  <a:pt x="2052184" y="851226"/>
                </a:moveTo>
                <a:lnTo>
                  <a:pt x="2045877" y="854466"/>
                </a:lnTo>
                <a:lnTo>
                  <a:pt x="2048869" y="870586"/>
                </a:lnTo>
                <a:lnTo>
                  <a:pt x="2054664" y="870535"/>
                </a:lnTo>
                <a:lnTo>
                  <a:pt x="2054859" y="860373"/>
                </a:lnTo>
                <a:lnTo>
                  <a:pt x="2058910" y="847795"/>
                </a:lnTo>
                <a:lnTo>
                  <a:pt x="2052184" y="851226"/>
                </a:lnTo>
                <a:close/>
              </a:path>
              <a:path w="6787784" h="928390">
                <a:moveTo>
                  <a:pt x="2042446" y="870868"/>
                </a:moveTo>
                <a:lnTo>
                  <a:pt x="2048869" y="870586"/>
                </a:lnTo>
                <a:lnTo>
                  <a:pt x="2045877" y="854466"/>
                </a:lnTo>
                <a:lnTo>
                  <a:pt x="2040343" y="857116"/>
                </a:lnTo>
                <a:lnTo>
                  <a:pt x="2035936" y="858779"/>
                </a:lnTo>
                <a:lnTo>
                  <a:pt x="2035789" y="871359"/>
                </a:lnTo>
                <a:lnTo>
                  <a:pt x="2042446" y="870868"/>
                </a:lnTo>
                <a:close/>
              </a:path>
              <a:path w="6787784" h="928390">
                <a:moveTo>
                  <a:pt x="2035789" y="871359"/>
                </a:moveTo>
                <a:lnTo>
                  <a:pt x="2035936" y="858779"/>
                </a:lnTo>
                <a:lnTo>
                  <a:pt x="2033010" y="859056"/>
                </a:lnTo>
                <a:lnTo>
                  <a:pt x="2031919" y="857550"/>
                </a:lnTo>
                <a:lnTo>
                  <a:pt x="2029586" y="853354"/>
                </a:lnTo>
                <a:lnTo>
                  <a:pt x="2029296" y="872034"/>
                </a:lnTo>
                <a:lnTo>
                  <a:pt x="2035789" y="871359"/>
                </a:lnTo>
                <a:close/>
              </a:path>
              <a:path w="6787784" h="928390">
                <a:moveTo>
                  <a:pt x="2023362" y="872871"/>
                </a:moveTo>
                <a:lnTo>
                  <a:pt x="2029296" y="872034"/>
                </a:lnTo>
                <a:lnTo>
                  <a:pt x="2029586" y="853354"/>
                </a:lnTo>
                <a:lnTo>
                  <a:pt x="2023282" y="854168"/>
                </a:lnTo>
                <a:lnTo>
                  <a:pt x="2018635" y="853915"/>
                </a:lnTo>
                <a:lnTo>
                  <a:pt x="2018385" y="873846"/>
                </a:lnTo>
                <a:lnTo>
                  <a:pt x="2023362" y="872871"/>
                </a:lnTo>
                <a:close/>
              </a:path>
              <a:path w="6787784" h="928390">
                <a:moveTo>
                  <a:pt x="2135091" y="835853"/>
                </a:moveTo>
                <a:lnTo>
                  <a:pt x="2127218" y="849303"/>
                </a:lnTo>
                <a:lnTo>
                  <a:pt x="2128538" y="848775"/>
                </a:lnTo>
                <a:lnTo>
                  <a:pt x="2134343" y="845548"/>
                </a:lnTo>
                <a:lnTo>
                  <a:pt x="2138126" y="842136"/>
                </a:lnTo>
                <a:lnTo>
                  <a:pt x="2137149" y="835386"/>
                </a:lnTo>
                <a:lnTo>
                  <a:pt x="2133836" y="833428"/>
                </a:lnTo>
                <a:lnTo>
                  <a:pt x="2135091" y="835853"/>
                </a:lnTo>
                <a:close/>
              </a:path>
              <a:path w="6787784" h="928390">
                <a:moveTo>
                  <a:pt x="1976281" y="839885"/>
                </a:moveTo>
                <a:lnTo>
                  <a:pt x="1973321" y="842557"/>
                </a:lnTo>
                <a:lnTo>
                  <a:pt x="1973594" y="843026"/>
                </a:lnTo>
                <a:lnTo>
                  <a:pt x="1975572" y="841652"/>
                </a:lnTo>
                <a:lnTo>
                  <a:pt x="1979661" y="839394"/>
                </a:lnTo>
                <a:lnTo>
                  <a:pt x="1976281" y="839885"/>
                </a:lnTo>
                <a:close/>
              </a:path>
              <a:path w="6787784" h="928390">
                <a:moveTo>
                  <a:pt x="2063962" y="858679"/>
                </a:moveTo>
                <a:lnTo>
                  <a:pt x="2057693" y="860225"/>
                </a:lnTo>
                <a:lnTo>
                  <a:pt x="2059432" y="870739"/>
                </a:lnTo>
                <a:lnTo>
                  <a:pt x="2062778" y="871222"/>
                </a:lnTo>
                <a:lnTo>
                  <a:pt x="2063619" y="873116"/>
                </a:lnTo>
                <a:lnTo>
                  <a:pt x="2067076" y="898583"/>
                </a:lnTo>
                <a:lnTo>
                  <a:pt x="2066878" y="857812"/>
                </a:lnTo>
                <a:lnTo>
                  <a:pt x="2063962" y="858679"/>
                </a:lnTo>
                <a:close/>
              </a:path>
              <a:path w="6787784" h="928390">
                <a:moveTo>
                  <a:pt x="2054859" y="860373"/>
                </a:moveTo>
                <a:lnTo>
                  <a:pt x="2054664" y="870535"/>
                </a:lnTo>
                <a:lnTo>
                  <a:pt x="2059432" y="870739"/>
                </a:lnTo>
                <a:lnTo>
                  <a:pt x="2057693" y="860225"/>
                </a:lnTo>
                <a:lnTo>
                  <a:pt x="2054859" y="860373"/>
                </a:lnTo>
                <a:close/>
              </a:path>
              <a:path w="6787784" h="928390">
                <a:moveTo>
                  <a:pt x="2072501" y="853427"/>
                </a:moveTo>
                <a:lnTo>
                  <a:pt x="2066878" y="857812"/>
                </a:lnTo>
                <a:lnTo>
                  <a:pt x="2067076" y="898583"/>
                </a:lnTo>
                <a:lnTo>
                  <a:pt x="2068078" y="903378"/>
                </a:lnTo>
                <a:lnTo>
                  <a:pt x="2068773" y="911134"/>
                </a:lnTo>
                <a:lnTo>
                  <a:pt x="2075251" y="915166"/>
                </a:lnTo>
                <a:lnTo>
                  <a:pt x="2072501" y="853427"/>
                </a:lnTo>
                <a:close/>
              </a:path>
              <a:path w="6787784" h="928390">
                <a:moveTo>
                  <a:pt x="2060001" y="907123"/>
                </a:moveTo>
                <a:lnTo>
                  <a:pt x="2058496" y="902729"/>
                </a:lnTo>
                <a:lnTo>
                  <a:pt x="2058697" y="899126"/>
                </a:lnTo>
                <a:lnTo>
                  <a:pt x="2061318" y="897385"/>
                </a:lnTo>
                <a:lnTo>
                  <a:pt x="2067076" y="898583"/>
                </a:lnTo>
                <a:lnTo>
                  <a:pt x="2063619" y="873116"/>
                </a:lnTo>
                <a:lnTo>
                  <a:pt x="2060320" y="874575"/>
                </a:lnTo>
                <a:lnTo>
                  <a:pt x="2055137" y="919098"/>
                </a:lnTo>
                <a:lnTo>
                  <a:pt x="2060001" y="907123"/>
                </a:lnTo>
                <a:close/>
              </a:path>
              <a:path w="6787784" h="928390">
                <a:moveTo>
                  <a:pt x="2054014" y="876406"/>
                </a:moveTo>
                <a:lnTo>
                  <a:pt x="2044304" y="878632"/>
                </a:lnTo>
                <a:lnTo>
                  <a:pt x="2045500" y="914511"/>
                </a:lnTo>
                <a:lnTo>
                  <a:pt x="2045675" y="915791"/>
                </a:lnTo>
                <a:lnTo>
                  <a:pt x="2055137" y="919098"/>
                </a:lnTo>
                <a:lnTo>
                  <a:pt x="2060320" y="874575"/>
                </a:lnTo>
                <a:lnTo>
                  <a:pt x="2054014" y="876406"/>
                </a:lnTo>
                <a:close/>
              </a:path>
              <a:path w="6787784" h="928390">
                <a:moveTo>
                  <a:pt x="2045500" y="914511"/>
                </a:moveTo>
                <a:lnTo>
                  <a:pt x="2044304" y="878632"/>
                </a:lnTo>
                <a:lnTo>
                  <a:pt x="2030793" y="881277"/>
                </a:lnTo>
                <a:lnTo>
                  <a:pt x="2021711" y="879967"/>
                </a:lnTo>
                <a:lnTo>
                  <a:pt x="2015962" y="878655"/>
                </a:lnTo>
                <a:lnTo>
                  <a:pt x="2022154" y="918344"/>
                </a:lnTo>
                <a:lnTo>
                  <a:pt x="2032463" y="920215"/>
                </a:lnTo>
                <a:lnTo>
                  <a:pt x="2045500" y="914511"/>
                </a:lnTo>
                <a:close/>
              </a:path>
              <a:path w="6787784" h="928390">
                <a:moveTo>
                  <a:pt x="2014577" y="911929"/>
                </a:moveTo>
                <a:lnTo>
                  <a:pt x="2022154" y="918344"/>
                </a:lnTo>
                <a:lnTo>
                  <a:pt x="2015962" y="878655"/>
                </a:lnTo>
                <a:lnTo>
                  <a:pt x="2013152" y="877363"/>
                </a:lnTo>
                <a:lnTo>
                  <a:pt x="2011389" y="852717"/>
                </a:lnTo>
                <a:lnTo>
                  <a:pt x="2009733" y="904002"/>
                </a:lnTo>
                <a:lnTo>
                  <a:pt x="2014577" y="911929"/>
                </a:lnTo>
                <a:close/>
              </a:path>
              <a:path w="6787784" h="928390">
                <a:moveTo>
                  <a:pt x="2018635" y="853915"/>
                </a:moveTo>
                <a:lnTo>
                  <a:pt x="2019066" y="850444"/>
                </a:lnTo>
                <a:lnTo>
                  <a:pt x="2014348" y="839251"/>
                </a:lnTo>
                <a:lnTo>
                  <a:pt x="2013068" y="851060"/>
                </a:lnTo>
                <a:lnTo>
                  <a:pt x="2011389" y="852717"/>
                </a:lnTo>
                <a:lnTo>
                  <a:pt x="2013152" y="877363"/>
                </a:lnTo>
                <a:lnTo>
                  <a:pt x="2014759" y="874935"/>
                </a:lnTo>
                <a:lnTo>
                  <a:pt x="2018635" y="853915"/>
                </a:lnTo>
                <a:close/>
              </a:path>
              <a:path w="6787784" h="928390">
                <a:moveTo>
                  <a:pt x="1975297" y="845955"/>
                </a:moveTo>
                <a:lnTo>
                  <a:pt x="1979496" y="917399"/>
                </a:lnTo>
                <a:lnTo>
                  <a:pt x="1987361" y="912035"/>
                </a:lnTo>
                <a:lnTo>
                  <a:pt x="1994554" y="905613"/>
                </a:lnTo>
                <a:lnTo>
                  <a:pt x="2001245" y="899708"/>
                </a:lnTo>
                <a:lnTo>
                  <a:pt x="2007604" y="895895"/>
                </a:lnTo>
                <a:lnTo>
                  <a:pt x="2007626" y="897597"/>
                </a:lnTo>
                <a:lnTo>
                  <a:pt x="2009733" y="904002"/>
                </a:lnTo>
                <a:lnTo>
                  <a:pt x="2011389" y="852717"/>
                </a:lnTo>
                <a:lnTo>
                  <a:pt x="2005230" y="854739"/>
                </a:lnTo>
                <a:lnTo>
                  <a:pt x="1997174" y="854470"/>
                </a:lnTo>
                <a:lnTo>
                  <a:pt x="1988590" y="852515"/>
                </a:lnTo>
                <a:lnTo>
                  <a:pt x="1980842" y="849475"/>
                </a:lnTo>
                <a:lnTo>
                  <a:pt x="1975297" y="845955"/>
                </a:lnTo>
                <a:close/>
              </a:path>
              <a:path w="6787784" h="928390">
                <a:moveTo>
                  <a:pt x="1951022" y="863224"/>
                </a:moveTo>
                <a:lnTo>
                  <a:pt x="1954128" y="862797"/>
                </a:lnTo>
                <a:lnTo>
                  <a:pt x="1961067" y="918651"/>
                </a:lnTo>
                <a:lnTo>
                  <a:pt x="1970788" y="920129"/>
                </a:lnTo>
                <a:lnTo>
                  <a:pt x="1979496" y="917399"/>
                </a:lnTo>
                <a:lnTo>
                  <a:pt x="1975297" y="845955"/>
                </a:lnTo>
                <a:lnTo>
                  <a:pt x="1973594" y="843026"/>
                </a:lnTo>
                <a:lnTo>
                  <a:pt x="1965537" y="848623"/>
                </a:lnTo>
                <a:lnTo>
                  <a:pt x="1956279" y="853712"/>
                </a:lnTo>
                <a:lnTo>
                  <a:pt x="1951022" y="863224"/>
                </a:lnTo>
                <a:close/>
              </a:path>
              <a:path w="6787784" h="928390">
                <a:moveTo>
                  <a:pt x="1953378" y="865714"/>
                </a:moveTo>
                <a:lnTo>
                  <a:pt x="1947697" y="869742"/>
                </a:lnTo>
                <a:lnTo>
                  <a:pt x="1948965" y="910250"/>
                </a:lnTo>
                <a:lnTo>
                  <a:pt x="1950162" y="911389"/>
                </a:lnTo>
                <a:lnTo>
                  <a:pt x="1961067" y="918651"/>
                </a:lnTo>
                <a:lnTo>
                  <a:pt x="1954128" y="862797"/>
                </a:lnTo>
                <a:lnTo>
                  <a:pt x="1953378" y="865714"/>
                </a:lnTo>
                <a:close/>
              </a:path>
              <a:path w="6787784" h="928390">
                <a:moveTo>
                  <a:pt x="1917565" y="858073"/>
                </a:moveTo>
                <a:lnTo>
                  <a:pt x="1921654" y="913053"/>
                </a:lnTo>
                <a:lnTo>
                  <a:pt x="1930092" y="909933"/>
                </a:lnTo>
                <a:lnTo>
                  <a:pt x="1939397" y="908586"/>
                </a:lnTo>
                <a:lnTo>
                  <a:pt x="1948965" y="910250"/>
                </a:lnTo>
                <a:lnTo>
                  <a:pt x="1947697" y="869742"/>
                </a:lnTo>
                <a:lnTo>
                  <a:pt x="1941132" y="870605"/>
                </a:lnTo>
                <a:lnTo>
                  <a:pt x="1937178" y="870513"/>
                </a:lnTo>
                <a:lnTo>
                  <a:pt x="1936375" y="855182"/>
                </a:lnTo>
                <a:lnTo>
                  <a:pt x="1917565" y="858073"/>
                </a:lnTo>
                <a:close/>
              </a:path>
              <a:path w="6787784" h="928390">
                <a:moveTo>
                  <a:pt x="1916070" y="855571"/>
                </a:moveTo>
                <a:lnTo>
                  <a:pt x="1918073" y="849800"/>
                </a:lnTo>
                <a:lnTo>
                  <a:pt x="1917640" y="842909"/>
                </a:lnTo>
                <a:lnTo>
                  <a:pt x="1908557" y="837033"/>
                </a:lnTo>
                <a:lnTo>
                  <a:pt x="1913746" y="911757"/>
                </a:lnTo>
                <a:lnTo>
                  <a:pt x="1914690" y="916705"/>
                </a:lnTo>
                <a:lnTo>
                  <a:pt x="1921654" y="913053"/>
                </a:lnTo>
                <a:lnTo>
                  <a:pt x="1917565" y="858073"/>
                </a:lnTo>
                <a:lnTo>
                  <a:pt x="1916070" y="855571"/>
                </a:lnTo>
                <a:close/>
              </a:path>
              <a:path w="6787784" h="928390">
                <a:moveTo>
                  <a:pt x="2068498" y="920100"/>
                </a:moveTo>
                <a:lnTo>
                  <a:pt x="2075251" y="915166"/>
                </a:lnTo>
                <a:lnTo>
                  <a:pt x="2068773" y="911134"/>
                </a:lnTo>
                <a:lnTo>
                  <a:pt x="2067598" y="914313"/>
                </a:lnTo>
                <a:lnTo>
                  <a:pt x="2065267" y="913989"/>
                </a:lnTo>
                <a:lnTo>
                  <a:pt x="2062497" y="911234"/>
                </a:lnTo>
                <a:lnTo>
                  <a:pt x="2055137" y="919098"/>
                </a:lnTo>
                <a:lnTo>
                  <a:pt x="2068498" y="920100"/>
                </a:lnTo>
                <a:close/>
              </a:path>
              <a:path w="6787784" h="928390">
                <a:moveTo>
                  <a:pt x="2038841" y="833162"/>
                </a:moveTo>
                <a:lnTo>
                  <a:pt x="2031249" y="832263"/>
                </a:lnTo>
                <a:lnTo>
                  <a:pt x="2034000" y="843961"/>
                </a:lnTo>
                <a:lnTo>
                  <a:pt x="2035493" y="845002"/>
                </a:lnTo>
                <a:lnTo>
                  <a:pt x="2036659" y="847591"/>
                </a:lnTo>
                <a:lnTo>
                  <a:pt x="2043197" y="838344"/>
                </a:lnTo>
                <a:lnTo>
                  <a:pt x="2038841" y="833162"/>
                </a:lnTo>
                <a:close/>
              </a:path>
              <a:path w="6787784" h="928390">
                <a:moveTo>
                  <a:pt x="2019066" y="850444"/>
                </a:moveTo>
                <a:lnTo>
                  <a:pt x="2022370" y="848107"/>
                </a:lnTo>
                <a:lnTo>
                  <a:pt x="2026552" y="845954"/>
                </a:lnTo>
                <a:lnTo>
                  <a:pt x="2030724" y="844425"/>
                </a:lnTo>
                <a:lnTo>
                  <a:pt x="2034000" y="843961"/>
                </a:lnTo>
                <a:lnTo>
                  <a:pt x="2031249" y="832263"/>
                </a:lnTo>
                <a:lnTo>
                  <a:pt x="2022454" y="834751"/>
                </a:lnTo>
                <a:lnTo>
                  <a:pt x="2019066" y="850444"/>
                </a:lnTo>
                <a:close/>
              </a:path>
              <a:path w="6787784" h="928390">
                <a:moveTo>
                  <a:pt x="2008822" y="844387"/>
                </a:moveTo>
                <a:lnTo>
                  <a:pt x="2007765" y="848782"/>
                </a:lnTo>
                <a:lnTo>
                  <a:pt x="2013068" y="851060"/>
                </a:lnTo>
                <a:lnTo>
                  <a:pt x="2014348" y="839251"/>
                </a:lnTo>
                <a:lnTo>
                  <a:pt x="2008822" y="844387"/>
                </a:lnTo>
                <a:close/>
              </a:path>
              <a:path w="6787784" h="928390">
                <a:moveTo>
                  <a:pt x="2034317" y="847986"/>
                </a:moveTo>
                <a:lnTo>
                  <a:pt x="2029586" y="853354"/>
                </a:lnTo>
                <a:lnTo>
                  <a:pt x="2031919" y="857550"/>
                </a:lnTo>
                <a:lnTo>
                  <a:pt x="2033018" y="853861"/>
                </a:lnTo>
                <a:lnTo>
                  <a:pt x="2036659" y="847591"/>
                </a:lnTo>
                <a:lnTo>
                  <a:pt x="2035493" y="845002"/>
                </a:lnTo>
                <a:lnTo>
                  <a:pt x="2034317" y="847986"/>
                </a:lnTo>
                <a:close/>
              </a:path>
              <a:path w="6787784" h="928390">
                <a:moveTo>
                  <a:pt x="1965815" y="842014"/>
                </a:moveTo>
                <a:lnTo>
                  <a:pt x="1958261" y="842668"/>
                </a:lnTo>
                <a:lnTo>
                  <a:pt x="1961697" y="844320"/>
                </a:lnTo>
                <a:lnTo>
                  <a:pt x="1966344" y="844556"/>
                </a:lnTo>
                <a:lnTo>
                  <a:pt x="1968714" y="843890"/>
                </a:lnTo>
                <a:lnTo>
                  <a:pt x="1965815" y="842014"/>
                </a:lnTo>
                <a:close/>
              </a:path>
              <a:path w="6787784" h="928390">
                <a:moveTo>
                  <a:pt x="2178532" y="838958"/>
                </a:moveTo>
                <a:lnTo>
                  <a:pt x="2175663" y="837094"/>
                </a:lnTo>
                <a:lnTo>
                  <a:pt x="2175509" y="837033"/>
                </a:lnTo>
                <a:lnTo>
                  <a:pt x="2168029" y="837681"/>
                </a:lnTo>
                <a:lnTo>
                  <a:pt x="2167711" y="838568"/>
                </a:lnTo>
                <a:lnTo>
                  <a:pt x="2171436" y="839324"/>
                </a:lnTo>
                <a:lnTo>
                  <a:pt x="2176083" y="839578"/>
                </a:lnTo>
                <a:lnTo>
                  <a:pt x="2178532" y="838958"/>
                </a:lnTo>
                <a:close/>
              </a:path>
              <a:path w="6787784" h="928390">
                <a:moveTo>
                  <a:pt x="1691952" y="837394"/>
                </a:moveTo>
                <a:lnTo>
                  <a:pt x="1695734" y="836443"/>
                </a:lnTo>
                <a:lnTo>
                  <a:pt x="1692832" y="835853"/>
                </a:lnTo>
                <a:lnTo>
                  <a:pt x="1694209" y="832801"/>
                </a:lnTo>
                <a:lnTo>
                  <a:pt x="1691634" y="832846"/>
                </a:lnTo>
                <a:lnTo>
                  <a:pt x="1687614" y="834658"/>
                </a:lnTo>
                <a:lnTo>
                  <a:pt x="1685267" y="838262"/>
                </a:lnTo>
                <a:lnTo>
                  <a:pt x="1691952" y="837394"/>
                </a:lnTo>
                <a:close/>
              </a:path>
              <a:path w="6787784" h="928390">
                <a:moveTo>
                  <a:pt x="1555590" y="907563"/>
                </a:moveTo>
                <a:lnTo>
                  <a:pt x="1557666" y="918038"/>
                </a:lnTo>
                <a:lnTo>
                  <a:pt x="1566117" y="917353"/>
                </a:lnTo>
                <a:lnTo>
                  <a:pt x="1574212" y="914551"/>
                </a:lnTo>
                <a:lnTo>
                  <a:pt x="1583369" y="908546"/>
                </a:lnTo>
                <a:lnTo>
                  <a:pt x="1579160" y="852909"/>
                </a:lnTo>
                <a:lnTo>
                  <a:pt x="1575347" y="856067"/>
                </a:lnTo>
                <a:lnTo>
                  <a:pt x="1569431" y="856487"/>
                </a:lnTo>
                <a:lnTo>
                  <a:pt x="1562054" y="855025"/>
                </a:lnTo>
                <a:lnTo>
                  <a:pt x="1555590" y="907563"/>
                </a:lnTo>
                <a:close/>
              </a:path>
              <a:path w="6787784" h="928390">
                <a:moveTo>
                  <a:pt x="1554198" y="903958"/>
                </a:moveTo>
                <a:lnTo>
                  <a:pt x="1552701" y="906973"/>
                </a:lnTo>
                <a:lnTo>
                  <a:pt x="1555590" y="907563"/>
                </a:lnTo>
                <a:lnTo>
                  <a:pt x="1562054" y="855025"/>
                </a:lnTo>
                <a:lnTo>
                  <a:pt x="1553856" y="852536"/>
                </a:lnTo>
                <a:lnTo>
                  <a:pt x="1551733" y="903905"/>
                </a:lnTo>
                <a:lnTo>
                  <a:pt x="1554198" y="903958"/>
                </a:lnTo>
                <a:close/>
              </a:path>
              <a:path w="6787784" h="928390">
                <a:moveTo>
                  <a:pt x="1551733" y="903905"/>
                </a:moveTo>
                <a:lnTo>
                  <a:pt x="1553856" y="852536"/>
                </a:lnTo>
                <a:lnTo>
                  <a:pt x="1545480" y="849875"/>
                </a:lnTo>
                <a:lnTo>
                  <a:pt x="1537567" y="847899"/>
                </a:lnTo>
                <a:lnTo>
                  <a:pt x="1534026" y="917408"/>
                </a:lnTo>
                <a:lnTo>
                  <a:pt x="1547442" y="917694"/>
                </a:lnTo>
                <a:lnTo>
                  <a:pt x="1544440" y="909295"/>
                </a:lnTo>
                <a:lnTo>
                  <a:pt x="1544466" y="907795"/>
                </a:lnTo>
                <a:lnTo>
                  <a:pt x="1547693" y="905591"/>
                </a:lnTo>
                <a:lnTo>
                  <a:pt x="1551733" y="903905"/>
                </a:lnTo>
                <a:close/>
              </a:path>
              <a:path w="6787784" h="928390">
                <a:moveTo>
                  <a:pt x="1550003" y="908870"/>
                </a:moveTo>
                <a:lnTo>
                  <a:pt x="1544440" y="909295"/>
                </a:lnTo>
                <a:lnTo>
                  <a:pt x="1547442" y="917694"/>
                </a:lnTo>
                <a:lnTo>
                  <a:pt x="1557666" y="918038"/>
                </a:lnTo>
                <a:lnTo>
                  <a:pt x="1555590" y="907563"/>
                </a:lnTo>
                <a:lnTo>
                  <a:pt x="1550003" y="908870"/>
                </a:lnTo>
                <a:close/>
              </a:path>
              <a:path w="6787784" h="928390">
                <a:moveTo>
                  <a:pt x="1534026" y="917408"/>
                </a:moveTo>
                <a:lnTo>
                  <a:pt x="1537567" y="847899"/>
                </a:lnTo>
                <a:lnTo>
                  <a:pt x="1530757" y="847463"/>
                </a:lnTo>
                <a:lnTo>
                  <a:pt x="1525693" y="849422"/>
                </a:lnTo>
                <a:lnTo>
                  <a:pt x="1519729" y="843769"/>
                </a:lnTo>
                <a:lnTo>
                  <a:pt x="1516071" y="904326"/>
                </a:lnTo>
                <a:lnTo>
                  <a:pt x="1516001" y="918267"/>
                </a:lnTo>
                <a:lnTo>
                  <a:pt x="1534026" y="917408"/>
                </a:lnTo>
                <a:close/>
              </a:path>
              <a:path w="6787784" h="928390">
                <a:moveTo>
                  <a:pt x="1512529" y="906686"/>
                </a:moveTo>
                <a:lnTo>
                  <a:pt x="1504940" y="911430"/>
                </a:lnTo>
                <a:lnTo>
                  <a:pt x="1511390" y="918706"/>
                </a:lnTo>
                <a:lnTo>
                  <a:pt x="1516001" y="918267"/>
                </a:lnTo>
                <a:lnTo>
                  <a:pt x="1516071" y="904326"/>
                </a:lnTo>
                <a:lnTo>
                  <a:pt x="1512529" y="906686"/>
                </a:lnTo>
                <a:close/>
              </a:path>
              <a:path w="6787784" h="928390">
                <a:moveTo>
                  <a:pt x="1504940" y="911430"/>
                </a:moveTo>
                <a:lnTo>
                  <a:pt x="1500880" y="913365"/>
                </a:lnTo>
                <a:lnTo>
                  <a:pt x="1500010" y="913207"/>
                </a:lnTo>
                <a:lnTo>
                  <a:pt x="1497798" y="872429"/>
                </a:lnTo>
                <a:lnTo>
                  <a:pt x="1495839" y="875274"/>
                </a:lnTo>
                <a:lnTo>
                  <a:pt x="1497782" y="919526"/>
                </a:lnTo>
                <a:lnTo>
                  <a:pt x="1511390" y="918706"/>
                </a:lnTo>
                <a:lnTo>
                  <a:pt x="1504940" y="911430"/>
                </a:lnTo>
                <a:close/>
              </a:path>
              <a:path w="6787784" h="928390">
                <a:moveTo>
                  <a:pt x="1497782" y="919526"/>
                </a:moveTo>
                <a:lnTo>
                  <a:pt x="1495839" y="875274"/>
                </a:lnTo>
                <a:lnTo>
                  <a:pt x="1494168" y="877124"/>
                </a:lnTo>
                <a:lnTo>
                  <a:pt x="1493967" y="877958"/>
                </a:lnTo>
                <a:lnTo>
                  <a:pt x="1492157" y="881011"/>
                </a:lnTo>
                <a:lnTo>
                  <a:pt x="1489450" y="884377"/>
                </a:lnTo>
                <a:lnTo>
                  <a:pt x="1487125" y="919515"/>
                </a:lnTo>
                <a:lnTo>
                  <a:pt x="1497782" y="919526"/>
                </a:lnTo>
                <a:close/>
              </a:path>
              <a:path w="6787784" h="928390">
                <a:moveTo>
                  <a:pt x="1489450" y="884377"/>
                </a:moveTo>
                <a:lnTo>
                  <a:pt x="1486122" y="887976"/>
                </a:lnTo>
                <a:lnTo>
                  <a:pt x="1482448" y="891726"/>
                </a:lnTo>
                <a:lnTo>
                  <a:pt x="1478702" y="895544"/>
                </a:lnTo>
                <a:lnTo>
                  <a:pt x="1475160" y="899349"/>
                </a:lnTo>
                <a:lnTo>
                  <a:pt x="1479146" y="918756"/>
                </a:lnTo>
                <a:lnTo>
                  <a:pt x="1487125" y="919515"/>
                </a:lnTo>
                <a:lnTo>
                  <a:pt x="1489450" y="884377"/>
                </a:lnTo>
                <a:close/>
              </a:path>
              <a:path w="6787784" h="928390">
                <a:moveTo>
                  <a:pt x="1468501" y="909869"/>
                </a:moveTo>
                <a:lnTo>
                  <a:pt x="1468521" y="912805"/>
                </a:lnTo>
                <a:lnTo>
                  <a:pt x="1470118" y="915320"/>
                </a:lnTo>
                <a:lnTo>
                  <a:pt x="1473568" y="917331"/>
                </a:lnTo>
                <a:lnTo>
                  <a:pt x="1479146" y="918756"/>
                </a:lnTo>
                <a:lnTo>
                  <a:pt x="1475160" y="899349"/>
                </a:lnTo>
                <a:lnTo>
                  <a:pt x="1472095" y="903059"/>
                </a:lnTo>
                <a:lnTo>
                  <a:pt x="1469784" y="906593"/>
                </a:lnTo>
                <a:lnTo>
                  <a:pt x="1468501" y="909869"/>
                </a:lnTo>
                <a:close/>
              </a:path>
              <a:path w="6787784" h="928390">
                <a:moveTo>
                  <a:pt x="1841161" y="924509"/>
                </a:moveTo>
                <a:lnTo>
                  <a:pt x="1834435" y="925589"/>
                </a:lnTo>
                <a:lnTo>
                  <a:pt x="1837277" y="928390"/>
                </a:lnTo>
                <a:lnTo>
                  <a:pt x="1841878" y="926424"/>
                </a:lnTo>
                <a:lnTo>
                  <a:pt x="1841161" y="924509"/>
                </a:lnTo>
                <a:close/>
              </a:path>
              <a:path w="6787784" h="928390">
                <a:moveTo>
                  <a:pt x="1808508" y="848504"/>
                </a:moveTo>
                <a:lnTo>
                  <a:pt x="1806852" y="850008"/>
                </a:lnTo>
                <a:lnTo>
                  <a:pt x="1808085" y="901794"/>
                </a:lnTo>
                <a:lnTo>
                  <a:pt x="1814295" y="921884"/>
                </a:lnTo>
                <a:lnTo>
                  <a:pt x="1826849" y="920851"/>
                </a:lnTo>
                <a:lnTo>
                  <a:pt x="1823700" y="860625"/>
                </a:lnTo>
                <a:lnTo>
                  <a:pt x="1823670" y="857802"/>
                </a:lnTo>
                <a:lnTo>
                  <a:pt x="1818442" y="837912"/>
                </a:lnTo>
                <a:lnTo>
                  <a:pt x="1818287" y="862974"/>
                </a:lnTo>
                <a:lnTo>
                  <a:pt x="1813165" y="866792"/>
                </a:lnTo>
                <a:lnTo>
                  <a:pt x="1807457" y="868896"/>
                </a:lnTo>
                <a:lnTo>
                  <a:pt x="1808508" y="848504"/>
                </a:lnTo>
                <a:close/>
              </a:path>
              <a:path w="6787784" h="928390">
                <a:moveTo>
                  <a:pt x="1806385" y="898156"/>
                </a:moveTo>
                <a:lnTo>
                  <a:pt x="1805061" y="901270"/>
                </a:lnTo>
                <a:lnTo>
                  <a:pt x="1808085" y="901794"/>
                </a:lnTo>
                <a:lnTo>
                  <a:pt x="1806852" y="850008"/>
                </a:lnTo>
                <a:lnTo>
                  <a:pt x="1806385" y="898156"/>
                </a:lnTo>
                <a:close/>
              </a:path>
              <a:path w="6787784" h="928390">
                <a:moveTo>
                  <a:pt x="1807457" y="868896"/>
                </a:moveTo>
                <a:lnTo>
                  <a:pt x="1808420" y="867173"/>
                </a:lnTo>
                <a:lnTo>
                  <a:pt x="1812271" y="864926"/>
                </a:lnTo>
                <a:lnTo>
                  <a:pt x="1816256" y="862903"/>
                </a:lnTo>
                <a:lnTo>
                  <a:pt x="1818287" y="862974"/>
                </a:lnTo>
                <a:lnTo>
                  <a:pt x="1818442" y="837912"/>
                </a:lnTo>
                <a:lnTo>
                  <a:pt x="1808508" y="848504"/>
                </a:lnTo>
                <a:lnTo>
                  <a:pt x="1807457" y="868896"/>
                </a:lnTo>
                <a:close/>
              </a:path>
              <a:path w="6787784" h="928390">
                <a:moveTo>
                  <a:pt x="1804859" y="841490"/>
                </a:moveTo>
                <a:lnTo>
                  <a:pt x="1800351" y="835622"/>
                </a:lnTo>
                <a:lnTo>
                  <a:pt x="1801125" y="845037"/>
                </a:lnTo>
                <a:lnTo>
                  <a:pt x="1808508" y="848504"/>
                </a:lnTo>
                <a:lnTo>
                  <a:pt x="1818442" y="837912"/>
                </a:lnTo>
                <a:lnTo>
                  <a:pt x="1804859" y="841490"/>
                </a:lnTo>
                <a:close/>
              </a:path>
              <a:path w="6787784" h="928390">
                <a:moveTo>
                  <a:pt x="1788020" y="865430"/>
                </a:moveTo>
                <a:lnTo>
                  <a:pt x="1788804" y="910096"/>
                </a:lnTo>
                <a:lnTo>
                  <a:pt x="1789457" y="852298"/>
                </a:lnTo>
                <a:lnTo>
                  <a:pt x="1791372" y="848358"/>
                </a:lnTo>
                <a:lnTo>
                  <a:pt x="1795337" y="845463"/>
                </a:lnTo>
                <a:lnTo>
                  <a:pt x="1801125" y="845037"/>
                </a:lnTo>
                <a:lnTo>
                  <a:pt x="1800351" y="835622"/>
                </a:lnTo>
                <a:lnTo>
                  <a:pt x="1796959" y="832251"/>
                </a:lnTo>
                <a:lnTo>
                  <a:pt x="1793238" y="834066"/>
                </a:lnTo>
                <a:lnTo>
                  <a:pt x="1791327" y="837819"/>
                </a:lnTo>
                <a:lnTo>
                  <a:pt x="1788328" y="842514"/>
                </a:lnTo>
                <a:lnTo>
                  <a:pt x="1788020" y="865430"/>
                </a:lnTo>
                <a:close/>
              </a:path>
              <a:path w="6787784" h="928390">
                <a:moveTo>
                  <a:pt x="1788020" y="865430"/>
                </a:moveTo>
                <a:lnTo>
                  <a:pt x="1786219" y="868564"/>
                </a:lnTo>
                <a:lnTo>
                  <a:pt x="1783419" y="872139"/>
                </a:lnTo>
                <a:lnTo>
                  <a:pt x="1780478" y="875208"/>
                </a:lnTo>
                <a:lnTo>
                  <a:pt x="1777593" y="876038"/>
                </a:lnTo>
                <a:lnTo>
                  <a:pt x="1781723" y="908551"/>
                </a:lnTo>
                <a:lnTo>
                  <a:pt x="1788804" y="910096"/>
                </a:lnTo>
                <a:lnTo>
                  <a:pt x="1788020" y="865430"/>
                </a:lnTo>
                <a:close/>
              </a:path>
              <a:path w="6787784" h="928390">
                <a:moveTo>
                  <a:pt x="1826730" y="862728"/>
                </a:moveTo>
                <a:lnTo>
                  <a:pt x="1823700" y="860625"/>
                </a:lnTo>
                <a:lnTo>
                  <a:pt x="1826849" y="920851"/>
                </a:lnTo>
                <a:lnTo>
                  <a:pt x="1835397" y="918147"/>
                </a:lnTo>
                <a:lnTo>
                  <a:pt x="1837975" y="885573"/>
                </a:lnTo>
                <a:lnTo>
                  <a:pt x="1841842" y="885135"/>
                </a:lnTo>
                <a:lnTo>
                  <a:pt x="1851024" y="885670"/>
                </a:lnTo>
                <a:lnTo>
                  <a:pt x="1852627" y="886745"/>
                </a:lnTo>
                <a:lnTo>
                  <a:pt x="1853744" y="890217"/>
                </a:lnTo>
                <a:lnTo>
                  <a:pt x="1854908" y="860206"/>
                </a:lnTo>
                <a:lnTo>
                  <a:pt x="1848230" y="864710"/>
                </a:lnTo>
                <a:lnTo>
                  <a:pt x="1841251" y="868220"/>
                </a:lnTo>
                <a:lnTo>
                  <a:pt x="1834791" y="870256"/>
                </a:lnTo>
                <a:lnTo>
                  <a:pt x="1829670" y="870340"/>
                </a:lnTo>
                <a:lnTo>
                  <a:pt x="1826710" y="867990"/>
                </a:lnTo>
                <a:lnTo>
                  <a:pt x="1826730" y="862728"/>
                </a:lnTo>
                <a:close/>
              </a:path>
              <a:path w="6787784" h="928390">
                <a:moveTo>
                  <a:pt x="1796851" y="902238"/>
                </a:moveTo>
                <a:lnTo>
                  <a:pt x="1796951" y="920127"/>
                </a:lnTo>
                <a:lnTo>
                  <a:pt x="1814295" y="921884"/>
                </a:lnTo>
                <a:lnTo>
                  <a:pt x="1808085" y="901794"/>
                </a:lnTo>
                <a:lnTo>
                  <a:pt x="1804030" y="902812"/>
                </a:lnTo>
                <a:lnTo>
                  <a:pt x="1797434" y="903629"/>
                </a:lnTo>
                <a:lnTo>
                  <a:pt x="1796851" y="902238"/>
                </a:lnTo>
                <a:close/>
              </a:path>
              <a:path w="6787784" h="928390">
                <a:moveTo>
                  <a:pt x="1868368" y="916531"/>
                </a:moveTo>
                <a:lnTo>
                  <a:pt x="1871044" y="915965"/>
                </a:lnTo>
                <a:lnTo>
                  <a:pt x="1874216" y="849753"/>
                </a:lnTo>
                <a:lnTo>
                  <a:pt x="1874683" y="847864"/>
                </a:lnTo>
                <a:lnTo>
                  <a:pt x="1880082" y="843326"/>
                </a:lnTo>
                <a:lnTo>
                  <a:pt x="1875792" y="839821"/>
                </a:lnTo>
                <a:lnTo>
                  <a:pt x="1869941" y="837675"/>
                </a:lnTo>
                <a:lnTo>
                  <a:pt x="1868368" y="916531"/>
                </a:lnTo>
                <a:close/>
              </a:path>
              <a:path w="6787784" h="928390">
                <a:moveTo>
                  <a:pt x="1868368" y="916531"/>
                </a:moveTo>
                <a:lnTo>
                  <a:pt x="1869941" y="837675"/>
                </a:lnTo>
                <a:lnTo>
                  <a:pt x="1866363" y="839552"/>
                </a:lnTo>
                <a:lnTo>
                  <a:pt x="1864935" y="845529"/>
                </a:lnTo>
                <a:lnTo>
                  <a:pt x="1864081" y="850136"/>
                </a:lnTo>
                <a:lnTo>
                  <a:pt x="1865787" y="907424"/>
                </a:lnTo>
                <a:lnTo>
                  <a:pt x="1867750" y="910488"/>
                </a:lnTo>
                <a:lnTo>
                  <a:pt x="1868368" y="916531"/>
                </a:lnTo>
                <a:close/>
              </a:path>
              <a:path w="6787784" h="928390">
                <a:moveTo>
                  <a:pt x="1863367" y="842446"/>
                </a:moveTo>
                <a:lnTo>
                  <a:pt x="1862751" y="842582"/>
                </a:lnTo>
                <a:lnTo>
                  <a:pt x="1864935" y="845529"/>
                </a:lnTo>
                <a:lnTo>
                  <a:pt x="1866363" y="839552"/>
                </a:lnTo>
                <a:lnTo>
                  <a:pt x="1863367" y="842446"/>
                </a:lnTo>
                <a:close/>
              </a:path>
              <a:path w="6787784" h="928390">
                <a:moveTo>
                  <a:pt x="1906770" y="833277"/>
                </a:moveTo>
                <a:lnTo>
                  <a:pt x="1901752" y="835465"/>
                </a:lnTo>
                <a:lnTo>
                  <a:pt x="1903565" y="849980"/>
                </a:lnTo>
                <a:lnTo>
                  <a:pt x="1903954" y="919029"/>
                </a:lnTo>
                <a:lnTo>
                  <a:pt x="1913746" y="911757"/>
                </a:lnTo>
                <a:lnTo>
                  <a:pt x="1908557" y="837033"/>
                </a:lnTo>
                <a:lnTo>
                  <a:pt x="1910048" y="832459"/>
                </a:lnTo>
                <a:lnTo>
                  <a:pt x="1906770" y="833277"/>
                </a:lnTo>
                <a:close/>
              </a:path>
              <a:path w="6787784" h="928390">
                <a:moveTo>
                  <a:pt x="1892807" y="854051"/>
                </a:moveTo>
                <a:lnTo>
                  <a:pt x="1895540" y="851832"/>
                </a:lnTo>
                <a:lnTo>
                  <a:pt x="1900075" y="849951"/>
                </a:lnTo>
                <a:lnTo>
                  <a:pt x="1903565" y="849980"/>
                </a:lnTo>
                <a:lnTo>
                  <a:pt x="1901752" y="835465"/>
                </a:lnTo>
                <a:lnTo>
                  <a:pt x="1895669" y="838531"/>
                </a:lnTo>
                <a:lnTo>
                  <a:pt x="1892807" y="854051"/>
                </a:lnTo>
                <a:close/>
              </a:path>
              <a:path w="6787784" h="928390">
                <a:moveTo>
                  <a:pt x="1874216" y="849753"/>
                </a:moveTo>
                <a:lnTo>
                  <a:pt x="1876242" y="912873"/>
                </a:lnTo>
                <a:lnTo>
                  <a:pt x="1881564" y="911506"/>
                </a:lnTo>
                <a:lnTo>
                  <a:pt x="1886569" y="911902"/>
                </a:lnTo>
                <a:lnTo>
                  <a:pt x="1889364" y="914176"/>
                </a:lnTo>
                <a:lnTo>
                  <a:pt x="1890915" y="917338"/>
                </a:lnTo>
                <a:lnTo>
                  <a:pt x="1892184" y="920395"/>
                </a:lnTo>
                <a:lnTo>
                  <a:pt x="1892807" y="854051"/>
                </a:lnTo>
                <a:lnTo>
                  <a:pt x="1889197" y="841984"/>
                </a:lnTo>
                <a:lnTo>
                  <a:pt x="1883014" y="845333"/>
                </a:lnTo>
                <a:lnTo>
                  <a:pt x="1877795" y="848086"/>
                </a:lnTo>
                <a:lnTo>
                  <a:pt x="1874216" y="849753"/>
                </a:lnTo>
                <a:close/>
              </a:path>
              <a:path w="6787784" h="928390">
                <a:moveTo>
                  <a:pt x="1913746" y="911757"/>
                </a:moveTo>
                <a:lnTo>
                  <a:pt x="1908697" y="918455"/>
                </a:lnTo>
                <a:lnTo>
                  <a:pt x="1909805" y="919649"/>
                </a:lnTo>
                <a:lnTo>
                  <a:pt x="1914690" y="916705"/>
                </a:lnTo>
                <a:lnTo>
                  <a:pt x="1913746" y="911757"/>
                </a:lnTo>
                <a:close/>
              </a:path>
              <a:path w="6787784" h="928390">
                <a:moveTo>
                  <a:pt x="1910048" y="832459"/>
                </a:moveTo>
                <a:lnTo>
                  <a:pt x="1908557" y="837033"/>
                </a:lnTo>
                <a:lnTo>
                  <a:pt x="1908676" y="836893"/>
                </a:lnTo>
                <a:lnTo>
                  <a:pt x="1910909" y="833500"/>
                </a:lnTo>
                <a:lnTo>
                  <a:pt x="1910048" y="832459"/>
                </a:lnTo>
                <a:close/>
              </a:path>
              <a:path w="6787784" h="928390">
                <a:moveTo>
                  <a:pt x="1892807" y="854051"/>
                </a:moveTo>
                <a:lnTo>
                  <a:pt x="1894138" y="922357"/>
                </a:lnTo>
                <a:lnTo>
                  <a:pt x="1897739" y="922232"/>
                </a:lnTo>
                <a:lnTo>
                  <a:pt x="1903954" y="919029"/>
                </a:lnTo>
                <a:lnTo>
                  <a:pt x="1903565" y="849980"/>
                </a:lnTo>
                <a:lnTo>
                  <a:pt x="1903161" y="853486"/>
                </a:lnTo>
                <a:lnTo>
                  <a:pt x="1894724" y="855041"/>
                </a:lnTo>
                <a:lnTo>
                  <a:pt x="1892807" y="854051"/>
                </a:lnTo>
                <a:close/>
              </a:path>
              <a:path w="6787784" h="928390">
                <a:moveTo>
                  <a:pt x="1865787" y="907424"/>
                </a:moveTo>
                <a:lnTo>
                  <a:pt x="1864081" y="850136"/>
                </a:lnTo>
                <a:lnTo>
                  <a:pt x="1860466" y="855188"/>
                </a:lnTo>
                <a:lnTo>
                  <a:pt x="1854908" y="860206"/>
                </a:lnTo>
                <a:lnTo>
                  <a:pt x="1853744" y="890217"/>
                </a:lnTo>
                <a:lnTo>
                  <a:pt x="1855373" y="912052"/>
                </a:lnTo>
                <a:lnTo>
                  <a:pt x="1862022" y="908406"/>
                </a:lnTo>
                <a:lnTo>
                  <a:pt x="1865787" y="907424"/>
                </a:lnTo>
                <a:close/>
              </a:path>
              <a:path w="6787784" h="928390">
                <a:moveTo>
                  <a:pt x="1843616" y="912207"/>
                </a:moveTo>
                <a:lnTo>
                  <a:pt x="1845231" y="913027"/>
                </a:lnTo>
                <a:lnTo>
                  <a:pt x="1845523" y="918772"/>
                </a:lnTo>
                <a:lnTo>
                  <a:pt x="1855373" y="912052"/>
                </a:lnTo>
                <a:lnTo>
                  <a:pt x="1853744" y="890217"/>
                </a:lnTo>
                <a:lnTo>
                  <a:pt x="1850161" y="890118"/>
                </a:lnTo>
                <a:lnTo>
                  <a:pt x="1845517" y="889257"/>
                </a:lnTo>
                <a:lnTo>
                  <a:pt x="1843616" y="912207"/>
                </a:lnTo>
                <a:close/>
              </a:path>
              <a:path w="6787784" h="928390">
                <a:moveTo>
                  <a:pt x="1841089" y="887981"/>
                </a:moveTo>
                <a:lnTo>
                  <a:pt x="1838149" y="886637"/>
                </a:lnTo>
                <a:lnTo>
                  <a:pt x="1840725" y="914892"/>
                </a:lnTo>
                <a:lnTo>
                  <a:pt x="1843616" y="912207"/>
                </a:lnTo>
                <a:lnTo>
                  <a:pt x="1845517" y="889257"/>
                </a:lnTo>
                <a:lnTo>
                  <a:pt x="1841089" y="887981"/>
                </a:lnTo>
                <a:close/>
              </a:path>
              <a:path w="6787784" h="928390">
                <a:moveTo>
                  <a:pt x="1837975" y="885573"/>
                </a:moveTo>
                <a:lnTo>
                  <a:pt x="1835397" y="918147"/>
                </a:lnTo>
                <a:lnTo>
                  <a:pt x="1840725" y="914892"/>
                </a:lnTo>
                <a:lnTo>
                  <a:pt x="1838149" y="886637"/>
                </a:lnTo>
                <a:lnTo>
                  <a:pt x="1837975" y="885573"/>
                </a:lnTo>
                <a:close/>
              </a:path>
              <a:path w="6787784" h="928390">
                <a:moveTo>
                  <a:pt x="1833053" y="836205"/>
                </a:moveTo>
                <a:lnTo>
                  <a:pt x="1827614" y="836245"/>
                </a:lnTo>
                <a:lnTo>
                  <a:pt x="1828033" y="850549"/>
                </a:lnTo>
                <a:lnTo>
                  <a:pt x="1831069" y="846683"/>
                </a:lnTo>
                <a:lnTo>
                  <a:pt x="1833767" y="843033"/>
                </a:lnTo>
                <a:lnTo>
                  <a:pt x="1835451" y="839882"/>
                </a:lnTo>
                <a:lnTo>
                  <a:pt x="1833053" y="836205"/>
                </a:lnTo>
                <a:close/>
              </a:path>
              <a:path w="6787784" h="928390">
                <a:moveTo>
                  <a:pt x="1827614" y="836245"/>
                </a:moveTo>
                <a:lnTo>
                  <a:pt x="1818442" y="837912"/>
                </a:lnTo>
                <a:lnTo>
                  <a:pt x="1823670" y="857802"/>
                </a:lnTo>
                <a:lnTo>
                  <a:pt x="1825341" y="854350"/>
                </a:lnTo>
                <a:lnTo>
                  <a:pt x="1828033" y="850549"/>
                </a:lnTo>
                <a:lnTo>
                  <a:pt x="1827614" y="836245"/>
                </a:lnTo>
                <a:close/>
              </a:path>
              <a:path w="6787784" h="928390">
                <a:moveTo>
                  <a:pt x="1938730" y="867937"/>
                </a:moveTo>
                <a:lnTo>
                  <a:pt x="1942411" y="866137"/>
                </a:lnTo>
                <a:lnTo>
                  <a:pt x="1946813" y="864452"/>
                </a:lnTo>
                <a:lnTo>
                  <a:pt x="1951022" y="863224"/>
                </a:lnTo>
                <a:lnTo>
                  <a:pt x="1956279" y="853712"/>
                </a:lnTo>
                <a:lnTo>
                  <a:pt x="1950934" y="852306"/>
                </a:lnTo>
                <a:lnTo>
                  <a:pt x="1950547" y="845824"/>
                </a:lnTo>
                <a:lnTo>
                  <a:pt x="1946508" y="849458"/>
                </a:lnTo>
                <a:lnTo>
                  <a:pt x="1938730" y="867937"/>
                </a:lnTo>
                <a:close/>
              </a:path>
              <a:path w="6787784" h="928390">
                <a:moveTo>
                  <a:pt x="1946508" y="849458"/>
                </a:moveTo>
                <a:lnTo>
                  <a:pt x="1936375" y="855182"/>
                </a:lnTo>
                <a:lnTo>
                  <a:pt x="1937178" y="870513"/>
                </a:lnTo>
                <a:lnTo>
                  <a:pt x="1938730" y="867937"/>
                </a:lnTo>
                <a:lnTo>
                  <a:pt x="1946508" y="849458"/>
                </a:lnTo>
                <a:close/>
              </a:path>
              <a:path w="6787784" h="928390">
                <a:moveTo>
                  <a:pt x="1504128" y="854858"/>
                </a:moveTo>
                <a:lnTo>
                  <a:pt x="1504308" y="850313"/>
                </a:lnTo>
                <a:lnTo>
                  <a:pt x="1503399" y="842474"/>
                </a:lnTo>
                <a:lnTo>
                  <a:pt x="1501326" y="836050"/>
                </a:lnTo>
                <a:lnTo>
                  <a:pt x="1498330" y="859445"/>
                </a:lnTo>
                <a:lnTo>
                  <a:pt x="1499384" y="871091"/>
                </a:lnTo>
                <a:lnTo>
                  <a:pt x="1502368" y="865743"/>
                </a:lnTo>
                <a:lnTo>
                  <a:pt x="1503987" y="858443"/>
                </a:lnTo>
                <a:lnTo>
                  <a:pt x="1504128" y="854858"/>
                </a:lnTo>
                <a:close/>
              </a:path>
              <a:path w="6787784" h="928390">
                <a:moveTo>
                  <a:pt x="1498157" y="832161"/>
                </a:moveTo>
                <a:lnTo>
                  <a:pt x="1493959" y="831931"/>
                </a:lnTo>
                <a:lnTo>
                  <a:pt x="1498330" y="859445"/>
                </a:lnTo>
                <a:lnTo>
                  <a:pt x="1501326" y="836050"/>
                </a:lnTo>
                <a:lnTo>
                  <a:pt x="1498157" y="832161"/>
                </a:lnTo>
                <a:close/>
              </a:path>
              <a:path w="6787784" h="928390">
                <a:moveTo>
                  <a:pt x="1476770" y="849442"/>
                </a:moveTo>
                <a:lnTo>
                  <a:pt x="1485436" y="849724"/>
                </a:lnTo>
                <a:lnTo>
                  <a:pt x="1482895" y="846684"/>
                </a:lnTo>
                <a:lnTo>
                  <a:pt x="1485436" y="849724"/>
                </a:lnTo>
                <a:lnTo>
                  <a:pt x="1489433" y="850444"/>
                </a:lnTo>
                <a:lnTo>
                  <a:pt x="1493959" y="831931"/>
                </a:lnTo>
                <a:lnTo>
                  <a:pt x="1488798" y="836480"/>
                </a:lnTo>
                <a:lnTo>
                  <a:pt x="1482953" y="846567"/>
                </a:lnTo>
                <a:lnTo>
                  <a:pt x="1482743" y="846930"/>
                </a:lnTo>
                <a:lnTo>
                  <a:pt x="1476770" y="849442"/>
                </a:lnTo>
                <a:close/>
              </a:path>
              <a:path w="6787784" h="928390">
                <a:moveTo>
                  <a:pt x="1458258" y="839493"/>
                </a:moveTo>
                <a:lnTo>
                  <a:pt x="1457589" y="835783"/>
                </a:lnTo>
                <a:lnTo>
                  <a:pt x="1460691" y="832760"/>
                </a:lnTo>
                <a:lnTo>
                  <a:pt x="1467324" y="835263"/>
                </a:lnTo>
                <a:lnTo>
                  <a:pt x="1476770" y="849442"/>
                </a:lnTo>
                <a:lnTo>
                  <a:pt x="1482743" y="846930"/>
                </a:lnTo>
                <a:lnTo>
                  <a:pt x="1477067" y="828561"/>
                </a:lnTo>
                <a:lnTo>
                  <a:pt x="1465106" y="830149"/>
                </a:lnTo>
                <a:lnTo>
                  <a:pt x="1446257" y="836573"/>
                </a:lnTo>
                <a:lnTo>
                  <a:pt x="1458258" y="839493"/>
                </a:lnTo>
                <a:close/>
              </a:path>
              <a:path w="6787784" h="928390">
                <a:moveTo>
                  <a:pt x="1506794" y="909075"/>
                </a:moveTo>
                <a:lnTo>
                  <a:pt x="1510927" y="906724"/>
                </a:lnTo>
                <a:lnTo>
                  <a:pt x="1514418" y="904828"/>
                </a:lnTo>
                <a:lnTo>
                  <a:pt x="1516071" y="904326"/>
                </a:lnTo>
                <a:lnTo>
                  <a:pt x="1519729" y="843769"/>
                </a:lnTo>
                <a:lnTo>
                  <a:pt x="1512325" y="848814"/>
                </a:lnTo>
                <a:lnTo>
                  <a:pt x="1506794" y="909075"/>
                </a:lnTo>
                <a:close/>
              </a:path>
              <a:path w="6787784" h="928390">
                <a:moveTo>
                  <a:pt x="1532694" y="842534"/>
                </a:moveTo>
                <a:lnTo>
                  <a:pt x="1537229" y="837278"/>
                </a:lnTo>
                <a:lnTo>
                  <a:pt x="1536494" y="834523"/>
                </a:lnTo>
                <a:lnTo>
                  <a:pt x="1532404" y="836222"/>
                </a:lnTo>
                <a:lnTo>
                  <a:pt x="1526619" y="839438"/>
                </a:lnTo>
                <a:lnTo>
                  <a:pt x="1525693" y="849422"/>
                </a:lnTo>
                <a:lnTo>
                  <a:pt x="1532694" y="842534"/>
                </a:lnTo>
                <a:close/>
              </a:path>
              <a:path w="6787784" h="928390">
                <a:moveTo>
                  <a:pt x="1721345" y="839202"/>
                </a:moveTo>
                <a:lnTo>
                  <a:pt x="1725969" y="839756"/>
                </a:lnTo>
                <a:lnTo>
                  <a:pt x="1729430" y="839104"/>
                </a:lnTo>
                <a:lnTo>
                  <a:pt x="1730672" y="836858"/>
                </a:lnTo>
                <a:lnTo>
                  <a:pt x="1728639" y="832633"/>
                </a:lnTo>
                <a:lnTo>
                  <a:pt x="1728291" y="832182"/>
                </a:lnTo>
                <a:lnTo>
                  <a:pt x="1721345" y="839202"/>
                </a:lnTo>
                <a:close/>
              </a:path>
              <a:path w="6787784" h="928390">
                <a:moveTo>
                  <a:pt x="1717724" y="831860"/>
                </a:moveTo>
                <a:lnTo>
                  <a:pt x="1712329" y="832650"/>
                </a:lnTo>
                <a:lnTo>
                  <a:pt x="1712829" y="836020"/>
                </a:lnTo>
                <a:lnTo>
                  <a:pt x="1716613" y="837828"/>
                </a:lnTo>
                <a:lnTo>
                  <a:pt x="1721345" y="839202"/>
                </a:lnTo>
                <a:lnTo>
                  <a:pt x="1728291" y="832182"/>
                </a:lnTo>
                <a:lnTo>
                  <a:pt x="1717724" y="831860"/>
                </a:lnTo>
                <a:close/>
              </a:path>
              <a:path w="6787784" h="928390">
                <a:moveTo>
                  <a:pt x="1942271" y="833677"/>
                </a:moveTo>
                <a:lnTo>
                  <a:pt x="1940185" y="837514"/>
                </a:lnTo>
                <a:lnTo>
                  <a:pt x="1941568" y="839570"/>
                </a:lnTo>
                <a:lnTo>
                  <a:pt x="1946158" y="835263"/>
                </a:lnTo>
                <a:lnTo>
                  <a:pt x="1942271" y="833677"/>
                </a:lnTo>
                <a:close/>
              </a:path>
              <a:path w="6787784" h="928390">
                <a:moveTo>
                  <a:pt x="1692005" y="845011"/>
                </a:moveTo>
                <a:lnTo>
                  <a:pt x="1690256" y="843075"/>
                </a:lnTo>
                <a:lnTo>
                  <a:pt x="1687014" y="843355"/>
                </a:lnTo>
                <a:lnTo>
                  <a:pt x="1682773" y="844116"/>
                </a:lnTo>
                <a:lnTo>
                  <a:pt x="1677968" y="845097"/>
                </a:lnTo>
                <a:lnTo>
                  <a:pt x="1684545" y="852024"/>
                </a:lnTo>
                <a:lnTo>
                  <a:pt x="1689643" y="847752"/>
                </a:lnTo>
                <a:lnTo>
                  <a:pt x="1692005" y="845011"/>
                </a:lnTo>
                <a:close/>
              </a:path>
              <a:path w="6787784" h="928390">
                <a:moveTo>
                  <a:pt x="1518076" y="88003"/>
                </a:moveTo>
                <a:lnTo>
                  <a:pt x="1510944" y="86531"/>
                </a:lnTo>
                <a:lnTo>
                  <a:pt x="1512264" y="93233"/>
                </a:lnTo>
                <a:lnTo>
                  <a:pt x="1516812" y="92208"/>
                </a:lnTo>
                <a:lnTo>
                  <a:pt x="1519920" y="88279"/>
                </a:lnTo>
                <a:lnTo>
                  <a:pt x="1518076" y="88003"/>
                </a:lnTo>
                <a:close/>
              </a:path>
              <a:path w="6787784" h="928390">
                <a:moveTo>
                  <a:pt x="1507074" y="85215"/>
                </a:moveTo>
                <a:lnTo>
                  <a:pt x="1507351" y="83071"/>
                </a:lnTo>
                <a:lnTo>
                  <a:pt x="1507202" y="72543"/>
                </a:lnTo>
                <a:lnTo>
                  <a:pt x="1506565" y="91980"/>
                </a:lnTo>
                <a:lnTo>
                  <a:pt x="1512264" y="93233"/>
                </a:lnTo>
                <a:lnTo>
                  <a:pt x="1510944" y="86531"/>
                </a:lnTo>
                <a:lnTo>
                  <a:pt x="1507074" y="85215"/>
                </a:lnTo>
                <a:close/>
              </a:path>
              <a:path w="6787784" h="928390">
                <a:moveTo>
                  <a:pt x="1507351" y="83071"/>
                </a:moveTo>
                <a:lnTo>
                  <a:pt x="1510614" y="82254"/>
                </a:lnTo>
                <a:lnTo>
                  <a:pt x="1511500" y="16500"/>
                </a:lnTo>
                <a:lnTo>
                  <a:pt x="1506719" y="13696"/>
                </a:lnTo>
                <a:lnTo>
                  <a:pt x="1502049" y="22202"/>
                </a:lnTo>
                <a:lnTo>
                  <a:pt x="1498460" y="28041"/>
                </a:lnTo>
                <a:lnTo>
                  <a:pt x="1495929" y="31213"/>
                </a:lnTo>
                <a:lnTo>
                  <a:pt x="1494213" y="32140"/>
                </a:lnTo>
                <a:lnTo>
                  <a:pt x="1492246" y="28942"/>
                </a:lnTo>
                <a:lnTo>
                  <a:pt x="1494626" y="79589"/>
                </a:lnTo>
                <a:lnTo>
                  <a:pt x="1497907" y="76559"/>
                </a:lnTo>
                <a:lnTo>
                  <a:pt x="1501497" y="73461"/>
                </a:lnTo>
                <a:lnTo>
                  <a:pt x="1504998" y="70634"/>
                </a:lnTo>
                <a:lnTo>
                  <a:pt x="1508010" y="68422"/>
                </a:lnTo>
                <a:lnTo>
                  <a:pt x="1510130" y="68884"/>
                </a:lnTo>
                <a:lnTo>
                  <a:pt x="1507351" y="83071"/>
                </a:lnTo>
                <a:close/>
              </a:path>
              <a:path w="6787784" h="928390">
                <a:moveTo>
                  <a:pt x="1501791" y="78523"/>
                </a:moveTo>
                <a:lnTo>
                  <a:pt x="1496817" y="81748"/>
                </a:lnTo>
                <a:lnTo>
                  <a:pt x="1499926" y="89173"/>
                </a:lnTo>
                <a:lnTo>
                  <a:pt x="1506565" y="91980"/>
                </a:lnTo>
                <a:lnTo>
                  <a:pt x="1507202" y="72543"/>
                </a:lnTo>
                <a:lnTo>
                  <a:pt x="1501791" y="78523"/>
                </a:lnTo>
                <a:close/>
              </a:path>
              <a:path w="6787784" h="928390">
                <a:moveTo>
                  <a:pt x="1492570" y="84186"/>
                </a:moveTo>
                <a:lnTo>
                  <a:pt x="1490904" y="84754"/>
                </a:lnTo>
                <a:lnTo>
                  <a:pt x="1492557" y="85537"/>
                </a:lnTo>
                <a:lnTo>
                  <a:pt x="1499926" y="89173"/>
                </a:lnTo>
                <a:lnTo>
                  <a:pt x="1496817" y="81748"/>
                </a:lnTo>
                <a:lnTo>
                  <a:pt x="1492570" y="84186"/>
                </a:lnTo>
                <a:close/>
              </a:path>
              <a:path w="6787784" h="928390">
                <a:moveTo>
                  <a:pt x="1521462" y="81147"/>
                </a:moveTo>
                <a:lnTo>
                  <a:pt x="1521612" y="80424"/>
                </a:lnTo>
                <a:lnTo>
                  <a:pt x="1521013" y="80054"/>
                </a:lnTo>
                <a:lnTo>
                  <a:pt x="1516802" y="15498"/>
                </a:lnTo>
                <a:lnTo>
                  <a:pt x="1511500" y="16500"/>
                </a:lnTo>
                <a:lnTo>
                  <a:pt x="1515369" y="81615"/>
                </a:lnTo>
                <a:lnTo>
                  <a:pt x="1521175" y="81159"/>
                </a:lnTo>
                <a:lnTo>
                  <a:pt x="1521462" y="81147"/>
                </a:lnTo>
                <a:close/>
              </a:path>
              <a:path w="6787784" h="928390">
                <a:moveTo>
                  <a:pt x="1526197" y="20751"/>
                </a:moveTo>
                <a:lnTo>
                  <a:pt x="1531781" y="73074"/>
                </a:lnTo>
                <a:lnTo>
                  <a:pt x="1528700" y="17446"/>
                </a:lnTo>
                <a:lnTo>
                  <a:pt x="1528864" y="10362"/>
                </a:lnTo>
                <a:lnTo>
                  <a:pt x="1526181" y="10359"/>
                </a:lnTo>
                <a:lnTo>
                  <a:pt x="1521928" y="12761"/>
                </a:lnTo>
                <a:lnTo>
                  <a:pt x="1516802" y="15498"/>
                </a:lnTo>
                <a:lnTo>
                  <a:pt x="1521013" y="80054"/>
                </a:lnTo>
                <a:lnTo>
                  <a:pt x="1520746" y="75738"/>
                </a:lnTo>
                <a:lnTo>
                  <a:pt x="1525209" y="74202"/>
                </a:lnTo>
                <a:lnTo>
                  <a:pt x="1526197" y="20751"/>
                </a:lnTo>
                <a:lnTo>
                  <a:pt x="1528572" y="17520"/>
                </a:lnTo>
                <a:lnTo>
                  <a:pt x="1527185" y="24250"/>
                </a:lnTo>
                <a:lnTo>
                  <a:pt x="1526197" y="20751"/>
                </a:lnTo>
                <a:close/>
              </a:path>
              <a:path w="6787784" h="928390">
                <a:moveTo>
                  <a:pt x="1494626" y="79589"/>
                </a:moveTo>
                <a:lnTo>
                  <a:pt x="1492246" y="28942"/>
                </a:lnTo>
                <a:lnTo>
                  <a:pt x="1491506" y="25661"/>
                </a:lnTo>
                <a:lnTo>
                  <a:pt x="1490603" y="21820"/>
                </a:lnTo>
                <a:lnTo>
                  <a:pt x="1489292" y="17842"/>
                </a:lnTo>
                <a:lnTo>
                  <a:pt x="1490723" y="84668"/>
                </a:lnTo>
                <a:lnTo>
                  <a:pt x="1492053" y="82208"/>
                </a:lnTo>
                <a:lnTo>
                  <a:pt x="1494626" y="79589"/>
                </a:lnTo>
                <a:close/>
              </a:path>
              <a:path w="6787784" h="928390">
                <a:moveTo>
                  <a:pt x="1487329" y="14147"/>
                </a:moveTo>
                <a:lnTo>
                  <a:pt x="1484470" y="11157"/>
                </a:lnTo>
                <a:lnTo>
                  <a:pt x="1484669" y="81798"/>
                </a:lnTo>
                <a:lnTo>
                  <a:pt x="1490723" y="84668"/>
                </a:lnTo>
                <a:lnTo>
                  <a:pt x="1489292" y="17842"/>
                </a:lnTo>
                <a:lnTo>
                  <a:pt x="1487329" y="14147"/>
                </a:lnTo>
                <a:close/>
              </a:path>
              <a:path w="6787784" h="928390">
                <a:moveTo>
                  <a:pt x="1459173" y="14679"/>
                </a:moveTo>
                <a:lnTo>
                  <a:pt x="1459999" y="77200"/>
                </a:lnTo>
                <a:lnTo>
                  <a:pt x="1468180" y="76904"/>
                </a:lnTo>
                <a:lnTo>
                  <a:pt x="1476473" y="78678"/>
                </a:lnTo>
                <a:lnTo>
                  <a:pt x="1484669" y="81798"/>
                </a:lnTo>
                <a:lnTo>
                  <a:pt x="1484470" y="11157"/>
                </a:lnTo>
                <a:lnTo>
                  <a:pt x="1480468" y="9294"/>
                </a:lnTo>
                <a:lnTo>
                  <a:pt x="1475081" y="8979"/>
                </a:lnTo>
                <a:lnTo>
                  <a:pt x="1468064" y="10633"/>
                </a:lnTo>
                <a:lnTo>
                  <a:pt x="1459173" y="14679"/>
                </a:lnTo>
                <a:close/>
              </a:path>
              <a:path w="6787784" h="928390">
                <a:moveTo>
                  <a:pt x="1455301" y="11896"/>
                </a:moveTo>
                <a:lnTo>
                  <a:pt x="1445638" y="8828"/>
                </a:lnTo>
                <a:lnTo>
                  <a:pt x="1449752" y="76401"/>
                </a:lnTo>
                <a:lnTo>
                  <a:pt x="1450902" y="79911"/>
                </a:lnTo>
                <a:lnTo>
                  <a:pt x="1452143" y="80291"/>
                </a:lnTo>
                <a:lnTo>
                  <a:pt x="1459999" y="77200"/>
                </a:lnTo>
                <a:lnTo>
                  <a:pt x="1459173" y="14679"/>
                </a:lnTo>
                <a:lnTo>
                  <a:pt x="1455301" y="11896"/>
                </a:lnTo>
                <a:close/>
              </a:path>
              <a:path w="6787784" h="928390">
                <a:moveTo>
                  <a:pt x="1401266" y="84832"/>
                </a:moveTo>
                <a:lnTo>
                  <a:pt x="1401432" y="78908"/>
                </a:lnTo>
                <a:lnTo>
                  <a:pt x="1405363" y="74659"/>
                </a:lnTo>
                <a:lnTo>
                  <a:pt x="1412020" y="71942"/>
                </a:lnTo>
                <a:lnTo>
                  <a:pt x="1420362" y="70617"/>
                </a:lnTo>
                <a:lnTo>
                  <a:pt x="1429346" y="70542"/>
                </a:lnTo>
                <a:lnTo>
                  <a:pt x="1437934" y="71575"/>
                </a:lnTo>
                <a:lnTo>
                  <a:pt x="1445083" y="73575"/>
                </a:lnTo>
                <a:lnTo>
                  <a:pt x="1449752" y="76401"/>
                </a:lnTo>
                <a:lnTo>
                  <a:pt x="1445638" y="8828"/>
                </a:lnTo>
                <a:lnTo>
                  <a:pt x="1436544" y="10684"/>
                </a:lnTo>
                <a:lnTo>
                  <a:pt x="1426257" y="14645"/>
                </a:lnTo>
                <a:lnTo>
                  <a:pt x="1413016" y="17891"/>
                </a:lnTo>
                <a:lnTo>
                  <a:pt x="1410895" y="16480"/>
                </a:lnTo>
                <a:lnTo>
                  <a:pt x="1402999" y="15534"/>
                </a:lnTo>
                <a:lnTo>
                  <a:pt x="1401266" y="84832"/>
                </a:lnTo>
                <a:close/>
              </a:path>
              <a:path w="6787784" h="928390">
                <a:moveTo>
                  <a:pt x="1403684" y="89666"/>
                </a:moveTo>
                <a:lnTo>
                  <a:pt x="1401266" y="84832"/>
                </a:lnTo>
                <a:lnTo>
                  <a:pt x="1402999" y="15534"/>
                </a:lnTo>
                <a:lnTo>
                  <a:pt x="1390078" y="15113"/>
                </a:lnTo>
                <a:lnTo>
                  <a:pt x="1389419" y="34410"/>
                </a:lnTo>
                <a:lnTo>
                  <a:pt x="1390054" y="35541"/>
                </a:lnTo>
                <a:lnTo>
                  <a:pt x="1391209" y="42715"/>
                </a:lnTo>
                <a:lnTo>
                  <a:pt x="1393625" y="89173"/>
                </a:lnTo>
                <a:lnTo>
                  <a:pt x="1403684" y="89666"/>
                </a:lnTo>
                <a:close/>
              </a:path>
              <a:path w="6787784" h="928390">
                <a:moveTo>
                  <a:pt x="1363326" y="23316"/>
                </a:moveTo>
                <a:lnTo>
                  <a:pt x="1372204" y="21304"/>
                </a:lnTo>
                <a:lnTo>
                  <a:pt x="1381336" y="21860"/>
                </a:lnTo>
                <a:lnTo>
                  <a:pt x="1387986" y="25917"/>
                </a:lnTo>
                <a:lnTo>
                  <a:pt x="1389419" y="34410"/>
                </a:lnTo>
                <a:lnTo>
                  <a:pt x="1390078" y="15113"/>
                </a:lnTo>
                <a:lnTo>
                  <a:pt x="1372970" y="15073"/>
                </a:lnTo>
                <a:lnTo>
                  <a:pt x="1363326" y="23316"/>
                </a:lnTo>
                <a:close/>
              </a:path>
              <a:path w="6787784" h="928390">
                <a:moveTo>
                  <a:pt x="1357435" y="26960"/>
                </a:moveTo>
                <a:lnTo>
                  <a:pt x="1363326" y="23316"/>
                </a:lnTo>
                <a:lnTo>
                  <a:pt x="1372970" y="15073"/>
                </a:lnTo>
                <a:lnTo>
                  <a:pt x="1352509" y="15270"/>
                </a:lnTo>
                <a:lnTo>
                  <a:pt x="1353282" y="78709"/>
                </a:lnTo>
                <a:lnTo>
                  <a:pt x="1357267" y="31302"/>
                </a:lnTo>
                <a:lnTo>
                  <a:pt x="1357435" y="26960"/>
                </a:lnTo>
                <a:close/>
              </a:path>
              <a:path w="6787784" h="928390">
                <a:moveTo>
                  <a:pt x="1352509" y="15270"/>
                </a:moveTo>
                <a:lnTo>
                  <a:pt x="1350330" y="86518"/>
                </a:lnTo>
                <a:lnTo>
                  <a:pt x="1351472" y="82653"/>
                </a:lnTo>
                <a:lnTo>
                  <a:pt x="1353282" y="78709"/>
                </a:lnTo>
                <a:lnTo>
                  <a:pt x="1352509" y="15270"/>
                </a:lnTo>
                <a:close/>
              </a:path>
              <a:path w="6787784" h="928390">
                <a:moveTo>
                  <a:pt x="1551992" y="84993"/>
                </a:moveTo>
                <a:lnTo>
                  <a:pt x="1552378" y="84750"/>
                </a:lnTo>
                <a:lnTo>
                  <a:pt x="1553310" y="82569"/>
                </a:lnTo>
                <a:lnTo>
                  <a:pt x="1550487" y="81813"/>
                </a:lnTo>
                <a:lnTo>
                  <a:pt x="1546061" y="81273"/>
                </a:lnTo>
                <a:lnTo>
                  <a:pt x="1542379" y="91173"/>
                </a:lnTo>
                <a:lnTo>
                  <a:pt x="1551992" y="84993"/>
                </a:lnTo>
                <a:close/>
              </a:path>
              <a:path w="6787784" h="928390">
                <a:moveTo>
                  <a:pt x="1528912" y="89626"/>
                </a:moveTo>
                <a:lnTo>
                  <a:pt x="1532830" y="90126"/>
                </a:lnTo>
                <a:lnTo>
                  <a:pt x="1542379" y="91173"/>
                </a:lnTo>
                <a:lnTo>
                  <a:pt x="1546061" y="81273"/>
                </a:lnTo>
                <a:lnTo>
                  <a:pt x="1540475" y="80943"/>
                </a:lnTo>
                <a:lnTo>
                  <a:pt x="1534171" y="80817"/>
                </a:lnTo>
                <a:lnTo>
                  <a:pt x="1528912" y="89626"/>
                </a:lnTo>
                <a:close/>
              </a:path>
              <a:path w="6787784" h="928390">
                <a:moveTo>
                  <a:pt x="1528912" y="89626"/>
                </a:moveTo>
                <a:lnTo>
                  <a:pt x="1534171" y="80817"/>
                </a:lnTo>
                <a:lnTo>
                  <a:pt x="1527590" y="80891"/>
                </a:lnTo>
                <a:lnTo>
                  <a:pt x="1521462" y="81147"/>
                </a:lnTo>
                <a:lnTo>
                  <a:pt x="1519998" y="88180"/>
                </a:lnTo>
                <a:lnTo>
                  <a:pt x="1528912" y="89626"/>
                </a:lnTo>
                <a:close/>
              </a:path>
              <a:path w="6787784" h="928390">
                <a:moveTo>
                  <a:pt x="1575196" y="12873"/>
                </a:moveTo>
                <a:lnTo>
                  <a:pt x="1573951" y="10493"/>
                </a:lnTo>
                <a:lnTo>
                  <a:pt x="1569839" y="9151"/>
                </a:lnTo>
                <a:lnTo>
                  <a:pt x="1563639" y="8753"/>
                </a:lnTo>
                <a:lnTo>
                  <a:pt x="1556990" y="72080"/>
                </a:lnTo>
                <a:lnTo>
                  <a:pt x="1564837" y="72527"/>
                </a:lnTo>
                <a:lnTo>
                  <a:pt x="1563201" y="22676"/>
                </a:lnTo>
                <a:lnTo>
                  <a:pt x="1565969" y="21136"/>
                </a:lnTo>
                <a:lnTo>
                  <a:pt x="1572795" y="16388"/>
                </a:lnTo>
                <a:lnTo>
                  <a:pt x="1575196" y="12873"/>
                </a:lnTo>
                <a:close/>
              </a:path>
              <a:path w="6787784" h="928390">
                <a:moveTo>
                  <a:pt x="1556130" y="9200"/>
                </a:moveTo>
                <a:lnTo>
                  <a:pt x="1548089" y="10396"/>
                </a:lnTo>
                <a:lnTo>
                  <a:pt x="1548388" y="72018"/>
                </a:lnTo>
                <a:lnTo>
                  <a:pt x="1556990" y="72080"/>
                </a:lnTo>
                <a:lnTo>
                  <a:pt x="1563639" y="8753"/>
                </a:lnTo>
                <a:lnTo>
                  <a:pt x="1556130" y="9200"/>
                </a:lnTo>
                <a:close/>
              </a:path>
              <a:path w="6787784" h="928390">
                <a:moveTo>
                  <a:pt x="1528700" y="17446"/>
                </a:moveTo>
                <a:lnTo>
                  <a:pt x="1531781" y="73074"/>
                </a:lnTo>
                <a:lnTo>
                  <a:pt x="1539746" y="72348"/>
                </a:lnTo>
                <a:lnTo>
                  <a:pt x="1548388" y="72018"/>
                </a:lnTo>
                <a:lnTo>
                  <a:pt x="1548089" y="10396"/>
                </a:lnTo>
                <a:lnTo>
                  <a:pt x="1540297" y="12246"/>
                </a:lnTo>
                <a:lnTo>
                  <a:pt x="1533532" y="14653"/>
                </a:lnTo>
                <a:lnTo>
                  <a:pt x="1528700" y="17446"/>
                </a:lnTo>
                <a:close/>
              </a:path>
              <a:path w="6787784" h="928390">
                <a:moveTo>
                  <a:pt x="1601595" y="849493"/>
                </a:moveTo>
                <a:lnTo>
                  <a:pt x="1599362" y="853560"/>
                </a:lnTo>
                <a:lnTo>
                  <a:pt x="1600592" y="854174"/>
                </a:lnTo>
                <a:lnTo>
                  <a:pt x="1602413" y="850493"/>
                </a:lnTo>
                <a:lnTo>
                  <a:pt x="1602793" y="848835"/>
                </a:lnTo>
                <a:lnTo>
                  <a:pt x="1601595" y="849493"/>
                </a:lnTo>
                <a:close/>
              </a:path>
              <a:path w="6787784" h="928390">
                <a:moveTo>
                  <a:pt x="1628290" y="838541"/>
                </a:moveTo>
                <a:lnTo>
                  <a:pt x="1618200" y="834395"/>
                </a:lnTo>
                <a:lnTo>
                  <a:pt x="1607481" y="831743"/>
                </a:lnTo>
                <a:lnTo>
                  <a:pt x="1603337" y="846466"/>
                </a:lnTo>
                <a:lnTo>
                  <a:pt x="1602793" y="848835"/>
                </a:lnTo>
                <a:lnTo>
                  <a:pt x="1606985" y="846530"/>
                </a:lnTo>
                <a:lnTo>
                  <a:pt x="1615752" y="842892"/>
                </a:lnTo>
                <a:lnTo>
                  <a:pt x="1628290" y="838541"/>
                </a:lnTo>
                <a:close/>
              </a:path>
              <a:path w="6787784" h="928390">
                <a:moveTo>
                  <a:pt x="1595281" y="833930"/>
                </a:moveTo>
                <a:lnTo>
                  <a:pt x="1595981" y="841137"/>
                </a:lnTo>
                <a:lnTo>
                  <a:pt x="1600467" y="841165"/>
                </a:lnTo>
                <a:lnTo>
                  <a:pt x="1602804" y="843149"/>
                </a:lnTo>
                <a:lnTo>
                  <a:pt x="1603337" y="846466"/>
                </a:lnTo>
                <a:lnTo>
                  <a:pt x="1607481" y="831743"/>
                </a:lnTo>
                <a:lnTo>
                  <a:pt x="1600131" y="831927"/>
                </a:lnTo>
                <a:lnTo>
                  <a:pt x="1595281" y="833930"/>
                </a:lnTo>
                <a:close/>
              </a:path>
              <a:path w="6787784" h="928390">
                <a:moveTo>
                  <a:pt x="1583483" y="839728"/>
                </a:moveTo>
                <a:lnTo>
                  <a:pt x="1584208" y="846275"/>
                </a:lnTo>
                <a:lnTo>
                  <a:pt x="1589000" y="843687"/>
                </a:lnTo>
                <a:lnTo>
                  <a:pt x="1595981" y="841137"/>
                </a:lnTo>
                <a:lnTo>
                  <a:pt x="1595281" y="833930"/>
                </a:lnTo>
                <a:lnTo>
                  <a:pt x="1592061" y="836731"/>
                </a:lnTo>
                <a:lnTo>
                  <a:pt x="1589601" y="839311"/>
                </a:lnTo>
                <a:lnTo>
                  <a:pt x="1587031" y="840649"/>
                </a:lnTo>
                <a:lnTo>
                  <a:pt x="1583483" y="839728"/>
                </a:lnTo>
                <a:close/>
              </a:path>
              <a:path w="6787784" h="928390">
                <a:moveTo>
                  <a:pt x="1563201" y="22676"/>
                </a:moveTo>
                <a:lnTo>
                  <a:pt x="1564837" y="72527"/>
                </a:lnTo>
                <a:lnTo>
                  <a:pt x="1571211" y="73355"/>
                </a:lnTo>
                <a:lnTo>
                  <a:pt x="1575396" y="74557"/>
                </a:lnTo>
                <a:lnTo>
                  <a:pt x="1583778" y="19306"/>
                </a:lnTo>
                <a:lnTo>
                  <a:pt x="1574746" y="22223"/>
                </a:lnTo>
                <a:lnTo>
                  <a:pt x="1567569" y="23628"/>
                </a:lnTo>
                <a:lnTo>
                  <a:pt x="1563201" y="22676"/>
                </a:lnTo>
                <a:close/>
              </a:path>
              <a:path w="6787784" h="928390">
                <a:moveTo>
                  <a:pt x="1555588" y="93563"/>
                </a:moveTo>
                <a:lnTo>
                  <a:pt x="1559160" y="92473"/>
                </a:lnTo>
                <a:lnTo>
                  <a:pt x="1563880" y="90757"/>
                </a:lnTo>
                <a:lnTo>
                  <a:pt x="1568991" y="88989"/>
                </a:lnTo>
                <a:lnTo>
                  <a:pt x="1573737" y="87742"/>
                </a:lnTo>
                <a:lnTo>
                  <a:pt x="1577363" y="87592"/>
                </a:lnTo>
                <a:lnTo>
                  <a:pt x="1574336" y="78064"/>
                </a:lnTo>
                <a:lnTo>
                  <a:pt x="1567657" y="80358"/>
                </a:lnTo>
                <a:lnTo>
                  <a:pt x="1559320" y="87324"/>
                </a:lnTo>
                <a:lnTo>
                  <a:pt x="1555588" y="93563"/>
                </a:lnTo>
                <a:close/>
              </a:path>
              <a:path w="6787784" h="928390">
                <a:moveTo>
                  <a:pt x="1383015" y="84569"/>
                </a:moveTo>
                <a:lnTo>
                  <a:pt x="1384797" y="87124"/>
                </a:lnTo>
                <a:lnTo>
                  <a:pt x="1386079" y="87021"/>
                </a:lnTo>
                <a:lnTo>
                  <a:pt x="1393625" y="89173"/>
                </a:lnTo>
                <a:lnTo>
                  <a:pt x="1391209" y="42715"/>
                </a:lnTo>
                <a:lnTo>
                  <a:pt x="1385849" y="44823"/>
                </a:lnTo>
                <a:lnTo>
                  <a:pt x="1383015" y="84569"/>
                </a:lnTo>
                <a:close/>
              </a:path>
              <a:path w="6787784" h="928390">
                <a:moveTo>
                  <a:pt x="1383015" y="84569"/>
                </a:moveTo>
                <a:lnTo>
                  <a:pt x="1385849" y="44823"/>
                </a:lnTo>
                <a:lnTo>
                  <a:pt x="1376796" y="43061"/>
                </a:lnTo>
                <a:lnTo>
                  <a:pt x="1366871" y="38623"/>
                </a:lnTo>
                <a:lnTo>
                  <a:pt x="1358896" y="32705"/>
                </a:lnTo>
                <a:lnTo>
                  <a:pt x="1357267" y="31302"/>
                </a:lnTo>
                <a:lnTo>
                  <a:pt x="1353282" y="78709"/>
                </a:lnTo>
                <a:lnTo>
                  <a:pt x="1357940" y="76995"/>
                </a:lnTo>
                <a:lnTo>
                  <a:pt x="1364343" y="77144"/>
                </a:lnTo>
                <a:lnTo>
                  <a:pt x="1371391" y="78735"/>
                </a:lnTo>
                <a:lnTo>
                  <a:pt x="1377982" y="81350"/>
                </a:lnTo>
                <a:lnTo>
                  <a:pt x="1383015" y="84569"/>
                </a:lnTo>
                <a:close/>
              </a:path>
              <a:path w="6787784" h="928390">
                <a:moveTo>
                  <a:pt x="1384797" y="87124"/>
                </a:moveTo>
                <a:lnTo>
                  <a:pt x="1377613" y="87703"/>
                </a:lnTo>
                <a:lnTo>
                  <a:pt x="1377758" y="93661"/>
                </a:lnTo>
                <a:lnTo>
                  <a:pt x="1384004" y="91144"/>
                </a:lnTo>
                <a:lnTo>
                  <a:pt x="1385389" y="87973"/>
                </a:lnTo>
                <a:lnTo>
                  <a:pt x="1384797" y="87124"/>
                </a:lnTo>
                <a:close/>
              </a:path>
              <a:path w="6787784" h="928390">
                <a:moveTo>
                  <a:pt x="1375313" y="847747"/>
                </a:moveTo>
                <a:lnTo>
                  <a:pt x="1372935" y="850978"/>
                </a:lnTo>
                <a:lnTo>
                  <a:pt x="1376489" y="852277"/>
                </a:lnTo>
                <a:lnTo>
                  <a:pt x="1381183" y="849945"/>
                </a:lnTo>
                <a:lnTo>
                  <a:pt x="1375313" y="847747"/>
                </a:lnTo>
                <a:close/>
              </a:path>
              <a:path w="6787784" h="928390">
                <a:moveTo>
                  <a:pt x="1511293" y="834844"/>
                </a:moveTo>
                <a:lnTo>
                  <a:pt x="1509219" y="838170"/>
                </a:lnTo>
                <a:lnTo>
                  <a:pt x="1513194" y="839215"/>
                </a:lnTo>
                <a:lnTo>
                  <a:pt x="1517373" y="836967"/>
                </a:lnTo>
                <a:lnTo>
                  <a:pt x="1511293" y="834844"/>
                </a:lnTo>
                <a:close/>
              </a:path>
              <a:path w="6787784" h="928390">
                <a:moveTo>
                  <a:pt x="1326510" y="840018"/>
                </a:moveTo>
                <a:lnTo>
                  <a:pt x="1323381" y="843261"/>
                </a:lnTo>
                <a:lnTo>
                  <a:pt x="1324407" y="846527"/>
                </a:lnTo>
                <a:lnTo>
                  <a:pt x="1330133" y="844665"/>
                </a:lnTo>
                <a:lnTo>
                  <a:pt x="1333247" y="841949"/>
                </a:lnTo>
                <a:lnTo>
                  <a:pt x="1326510" y="840018"/>
                </a:lnTo>
                <a:close/>
              </a:path>
              <a:path w="6787784" h="928390">
                <a:moveTo>
                  <a:pt x="982846" y="852140"/>
                </a:moveTo>
                <a:lnTo>
                  <a:pt x="978569" y="852715"/>
                </a:lnTo>
                <a:lnTo>
                  <a:pt x="978735" y="855321"/>
                </a:lnTo>
                <a:lnTo>
                  <a:pt x="987625" y="854552"/>
                </a:lnTo>
                <a:lnTo>
                  <a:pt x="987430" y="853122"/>
                </a:lnTo>
                <a:lnTo>
                  <a:pt x="982846" y="852140"/>
                </a:lnTo>
                <a:close/>
              </a:path>
              <a:path w="6787784" h="928390">
                <a:moveTo>
                  <a:pt x="1482743" y="846930"/>
                </a:moveTo>
                <a:lnTo>
                  <a:pt x="1482953" y="846567"/>
                </a:lnTo>
                <a:lnTo>
                  <a:pt x="1484225" y="844010"/>
                </a:lnTo>
                <a:lnTo>
                  <a:pt x="1485718" y="839533"/>
                </a:lnTo>
                <a:lnTo>
                  <a:pt x="1485962" y="834581"/>
                </a:lnTo>
                <a:lnTo>
                  <a:pt x="1483549" y="830480"/>
                </a:lnTo>
                <a:lnTo>
                  <a:pt x="1482743" y="846930"/>
                </a:lnTo>
                <a:close/>
              </a:path>
              <a:path w="6787784" h="928390">
                <a:moveTo>
                  <a:pt x="1462937" y="839049"/>
                </a:moveTo>
                <a:lnTo>
                  <a:pt x="1458258" y="839493"/>
                </a:lnTo>
                <a:lnTo>
                  <a:pt x="1462793" y="849683"/>
                </a:lnTo>
                <a:lnTo>
                  <a:pt x="1476770" y="849442"/>
                </a:lnTo>
                <a:lnTo>
                  <a:pt x="1467324" y="835263"/>
                </a:lnTo>
                <a:lnTo>
                  <a:pt x="1462937" y="839049"/>
                </a:lnTo>
                <a:close/>
              </a:path>
              <a:path w="6787784" h="928390">
                <a:moveTo>
                  <a:pt x="1446257" y="836573"/>
                </a:moveTo>
                <a:lnTo>
                  <a:pt x="1435733" y="847035"/>
                </a:lnTo>
                <a:lnTo>
                  <a:pt x="1442861" y="850536"/>
                </a:lnTo>
                <a:lnTo>
                  <a:pt x="1462793" y="849683"/>
                </a:lnTo>
                <a:lnTo>
                  <a:pt x="1458258" y="839493"/>
                </a:lnTo>
                <a:lnTo>
                  <a:pt x="1446257" y="836573"/>
                </a:lnTo>
                <a:close/>
              </a:path>
              <a:path w="6787784" h="928390">
                <a:moveTo>
                  <a:pt x="1416264" y="844460"/>
                </a:moveTo>
                <a:lnTo>
                  <a:pt x="1415071" y="857780"/>
                </a:lnTo>
                <a:lnTo>
                  <a:pt x="1426159" y="854634"/>
                </a:lnTo>
                <a:lnTo>
                  <a:pt x="1442861" y="850536"/>
                </a:lnTo>
                <a:lnTo>
                  <a:pt x="1435733" y="847035"/>
                </a:lnTo>
                <a:lnTo>
                  <a:pt x="1427004" y="850821"/>
                </a:lnTo>
                <a:lnTo>
                  <a:pt x="1420443" y="849405"/>
                </a:lnTo>
                <a:lnTo>
                  <a:pt x="1416264" y="844460"/>
                </a:lnTo>
                <a:close/>
              </a:path>
              <a:path w="6787784" h="928390">
                <a:moveTo>
                  <a:pt x="1411481" y="855932"/>
                </a:moveTo>
                <a:lnTo>
                  <a:pt x="1410285" y="844923"/>
                </a:lnTo>
                <a:lnTo>
                  <a:pt x="1406714" y="847808"/>
                </a:lnTo>
                <a:lnTo>
                  <a:pt x="1404037" y="848074"/>
                </a:lnTo>
                <a:lnTo>
                  <a:pt x="1405208" y="843063"/>
                </a:lnTo>
                <a:lnTo>
                  <a:pt x="1408289" y="841933"/>
                </a:lnTo>
                <a:lnTo>
                  <a:pt x="1411795" y="842078"/>
                </a:lnTo>
                <a:lnTo>
                  <a:pt x="1415071" y="857780"/>
                </a:lnTo>
                <a:lnTo>
                  <a:pt x="1416264" y="844460"/>
                </a:lnTo>
                <a:lnTo>
                  <a:pt x="1414683" y="837659"/>
                </a:lnTo>
                <a:lnTo>
                  <a:pt x="1415914" y="830674"/>
                </a:lnTo>
                <a:lnTo>
                  <a:pt x="1408176" y="831930"/>
                </a:lnTo>
                <a:lnTo>
                  <a:pt x="1402638" y="834548"/>
                </a:lnTo>
                <a:lnTo>
                  <a:pt x="1404164" y="853682"/>
                </a:lnTo>
                <a:lnTo>
                  <a:pt x="1407907" y="854592"/>
                </a:lnTo>
                <a:lnTo>
                  <a:pt x="1411481" y="855932"/>
                </a:lnTo>
                <a:close/>
              </a:path>
              <a:path w="6787784" h="928390">
                <a:moveTo>
                  <a:pt x="1053499" y="832509"/>
                </a:moveTo>
                <a:lnTo>
                  <a:pt x="1046129" y="833473"/>
                </a:lnTo>
                <a:lnTo>
                  <a:pt x="1047824" y="834737"/>
                </a:lnTo>
                <a:lnTo>
                  <a:pt x="1052607" y="835167"/>
                </a:lnTo>
                <a:lnTo>
                  <a:pt x="1053499" y="832509"/>
                </a:lnTo>
                <a:close/>
              </a:path>
              <a:path w="6787784" h="928390">
                <a:moveTo>
                  <a:pt x="992526" y="923491"/>
                </a:moveTo>
                <a:lnTo>
                  <a:pt x="984971" y="924399"/>
                </a:lnTo>
                <a:lnTo>
                  <a:pt x="986257" y="925619"/>
                </a:lnTo>
                <a:lnTo>
                  <a:pt x="990997" y="926188"/>
                </a:lnTo>
                <a:lnTo>
                  <a:pt x="993808" y="925144"/>
                </a:lnTo>
                <a:lnTo>
                  <a:pt x="992526" y="923491"/>
                </a:lnTo>
                <a:close/>
              </a:path>
              <a:path w="6787784" h="928390">
                <a:moveTo>
                  <a:pt x="903107" y="830489"/>
                </a:moveTo>
                <a:lnTo>
                  <a:pt x="901489" y="833804"/>
                </a:lnTo>
                <a:lnTo>
                  <a:pt x="906535" y="834676"/>
                </a:lnTo>
                <a:lnTo>
                  <a:pt x="911723" y="831789"/>
                </a:lnTo>
                <a:lnTo>
                  <a:pt x="903107" y="830489"/>
                </a:lnTo>
                <a:close/>
              </a:path>
              <a:path w="6787784" h="928390">
                <a:moveTo>
                  <a:pt x="822621" y="843548"/>
                </a:moveTo>
                <a:lnTo>
                  <a:pt x="820456" y="845732"/>
                </a:lnTo>
                <a:lnTo>
                  <a:pt x="817388" y="915974"/>
                </a:lnTo>
                <a:lnTo>
                  <a:pt x="829400" y="918757"/>
                </a:lnTo>
                <a:lnTo>
                  <a:pt x="848865" y="918771"/>
                </a:lnTo>
                <a:lnTo>
                  <a:pt x="845037" y="916945"/>
                </a:lnTo>
                <a:lnTo>
                  <a:pt x="843201" y="912926"/>
                </a:lnTo>
                <a:lnTo>
                  <a:pt x="848076" y="909383"/>
                </a:lnTo>
                <a:lnTo>
                  <a:pt x="864279" y="908939"/>
                </a:lnTo>
                <a:lnTo>
                  <a:pt x="855492" y="855393"/>
                </a:lnTo>
                <a:lnTo>
                  <a:pt x="854168" y="852763"/>
                </a:lnTo>
                <a:lnTo>
                  <a:pt x="851762" y="843943"/>
                </a:lnTo>
                <a:lnTo>
                  <a:pt x="845029" y="851716"/>
                </a:lnTo>
                <a:lnTo>
                  <a:pt x="836658" y="910154"/>
                </a:lnTo>
                <a:lnTo>
                  <a:pt x="833875" y="911717"/>
                </a:lnTo>
                <a:lnTo>
                  <a:pt x="829497" y="912910"/>
                </a:lnTo>
                <a:lnTo>
                  <a:pt x="825207" y="913394"/>
                </a:lnTo>
                <a:lnTo>
                  <a:pt x="823614" y="910864"/>
                </a:lnTo>
                <a:lnTo>
                  <a:pt x="822621" y="843548"/>
                </a:lnTo>
                <a:close/>
              </a:path>
              <a:path w="6787784" h="928390">
                <a:moveTo>
                  <a:pt x="836165" y="908562"/>
                </a:moveTo>
                <a:lnTo>
                  <a:pt x="836658" y="910154"/>
                </a:lnTo>
                <a:lnTo>
                  <a:pt x="845029" y="851716"/>
                </a:lnTo>
                <a:lnTo>
                  <a:pt x="835538" y="854451"/>
                </a:lnTo>
                <a:lnTo>
                  <a:pt x="833785" y="852100"/>
                </a:lnTo>
                <a:lnTo>
                  <a:pt x="830712" y="907283"/>
                </a:lnTo>
                <a:lnTo>
                  <a:pt x="836165" y="908562"/>
                </a:lnTo>
                <a:close/>
              </a:path>
              <a:path w="6787784" h="928390">
                <a:moveTo>
                  <a:pt x="829358" y="835697"/>
                </a:moveTo>
                <a:lnTo>
                  <a:pt x="824995" y="835880"/>
                </a:lnTo>
                <a:lnTo>
                  <a:pt x="829677" y="907170"/>
                </a:lnTo>
                <a:lnTo>
                  <a:pt x="830712" y="907283"/>
                </a:lnTo>
                <a:lnTo>
                  <a:pt x="833785" y="852100"/>
                </a:lnTo>
                <a:lnTo>
                  <a:pt x="837624" y="849572"/>
                </a:lnTo>
                <a:lnTo>
                  <a:pt x="845029" y="851716"/>
                </a:lnTo>
                <a:lnTo>
                  <a:pt x="840432" y="839618"/>
                </a:lnTo>
                <a:lnTo>
                  <a:pt x="833561" y="843544"/>
                </a:lnTo>
                <a:lnTo>
                  <a:pt x="830208" y="844773"/>
                </a:lnTo>
                <a:lnTo>
                  <a:pt x="829322" y="844027"/>
                </a:lnTo>
                <a:lnTo>
                  <a:pt x="829358" y="835697"/>
                </a:lnTo>
                <a:close/>
              </a:path>
              <a:path w="6787784" h="928390">
                <a:moveTo>
                  <a:pt x="814645" y="844220"/>
                </a:moveTo>
                <a:lnTo>
                  <a:pt x="816589" y="843779"/>
                </a:lnTo>
                <a:lnTo>
                  <a:pt x="822621" y="843548"/>
                </a:lnTo>
                <a:lnTo>
                  <a:pt x="823614" y="910864"/>
                </a:lnTo>
                <a:lnTo>
                  <a:pt x="829677" y="907170"/>
                </a:lnTo>
                <a:lnTo>
                  <a:pt x="824995" y="835880"/>
                </a:lnTo>
                <a:lnTo>
                  <a:pt x="816777" y="838410"/>
                </a:lnTo>
                <a:lnTo>
                  <a:pt x="814645" y="844220"/>
                </a:lnTo>
                <a:close/>
              </a:path>
              <a:path w="6787784" h="928390">
                <a:moveTo>
                  <a:pt x="817388" y="915974"/>
                </a:moveTo>
                <a:lnTo>
                  <a:pt x="820456" y="845732"/>
                </a:lnTo>
                <a:lnTo>
                  <a:pt x="815847" y="847056"/>
                </a:lnTo>
                <a:lnTo>
                  <a:pt x="814596" y="844355"/>
                </a:lnTo>
                <a:lnTo>
                  <a:pt x="814115" y="845665"/>
                </a:lnTo>
                <a:lnTo>
                  <a:pt x="809363" y="913024"/>
                </a:lnTo>
                <a:lnTo>
                  <a:pt x="817388" y="915974"/>
                </a:lnTo>
                <a:close/>
              </a:path>
              <a:path w="6787784" h="928390">
                <a:moveTo>
                  <a:pt x="803321" y="912282"/>
                </a:moveTo>
                <a:lnTo>
                  <a:pt x="809363" y="913024"/>
                </a:lnTo>
                <a:lnTo>
                  <a:pt x="805959" y="859097"/>
                </a:lnTo>
                <a:lnTo>
                  <a:pt x="809363" y="913024"/>
                </a:lnTo>
                <a:lnTo>
                  <a:pt x="814115" y="845665"/>
                </a:lnTo>
                <a:lnTo>
                  <a:pt x="807851" y="855197"/>
                </a:lnTo>
                <a:lnTo>
                  <a:pt x="807021" y="856165"/>
                </a:lnTo>
                <a:lnTo>
                  <a:pt x="803559" y="863261"/>
                </a:lnTo>
                <a:lnTo>
                  <a:pt x="803321" y="912282"/>
                </a:lnTo>
                <a:close/>
              </a:path>
              <a:path w="6787784" h="928390">
                <a:moveTo>
                  <a:pt x="750078" y="909005"/>
                </a:moveTo>
                <a:lnTo>
                  <a:pt x="756188" y="906939"/>
                </a:lnTo>
                <a:lnTo>
                  <a:pt x="771390" y="901137"/>
                </a:lnTo>
                <a:lnTo>
                  <a:pt x="774870" y="899301"/>
                </a:lnTo>
                <a:lnTo>
                  <a:pt x="776575" y="893474"/>
                </a:lnTo>
                <a:lnTo>
                  <a:pt x="783019" y="895000"/>
                </a:lnTo>
                <a:lnTo>
                  <a:pt x="789943" y="888189"/>
                </a:lnTo>
                <a:lnTo>
                  <a:pt x="793313" y="915996"/>
                </a:lnTo>
                <a:lnTo>
                  <a:pt x="794582" y="874943"/>
                </a:lnTo>
                <a:lnTo>
                  <a:pt x="797474" y="871373"/>
                </a:lnTo>
                <a:lnTo>
                  <a:pt x="803321" y="912282"/>
                </a:lnTo>
                <a:lnTo>
                  <a:pt x="803559" y="863261"/>
                </a:lnTo>
                <a:lnTo>
                  <a:pt x="800599" y="867416"/>
                </a:lnTo>
                <a:lnTo>
                  <a:pt x="799651" y="864751"/>
                </a:lnTo>
                <a:lnTo>
                  <a:pt x="792320" y="877939"/>
                </a:lnTo>
                <a:lnTo>
                  <a:pt x="791029" y="880361"/>
                </a:lnTo>
                <a:lnTo>
                  <a:pt x="790829" y="874319"/>
                </a:lnTo>
                <a:lnTo>
                  <a:pt x="782699" y="883896"/>
                </a:lnTo>
                <a:lnTo>
                  <a:pt x="786361" y="844476"/>
                </a:lnTo>
                <a:lnTo>
                  <a:pt x="773725" y="845525"/>
                </a:lnTo>
                <a:lnTo>
                  <a:pt x="757354" y="848072"/>
                </a:lnTo>
                <a:lnTo>
                  <a:pt x="750078" y="909005"/>
                </a:lnTo>
                <a:close/>
              </a:path>
              <a:path w="6787784" h="928390">
                <a:moveTo>
                  <a:pt x="794582" y="874943"/>
                </a:moveTo>
                <a:lnTo>
                  <a:pt x="793313" y="915996"/>
                </a:lnTo>
                <a:lnTo>
                  <a:pt x="803321" y="912282"/>
                </a:lnTo>
                <a:lnTo>
                  <a:pt x="797474" y="871373"/>
                </a:lnTo>
                <a:lnTo>
                  <a:pt x="794582" y="874943"/>
                </a:lnTo>
                <a:close/>
              </a:path>
              <a:path w="6787784" h="928390">
                <a:moveTo>
                  <a:pt x="783019" y="895000"/>
                </a:moveTo>
                <a:lnTo>
                  <a:pt x="776575" y="893474"/>
                </a:lnTo>
                <a:lnTo>
                  <a:pt x="774870" y="899301"/>
                </a:lnTo>
                <a:lnTo>
                  <a:pt x="775605" y="912610"/>
                </a:lnTo>
                <a:lnTo>
                  <a:pt x="782184" y="919116"/>
                </a:lnTo>
                <a:lnTo>
                  <a:pt x="793313" y="915996"/>
                </a:lnTo>
                <a:lnTo>
                  <a:pt x="789943" y="888189"/>
                </a:lnTo>
                <a:lnTo>
                  <a:pt x="783019" y="895000"/>
                </a:lnTo>
                <a:close/>
              </a:path>
              <a:path w="6787784" h="928390">
                <a:moveTo>
                  <a:pt x="1188814" y="857133"/>
                </a:moveTo>
                <a:lnTo>
                  <a:pt x="1179469" y="858155"/>
                </a:lnTo>
                <a:lnTo>
                  <a:pt x="1177772" y="907627"/>
                </a:lnTo>
                <a:lnTo>
                  <a:pt x="1178284" y="919180"/>
                </a:lnTo>
                <a:lnTo>
                  <a:pt x="1183917" y="918150"/>
                </a:lnTo>
                <a:lnTo>
                  <a:pt x="1191326" y="915091"/>
                </a:lnTo>
                <a:lnTo>
                  <a:pt x="1192856" y="902455"/>
                </a:lnTo>
                <a:lnTo>
                  <a:pt x="1200911" y="909530"/>
                </a:lnTo>
                <a:lnTo>
                  <a:pt x="1198359" y="876885"/>
                </a:lnTo>
                <a:lnTo>
                  <a:pt x="1205625" y="877542"/>
                </a:lnTo>
                <a:lnTo>
                  <a:pt x="1201479" y="843860"/>
                </a:lnTo>
                <a:lnTo>
                  <a:pt x="1198638" y="844064"/>
                </a:lnTo>
                <a:lnTo>
                  <a:pt x="1200075" y="848144"/>
                </a:lnTo>
                <a:lnTo>
                  <a:pt x="1198439" y="853140"/>
                </a:lnTo>
                <a:lnTo>
                  <a:pt x="1194933" y="855382"/>
                </a:lnTo>
                <a:lnTo>
                  <a:pt x="1193169" y="902325"/>
                </a:lnTo>
                <a:lnTo>
                  <a:pt x="1189227" y="903707"/>
                </a:lnTo>
                <a:lnTo>
                  <a:pt x="1184781" y="905236"/>
                </a:lnTo>
                <a:lnTo>
                  <a:pt x="1180641" y="906656"/>
                </a:lnTo>
                <a:lnTo>
                  <a:pt x="1177930" y="907582"/>
                </a:lnTo>
                <a:lnTo>
                  <a:pt x="1181289" y="906405"/>
                </a:lnTo>
                <a:lnTo>
                  <a:pt x="1188814" y="857133"/>
                </a:lnTo>
                <a:close/>
              </a:path>
              <a:path w="6787784" h="928390">
                <a:moveTo>
                  <a:pt x="1187607" y="904220"/>
                </a:moveTo>
                <a:lnTo>
                  <a:pt x="1189227" y="903707"/>
                </a:lnTo>
                <a:lnTo>
                  <a:pt x="1193169" y="902325"/>
                </a:lnTo>
                <a:lnTo>
                  <a:pt x="1188814" y="857133"/>
                </a:lnTo>
                <a:lnTo>
                  <a:pt x="1181289" y="906405"/>
                </a:lnTo>
                <a:lnTo>
                  <a:pt x="1184781" y="905236"/>
                </a:lnTo>
                <a:lnTo>
                  <a:pt x="1189227" y="903707"/>
                </a:lnTo>
                <a:lnTo>
                  <a:pt x="1187607" y="904220"/>
                </a:lnTo>
                <a:close/>
              </a:path>
              <a:path w="6787784" h="928390">
                <a:moveTo>
                  <a:pt x="1181289" y="906405"/>
                </a:moveTo>
                <a:lnTo>
                  <a:pt x="1177930" y="907582"/>
                </a:lnTo>
                <a:lnTo>
                  <a:pt x="1180641" y="906656"/>
                </a:lnTo>
                <a:lnTo>
                  <a:pt x="1184781" y="905236"/>
                </a:lnTo>
                <a:lnTo>
                  <a:pt x="1181289" y="906405"/>
                </a:lnTo>
                <a:close/>
              </a:path>
              <a:path w="6787784" h="928390">
                <a:moveTo>
                  <a:pt x="1252463" y="852659"/>
                </a:moveTo>
                <a:lnTo>
                  <a:pt x="1256308" y="851850"/>
                </a:lnTo>
                <a:lnTo>
                  <a:pt x="1260702" y="850151"/>
                </a:lnTo>
                <a:lnTo>
                  <a:pt x="1264290" y="848075"/>
                </a:lnTo>
                <a:lnTo>
                  <a:pt x="1263630" y="844836"/>
                </a:lnTo>
                <a:lnTo>
                  <a:pt x="1257771" y="844637"/>
                </a:lnTo>
                <a:lnTo>
                  <a:pt x="1252463" y="852659"/>
                </a:lnTo>
                <a:close/>
              </a:path>
              <a:path w="6787784" h="928390">
                <a:moveTo>
                  <a:pt x="1206882" y="911861"/>
                </a:moveTo>
                <a:lnTo>
                  <a:pt x="1220048" y="916516"/>
                </a:lnTo>
                <a:lnTo>
                  <a:pt x="1210616" y="848701"/>
                </a:lnTo>
                <a:lnTo>
                  <a:pt x="1206652" y="846864"/>
                </a:lnTo>
                <a:lnTo>
                  <a:pt x="1206707" y="846593"/>
                </a:lnTo>
                <a:lnTo>
                  <a:pt x="1206217" y="846329"/>
                </a:lnTo>
                <a:lnTo>
                  <a:pt x="1209697" y="854661"/>
                </a:lnTo>
                <a:lnTo>
                  <a:pt x="1210294" y="856348"/>
                </a:lnTo>
                <a:lnTo>
                  <a:pt x="1206882" y="911861"/>
                </a:lnTo>
                <a:close/>
              </a:path>
              <a:path w="6787784" h="928390">
                <a:moveTo>
                  <a:pt x="1204136" y="855714"/>
                </a:moveTo>
                <a:lnTo>
                  <a:pt x="1209697" y="854661"/>
                </a:lnTo>
                <a:lnTo>
                  <a:pt x="1206217" y="846329"/>
                </a:lnTo>
                <a:lnTo>
                  <a:pt x="1201479" y="843860"/>
                </a:lnTo>
                <a:lnTo>
                  <a:pt x="1205625" y="877542"/>
                </a:lnTo>
                <a:lnTo>
                  <a:pt x="1210294" y="856348"/>
                </a:lnTo>
                <a:lnTo>
                  <a:pt x="1204136" y="855714"/>
                </a:lnTo>
                <a:close/>
              </a:path>
              <a:path w="6787784" h="928390">
                <a:moveTo>
                  <a:pt x="1227165" y="829445"/>
                </a:moveTo>
                <a:lnTo>
                  <a:pt x="1219216" y="831118"/>
                </a:lnTo>
                <a:lnTo>
                  <a:pt x="1212270" y="835977"/>
                </a:lnTo>
                <a:lnTo>
                  <a:pt x="1207643" y="841924"/>
                </a:lnTo>
                <a:lnTo>
                  <a:pt x="1206707" y="846593"/>
                </a:lnTo>
                <a:lnTo>
                  <a:pt x="1210616" y="848701"/>
                </a:lnTo>
                <a:lnTo>
                  <a:pt x="1220048" y="916516"/>
                </a:lnTo>
                <a:lnTo>
                  <a:pt x="1227165" y="829445"/>
                </a:lnTo>
                <a:close/>
              </a:path>
              <a:path w="6787784" h="928390">
                <a:moveTo>
                  <a:pt x="1198531" y="878240"/>
                </a:moveTo>
                <a:lnTo>
                  <a:pt x="1200911" y="909530"/>
                </a:lnTo>
                <a:lnTo>
                  <a:pt x="1206882" y="911861"/>
                </a:lnTo>
                <a:lnTo>
                  <a:pt x="1210294" y="856348"/>
                </a:lnTo>
                <a:lnTo>
                  <a:pt x="1205625" y="877542"/>
                </a:lnTo>
                <a:lnTo>
                  <a:pt x="1206541" y="880892"/>
                </a:lnTo>
                <a:lnTo>
                  <a:pt x="1202478" y="880084"/>
                </a:lnTo>
                <a:lnTo>
                  <a:pt x="1198531" y="878240"/>
                </a:lnTo>
                <a:close/>
              </a:path>
              <a:path w="6787784" h="928390">
                <a:moveTo>
                  <a:pt x="1168037" y="914802"/>
                </a:moveTo>
                <a:lnTo>
                  <a:pt x="1170744" y="917034"/>
                </a:lnTo>
                <a:lnTo>
                  <a:pt x="1174027" y="918651"/>
                </a:lnTo>
                <a:lnTo>
                  <a:pt x="1178284" y="919180"/>
                </a:lnTo>
                <a:lnTo>
                  <a:pt x="1177772" y="907627"/>
                </a:lnTo>
                <a:lnTo>
                  <a:pt x="1179469" y="858155"/>
                </a:lnTo>
                <a:lnTo>
                  <a:pt x="1168037" y="914802"/>
                </a:lnTo>
                <a:close/>
              </a:path>
              <a:path w="6787784" h="928390">
                <a:moveTo>
                  <a:pt x="1234798" y="833052"/>
                </a:moveTo>
                <a:lnTo>
                  <a:pt x="1227165" y="829445"/>
                </a:lnTo>
                <a:lnTo>
                  <a:pt x="1228589" y="849697"/>
                </a:lnTo>
                <a:lnTo>
                  <a:pt x="1229950" y="846268"/>
                </a:lnTo>
                <a:lnTo>
                  <a:pt x="1232991" y="842521"/>
                </a:lnTo>
                <a:lnTo>
                  <a:pt x="1237901" y="837164"/>
                </a:lnTo>
                <a:lnTo>
                  <a:pt x="1234798" y="833052"/>
                </a:lnTo>
                <a:close/>
              </a:path>
              <a:path w="6787784" h="928390">
                <a:moveTo>
                  <a:pt x="1238548" y="845619"/>
                </a:moveTo>
                <a:lnTo>
                  <a:pt x="1235027" y="847529"/>
                </a:lnTo>
                <a:lnTo>
                  <a:pt x="1232046" y="848972"/>
                </a:lnTo>
                <a:lnTo>
                  <a:pt x="1228589" y="849697"/>
                </a:lnTo>
                <a:lnTo>
                  <a:pt x="1227165" y="829445"/>
                </a:lnTo>
                <a:lnTo>
                  <a:pt x="1220048" y="916516"/>
                </a:lnTo>
                <a:lnTo>
                  <a:pt x="1228674" y="918657"/>
                </a:lnTo>
                <a:lnTo>
                  <a:pt x="1228425" y="867291"/>
                </a:lnTo>
                <a:lnTo>
                  <a:pt x="1230276" y="862007"/>
                </a:lnTo>
                <a:lnTo>
                  <a:pt x="1236153" y="859284"/>
                </a:lnTo>
                <a:lnTo>
                  <a:pt x="1238548" y="845619"/>
                </a:lnTo>
                <a:close/>
              </a:path>
              <a:path w="6787784" h="928390">
                <a:moveTo>
                  <a:pt x="1236153" y="859284"/>
                </a:moveTo>
                <a:lnTo>
                  <a:pt x="1238070" y="859810"/>
                </a:lnTo>
                <a:lnTo>
                  <a:pt x="1239406" y="914402"/>
                </a:lnTo>
                <a:lnTo>
                  <a:pt x="1242271" y="855583"/>
                </a:lnTo>
                <a:lnTo>
                  <a:pt x="1249551" y="848245"/>
                </a:lnTo>
                <a:lnTo>
                  <a:pt x="1242387" y="843432"/>
                </a:lnTo>
                <a:lnTo>
                  <a:pt x="1238548" y="845619"/>
                </a:lnTo>
                <a:lnTo>
                  <a:pt x="1236153" y="859284"/>
                </a:lnTo>
                <a:close/>
              </a:path>
              <a:path w="6787784" h="928390">
                <a:moveTo>
                  <a:pt x="1256496" y="835728"/>
                </a:moveTo>
                <a:lnTo>
                  <a:pt x="1253599" y="837116"/>
                </a:lnTo>
                <a:lnTo>
                  <a:pt x="1254712" y="842724"/>
                </a:lnTo>
                <a:lnTo>
                  <a:pt x="1257977" y="838831"/>
                </a:lnTo>
                <a:lnTo>
                  <a:pt x="1259701" y="835167"/>
                </a:lnTo>
                <a:lnTo>
                  <a:pt x="1256496" y="835728"/>
                </a:lnTo>
                <a:close/>
              </a:path>
              <a:path w="6787784" h="928390">
                <a:moveTo>
                  <a:pt x="1250134" y="838990"/>
                </a:moveTo>
                <a:lnTo>
                  <a:pt x="1246323" y="841159"/>
                </a:lnTo>
                <a:lnTo>
                  <a:pt x="1249551" y="848245"/>
                </a:lnTo>
                <a:lnTo>
                  <a:pt x="1254712" y="842724"/>
                </a:lnTo>
                <a:lnTo>
                  <a:pt x="1253599" y="837116"/>
                </a:lnTo>
                <a:lnTo>
                  <a:pt x="1250134" y="838990"/>
                </a:lnTo>
                <a:close/>
              </a:path>
              <a:path w="6787784" h="928390">
                <a:moveTo>
                  <a:pt x="1239406" y="914402"/>
                </a:moveTo>
                <a:lnTo>
                  <a:pt x="1241967" y="910891"/>
                </a:lnTo>
                <a:lnTo>
                  <a:pt x="1246037" y="907066"/>
                </a:lnTo>
                <a:lnTo>
                  <a:pt x="1252824" y="903368"/>
                </a:lnTo>
                <a:lnTo>
                  <a:pt x="1261278" y="907198"/>
                </a:lnTo>
                <a:lnTo>
                  <a:pt x="1256873" y="857982"/>
                </a:lnTo>
                <a:lnTo>
                  <a:pt x="1242271" y="855583"/>
                </a:lnTo>
                <a:lnTo>
                  <a:pt x="1239406" y="914402"/>
                </a:lnTo>
                <a:close/>
              </a:path>
              <a:path w="6787784" h="928390">
                <a:moveTo>
                  <a:pt x="1239406" y="914402"/>
                </a:moveTo>
                <a:lnTo>
                  <a:pt x="1238070" y="859810"/>
                </a:lnTo>
                <a:lnTo>
                  <a:pt x="1236538" y="862574"/>
                </a:lnTo>
                <a:lnTo>
                  <a:pt x="1233275" y="865875"/>
                </a:lnTo>
                <a:lnTo>
                  <a:pt x="1229998" y="868014"/>
                </a:lnTo>
                <a:lnTo>
                  <a:pt x="1233969" y="918726"/>
                </a:lnTo>
                <a:lnTo>
                  <a:pt x="1237143" y="917161"/>
                </a:lnTo>
                <a:lnTo>
                  <a:pt x="1239406" y="914402"/>
                </a:lnTo>
                <a:close/>
              </a:path>
              <a:path w="6787784" h="928390">
                <a:moveTo>
                  <a:pt x="1229998" y="868014"/>
                </a:moveTo>
                <a:lnTo>
                  <a:pt x="1228425" y="867291"/>
                </a:lnTo>
                <a:lnTo>
                  <a:pt x="1228674" y="918657"/>
                </a:lnTo>
                <a:lnTo>
                  <a:pt x="1233969" y="918726"/>
                </a:lnTo>
                <a:lnTo>
                  <a:pt x="1229998" y="868014"/>
                </a:lnTo>
                <a:close/>
              </a:path>
              <a:path w="6787784" h="928390">
                <a:moveTo>
                  <a:pt x="1301411" y="910513"/>
                </a:moveTo>
                <a:lnTo>
                  <a:pt x="1294406" y="915901"/>
                </a:lnTo>
                <a:lnTo>
                  <a:pt x="1294768" y="918343"/>
                </a:lnTo>
                <a:lnTo>
                  <a:pt x="1300334" y="918503"/>
                </a:lnTo>
                <a:lnTo>
                  <a:pt x="1308885" y="917081"/>
                </a:lnTo>
                <a:lnTo>
                  <a:pt x="1302504" y="836669"/>
                </a:lnTo>
                <a:lnTo>
                  <a:pt x="1299568" y="839290"/>
                </a:lnTo>
                <a:lnTo>
                  <a:pt x="1297616" y="842254"/>
                </a:lnTo>
                <a:lnTo>
                  <a:pt x="1296241" y="845401"/>
                </a:lnTo>
                <a:lnTo>
                  <a:pt x="1295032" y="848571"/>
                </a:lnTo>
                <a:lnTo>
                  <a:pt x="1293581" y="851605"/>
                </a:lnTo>
                <a:lnTo>
                  <a:pt x="1291478" y="854341"/>
                </a:lnTo>
                <a:lnTo>
                  <a:pt x="1288315" y="856621"/>
                </a:lnTo>
                <a:lnTo>
                  <a:pt x="1286017" y="916602"/>
                </a:lnTo>
                <a:lnTo>
                  <a:pt x="1301411" y="910513"/>
                </a:lnTo>
                <a:close/>
              </a:path>
              <a:path w="6787784" h="928390">
                <a:moveTo>
                  <a:pt x="1261278" y="907198"/>
                </a:moveTo>
                <a:lnTo>
                  <a:pt x="1268175" y="912390"/>
                </a:lnTo>
                <a:lnTo>
                  <a:pt x="1275680" y="916377"/>
                </a:lnTo>
                <a:lnTo>
                  <a:pt x="1286017" y="916602"/>
                </a:lnTo>
                <a:lnTo>
                  <a:pt x="1288315" y="856621"/>
                </a:lnTo>
                <a:lnTo>
                  <a:pt x="1283681" y="858285"/>
                </a:lnTo>
                <a:lnTo>
                  <a:pt x="1277170" y="859173"/>
                </a:lnTo>
                <a:lnTo>
                  <a:pt x="1268370" y="859126"/>
                </a:lnTo>
                <a:lnTo>
                  <a:pt x="1261278" y="907198"/>
                </a:lnTo>
                <a:close/>
              </a:path>
              <a:path w="6787784" h="928390">
                <a:moveTo>
                  <a:pt x="1330238" y="910316"/>
                </a:moveTo>
                <a:lnTo>
                  <a:pt x="1334557" y="914404"/>
                </a:lnTo>
                <a:lnTo>
                  <a:pt x="1343624" y="918867"/>
                </a:lnTo>
                <a:lnTo>
                  <a:pt x="1346427" y="844579"/>
                </a:lnTo>
                <a:lnTo>
                  <a:pt x="1346818" y="842595"/>
                </a:lnTo>
                <a:lnTo>
                  <a:pt x="1343502" y="844152"/>
                </a:lnTo>
                <a:lnTo>
                  <a:pt x="1336124" y="846398"/>
                </a:lnTo>
                <a:lnTo>
                  <a:pt x="1330238" y="910316"/>
                </a:lnTo>
                <a:close/>
              </a:path>
              <a:path w="6787784" h="928390">
                <a:moveTo>
                  <a:pt x="1308885" y="917081"/>
                </a:moveTo>
                <a:lnTo>
                  <a:pt x="1318199" y="914776"/>
                </a:lnTo>
                <a:lnTo>
                  <a:pt x="1326057" y="912288"/>
                </a:lnTo>
                <a:lnTo>
                  <a:pt x="1330238" y="910316"/>
                </a:lnTo>
                <a:lnTo>
                  <a:pt x="1336124" y="846398"/>
                </a:lnTo>
                <a:lnTo>
                  <a:pt x="1324703" y="848748"/>
                </a:lnTo>
                <a:lnTo>
                  <a:pt x="1308885" y="917081"/>
                </a:lnTo>
                <a:close/>
              </a:path>
              <a:path w="6787784" h="928390">
                <a:moveTo>
                  <a:pt x="1306834" y="834550"/>
                </a:moveTo>
                <a:lnTo>
                  <a:pt x="1302504" y="836669"/>
                </a:lnTo>
                <a:lnTo>
                  <a:pt x="1308885" y="917081"/>
                </a:lnTo>
                <a:lnTo>
                  <a:pt x="1324703" y="848748"/>
                </a:lnTo>
                <a:lnTo>
                  <a:pt x="1308462" y="850994"/>
                </a:lnTo>
                <a:lnTo>
                  <a:pt x="1307105" y="848653"/>
                </a:lnTo>
                <a:lnTo>
                  <a:pt x="1306834" y="834550"/>
                </a:lnTo>
                <a:close/>
              </a:path>
              <a:path w="6787784" h="928390">
                <a:moveTo>
                  <a:pt x="1398925" y="896586"/>
                </a:moveTo>
                <a:lnTo>
                  <a:pt x="1399040" y="856731"/>
                </a:lnTo>
                <a:lnTo>
                  <a:pt x="1395532" y="856150"/>
                </a:lnTo>
                <a:lnTo>
                  <a:pt x="1393773" y="846409"/>
                </a:lnTo>
                <a:lnTo>
                  <a:pt x="1390397" y="850375"/>
                </a:lnTo>
                <a:lnTo>
                  <a:pt x="1394660" y="894240"/>
                </a:lnTo>
                <a:lnTo>
                  <a:pt x="1397837" y="895278"/>
                </a:lnTo>
                <a:lnTo>
                  <a:pt x="1398925" y="896586"/>
                </a:lnTo>
                <a:close/>
              </a:path>
              <a:path w="6787784" h="928390">
                <a:moveTo>
                  <a:pt x="1307105" y="848653"/>
                </a:moveTo>
                <a:lnTo>
                  <a:pt x="1312731" y="844051"/>
                </a:lnTo>
                <a:lnTo>
                  <a:pt x="1320221" y="838748"/>
                </a:lnTo>
                <a:lnTo>
                  <a:pt x="1325039" y="834345"/>
                </a:lnTo>
                <a:lnTo>
                  <a:pt x="1321313" y="832459"/>
                </a:lnTo>
                <a:lnTo>
                  <a:pt x="1312967" y="833093"/>
                </a:lnTo>
                <a:lnTo>
                  <a:pt x="1307105" y="848653"/>
                </a:lnTo>
                <a:close/>
              </a:path>
              <a:path w="6787784" h="928390">
                <a:moveTo>
                  <a:pt x="925989" y="840911"/>
                </a:moveTo>
                <a:lnTo>
                  <a:pt x="930414" y="837899"/>
                </a:lnTo>
                <a:lnTo>
                  <a:pt x="935580" y="835733"/>
                </a:lnTo>
                <a:lnTo>
                  <a:pt x="939346" y="836246"/>
                </a:lnTo>
                <a:lnTo>
                  <a:pt x="939416" y="844093"/>
                </a:lnTo>
                <a:lnTo>
                  <a:pt x="947284" y="842539"/>
                </a:lnTo>
                <a:lnTo>
                  <a:pt x="944810" y="838729"/>
                </a:lnTo>
                <a:lnTo>
                  <a:pt x="937942" y="832725"/>
                </a:lnTo>
                <a:lnTo>
                  <a:pt x="931085" y="832402"/>
                </a:lnTo>
                <a:lnTo>
                  <a:pt x="925989" y="840911"/>
                </a:lnTo>
                <a:close/>
              </a:path>
              <a:path w="6787784" h="928390">
                <a:moveTo>
                  <a:pt x="924447" y="842934"/>
                </a:moveTo>
                <a:lnTo>
                  <a:pt x="925989" y="840911"/>
                </a:lnTo>
                <a:lnTo>
                  <a:pt x="931085" y="832402"/>
                </a:lnTo>
                <a:lnTo>
                  <a:pt x="924039" y="836069"/>
                </a:lnTo>
                <a:lnTo>
                  <a:pt x="924507" y="902018"/>
                </a:lnTo>
                <a:lnTo>
                  <a:pt x="927929" y="842135"/>
                </a:lnTo>
                <a:lnTo>
                  <a:pt x="924447" y="842934"/>
                </a:lnTo>
                <a:close/>
              </a:path>
              <a:path w="6787784" h="928390">
                <a:moveTo>
                  <a:pt x="938575" y="836681"/>
                </a:moveTo>
                <a:lnTo>
                  <a:pt x="927929" y="842135"/>
                </a:lnTo>
                <a:lnTo>
                  <a:pt x="932391" y="848290"/>
                </a:lnTo>
                <a:lnTo>
                  <a:pt x="934580" y="845561"/>
                </a:lnTo>
                <a:lnTo>
                  <a:pt x="939416" y="844093"/>
                </a:lnTo>
                <a:lnTo>
                  <a:pt x="939346" y="836246"/>
                </a:lnTo>
                <a:lnTo>
                  <a:pt x="938575" y="836681"/>
                </a:lnTo>
                <a:close/>
              </a:path>
              <a:path w="6787784" h="928390">
                <a:moveTo>
                  <a:pt x="932391" y="848290"/>
                </a:moveTo>
                <a:lnTo>
                  <a:pt x="927929" y="842135"/>
                </a:lnTo>
                <a:lnTo>
                  <a:pt x="928081" y="902617"/>
                </a:lnTo>
                <a:lnTo>
                  <a:pt x="930672" y="903232"/>
                </a:lnTo>
                <a:lnTo>
                  <a:pt x="931197" y="904707"/>
                </a:lnTo>
                <a:lnTo>
                  <a:pt x="935738" y="917365"/>
                </a:lnTo>
                <a:lnTo>
                  <a:pt x="934230" y="849572"/>
                </a:lnTo>
                <a:lnTo>
                  <a:pt x="932391" y="848290"/>
                </a:lnTo>
                <a:close/>
              </a:path>
              <a:path w="6787784" h="928390">
                <a:moveTo>
                  <a:pt x="920374" y="901383"/>
                </a:moveTo>
                <a:lnTo>
                  <a:pt x="924507" y="902018"/>
                </a:lnTo>
                <a:lnTo>
                  <a:pt x="924039" y="836069"/>
                </a:lnTo>
                <a:lnTo>
                  <a:pt x="920142" y="888423"/>
                </a:lnTo>
                <a:lnTo>
                  <a:pt x="918365" y="889039"/>
                </a:lnTo>
                <a:lnTo>
                  <a:pt x="916110" y="900664"/>
                </a:lnTo>
                <a:lnTo>
                  <a:pt x="920374" y="901383"/>
                </a:lnTo>
                <a:close/>
              </a:path>
              <a:path w="6787784" h="928390">
                <a:moveTo>
                  <a:pt x="924039" y="836069"/>
                </a:moveTo>
                <a:lnTo>
                  <a:pt x="916604" y="842036"/>
                </a:lnTo>
                <a:lnTo>
                  <a:pt x="908580" y="848612"/>
                </a:lnTo>
                <a:lnTo>
                  <a:pt x="899768" y="854107"/>
                </a:lnTo>
                <a:lnTo>
                  <a:pt x="889968" y="856829"/>
                </a:lnTo>
                <a:lnTo>
                  <a:pt x="886137" y="855643"/>
                </a:lnTo>
                <a:lnTo>
                  <a:pt x="883835" y="840267"/>
                </a:lnTo>
                <a:lnTo>
                  <a:pt x="876763" y="845358"/>
                </a:lnTo>
                <a:lnTo>
                  <a:pt x="876695" y="848756"/>
                </a:lnTo>
                <a:lnTo>
                  <a:pt x="882541" y="904829"/>
                </a:lnTo>
                <a:lnTo>
                  <a:pt x="885169" y="893208"/>
                </a:lnTo>
                <a:lnTo>
                  <a:pt x="887094" y="890653"/>
                </a:lnTo>
                <a:lnTo>
                  <a:pt x="893020" y="888820"/>
                </a:lnTo>
                <a:lnTo>
                  <a:pt x="903763" y="887984"/>
                </a:lnTo>
                <a:lnTo>
                  <a:pt x="920142" y="888423"/>
                </a:lnTo>
                <a:lnTo>
                  <a:pt x="924039" y="836069"/>
                </a:lnTo>
                <a:close/>
              </a:path>
              <a:path w="6787784" h="928390">
                <a:moveTo>
                  <a:pt x="946175" y="92949"/>
                </a:moveTo>
                <a:lnTo>
                  <a:pt x="944285" y="96369"/>
                </a:lnTo>
                <a:lnTo>
                  <a:pt x="949209" y="95602"/>
                </a:lnTo>
                <a:lnTo>
                  <a:pt x="951208" y="94255"/>
                </a:lnTo>
                <a:lnTo>
                  <a:pt x="946175" y="92949"/>
                </a:lnTo>
                <a:close/>
              </a:path>
              <a:path w="6787784" h="928390">
                <a:moveTo>
                  <a:pt x="1135736" y="832801"/>
                </a:moveTo>
                <a:lnTo>
                  <a:pt x="1131534" y="835876"/>
                </a:lnTo>
                <a:lnTo>
                  <a:pt x="1134669" y="836500"/>
                </a:lnTo>
                <a:lnTo>
                  <a:pt x="1144825" y="831002"/>
                </a:lnTo>
                <a:lnTo>
                  <a:pt x="1140890" y="830518"/>
                </a:lnTo>
                <a:lnTo>
                  <a:pt x="1135736" y="832801"/>
                </a:lnTo>
                <a:close/>
              </a:path>
              <a:path w="6787784" h="928390">
                <a:moveTo>
                  <a:pt x="1204630" y="920733"/>
                </a:moveTo>
                <a:lnTo>
                  <a:pt x="1203673" y="924049"/>
                </a:lnTo>
                <a:lnTo>
                  <a:pt x="1210447" y="922539"/>
                </a:lnTo>
                <a:lnTo>
                  <a:pt x="1211204" y="922050"/>
                </a:lnTo>
                <a:lnTo>
                  <a:pt x="1204630" y="920733"/>
                </a:lnTo>
                <a:close/>
              </a:path>
              <a:path w="6787784" h="928390">
                <a:moveTo>
                  <a:pt x="900036" y="922076"/>
                </a:moveTo>
                <a:lnTo>
                  <a:pt x="905204" y="921656"/>
                </a:lnTo>
                <a:lnTo>
                  <a:pt x="904200" y="919948"/>
                </a:lnTo>
                <a:lnTo>
                  <a:pt x="899222" y="920456"/>
                </a:lnTo>
                <a:lnTo>
                  <a:pt x="895943" y="921668"/>
                </a:lnTo>
                <a:lnTo>
                  <a:pt x="900036" y="922076"/>
                </a:lnTo>
                <a:close/>
              </a:path>
              <a:path w="6787784" h="928390">
                <a:moveTo>
                  <a:pt x="1097056" y="906055"/>
                </a:moveTo>
                <a:lnTo>
                  <a:pt x="1086886" y="911516"/>
                </a:lnTo>
                <a:lnTo>
                  <a:pt x="1091980" y="920353"/>
                </a:lnTo>
                <a:lnTo>
                  <a:pt x="1103927" y="917560"/>
                </a:lnTo>
                <a:lnTo>
                  <a:pt x="1098630" y="861462"/>
                </a:lnTo>
                <a:lnTo>
                  <a:pt x="1095530" y="866445"/>
                </a:lnTo>
                <a:lnTo>
                  <a:pt x="1094290" y="871642"/>
                </a:lnTo>
                <a:lnTo>
                  <a:pt x="1092966" y="905631"/>
                </a:lnTo>
                <a:lnTo>
                  <a:pt x="1097056" y="906055"/>
                </a:lnTo>
                <a:close/>
              </a:path>
              <a:path w="6787784" h="928390">
                <a:moveTo>
                  <a:pt x="1082551" y="912829"/>
                </a:moveTo>
                <a:lnTo>
                  <a:pt x="1083557" y="910979"/>
                </a:lnTo>
                <a:lnTo>
                  <a:pt x="1087747" y="907926"/>
                </a:lnTo>
                <a:lnTo>
                  <a:pt x="1092966" y="905631"/>
                </a:lnTo>
                <a:lnTo>
                  <a:pt x="1094290" y="871642"/>
                </a:lnTo>
                <a:lnTo>
                  <a:pt x="1085385" y="871705"/>
                </a:lnTo>
                <a:lnTo>
                  <a:pt x="1082551" y="912829"/>
                </a:lnTo>
                <a:close/>
              </a:path>
              <a:path w="6787784" h="928390">
                <a:moveTo>
                  <a:pt x="1076856" y="919173"/>
                </a:moveTo>
                <a:lnTo>
                  <a:pt x="1091980" y="920353"/>
                </a:lnTo>
                <a:lnTo>
                  <a:pt x="1082551" y="912829"/>
                </a:lnTo>
                <a:lnTo>
                  <a:pt x="1085385" y="871705"/>
                </a:lnTo>
                <a:lnTo>
                  <a:pt x="1076694" y="870805"/>
                </a:lnTo>
                <a:lnTo>
                  <a:pt x="1074415" y="868994"/>
                </a:lnTo>
                <a:lnTo>
                  <a:pt x="1069483" y="856018"/>
                </a:lnTo>
                <a:lnTo>
                  <a:pt x="1059575" y="913528"/>
                </a:lnTo>
                <a:lnTo>
                  <a:pt x="1076856" y="919173"/>
                </a:lnTo>
                <a:close/>
              </a:path>
              <a:path w="6787784" h="928390">
                <a:moveTo>
                  <a:pt x="1069483" y="856018"/>
                </a:moveTo>
                <a:lnTo>
                  <a:pt x="1054308" y="854469"/>
                </a:lnTo>
                <a:lnTo>
                  <a:pt x="1051757" y="838889"/>
                </a:lnTo>
                <a:lnTo>
                  <a:pt x="1045393" y="840902"/>
                </a:lnTo>
                <a:lnTo>
                  <a:pt x="1040757" y="843849"/>
                </a:lnTo>
                <a:lnTo>
                  <a:pt x="1048091" y="912009"/>
                </a:lnTo>
                <a:lnTo>
                  <a:pt x="1059575" y="913528"/>
                </a:lnTo>
                <a:lnTo>
                  <a:pt x="1069483" y="856018"/>
                </a:lnTo>
                <a:close/>
              </a:path>
              <a:path w="6787784" h="928390">
                <a:moveTo>
                  <a:pt x="1040757" y="843849"/>
                </a:moveTo>
                <a:lnTo>
                  <a:pt x="1039313" y="838854"/>
                </a:lnTo>
                <a:lnTo>
                  <a:pt x="1035917" y="838898"/>
                </a:lnTo>
                <a:lnTo>
                  <a:pt x="1031243" y="841451"/>
                </a:lnTo>
                <a:lnTo>
                  <a:pt x="1025946" y="845583"/>
                </a:lnTo>
                <a:lnTo>
                  <a:pt x="1035651" y="908045"/>
                </a:lnTo>
                <a:lnTo>
                  <a:pt x="1048091" y="912009"/>
                </a:lnTo>
                <a:lnTo>
                  <a:pt x="1040757" y="843849"/>
                </a:lnTo>
                <a:close/>
              </a:path>
              <a:path w="6787784" h="928390">
                <a:moveTo>
                  <a:pt x="1023805" y="905276"/>
                </a:moveTo>
                <a:lnTo>
                  <a:pt x="1035651" y="908045"/>
                </a:lnTo>
                <a:lnTo>
                  <a:pt x="1025946" y="845583"/>
                </a:lnTo>
                <a:lnTo>
                  <a:pt x="1020678" y="850363"/>
                </a:lnTo>
                <a:lnTo>
                  <a:pt x="1016093" y="854859"/>
                </a:lnTo>
                <a:lnTo>
                  <a:pt x="1015233" y="906646"/>
                </a:lnTo>
                <a:lnTo>
                  <a:pt x="1023805" y="905276"/>
                </a:lnTo>
                <a:close/>
              </a:path>
              <a:path w="6787784" h="928390">
                <a:moveTo>
                  <a:pt x="1016093" y="854859"/>
                </a:moveTo>
                <a:lnTo>
                  <a:pt x="1012847" y="858141"/>
                </a:lnTo>
                <a:lnTo>
                  <a:pt x="1012450" y="852581"/>
                </a:lnTo>
                <a:lnTo>
                  <a:pt x="1002609" y="855364"/>
                </a:lnTo>
                <a:lnTo>
                  <a:pt x="995937" y="857971"/>
                </a:lnTo>
                <a:lnTo>
                  <a:pt x="991569" y="860337"/>
                </a:lnTo>
                <a:lnTo>
                  <a:pt x="988640" y="862399"/>
                </a:lnTo>
                <a:lnTo>
                  <a:pt x="992331" y="919397"/>
                </a:lnTo>
                <a:lnTo>
                  <a:pt x="1001141" y="917904"/>
                </a:lnTo>
                <a:lnTo>
                  <a:pt x="1009259" y="916105"/>
                </a:lnTo>
                <a:lnTo>
                  <a:pt x="1015233" y="906646"/>
                </a:lnTo>
                <a:lnTo>
                  <a:pt x="1016093" y="854859"/>
                </a:lnTo>
                <a:close/>
              </a:path>
              <a:path w="6787784" h="928390">
                <a:moveTo>
                  <a:pt x="1118977" y="851158"/>
                </a:moveTo>
                <a:lnTo>
                  <a:pt x="1115346" y="854100"/>
                </a:lnTo>
                <a:lnTo>
                  <a:pt x="1114213" y="854855"/>
                </a:lnTo>
                <a:lnTo>
                  <a:pt x="1108700" y="835540"/>
                </a:lnTo>
                <a:lnTo>
                  <a:pt x="1103382" y="839903"/>
                </a:lnTo>
                <a:lnTo>
                  <a:pt x="1099984" y="844049"/>
                </a:lnTo>
                <a:lnTo>
                  <a:pt x="1097605" y="847829"/>
                </a:lnTo>
                <a:lnTo>
                  <a:pt x="1100676" y="860565"/>
                </a:lnTo>
                <a:lnTo>
                  <a:pt x="1103927" y="917560"/>
                </a:lnTo>
                <a:lnTo>
                  <a:pt x="1113024" y="911875"/>
                </a:lnTo>
                <a:lnTo>
                  <a:pt x="1119595" y="904381"/>
                </a:lnTo>
                <a:lnTo>
                  <a:pt x="1118977" y="851158"/>
                </a:lnTo>
                <a:close/>
              </a:path>
              <a:path w="6787784" h="928390">
                <a:moveTo>
                  <a:pt x="1074415" y="868994"/>
                </a:moveTo>
                <a:lnTo>
                  <a:pt x="1077111" y="866668"/>
                </a:lnTo>
                <a:lnTo>
                  <a:pt x="1083344" y="864223"/>
                </a:lnTo>
                <a:lnTo>
                  <a:pt x="1091678" y="862057"/>
                </a:lnTo>
                <a:lnTo>
                  <a:pt x="1100676" y="860565"/>
                </a:lnTo>
                <a:lnTo>
                  <a:pt x="1097605" y="847829"/>
                </a:lnTo>
                <a:lnTo>
                  <a:pt x="1095346" y="851094"/>
                </a:lnTo>
                <a:lnTo>
                  <a:pt x="1092304" y="853694"/>
                </a:lnTo>
                <a:lnTo>
                  <a:pt x="1087580" y="855481"/>
                </a:lnTo>
                <a:lnTo>
                  <a:pt x="1080273" y="856305"/>
                </a:lnTo>
                <a:lnTo>
                  <a:pt x="1074415" y="868994"/>
                </a:lnTo>
                <a:close/>
              </a:path>
              <a:path w="6787784" h="928390">
                <a:moveTo>
                  <a:pt x="1119770" y="848109"/>
                </a:moveTo>
                <a:lnTo>
                  <a:pt x="1122598" y="844226"/>
                </a:lnTo>
                <a:lnTo>
                  <a:pt x="1124909" y="840213"/>
                </a:lnTo>
                <a:lnTo>
                  <a:pt x="1126101" y="836479"/>
                </a:lnTo>
                <a:lnTo>
                  <a:pt x="1125571" y="833436"/>
                </a:lnTo>
                <a:lnTo>
                  <a:pt x="1122715" y="831495"/>
                </a:lnTo>
                <a:lnTo>
                  <a:pt x="1119770" y="848109"/>
                </a:lnTo>
                <a:close/>
              </a:path>
              <a:path w="6787784" h="928390">
                <a:moveTo>
                  <a:pt x="1108700" y="835540"/>
                </a:moveTo>
                <a:lnTo>
                  <a:pt x="1114213" y="854855"/>
                </a:lnTo>
                <a:lnTo>
                  <a:pt x="1117028" y="851448"/>
                </a:lnTo>
                <a:lnTo>
                  <a:pt x="1119770" y="848109"/>
                </a:lnTo>
                <a:lnTo>
                  <a:pt x="1122715" y="831495"/>
                </a:lnTo>
                <a:lnTo>
                  <a:pt x="1116932" y="831068"/>
                </a:lnTo>
                <a:lnTo>
                  <a:pt x="1108700" y="835540"/>
                </a:lnTo>
                <a:close/>
              </a:path>
              <a:path w="6787784" h="928390">
                <a:moveTo>
                  <a:pt x="1154018" y="839330"/>
                </a:moveTo>
                <a:lnTo>
                  <a:pt x="1149696" y="841888"/>
                </a:lnTo>
                <a:lnTo>
                  <a:pt x="1146958" y="843368"/>
                </a:lnTo>
                <a:lnTo>
                  <a:pt x="1145216" y="838005"/>
                </a:lnTo>
                <a:lnTo>
                  <a:pt x="1139084" y="839409"/>
                </a:lnTo>
                <a:lnTo>
                  <a:pt x="1129933" y="842146"/>
                </a:lnTo>
                <a:lnTo>
                  <a:pt x="1127135" y="877935"/>
                </a:lnTo>
                <a:lnTo>
                  <a:pt x="1130991" y="877329"/>
                </a:lnTo>
                <a:lnTo>
                  <a:pt x="1129445" y="856566"/>
                </a:lnTo>
                <a:lnTo>
                  <a:pt x="1134685" y="854889"/>
                </a:lnTo>
                <a:lnTo>
                  <a:pt x="1140717" y="855338"/>
                </a:lnTo>
                <a:lnTo>
                  <a:pt x="1145516" y="875998"/>
                </a:lnTo>
                <a:lnTo>
                  <a:pt x="1153428" y="877013"/>
                </a:lnTo>
                <a:lnTo>
                  <a:pt x="1154018" y="839330"/>
                </a:lnTo>
                <a:close/>
              </a:path>
              <a:path w="6787784" h="928390">
                <a:moveTo>
                  <a:pt x="1125707" y="845617"/>
                </a:moveTo>
                <a:lnTo>
                  <a:pt x="1118977" y="851158"/>
                </a:lnTo>
                <a:lnTo>
                  <a:pt x="1119595" y="904381"/>
                </a:lnTo>
                <a:lnTo>
                  <a:pt x="1123966" y="896158"/>
                </a:lnTo>
                <a:lnTo>
                  <a:pt x="1126463" y="888288"/>
                </a:lnTo>
                <a:lnTo>
                  <a:pt x="1127135" y="877935"/>
                </a:lnTo>
                <a:lnTo>
                  <a:pt x="1129933" y="842146"/>
                </a:lnTo>
                <a:lnTo>
                  <a:pt x="1125707" y="845617"/>
                </a:lnTo>
                <a:close/>
              </a:path>
              <a:path w="6787784" h="928390">
                <a:moveTo>
                  <a:pt x="1148846" y="837670"/>
                </a:moveTo>
                <a:lnTo>
                  <a:pt x="1145216" y="838005"/>
                </a:lnTo>
                <a:lnTo>
                  <a:pt x="1146958" y="843368"/>
                </a:lnTo>
                <a:lnTo>
                  <a:pt x="1149878" y="840446"/>
                </a:lnTo>
                <a:lnTo>
                  <a:pt x="1148846" y="837670"/>
                </a:lnTo>
                <a:close/>
              </a:path>
              <a:path w="6787784" h="928390">
                <a:moveTo>
                  <a:pt x="1140487" y="856841"/>
                </a:moveTo>
                <a:lnTo>
                  <a:pt x="1129445" y="856566"/>
                </a:lnTo>
                <a:lnTo>
                  <a:pt x="1130991" y="877329"/>
                </a:lnTo>
                <a:lnTo>
                  <a:pt x="1145516" y="875998"/>
                </a:lnTo>
                <a:lnTo>
                  <a:pt x="1140717" y="855338"/>
                </a:lnTo>
                <a:lnTo>
                  <a:pt x="1140487" y="856841"/>
                </a:lnTo>
                <a:close/>
              </a:path>
              <a:path w="6787784" h="928390">
                <a:moveTo>
                  <a:pt x="1153428" y="877013"/>
                </a:moveTo>
                <a:lnTo>
                  <a:pt x="1156214" y="879756"/>
                </a:lnTo>
                <a:lnTo>
                  <a:pt x="1157760" y="841341"/>
                </a:lnTo>
                <a:lnTo>
                  <a:pt x="1160079" y="837818"/>
                </a:lnTo>
                <a:lnTo>
                  <a:pt x="1166039" y="832248"/>
                </a:lnTo>
                <a:lnTo>
                  <a:pt x="1160997" y="835209"/>
                </a:lnTo>
                <a:lnTo>
                  <a:pt x="1154018" y="839330"/>
                </a:lnTo>
                <a:lnTo>
                  <a:pt x="1153428" y="877013"/>
                </a:lnTo>
                <a:close/>
              </a:path>
              <a:path w="6787784" h="928390">
                <a:moveTo>
                  <a:pt x="1162747" y="910374"/>
                </a:moveTo>
                <a:lnTo>
                  <a:pt x="1165505" y="912425"/>
                </a:lnTo>
                <a:lnTo>
                  <a:pt x="1166283" y="858205"/>
                </a:lnTo>
                <a:lnTo>
                  <a:pt x="1170969" y="853424"/>
                </a:lnTo>
                <a:lnTo>
                  <a:pt x="1173953" y="848997"/>
                </a:lnTo>
                <a:lnTo>
                  <a:pt x="1173958" y="846363"/>
                </a:lnTo>
                <a:lnTo>
                  <a:pt x="1171811" y="845044"/>
                </a:lnTo>
                <a:lnTo>
                  <a:pt x="1168339" y="844557"/>
                </a:lnTo>
                <a:lnTo>
                  <a:pt x="1164371" y="844424"/>
                </a:lnTo>
                <a:lnTo>
                  <a:pt x="1162747" y="910374"/>
                </a:lnTo>
                <a:close/>
              </a:path>
              <a:path w="6787784" h="928390">
                <a:moveTo>
                  <a:pt x="1160733" y="844163"/>
                </a:moveTo>
                <a:lnTo>
                  <a:pt x="1157760" y="841341"/>
                </a:lnTo>
                <a:lnTo>
                  <a:pt x="1159364" y="909121"/>
                </a:lnTo>
                <a:lnTo>
                  <a:pt x="1162747" y="910374"/>
                </a:lnTo>
                <a:lnTo>
                  <a:pt x="1164371" y="844424"/>
                </a:lnTo>
                <a:lnTo>
                  <a:pt x="1160733" y="844163"/>
                </a:lnTo>
                <a:close/>
              </a:path>
              <a:path w="6787784" h="928390">
                <a:moveTo>
                  <a:pt x="1157760" y="841341"/>
                </a:moveTo>
                <a:lnTo>
                  <a:pt x="1156214" y="879756"/>
                </a:lnTo>
                <a:lnTo>
                  <a:pt x="1155355" y="883610"/>
                </a:lnTo>
                <a:lnTo>
                  <a:pt x="1152338" y="887958"/>
                </a:lnTo>
                <a:lnTo>
                  <a:pt x="1148645" y="892183"/>
                </a:lnTo>
                <a:lnTo>
                  <a:pt x="1145761" y="895668"/>
                </a:lnTo>
                <a:lnTo>
                  <a:pt x="1149121" y="910894"/>
                </a:lnTo>
                <a:lnTo>
                  <a:pt x="1154955" y="909137"/>
                </a:lnTo>
                <a:lnTo>
                  <a:pt x="1159364" y="909121"/>
                </a:lnTo>
                <a:lnTo>
                  <a:pt x="1157760" y="841341"/>
                </a:lnTo>
                <a:close/>
              </a:path>
              <a:path w="6787784" h="928390">
                <a:moveTo>
                  <a:pt x="1125998" y="904200"/>
                </a:moveTo>
                <a:lnTo>
                  <a:pt x="1126064" y="912049"/>
                </a:lnTo>
                <a:lnTo>
                  <a:pt x="1128434" y="918002"/>
                </a:lnTo>
                <a:lnTo>
                  <a:pt x="1133463" y="920148"/>
                </a:lnTo>
                <a:lnTo>
                  <a:pt x="1141460" y="914862"/>
                </a:lnTo>
                <a:lnTo>
                  <a:pt x="1149121" y="910894"/>
                </a:lnTo>
                <a:lnTo>
                  <a:pt x="1145761" y="895668"/>
                </a:lnTo>
                <a:lnTo>
                  <a:pt x="1145170" y="897796"/>
                </a:lnTo>
                <a:lnTo>
                  <a:pt x="1141615" y="892128"/>
                </a:lnTo>
                <a:lnTo>
                  <a:pt x="1136043" y="888422"/>
                </a:lnTo>
                <a:lnTo>
                  <a:pt x="1131345" y="890474"/>
                </a:lnTo>
                <a:lnTo>
                  <a:pt x="1127877" y="896371"/>
                </a:lnTo>
                <a:lnTo>
                  <a:pt x="1125998" y="904200"/>
                </a:lnTo>
                <a:close/>
              </a:path>
              <a:path w="6787784" h="928390">
                <a:moveTo>
                  <a:pt x="1166283" y="858205"/>
                </a:moveTo>
                <a:lnTo>
                  <a:pt x="1165505" y="912425"/>
                </a:lnTo>
                <a:lnTo>
                  <a:pt x="1168037" y="914802"/>
                </a:lnTo>
                <a:lnTo>
                  <a:pt x="1179469" y="858155"/>
                </a:lnTo>
                <a:lnTo>
                  <a:pt x="1166283" y="858205"/>
                </a:lnTo>
                <a:close/>
              </a:path>
              <a:path w="6787784" h="928390">
                <a:moveTo>
                  <a:pt x="1437047" y="836706"/>
                </a:moveTo>
                <a:lnTo>
                  <a:pt x="1433795" y="834316"/>
                </a:lnTo>
                <a:lnTo>
                  <a:pt x="1430135" y="835547"/>
                </a:lnTo>
                <a:lnTo>
                  <a:pt x="1426683" y="838988"/>
                </a:lnTo>
                <a:lnTo>
                  <a:pt x="1424052" y="843234"/>
                </a:lnTo>
                <a:lnTo>
                  <a:pt x="1427245" y="846714"/>
                </a:lnTo>
                <a:lnTo>
                  <a:pt x="1434054" y="840096"/>
                </a:lnTo>
                <a:lnTo>
                  <a:pt x="1437047" y="836706"/>
                </a:lnTo>
                <a:close/>
              </a:path>
              <a:path w="6787784" h="928390">
                <a:moveTo>
                  <a:pt x="1424052" y="843234"/>
                </a:moveTo>
                <a:lnTo>
                  <a:pt x="1422859" y="846875"/>
                </a:lnTo>
                <a:lnTo>
                  <a:pt x="1423718" y="848504"/>
                </a:lnTo>
                <a:lnTo>
                  <a:pt x="1427245" y="846714"/>
                </a:lnTo>
                <a:lnTo>
                  <a:pt x="1424052" y="843234"/>
                </a:lnTo>
                <a:close/>
              </a:path>
              <a:path w="6787784" h="928390">
                <a:moveTo>
                  <a:pt x="875647" y="906184"/>
                </a:moveTo>
                <a:lnTo>
                  <a:pt x="882541" y="904829"/>
                </a:lnTo>
                <a:lnTo>
                  <a:pt x="876695" y="848756"/>
                </a:lnTo>
                <a:lnTo>
                  <a:pt x="874349" y="854278"/>
                </a:lnTo>
                <a:lnTo>
                  <a:pt x="869904" y="857235"/>
                </a:lnTo>
                <a:lnTo>
                  <a:pt x="865058" y="908741"/>
                </a:lnTo>
                <a:lnTo>
                  <a:pt x="875647" y="906184"/>
                </a:lnTo>
                <a:close/>
              </a:path>
              <a:path w="6787784" h="928390">
                <a:moveTo>
                  <a:pt x="864511" y="858096"/>
                </a:moveTo>
                <a:lnTo>
                  <a:pt x="859323" y="857326"/>
                </a:lnTo>
                <a:lnTo>
                  <a:pt x="864279" y="908939"/>
                </a:lnTo>
                <a:lnTo>
                  <a:pt x="865058" y="908741"/>
                </a:lnTo>
                <a:lnTo>
                  <a:pt x="869904" y="857235"/>
                </a:lnTo>
                <a:lnTo>
                  <a:pt x="864511" y="858096"/>
                </a:lnTo>
                <a:close/>
              </a:path>
              <a:path w="6787784" h="928390">
                <a:moveTo>
                  <a:pt x="842066" y="838605"/>
                </a:moveTo>
                <a:lnTo>
                  <a:pt x="840432" y="839618"/>
                </a:lnTo>
                <a:lnTo>
                  <a:pt x="845029" y="851716"/>
                </a:lnTo>
                <a:lnTo>
                  <a:pt x="851762" y="843943"/>
                </a:lnTo>
                <a:lnTo>
                  <a:pt x="845027" y="845303"/>
                </a:lnTo>
                <a:lnTo>
                  <a:pt x="842334" y="844088"/>
                </a:lnTo>
                <a:lnTo>
                  <a:pt x="842066" y="838605"/>
                </a:lnTo>
                <a:close/>
              </a:path>
              <a:path w="6787784" h="928390">
                <a:moveTo>
                  <a:pt x="1148399" y="879770"/>
                </a:moveTo>
                <a:lnTo>
                  <a:pt x="1137682" y="880121"/>
                </a:lnTo>
                <a:lnTo>
                  <a:pt x="1138060" y="883230"/>
                </a:lnTo>
                <a:lnTo>
                  <a:pt x="1143204" y="884140"/>
                </a:lnTo>
                <a:lnTo>
                  <a:pt x="1147683" y="883390"/>
                </a:lnTo>
                <a:lnTo>
                  <a:pt x="1148522" y="880057"/>
                </a:lnTo>
                <a:lnTo>
                  <a:pt x="1148399" y="879770"/>
                </a:lnTo>
                <a:close/>
              </a:path>
              <a:path w="6787784" h="928390">
                <a:moveTo>
                  <a:pt x="1393773" y="846409"/>
                </a:moveTo>
                <a:lnTo>
                  <a:pt x="1395532" y="856150"/>
                </a:lnTo>
                <a:lnTo>
                  <a:pt x="1396836" y="854553"/>
                </a:lnTo>
                <a:lnTo>
                  <a:pt x="1404164" y="853682"/>
                </a:lnTo>
                <a:lnTo>
                  <a:pt x="1402638" y="834548"/>
                </a:lnTo>
                <a:lnTo>
                  <a:pt x="1398992" y="838098"/>
                </a:lnTo>
                <a:lnTo>
                  <a:pt x="1396338" y="842184"/>
                </a:lnTo>
                <a:lnTo>
                  <a:pt x="1393773" y="846409"/>
                </a:lnTo>
                <a:close/>
              </a:path>
              <a:path w="6787784" h="928390">
                <a:moveTo>
                  <a:pt x="1370150" y="897853"/>
                </a:moveTo>
                <a:lnTo>
                  <a:pt x="1376822" y="893142"/>
                </a:lnTo>
                <a:lnTo>
                  <a:pt x="1380560" y="893170"/>
                </a:lnTo>
                <a:lnTo>
                  <a:pt x="1389024" y="893522"/>
                </a:lnTo>
                <a:lnTo>
                  <a:pt x="1394660" y="894240"/>
                </a:lnTo>
                <a:lnTo>
                  <a:pt x="1390397" y="850375"/>
                </a:lnTo>
                <a:lnTo>
                  <a:pt x="1385307" y="853685"/>
                </a:lnTo>
                <a:lnTo>
                  <a:pt x="1377603" y="855943"/>
                </a:lnTo>
                <a:lnTo>
                  <a:pt x="1370150" y="897853"/>
                </a:lnTo>
                <a:close/>
              </a:path>
              <a:path w="6787784" h="928390">
                <a:moveTo>
                  <a:pt x="1366384" y="856752"/>
                </a:moveTo>
                <a:lnTo>
                  <a:pt x="1350746" y="855714"/>
                </a:lnTo>
                <a:lnTo>
                  <a:pt x="1351222" y="917391"/>
                </a:lnTo>
                <a:lnTo>
                  <a:pt x="1357845" y="912029"/>
                </a:lnTo>
                <a:lnTo>
                  <a:pt x="1363990" y="904833"/>
                </a:lnTo>
                <a:lnTo>
                  <a:pt x="1370150" y="897853"/>
                </a:lnTo>
                <a:lnTo>
                  <a:pt x="1377603" y="855943"/>
                </a:lnTo>
                <a:lnTo>
                  <a:pt x="1366384" y="856752"/>
                </a:lnTo>
                <a:close/>
              </a:path>
              <a:path w="6787784" h="928390">
                <a:moveTo>
                  <a:pt x="1351222" y="917391"/>
                </a:moveTo>
                <a:lnTo>
                  <a:pt x="1350746" y="855714"/>
                </a:lnTo>
                <a:lnTo>
                  <a:pt x="1350316" y="855032"/>
                </a:lnTo>
                <a:lnTo>
                  <a:pt x="1347282" y="848917"/>
                </a:lnTo>
                <a:lnTo>
                  <a:pt x="1346427" y="844579"/>
                </a:lnTo>
                <a:lnTo>
                  <a:pt x="1343624" y="918867"/>
                </a:lnTo>
                <a:lnTo>
                  <a:pt x="1351222" y="917391"/>
                </a:lnTo>
                <a:close/>
              </a:path>
              <a:path w="6787784" h="928390">
                <a:moveTo>
                  <a:pt x="961056" y="892757"/>
                </a:moveTo>
                <a:lnTo>
                  <a:pt x="958078" y="897203"/>
                </a:lnTo>
                <a:lnTo>
                  <a:pt x="954439" y="895719"/>
                </a:lnTo>
                <a:lnTo>
                  <a:pt x="952298" y="891964"/>
                </a:lnTo>
                <a:lnTo>
                  <a:pt x="952859" y="864891"/>
                </a:lnTo>
                <a:lnTo>
                  <a:pt x="959341" y="863558"/>
                </a:lnTo>
                <a:lnTo>
                  <a:pt x="964084" y="862087"/>
                </a:lnTo>
                <a:lnTo>
                  <a:pt x="966212" y="860691"/>
                </a:lnTo>
                <a:lnTo>
                  <a:pt x="964235" y="858074"/>
                </a:lnTo>
                <a:lnTo>
                  <a:pt x="960937" y="856830"/>
                </a:lnTo>
                <a:lnTo>
                  <a:pt x="956638" y="855616"/>
                </a:lnTo>
                <a:lnTo>
                  <a:pt x="951740" y="854418"/>
                </a:lnTo>
                <a:lnTo>
                  <a:pt x="952429" y="916105"/>
                </a:lnTo>
                <a:lnTo>
                  <a:pt x="964917" y="914314"/>
                </a:lnTo>
                <a:lnTo>
                  <a:pt x="961056" y="892757"/>
                </a:lnTo>
                <a:close/>
              </a:path>
              <a:path w="6787784" h="928390">
                <a:moveTo>
                  <a:pt x="988640" y="862399"/>
                </a:moveTo>
                <a:lnTo>
                  <a:pt x="986286" y="864096"/>
                </a:lnTo>
                <a:lnTo>
                  <a:pt x="983641" y="865364"/>
                </a:lnTo>
                <a:lnTo>
                  <a:pt x="979840" y="866141"/>
                </a:lnTo>
                <a:lnTo>
                  <a:pt x="974020" y="866363"/>
                </a:lnTo>
                <a:lnTo>
                  <a:pt x="965315" y="865967"/>
                </a:lnTo>
                <a:lnTo>
                  <a:pt x="961154" y="892290"/>
                </a:lnTo>
                <a:lnTo>
                  <a:pt x="961056" y="892757"/>
                </a:lnTo>
                <a:lnTo>
                  <a:pt x="964917" y="914314"/>
                </a:lnTo>
                <a:lnTo>
                  <a:pt x="968669" y="920865"/>
                </a:lnTo>
                <a:lnTo>
                  <a:pt x="975403" y="920995"/>
                </a:lnTo>
                <a:lnTo>
                  <a:pt x="983521" y="920466"/>
                </a:lnTo>
                <a:lnTo>
                  <a:pt x="992331" y="919397"/>
                </a:lnTo>
                <a:lnTo>
                  <a:pt x="988640" y="862399"/>
                </a:lnTo>
                <a:close/>
              </a:path>
              <a:path w="6787784" h="928390">
                <a:moveTo>
                  <a:pt x="953817" y="889601"/>
                </a:moveTo>
                <a:lnTo>
                  <a:pt x="961154" y="892290"/>
                </a:lnTo>
                <a:lnTo>
                  <a:pt x="965315" y="865967"/>
                </a:lnTo>
                <a:lnTo>
                  <a:pt x="952859" y="864891"/>
                </a:lnTo>
                <a:lnTo>
                  <a:pt x="952298" y="891964"/>
                </a:lnTo>
                <a:lnTo>
                  <a:pt x="953817" y="889601"/>
                </a:lnTo>
                <a:close/>
              </a:path>
              <a:path w="6787784" h="928390">
                <a:moveTo>
                  <a:pt x="1015992" y="914119"/>
                </a:moveTo>
                <a:lnTo>
                  <a:pt x="1020649" y="912062"/>
                </a:lnTo>
                <a:lnTo>
                  <a:pt x="1020961" y="908208"/>
                </a:lnTo>
                <a:lnTo>
                  <a:pt x="1015233" y="906646"/>
                </a:lnTo>
                <a:lnTo>
                  <a:pt x="1009259" y="916105"/>
                </a:lnTo>
                <a:lnTo>
                  <a:pt x="1015992" y="914119"/>
                </a:lnTo>
                <a:close/>
              </a:path>
              <a:path w="6787784" h="928390">
                <a:moveTo>
                  <a:pt x="964012" y="919959"/>
                </a:moveTo>
                <a:lnTo>
                  <a:pt x="968669" y="920865"/>
                </a:lnTo>
                <a:lnTo>
                  <a:pt x="964917" y="914314"/>
                </a:lnTo>
                <a:lnTo>
                  <a:pt x="963698" y="915348"/>
                </a:lnTo>
                <a:lnTo>
                  <a:pt x="962124" y="918159"/>
                </a:lnTo>
                <a:lnTo>
                  <a:pt x="964012" y="919959"/>
                </a:lnTo>
                <a:close/>
              </a:path>
              <a:path w="6787784" h="928390">
                <a:moveTo>
                  <a:pt x="1078427" y="841903"/>
                </a:moveTo>
                <a:lnTo>
                  <a:pt x="1076738" y="839648"/>
                </a:lnTo>
                <a:lnTo>
                  <a:pt x="1072339" y="838191"/>
                </a:lnTo>
                <a:lnTo>
                  <a:pt x="1066118" y="837561"/>
                </a:lnTo>
                <a:lnTo>
                  <a:pt x="1058961" y="837785"/>
                </a:lnTo>
                <a:lnTo>
                  <a:pt x="1070124" y="848700"/>
                </a:lnTo>
                <a:lnTo>
                  <a:pt x="1076518" y="844929"/>
                </a:lnTo>
                <a:lnTo>
                  <a:pt x="1078427" y="841903"/>
                </a:lnTo>
                <a:close/>
              </a:path>
              <a:path w="6787784" h="928390">
                <a:moveTo>
                  <a:pt x="1058961" y="837785"/>
                </a:moveTo>
                <a:lnTo>
                  <a:pt x="1051757" y="838889"/>
                </a:lnTo>
                <a:lnTo>
                  <a:pt x="1054308" y="854469"/>
                </a:lnTo>
                <a:lnTo>
                  <a:pt x="1058357" y="853188"/>
                </a:lnTo>
                <a:lnTo>
                  <a:pt x="1070124" y="848700"/>
                </a:lnTo>
                <a:lnTo>
                  <a:pt x="1058961" y="837785"/>
                </a:lnTo>
                <a:close/>
              </a:path>
              <a:path w="6787784" h="928390">
                <a:moveTo>
                  <a:pt x="1012982" y="857337"/>
                </a:moveTo>
                <a:lnTo>
                  <a:pt x="1017672" y="851388"/>
                </a:lnTo>
                <a:lnTo>
                  <a:pt x="1012450" y="852581"/>
                </a:lnTo>
                <a:lnTo>
                  <a:pt x="1012847" y="858141"/>
                </a:lnTo>
                <a:lnTo>
                  <a:pt x="1012982" y="857337"/>
                </a:lnTo>
                <a:close/>
              </a:path>
              <a:path w="6787784" h="928390">
                <a:moveTo>
                  <a:pt x="946646" y="853226"/>
                </a:moveTo>
                <a:lnTo>
                  <a:pt x="941762" y="852029"/>
                </a:lnTo>
                <a:lnTo>
                  <a:pt x="942844" y="917075"/>
                </a:lnTo>
                <a:lnTo>
                  <a:pt x="952429" y="916105"/>
                </a:lnTo>
                <a:lnTo>
                  <a:pt x="951740" y="854418"/>
                </a:lnTo>
                <a:lnTo>
                  <a:pt x="946646" y="853226"/>
                </a:lnTo>
                <a:close/>
              </a:path>
              <a:path w="6787784" h="928390">
                <a:moveTo>
                  <a:pt x="937488" y="850815"/>
                </a:moveTo>
                <a:lnTo>
                  <a:pt x="934230" y="849572"/>
                </a:lnTo>
                <a:lnTo>
                  <a:pt x="935738" y="917365"/>
                </a:lnTo>
                <a:lnTo>
                  <a:pt x="942844" y="917075"/>
                </a:lnTo>
                <a:lnTo>
                  <a:pt x="941762" y="852029"/>
                </a:lnTo>
                <a:lnTo>
                  <a:pt x="937488" y="850815"/>
                </a:lnTo>
                <a:close/>
              </a:path>
              <a:path w="6787784" h="928390">
                <a:moveTo>
                  <a:pt x="923644" y="914550"/>
                </a:moveTo>
                <a:lnTo>
                  <a:pt x="927271" y="916470"/>
                </a:lnTo>
                <a:lnTo>
                  <a:pt x="930688" y="917116"/>
                </a:lnTo>
                <a:lnTo>
                  <a:pt x="935738" y="917365"/>
                </a:lnTo>
                <a:lnTo>
                  <a:pt x="931197" y="904707"/>
                </a:lnTo>
                <a:lnTo>
                  <a:pt x="928279" y="905667"/>
                </a:lnTo>
                <a:lnTo>
                  <a:pt x="923644" y="914550"/>
                </a:lnTo>
                <a:close/>
              </a:path>
              <a:path w="6787784" h="928390">
                <a:moveTo>
                  <a:pt x="922672" y="906843"/>
                </a:moveTo>
                <a:lnTo>
                  <a:pt x="913950" y="908284"/>
                </a:lnTo>
                <a:lnTo>
                  <a:pt x="917374" y="912148"/>
                </a:lnTo>
                <a:lnTo>
                  <a:pt x="919876" y="912216"/>
                </a:lnTo>
                <a:lnTo>
                  <a:pt x="923644" y="914550"/>
                </a:lnTo>
                <a:lnTo>
                  <a:pt x="928279" y="905667"/>
                </a:lnTo>
                <a:lnTo>
                  <a:pt x="922672" y="906843"/>
                </a:lnTo>
                <a:close/>
              </a:path>
              <a:path w="6787784" h="928390">
                <a:moveTo>
                  <a:pt x="917374" y="912148"/>
                </a:moveTo>
                <a:lnTo>
                  <a:pt x="913950" y="908284"/>
                </a:lnTo>
                <a:lnTo>
                  <a:pt x="911939" y="908191"/>
                </a:lnTo>
                <a:lnTo>
                  <a:pt x="906998" y="907117"/>
                </a:lnTo>
                <a:lnTo>
                  <a:pt x="901160" y="905105"/>
                </a:lnTo>
                <a:lnTo>
                  <a:pt x="907964" y="913925"/>
                </a:lnTo>
                <a:lnTo>
                  <a:pt x="913544" y="912671"/>
                </a:lnTo>
                <a:lnTo>
                  <a:pt x="917374" y="912148"/>
                </a:lnTo>
                <a:close/>
              </a:path>
              <a:path w="6787784" h="928390">
                <a:moveTo>
                  <a:pt x="907964" y="913925"/>
                </a:moveTo>
                <a:lnTo>
                  <a:pt x="901160" y="905105"/>
                </a:lnTo>
                <a:lnTo>
                  <a:pt x="895242" y="902431"/>
                </a:lnTo>
                <a:lnTo>
                  <a:pt x="890060" y="899373"/>
                </a:lnTo>
                <a:lnTo>
                  <a:pt x="886430" y="896206"/>
                </a:lnTo>
                <a:lnTo>
                  <a:pt x="885169" y="893208"/>
                </a:lnTo>
                <a:lnTo>
                  <a:pt x="882541" y="904829"/>
                </a:lnTo>
                <a:lnTo>
                  <a:pt x="886354" y="904501"/>
                </a:lnTo>
                <a:lnTo>
                  <a:pt x="887199" y="906223"/>
                </a:lnTo>
                <a:lnTo>
                  <a:pt x="890368" y="919033"/>
                </a:lnTo>
                <a:lnTo>
                  <a:pt x="900209" y="916052"/>
                </a:lnTo>
                <a:lnTo>
                  <a:pt x="907964" y="913925"/>
                </a:lnTo>
                <a:close/>
              </a:path>
              <a:path w="6787784" h="928390">
                <a:moveTo>
                  <a:pt x="878987" y="914255"/>
                </a:moveTo>
                <a:lnTo>
                  <a:pt x="879768" y="917754"/>
                </a:lnTo>
                <a:lnTo>
                  <a:pt x="883533" y="918759"/>
                </a:lnTo>
                <a:lnTo>
                  <a:pt x="890368" y="919033"/>
                </a:lnTo>
                <a:lnTo>
                  <a:pt x="887199" y="906223"/>
                </a:lnTo>
                <a:lnTo>
                  <a:pt x="883104" y="909943"/>
                </a:lnTo>
                <a:lnTo>
                  <a:pt x="878987" y="914255"/>
                </a:lnTo>
                <a:close/>
              </a:path>
              <a:path w="6787784" h="928390">
                <a:moveTo>
                  <a:pt x="883835" y="840267"/>
                </a:moveTo>
                <a:lnTo>
                  <a:pt x="886137" y="855643"/>
                </a:lnTo>
                <a:lnTo>
                  <a:pt x="888148" y="851040"/>
                </a:lnTo>
                <a:lnTo>
                  <a:pt x="896596" y="845317"/>
                </a:lnTo>
                <a:lnTo>
                  <a:pt x="903719" y="840704"/>
                </a:lnTo>
                <a:lnTo>
                  <a:pt x="883835" y="840267"/>
                </a:lnTo>
                <a:close/>
              </a:path>
              <a:path w="6787784" h="928390">
                <a:moveTo>
                  <a:pt x="864159" y="841700"/>
                </a:moveTo>
                <a:lnTo>
                  <a:pt x="851762" y="843943"/>
                </a:lnTo>
                <a:lnTo>
                  <a:pt x="856504" y="849903"/>
                </a:lnTo>
                <a:lnTo>
                  <a:pt x="863652" y="847279"/>
                </a:lnTo>
                <a:lnTo>
                  <a:pt x="876763" y="845358"/>
                </a:lnTo>
                <a:lnTo>
                  <a:pt x="883835" y="840267"/>
                </a:lnTo>
                <a:lnTo>
                  <a:pt x="864159" y="841700"/>
                </a:lnTo>
                <a:close/>
              </a:path>
              <a:path w="6787784" h="928390">
                <a:moveTo>
                  <a:pt x="916110" y="900664"/>
                </a:moveTo>
                <a:lnTo>
                  <a:pt x="918365" y="889039"/>
                </a:lnTo>
                <a:lnTo>
                  <a:pt x="911620" y="891756"/>
                </a:lnTo>
                <a:lnTo>
                  <a:pt x="907726" y="894037"/>
                </a:lnTo>
                <a:lnTo>
                  <a:pt x="906257" y="895933"/>
                </a:lnTo>
                <a:lnTo>
                  <a:pt x="908890" y="898769"/>
                </a:lnTo>
                <a:lnTo>
                  <a:pt x="912140" y="899809"/>
                </a:lnTo>
                <a:lnTo>
                  <a:pt x="916110" y="900664"/>
                </a:lnTo>
                <a:close/>
              </a:path>
              <a:path w="6787784" h="928390">
                <a:moveTo>
                  <a:pt x="601558" y="843669"/>
                </a:moveTo>
                <a:lnTo>
                  <a:pt x="604547" y="845713"/>
                </a:lnTo>
                <a:lnTo>
                  <a:pt x="609217" y="846005"/>
                </a:lnTo>
                <a:lnTo>
                  <a:pt x="613444" y="845968"/>
                </a:lnTo>
                <a:lnTo>
                  <a:pt x="615091" y="844588"/>
                </a:lnTo>
                <a:lnTo>
                  <a:pt x="609775" y="843082"/>
                </a:lnTo>
                <a:lnTo>
                  <a:pt x="608797" y="842866"/>
                </a:lnTo>
                <a:lnTo>
                  <a:pt x="601558" y="843669"/>
                </a:lnTo>
                <a:close/>
              </a:path>
              <a:path w="6787784" h="928390">
                <a:moveTo>
                  <a:pt x="624532" y="831250"/>
                </a:moveTo>
                <a:lnTo>
                  <a:pt x="617741" y="831854"/>
                </a:lnTo>
                <a:lnTo>
                  <a:pt x="618877" y="834541"/>
                </a:lnTo>
                <a:lnTo>
                  <a:pt x="619424" y="836340"/>
                </a:lnTo>
                <a:lnTo>
                  <a:pt x="624056" y="834609"/>
                </a:lnTo>
                <a:lnTo>
                  <a:pt x="627400" y="832902"/>
                </a:lnTo>
                <a:lnTo>
                  <a:pt x="628033" y="831642"/>
                </a:lnTo>
                <a:lnTo>
                  <a:pt x="624532" y="831250"/>
                </a:lnTo>
                <a:close/>
              </a:path>
              <a:path w="6787784" h="928390">
                <a:moveTo>
                  <a:pt x="616449" y="835066"/>
                </a:moveTo>
                <a:lnTo>
                  <a:pt x="612015" y="837459"/>
                </a:lnTo>
                <a:lnTo>
                  <a:pt x="614924" y="837674"/>
                </a:lnTo>
                <a:lnTo>
                  <a:pt x="619424" y="836340"/>
                </a:lnTo>
                <a:lnTo>
                  <a:pt x="618877" y="834541"/>
                </a:lnTo>
                <a:lnTo>
                  <a:pt x="616449" y="835066"/>
                </a:lnTo>
                <a:close/>
              </a:path>
              <a:path w="6787784" h="928390">
                <a:moveTo>
                  <a:pt x="501333" y="833332"/>
                </a:moveTo>
                <a:lnTo>
                  <a:pt x="497733" y="834083"/>
                </a:lnTo>
                <a:lnTo>
                  <a:pt x="498711" y="836855"/>
                </a:lnTo>
                <a:lnTo>
                  <a:pt x="503265" y="835693"/>
                </a:lnTo>
                <a:lnTo>
                  <a:pt x="505954" y="833539"/>
                </a:lnTo>
                <a:lnTo>
                  <a:pt x="501333" y="833332"/>
                </a:lnTo>
                <a:close/>
              </a:path>
              <a:path w="6787784" h="928390">
                <a:moveTo>
                  <a:pt x="462310" y="854881"/>
                </a:moveTo>
                <a:lnTo>
                  <a:pt x="465235" y="853941"/>
                </a:lnTo>
                <a:lnTo>
                  <a:pt x="464873" y="853009"/>
                </a:lnTo>
                <a:lnTo>
                  <a:pt x="459504" y="852296"/>
                </a:lnTo>
                <a:lnTo>
                  <a:pt x="458540" y="852240"/>
                </a:lnTo>
                <a:lnTo>
                  <a:pt x="457817" y="855614"/>
                </a:lnTo>
                <a:lnTo>
                  <a:pt x="462310" y="854881"/>
                </a:lnTo>
                <a:close/>
              </a:path>
              <a:path w="6787784" h="928390">
                <a:moveTo>
                  <a:pt x="458540" y="852240"/>
                </a:moveTo>
                <a:lnTo>
                  <a:pt x="452116" y="854455"/>
                </a:lnTo>
                <a:lnTo>
                  <a:pt x="453474" y="855930"/>
                </a:lnTo>
                <a:lnTo>
                  <a:pt x="457817" y="855614"/>
                </a:lnTo>
                <a:lnTo>
                  <a:pt x="458540" y="852240"/>
                </a:lnTo>
                <a:close/>
              </a:path>
              <a:path w="6787784" h="928390">
                <a:moveTo>
                  <a:pt x="289656" y="829602"/>
                </a:moveTo>
                <a:lnTo>
                  <a:pt x="281533" y="830317"/>
                </a:lnTo>
                <a:lnTo>
                  <a:pt x="282882" y="836050"/>
                </a:lnTo>
                <a:lnTo>
                  <a:pt x="288929" y="834324"/>
                </a:lnTo>
                <a:lnTo>
                  <a:pt x="294827" y="831719"/>
                </a:lnTo>
                <a:lnTo>
                  <a:pt x="294578" y="830107"/>
                </a:lnTo>
                <a:lnTo>
                  <a:pt x="289656" y="829602"/>
                </a:lnTo>
                <a:close/>
              </a:path>
              <a:path w="6787784" h="928390">
                <a:moveTo>
                  <a:pt x="258646" y="856237"/>
                </a:moveTo>
                <a:lnTo>
                  <a:pt x="262800" y="854220"/>
                </a:lnTo>
                <a:lnTo>
                  <a:pt x="267131" y="852173"/>
                </a:lnTo>
                <a:lnTo>
                  <a:pt x="270984" y="850403"/>
                </a:lnTo>
                <a:lnTo>
                  <a:pt x="273703" y="849219"/>
                </a:lnTo>
                <a:lnTo>
                  <a:pt x="275614" y="843194"/>
                </a:lnTo>
                <a:lnTo>
                  <a:pt x="278121" y="840199"/>
                </a:lnTo>
                <a:lnTo>
                  <a:pt x="282882" y="836050"/>
                </a:lnTo>
                <a:lnTo>
                  <a:pt x="281533" y="830317"/>
                </a:lnTo>
                <a:lnTo>
                  <a:pt x="273193" y="840507"/>
                </a:lnTo>
                <a:lnTo>
                  <a:pt x="273067" y="845046"/>
                </a:lnTo>
                <a:lnTo>
                  <a:pt x="269634" y="847173"/>
                </a:lnTo>
                <a:lnTo>
                  <a:pt x="264502" y="849150"/>
                </a:lnTo>
                <a:lnTo>
                  <a:pt x="258646" y="856237"/>
                </a:lnTo>
                <a:close/>
              </a:path>
              <a:path w="6787784" h="928390">
                <a:moveTo>
                  <a:pt x="281824" y="846665"/>
                </a:moveTo>
                <a:lnTo>
                  <a:pt x="278466" y="846769"/>
                </a:lnTo>
                <a:lnTo>
                  <a:pt x="276102" y="846327"/>
                </a:lnTo>
                <a:lnTo>
                  <a:pt x="275614" y="843194"/>
                </a:lnTo>
                <a:lnTo>
                  <a:pt x="273703" y="849219"/>
                </a:lnTo>
                <a:lnTo>
                  <a:pt x="273120" y="849841"/>
                </a:lnTo>
                <a:lnTo>
                  <a:pt x="268507" y="852262"/>
                </a:lnTo>
                <a:lnTo>
                  <a:pt x="260140" y="856501"/>
                </a:lnTo>
                <a:lnTo>
                  <a:pt x="256901" y="857844"/>
                </a:lnTo>
                <a:lnTo>
                  <a:pt x="261086" y="901836"/>
                </a:lnTo>
                <a:lnTo>
                  <a:pt x="269492" y="905922"/>
                </a:lnTo>
                <a:lnTo>
                  <a:pt x="275694" y="912335"/>
                </a:lnTo>
                <a:lnTo>
                  <a:pt x="274699" y="871530"/>
                </a:lnTo>
                <a:lnTo>
                  <a:pt x="276041" y="867880"/>
                </a:lnTo>
                <a:lnTo>
                  <a:pt x="279030" y="866958"/>
                </a:lnTo>
                <a:lnTo>
                  <a:pt x="281824" y="846665"/>
                </a:lnTo>
                <a:close/>
              </a:path>
              <a:path w="6787784" h="928390">
                <a:moveTo>
                  <a:pt x="271684" y="832363"/>
                </a:moveTo>
                <a:lnTo>
                  <a:pt x="261583" y="835853"/>
                </a:lnTo>
                <a:lnTo>
                  <a:pt x="269061" y="838174"/>
                </a:lnTo>
                <a:lnTo>
                  <a:pt x="273193" y="840507"/>
                </a:lnTo>
                <a:lnTo>
                  <a:pt x="281533" y="830317"/>
                </a:lnTo>
                <a:lnTo>
                  <a:pt x="271684" y="832363"/>
                </a:lnTo>
                <a:close/>
              </a:path>
              <a:path w="6787784" h="928390">
                <a:moveTo>
                  <a:pt x="302481" y="843267"/>
                </a:moveTo>
                <a:lnTo>
                  <a:pt x="298884" y="843824"/>
                </a:lnTo>
                <a:lnTo>
                  <a:pt x="300697" y="849004"/>
                </a:lnTo>
                <a:lnTo>
                  <a:pt x="304740" y="846213"/>
                </a:lnTo>
                <a:lnTo>
                  <a:pt x="305180" y="843075"/>
                </a:lnTo>
                <a:lnTo>
                  <a:pt x="302481" y="843267"/>
                </a:lnTo>
                <a:close/>
              </a:path>
              <a:path w="6787784" h="928390">
                <a:moveTo>
                  <a:pt x="294705" y="844594"/>
                </a:moveTo>
                <a:lnTo>
                  <a:pt x="290258" y="845426"/>
                </a:lnTo>
                <a:lnTo>
                  <a:pt x="294180" y="852919"/>
                </a:lnTo>
                <a:lnTo>
                  <a:pt x="300697" y="849004"/>
                </a:lnTo>
                <a:lnTo>
                  <a:pt x="298884" y="843824"/>
                </a:lnTo>
                <a:lnTo>
                  <a:pt x="294705" y="844594"/>
                </a:lnTo>
                <a:close/>
              </a:path>
              <a:path w="6787784" h="928390">
                <a:moveTo>
                  <a:pt x="285860" y="846167"/>
                </a:moveTo>
                <a:lnTo>
                  <a:pt x="281824" y="846665"/>
                </a:lnTo>
                <a:lnTo>
                  <a:pt x="283036" y="866552"/>
                </a:lnTo>
                <a:lnTo>
                  <a:pt x="285186" y="857943"/>
                </a:lnTo>
                <a:lnTo>
                  <a:pt x="294180" y="852919"/>
                </a:lnTo>
                <a:lnTo>
                  <a:pt x="290258" y="845426"/>
                </a:lnTo>
                <a:lnTo>
                  <a:pt x="285860" y="846167"/>
                </a:lnTo>
                <a:close/>
              </a:path>
              <a:path w="6787784" h="928390">
                <a:moveTo>
                  <a:pt x="319418" y="862705"/>
                </a:moveTo>
                <a:lnTo>
                  <a:pt x="316787" y="858626"/>
                </a:lnTo>
                <a:lnTo>
                  <a:pt x="313184" y="856979"/>
                </a:lnTo>
                <a:lnTo>
                  <a:pt x="307163" y="856075"/>
                </a:lnTo>
                <a:lnTo>
                  <a:pt x="304467" y="869944"/>
                </a:lnTo>
                <a:lnTo>
                  <a:pt x="306263" y="871247"/>
                </a:lnTo>
                <a:lnTo>
                  <a:pt x="312022" y="916104"/>
                </a:lnTo>
                <a:lnTo>
                  <a:pt x="324825" y="917490"/>
                </a:lnTo>
                <a:lnTo>
                  <a:pt x="319418" y="862705"/>
                </a:lnTo>
                <a:close/>
              </a:path>
              <a:path w="6787784" h="928390">
                <a:moveTo>
                  <a:pt x="292516" y="867021"/>
                </a:moveTo>
                <a:lnTo>
                  <a:pt x="297198" y="867765"/>
                </a:lnTo>
                <a:lnTo>
                  <a:pt x="301314" y="868761"/>
                </a:lnTo>
                <a:lnTo>
                  <a:pt x="304467" y="869944"/>
                </a:lnTo>
                <a:lnTo>
                  <a:pt x="307163" y="856075"/>
                </a:lnTo>
                <a:lnTo>
                  <a:pt x="298054" y="856276"/>
                </a:lnTo>
                <a:lnTo>
                  <a:pt x="292516" y="867021"/>
                </a:lnTo>
                <a:close/>
              </a:path>
              <a:path w="6787784" h="928390">
                <a:moveTo>
                  <a:pt x="287664" y="866595"/>
                </a:moveTo>
                <a:lnTo>
                  <a:pt x="292516" y="867021"/>
                </a:lnTo>
                <a:lnTo>
                  <a:pt x="298054" y="856276"/>
                </a:lnTo>
                <a:lnTo>
                  <a:pt x="285186" y="857943"/>
                </a:lnTo>
                <a:lnTo>
                  <a:pt x="283036" y="866552"/>
                </a:lnTo>
                <a:lnTo>
                  <a:pt x="287664" y="866595"/>
                </a:lnTo>
                <a:close/>
              </a:path>
              <a:path w="6787784" h="928390">
                <a:moveTo>
                  <a:pt x="349791" y="845880"/>
                </a:moveTo>
                <a:lnTo>
                  <a:pt x="344070" y="850456"/>
                </a:lnTo>
                <a:lnTo>
                  <a:pt x="347377" y="853603"/>
                </a:lnTo>
                <a:lnTo>
                  <a:pt x="348755" y="850805"/>
                </a:lnTo>
                <a:lnTo>
                  <a:pt x="350626" y="847962"/>
                </a:lnTo>
                <a:lnTo>
                  <a:pt x="352991" y="843457"/>
                </a:lnTo>
                <a:lnTo>
                  <a:pt x="349791" y="845880"/>
                </a:lnTo>
                <a:close/>
              </a:path>
              <a:path w="6787784" h="928390">
                <a:moveTo>
                  <a:pt x="351222" y="858056"/>
                </a:moveTo>
                <a:lnTo>
                  <a:pt x="348108" y="857595"/>
                </a:lnTo>
                <a:lnTo>
                  <a:pt x="347377" y="853603"/>
                </a:lnTo>
                <a:lnTo>
                  <a:pt x="344070" y="850456"/>
                </a:lnTo>
                <a:lnTo>
                  <a:pt x="335326" y="857550"/>
                </a:lnTo>
                <a:lnTo>
                  <a:pt x="330565" y="860607"/>
                </a:lnTo>
                <a:lnTo>
                  <a:pt x="335728" y="919255"/>
                </a:lnTo>
                <a:lnTo>
                  <a:pt x="344240" y="920626"/>
                </a:lnTo>
                <a:lnTo>
                  <a:pt x="349868" y="920830"/>
                </a:lnTo>
                <a:lnTo>
                  <a:pt x="351222" y="858056"/>
                </a:lnTo>
                <a:close/>
              </a:path>
              <a:path w="6787784" h="928390">
                <a:moveTo>
                  <a:pt x="325134" y="863877"/>
                </a:moveTo>
                <a:lnTo>
                  <a:pt x="321973" y="865361"/>
                </a:lnTo>
                <a:lnTo>
                  <a:pt x="324825" y="917490"/>
                </a:lnTo>
                <a:lnTo>
                  <a:pt x="335728" y="919255"/>
                </a:lnTo>
                <a:lnTo>
                  <a:pt x="330565" y="860607"/>
                </a:lnTo>
                <a:lnTo>
                  <a:pt x="325134" y="863877"/>
                </a:lnTo>
                <a:close/>
              </a:path>
              <a:path w="6787784" h="928390">
                <a:moveTo>
                  <a:pt x="320413" y="865419"/>
                </a:moveTo>
                <a:lnTo>
                  <a:pt x="319418" y="862705"/>
                </a:lnTo>
                <a:lnTo>
                  <a:pt x="324825" y="917490"/>
                </a:lnTo>
                <a:lnTo>
                  <a:pt x="321973" y="865361"/>
                </a:lnTo>
                <a:lnTo>
                  <a:pt x="320413" y="865419"/>
                </a:lnTo>
                <a:close/>
              </a:path>
              <a:path w="6787784" h="928390">
                <a:moveTo>
                  <a:pt x="306263" y="871247"/>
                </a:moveTo>
                <a:lnTo>
                  <a:pt x="304194" y="873954"/>
                </a:lnTo>
                <a:lnTo>
                  <a:pt x="299540" y="875227"/>
                </a:lnTo>
                <a:lnTo>
                  <a:pt x="296911" y="907623"/>
                </a:lnTo>
                <a:lnTo>
                  <a:pt x="295644" y="911102"/>
                </a:lnTo>
                <a:lnTo>
                  <a:pt x="297812" y="915870"/>
                </a:lnTo>
                <a:lnTo>
                  <a:pt x="312022" y="916104"/>
                </a:lnTo>
                <a:lnTo>
                  <a:pt x="306263" y="871247"/>
                </a:lnTo>
                <a:close/>
              </a:path>
              <a:path w="6787784" h="928390">
                <a:moveTo>
                  <a:pt x="286476" y="910736"/>
                </a:moveTo>
                <a:lnTo>
                  <a:pt x="289079" y="908815"/>
                </a:lnTo>
                <a:lnTo>
                  <a:pt x="293641" y="907319"/>
                </a:lnTo>
                <a:lnTo>
                  <a:pt x="296911" y="907623"/>
                </a:lnTo>
                <a:lnTo>
                  <a:pt x="299540" y="875227"/>
                </a:lnTo>
                <a:lnTo>
                  <a:pt x="291943" y="876357"/>
                </a:lnTo>
                <a:lnTo>
                  <a:pt x="286476" y="910736"/>
                </a:lnTo>
                <a:close/>
              </a:path>
              <a:path w="6787784" h="928390">
                <a:moveTo>
                  <a:pt x="274699" y="871530"/>
                </a:moveTo>
                <a:lnTo>
                  <a:pt x="275694" y="912335"/>
                </a:lnTo>
                <a:lnTo>
                  <a:pt x="278526" y="918444"/>
                </a:lnTo>
                <a:lnTo>
                  <a:pt x="282685" y="917561"/>
                </a:lnTo>
                <a:lnTo>
                  <a:pt x="286476" y="910736"/>
                </a:lnTo>
                <a:lnTo>
                  <a:pt x="291943" y="876357"/>
                </a:lnTo>
                <a:lnTo>
                  <a:pt x="281008" y="877280"/>
                </a:lnTo>
                <a:lnTo>
                  <a:pt x="277136" y="874390"/>
                </a:lnTo>
                <a:lnTo>
                  <a:pt x="274699" y="871530"/>
                </a:lnTo>
                <a:close/>
              </a:path>
              <a:path w="6787784" h="928390">
                <a:moveTo>
                  <a:pt x="253796" y="859027"/>
                </a:moveTo>
                <a:lnTo>
                  <a:pt x="255324" y="857916"/>
                </a:lnTo>
                <a:lnTo>
                  <a:pt x="258085" y="850937"/>
                </a:lnTo>
                <a:lnTo>
                  <a:pt x="250794" y="852494"/>
                </a:lnTo>
                <a:lnTo>
                  <a:pt x="251639" y="902709"/>
                </a:lnTo>
                <a:lnTo>
                  <a:pt x="261086" y="901836"/>
                </a:lnTo>
                <a:lnTo>
                  <a:pt x="256901" y="857844"/>
                </a:lnTo>
                <a:lnTo>
                  <a:pt x="253796" y="859027"/>
                </a:lnTo>
                <a:close/>
              </a:path>
              <a:path w="6787784" h="928390">
                <a:moveTo>
                  <a:pt x="379047" y="875549"/>
                </a:moveTo>
                <a:lnTo>
                  <a:pt x="378082" y="872036"/>
                </a:lnTo>
                <a:lnTo>
                  <a:pt x="378063" y="871053"/>
                </a:lnTo>
                <a:lnTo>
                  <a:pt x="377853" y="854497"/>
                </a:lnTo>
                <a:lnTo>
                  <a:pt x="358996" y="856370"/>
                </a:lnTo>
                <a:lnTo>
                  <a:pt x="356837" y="857007"/>
                </a:lnTo>
                <a:lnTo>
                  <a:pt x="351222" y="858056"/>
                </a:lnTo>
                <a:lnTo>
                  <a:pt x="349868" y="920830"/>
                </a:lnTo>
                <a:lnTo>
                  <a:pt x="352122" y="919093"/>
                </a:lnTo>
                <a:lnTo>
                  <a:pt x="350509" y="914642"/>
                </a:lnTo>
                <a:lnTo>
                  <a:pt x="352048" y="910824"/>
                </a:lnTo>
                <a:lnTo>
                  <a:pt x="357457" y="908381"/>
                </a:lnTo>
                <a:lnTo>
                  <a:pt x="364982" y="908056"/>
                </a:lnTo>
                <a:lnTo>
                  <a:pt x="372741" y="909257"/>
                </a:lnTo>
                <a:lnTo>
                  <a:pt x="378852" y="911390"/>
                </a:lnTo>
                <a:lnTo>
                  <a:pt x="379047" y="875549"/>
                </a:lnTo>
                <a:close/>
              </a:path>
              <a:path w="6787784" h="928390">
                <a:moveTo>
                  <a:pt x="297812" y="915870"/>
                </a:moveTo>
                <a:lnTo>
                  <a:pt x="295644" y="911102"/>
                </a:lnTo>
                <a:lnTo>
                  <a:pt x="289078" y="911709"/>
                </a:lnTo>
                <a:lnTo>
                  <a:pt x="286476" y="910736"/>
                </a:lnTo>
                <a:lnTo>
                  <a:pt x="282685" y="917561"/>
                </a:lnTo>
                <a:lnTo>
                  <a:pt x="297812" y="915870"/>
                </a:lnTo>
                <a:close/>
              </a:path>
              <a:path w="6787784" h="928390">
                <a:moveTo>
                  <a:pt x="258085" y="850937"/>
                </a:moveTo>
                <a:lnTo>
                  <a:pt x="255324" y="857916"/>
                </a:lnTo>
                <a:lnTo>
                  <a:pt x="258646" y="856237"/>
                </a:lnTo>
                <a:lnTo>
                  <a:pt x="264502" y="849150"/>
                </a:lnTo>
                <a:lnTo>
                  <a:pt x="258085" y="850937"/>
                </a:lnTo>
                <a:close/>
              </a:path>
              <a:path w="6787784" h="928390">
                <a:moveTo>
                  <a:pt x="243041" y="853780"/>
                </a:moveTo>
                <a:lnTo>
                  <a:pt x="235238" y="854756"/>
                </a:lnTo>
                <a:lnTo>
                  <a:pt x="241845" y="911890"/>
                </a:lnTo>
                <a:lnTo>
                  <a:pt x="242317" y="911173"/>
                </a:lnTo>
                <a:lnTo>
                  <a:pt x="251639" y="902709"/>
                </a:lnTo>
                <a:lnTo>
                  <a:pt x="250794" y="852494"/>
                </a:lnTo>
                <a:lnTo>
                  <a:pt x="243041" y="853780"/>
                </a:lnTo>
                <a:close/>
              </a:path>
              <a:path w="6787784" h="928390">
                <a:moveTo>
                  <a:pt x="229600" y="916918"/>
                </a:moveTo>
                <a:lnTo>
                  <a:pt x="241845" y="911890"/>
                </a:lnTo>
                <a:lnTo>
                  <a:pt x="235238" y="854756"/>
                </a:lnTo>
                <a:lnTo>
                  <a:pt x="227797" y="855380"/>
                </a:lnTo>
                <a:lnTo>
                  <a:pt x="221131" y="855613"/>
                </a:lnTo>
                <a:lnTo>
                  <a:pt x="220482" y="919798"/>
                </a:lnTo>
                <a:lnTo>
                  <a:pt x="229600" y="916918"/>
                </a:lnTo>
                <a:close/>
              </a:path>
              <a:path w="6787784" h="928390">
                <a:moveTo>
                  <a:pt x="215650" y="855415"/>
                </a:moveTo>
                <a:lnTo>
                  <a:pt x="211768" y="854743"/>
                </a:lnTo>
                <a:lnTo>
                  <a:pt x="213997" y="920910"/>
                </a:lnTo>
                <a:lnTo>
                  <a:pt x="220482" y="919798"/>
                </a:lnTo>
                <a:lnTo>
                  <a:pt x="221131" y="855613"/>
                </a:lnTo>
                <a:lnTo>
                  <a:pt x="215650" y="855415"/>
                </a:lnTo>
                <a:close/>
              </a:path>
              <a:path w="6787784" h="928390">
                <a:moveTo>
                  <a:pt x="206955" y="919343"/>
                </a:moveTo>
                <a:lnTo>
                  <a:pt x="209653" y="920632"/>
                </a:lnTo>
                <a:lnTo>
                  <a:pt x="213997" y="920910"/>
                </a:lnTo>
                <a:lnTo>
                  <a:pt x="211768" y="854743"/>
                </a:lnTo>
                <a:lnTo>
                  <a:pt x="211297" y="853704"/>
                </a:lnTo>
                <a:lnTo>
                  <a:pt x="209914" y="855132"/>
                </a:lnTo>
                <a:lnTo>
                  <a:pt x="206955" y="919343"/>
                </a:lnTo>
                <a:close/>
              </a:path>
              <a:path w="6787784" h="928390">
                <a:moveTo>
                  <a:pt x="206296" y="858101"/>
                </a:moveTo>
                <a:lnTo>
                  <a:pt x="202711" y="860269"/>
                </a:lnTo>
                <a:lnTo>
                  <a:pt x="202762" y="911644"/>
                </a:lnTo>
                <a:lnTo>
                  <a:pt x="204525" y="915244"/>
                </a:lnTo>
                <a:lnTo>
                  <a:pt x="206955" y="919343"/>
                </a:lnTo>
                <a:lnTo>
                  <a:pt x="209914" y="855132"/>
                </a:lnTo>
                <a:lnTo>
                  <a:pt x="206296" y="858101"/>
                </a:lnTo>
                <a:close/>
              </a:path>
              <a:path w="6787784" h="928390">
                <a:moveTo>
                  <a:pt x="202762" y="911644"/>
                </a:moveTo>
                <a:lnTo>
                  <a:pt x="202711" y="860269"/>
                </a:lnTo>
                <a:lnTo>
                  <a:pt x="199517" y="861270"/>
                </a:lnTo>
                <a:lnTo>
                  <a:pt x="195730" y="858306"/>
                </a:lnTo>
                <a:lnTo>
                  <a:pt x="193339" y="847495"/>
                </a:lnTo>
                <a:lnTo>
                  <a:pt x="197717" y="911570"/>
                </a:lnTo>
                <a:lnTo>
                  <a:pt x="200896" y="910977"/>
                </a:lnTo>
                <a:lnTo>
                  <a:pt x="202762" y="911644"/>
                </a:lnTo>
                <a:close/>
              </a:path>
              <a:path w="6787784" h="928390">
                <a:moveTo>
                  <a:pt x="174526" y="911441"/>
                </a:moveTo>
                <a:lnTo>
                  <a:pt x="174551" y="916533"/>
                </a:lnTo>
                <a:lnTo>
                  <a:pt x="177017" y="919827"/>
                </a:lnTo>
                <a:lnTo>
                  <a:pt x="186504" y="917395"/>
                </a:lnTo>
                <a:lnTo>
                  <a:pt x="192730" y="913803"/>
                </a:lnTo>
                <a:lnTo>
                  <a:pt x="197717" y="911570"/>
                </a:lnTo>
                <a:lnTo>
                  <a:pt x="193339" y="847495"/>
                </a:lnTo>
                <a:lnTo>
                  <a:pt x="188724" y="854053"/>
                </a:lnTo>
                <a:lnTo>
                  <a:pt x="182684" y="856495"/>
                </a:lnTo>
                <a:lnTo>
                  <a:pt x="175602" y="855977"/>
                </a:lnTo>
                <a:lnTo>
                  <a:pt x="174526" y="911441"/>
                </a:lnTo>
                <a:close/>
              </a:path>
              <a:path w="6787784" h="928390">
                <a:moveTo>
                  <a:pt x="175602" y="855977"/>
                </a:moveTo>
                <a:lnTo>
                  <a:pt x="167861" y="853654"/>
                </a:lnTo>
                <a:lnTo>
                  <a:pt x="170899" y="908546"/>
                </a:lnTo>
                <a:lnTo>
                  <a:pt x="172359" y="908483"/>
                </a:lnTo>
                <a:lnTo>
                  <a:pt x="174526" y="911441"/>
                </a:lnTo>
                <a:lnTo>
                  <a:pt x="175602" y="855977"/>
                </a:lnTo>
                <a:close/>
              </a:path>
              <a:path w="6787784" h="928390">
                <a:moveTo>
                  <a:pt x="142284" y="903687"/>
                </a:moveTo>
                <a:lnTo>
                  <a:pt x="143637" y="904185"/>
                </a:lnTo>
                <a:lnTo>
                  <a:pt x="150782" y="917196"/>
                </a:lnTo>
                <a:lnTo>
                  <a:pt x="159710" y="914349"/>
                </a:lnTo>
                <a:lnTo>
                  <a:pt x="170899" y="908546"/>
                </a:lnTo>
                <a:lnTo>
                  <a:pt x="167861" y="853654"/>
                </a:lnTo>
                <a:lnTo>
                  <a:pt x="159843" y="850682"/>
                </a:lnTo>
                <a:lnTo>
                  <a:pt x="151931" y="848216"/>
                </a:lnTo>
                <a:lnTo>
                  <a:pt x="144508" y="847411"/>
                </a:lnTo>
                <a:lnTo>
                  <a:pt x="142284" y="903687"/>
                </a:lnTo>
                <a:close/>
              </a:path>
              <a:path w="6787784" h="928390">
                <a:moveTo>
                  <a:pt x="131964" y="909372"/>
                </a:moveTo>
                <a:lnTo>
                  <a:pt x="133229" y="917787"/>
                </a:lnTo>
                <a:lnTo>
                  <a:pt x="142496" y="918029"/>
                </a:lnTo>
                <a:lnTo>
                  <a:pt x="150782" y="917196"/>
                </a:lnTo>
                <a:lnTo>
                  <a:pt x="143637" y="904185"/>
                </a:lnTo>
                <a:lnTo>
                  <a:pt x="143531" y="907563"/>
                </a:lnTo>
                <a:lnTo>
                  <a:pt x="137188" y="908907"/>
                </a:lnTo>
                <a:lnTo>
                  <a:pt x="131964" y="909372"/>
                </a:lnTo>
                <a:close/>
              </a:path>
              <a:path w="6787784" h="928390">
                <a:moveTo>
                  <a:pt x="131667" y="908322"/>
                </a:moveTo>
                <a:lnTo>
                  <a:pt x="134492" y="906516"/>
                </a:lnTo>
                <a:lnTo>
                  <a:pt x="132644" y="844656"/>
                </a:lnTo>
                <a:lnTo>
                  <a:pt x="124698" y="848893"/>
                </a:lnTo>
                <a:lnTo>
                  <a:pt x="121362" y="917412"/>
                </a:lnTo>
                <a:lnTo>
                  <a:pt x="133229" y="917787"/>
                </a:lnTo>
                <a:lnTo>
                  <a:pt x="131964" y="909372"/>
                </a:lnTo>
                <a:lnTo>
                  <a:pt x="131667" y="908322"/>
                </a:lnTo>
                <a:close/>
              </a:path>
              <a:path w="6787784" h="928390">
                <a:moveTo>
                  <a:pt x="116720" y="853343"/>
                </a:moveTo>
                <a:lnTo>
                  <a:pt x="114177" y="854830"/>
                </a:lnTo>
                <a:lnTo>
                  <a:pt x="121362" y="917412"/>
                </a:lnTo>
                <a:lnTo>
                  <a:pt x="124698" y="848893"/>
                </a:lnTo>
                <a:lnTo>
                  <a:pt x="116720" y="853343"/>
                </a:lnTo>
                <a:close/>
              </a:path>
              <a:path w="6787784" h="928390">
                <a:moveTo>
                  <a:pt x="105275" y="917845"/>
                </a:moveTo>
                <a:lnTo>
                  <a:pt x="121362" y="917412"/>
                </a:lnTo>
                <a:lnTo>
                  <a:pt x="105282" y="904090"/>
                </a:lnTo>
                <a:lnTo>
                  <a:pt x="104435" y="904833"/>
                </a:lnTo>
                <a:lnTo>
                  <a:pt x="99707" y="907254"/>
                </a:lnTo>
                <a:lnTo>
                  <a:pt x="94669" y="918706"/>
                </a:lnTo>
                <a:lnTo>
                  <a:pt x="105275" y="917845"/>
                </a:lnTo>
                <a:close/>
              </a:path>
              <a:path w="6787784" h="928390">
                <a:moveTo>
                  <a:pt x="94669" y="918706"/>
                </a:moveTo>
                <a:lnTo>
                  <a:pt x="99707" y="907254"/>
                </a:lnTo>
                <a:lnTo>
                  <a:pt x="91262" y="911430"/>
                </a:lnTo>
                <a:lnTo>
                  <a:pt x="86999" y="913134"/>
                </a:lnTo>
                <a:lnTo>
                  <a:pt x="80903" y="919520"/>
                </a:lnTo>
                <a:lnTo>
                  <a:pt x="94669" y="918706"/>
                </a:lnTo>
                <a:close/>
              </a:path>
              <a:path w="6787784" h="928390">
                <a:moveTo>
                  <a:pt x="81360" y="888644"/>
                </a:moveTo>
                <a:lnTo>
                  <a:pt x="76156" y="892359"/>
                </a:lnTo>
                <a:lnTo>
                  <a:pt x="70904" y="896127"/>
                </a:lnTo>
                <a:lnTo>
                  <a:pt x="65901" y="899871"/>
                </a:lnTo>
                <a:lnTo>
                  <a:pt x="61442" y="903512"/>
                </a:lnTo>
                <a:lnTo>
                  <a:pt x="57823" y="906971"/>
                </a:lnTo>
                <a:lnTo>
                  <a:pt x="62703" y="918802"/>
                </a:lnTo>
                <a:lnTo>
                  <a:pt x="70347" y="919526"/>
                </a:lnTo>
                <a:lnTo>
                  <a:pt x="80903" y="919520"/>
                </a:lnTo>
                <a:lnTo>
                  <a:pt x="81360" y="888644"/>
                </a:lnTo>
                <a:close/>
              </a:path>
              <a:path w="6787784" h="928390">
                <a:moveTo>
                  <a:pt x="54293" y="913032"/>
                </a:moveTo>
                <a:lnTo>
                  <a:pt x="54972" y="915476"/>
                </a:lnTo>
                <a:lnTo>
                  <a:pt x="57677" y="917426"/>
                </a:lnTo>
                <a:lnTo>
                  <a:pt x="62703" y="918802"/>
                </a:lnTo>
                <a:lnTo>
                  <a:pt x="57823" y="906971"/>
                </a:lnTo>
                <a:lnTo>
                  <a:pt x="55342" y="910171"/>
                </a:lnTo>
                <a:lnTo>
                  <a:pt x="54293" y="913032"/>
                </a:lnTo>
                <a:close/>
              </a:path>
              <a:path w="6787784" h="928390">
                <a:moveTo>
                  <a:pt x="391903" y="838209"/>
                </a:moveTo>
                <a:lnTo>
                  <a:pt x="395092" y="835740"/>
                </a:lnTo>
                <a:lnTo>
                  <a:pt x="393495" y="832420"/>
                </a:lnTo>
                <a:lnTo>
                  <a:pt x="389223" y="830590"/>
                </a:lnTo>
                <a:lnTo>
                  <a:pt x="384392" y="832586"/>
                </a:lnTo>
                <a:lnTo>
                  <a:pt x="381814" y="837492"/>
                </a:lnTo>
                <a:lnTo>
                  <a:pt x="391903" y="838209"/>
                </a:lnTo>
                <a:close/>
              </a:path>
              <a:path w="6787784" h="928390">
                <a:moveTo>
                  <a:pt x="384384" y="846433"/>
                </a:moveTo>
                <a:lnTo>
                  <a:pt x="381434" y="848504"/>
                </a:lnTo>
                <a:lnTo>
                  <a:pt x="387611" y="849691"/>
                </a:lnTo>
                <a:lnTo>
                  <a:pt x="389209" y="846166"/>
                </a:lnTo>
                <a:lnTo>
                  <a:pt x="384384" y="846433"/>
                </a:lnTo>
                <a:close/>
              </a:path>
              <a:path w="6787784" h="928390">
                <a:moveTo>
                  <a:pt x="327443" y="848504"/>
                </a:moveTo>
                <a:lnTo>
                  <a:pt x="330111" y="846857"/>
                </a:lnTo>
                <a:lnTo>
                  <a:pt x="329579" y="845842"/>
                </a:lnTo>
                <a:lnTo>
                  <a:pt x="326757" y="845377"/>
                </a:lnTo>
                <a:lnTo>
                  <a:pt x="322554" y="845381"/>
                </a:lnTo>
                <a:lnTo>
                  <a:pt x="320666" y="850864"/>
                </a:lnTo>
                <a:lnTo>
                  <a:pt x="327443" y="848504"/>
                </a:lnTo>
                <a:close/>
              </a:path>
              <a:path w="6787784" h="928390">
                <a:moveTo>
                  <a:pt x="319216" y="850698"/>
                </a:moveTo>
                <a:lnTo>
                  <a:pt x="320666" y="850864"/>
                </a:lnTo>
                <a:lnTo>
                  <a:pt x="322554" y="845381"/>
                </a:lnTo>
                <a:lnTo>
                  <a:pt x="317877" y="845772"/>
                </a:lnTo>
                <a:lnTo>
                  <a:pt x="313637" y="846470"/>
                </a:lnTo>
                <a:lnTo>
                  <a:pt x="312623" y="849588"/>
                </a:lnTo>
                <a:lnTo>
                  <a:pt x="319216" y="850698"/>
                </a:lnTo>
                <a:close/>
              </a:path>
              <a:path w="6787784" h="928390">
                <a:moveTo>
                  <a:pt x="722991" y="847089"/>
                </a:moveTo>
                <a:lnTo>
                  <a:pt x="726237" y="845447"/>
                </a:lnTo>
                <a:lnTo>
                  <a:pt x="722826" y="845409"/>
                </a:lnTo>
                <a:lnTo>
                  <a:pt x="718645" y="846275"/>
                </a:lnTo>
                <a:lnTo>
                  <a:pt x="718618" y="848107"/>
                </a:lnTo>
                <a:lnTo>
                  <a:pt x="722991" y="847089"/>
                </a:lnTo>
                <a:close/>
              </a:path>
              <a:path w="6787784" h="928390">
                <a:moveTo>
                  <a:pt x="474612" y="843446"/>
                </a:moveTo>
                <a:lnTo>
                  <a:pt x="477689" y="842442"/>
                </a:lnTo>
                <a:lnTo>
                  <a:pt x="476770" y="841224"/>
                </a:lnTo>
                <a:lnTo>
                  <a:pt x="470859" y="839481"/>
                </a:lnTo>
                <a:lnTo>
                  <a:pt x="468858" y="839262"/>
                </a:lnTo>
                <a:lnTo>
                  <a:pt x="474612" y="843446"/>
                </a:lnTo>
                <a:close/>
              </a:path>
              <a:path w="6787784" h="928390">
                <a:moveTo>
                  <a:pt x="460051" y="84166"/>
                </a:moveTo>
                <a:lnTo>
                  <a:pt x="455396" y="83835"/>
                </a:lnTo>
                <a:lnTo>
                  <a:pt x="456085" y="86390"/>
                </a:lnTo>
                <a:lnTo>
                  <a:pt x="463283" y="85774"/>
                </a:lnTo>
                <a:lnTo>
                  <a:pt x="463642" y="84923"/>
                </a:lnTo>
                <a:lnTo>
                  <a:pt x="460051" y="84166"/>
                </a:lnTo>
                <a:close/>
              </a:path>
              <a:path w="6787784" h="928390">
                <a:moveTo>
                  <a:pt x="446175" y="88592"/>
                </a:moveTo>
                <a:lnTo>
                  <a:pt x="448406" y="86064"/>
                </a:lnTo>
                <a:lnTo>
                  <a:pt x="447829" y="85381"/>
                </a:lnTo>
                <a:lnTo>
                  <a:pt x="445398" y="87637"/>
                </a:lnTo>
                <a:lnTo>
                  <a:pt x="442896" y="89075"/>
                </a:lnTo>
                <a:lnTo>
                  <a:pt x="446175" y="88592"/>
                </a:lnTo>
                <a:close/>
              </a:path>
              <a:path w="6787784" h="928390">
                <a:moveTo>
                  <a:pt x="734783" y="850998"/>
                </a:moveTo>
                <a:lnTo>
                  <a:pt x="726636" y="853327"/>
                </a:lnTo>
                <a:lnTo>
                  <a:pt x="726760" y="913374"/>
                </a:lnTo>
                <a:lnTo>
                  <a:pt x="728271" y="915872"/>
                </a:lnTo>
                <a:lnTo>
                  <a:pt x="730934" y="917171"/>
                </a:lnTo>
                <a:lnTo>
                  <a:pt x="735173" y="916785"/>
                </a:lnTo>
                <a:lnTo>
                  <a:pt x="736850" y="852306"/>
                </a:lnTo>
                <a:lnTo>
                  <a:pt x="739720" y="849216"/>
                </a:lnTo>
                <a:lnTo>
                  <a:pt x="734783" y="850998"/>
                </a:lnTo>
                <a:close/>
              </a:path>
              <a:path w="6787784" h="928390">
                <a:moveTo>
                  <a:pt x="726636" y="853327"/>
                </a:moveTo>
                <a:lnTo>
                  <a:pt x="718397" y="855146"/>
                </a:lnTo>
                <a:lnTo>
                  <a:pt x="721610" y="899971"/>
                </a:lnTo>
                <a:lnTo>
                  <a:pt x="724887" y="903565"/>
                </a:lnTo>
                <a:lnTo>
                  <a:pt x="725493" y="906733"/>
                </a:lnTo>
                <a:lnTo>
                  <a:pt x="725975" y="910165"/>
                </a:lnTo>
                <a:lnTo>
                  <a:pt x="726760" y="913374"/>
                </a:lnTo>
                <a:lnTo>
                  <a:pt x="726636" y="853327"/>
                </a:lnTo>
                <a:close/>
              </a:path>
              <a:path w="6787784" h="928390">
                <a:moveTo>
                  <a:pt x="718089" y="900521"/>
                </a:moveTo>
                <a:lnTo>
                  <a:pt x="721610" y="899971"/>
                </a:lnTo>
                <a:lnTo>
                  <a:pt x="718397" y="855146"/>
                </a:lnTo>
                <a:lnTo>
                  <a:pt x="718038" y="863492"/>
                </a:lnTo>
                <a:lnTo>
                  <a:pt x="717105" y="865038"/>
                </a:lnTo>
                <a:lnTo>
                  <a:pt x="712862" y="866205"/>
                </a:lnTo>
                <a:lnTo>
                  <a:pt x="712747" y="903284"/>
                </a:lnTo>
                <a:lnTo>
                  <a:pt x="718089" y="900521"/>
                </a:lnTo>
                <a:close/>
              </a:path>
              <a:path w="6787784" h="928390">
                <a:moveTo>
                  <a:pt x="704484" y="866517"/>
                </a:moveTo>
                <a:lnTo>
                  <a:pt x="708544" y="864235"/>
                </a:lnTo>
                <a:lnTo>
                  <a:pt x="711488" y="863905"/>
                </a:lnTo>
                <a:lnTo>
                  <a:pt x="718038" y="863492"/>
                </a:lnTo>
                <a:lnTo>
                  <a:pt x="718397" y="855146"/>
                </a:lnTo>
                <a:lnTo>
                  <a:pt x="710593" y="856335"/>
                </a:lnTo>
                <a:lnTo>
                  <a:pt x="704484" y="866517"/>
                </a:lnTo>
                <a:close/>
              </a:path>
              <a:path w="6787784" h="928390">
                <a:moveTo>
                  <a:pt x="695058" y="854911"/>
                </a:moveTo>
                <a:lnTo>
                  <a:pt x="697206" y="913706"/>
                </a:lnTo>
                <a:lnTo>
                  <a:pt x="706088" y="908022"/>
                </a:lnTo>
                <a:lnTo>
                  <a:pt x="704484" y="866517"/>
                </a:lnTo>
                <a:lnTo>
                  <a:pt x="710593" y="856335"/>
                </a:lnTo>
                <a:lnTo>
                  <a:pt x="703750" y="856773"/>
                </a:lnTo>
                <a:lnTo>
                  <a:pt x="698397" y="856339"/>
                </a:lnTo>
                <a:lnTo>
                  <a:pt x="695058" y="854911"/>
                </a:lnTo>
                <a:close/>
              </a:path>
              <a:path w="6787784" h="928390">
                <a:moveTo>
                  <a:pt x="807021" y="856165"/>
                </a:moveTo>
                <a:lnTo>
                  <a:pt x="807402" y="855113"/>
                </a:lnTo>
                <a:lnTo>
                  <a:pt x="807490" y="851496"/>
                </a:lnTo>
                <a:lnTo>
                  <a:pt x="805826" y="848436"/>
                </a:lnTo>
                <a:lnTo>
                  <a:pt x="802015" y="846120"/>
                </a:lnTo>
                <a:lnTo>
                  <a:pt x="799651" y="864751"/>
                </a:lnTo>
                <a:lnTo>
                  <a:pt x="800599" y="867416"/>
                </a:lnTo>
                <a:lnTo>
                  <a:pt x="803559" y="863261"/>
                </a:lnTo>
                <a:lnTo>
                  <a:pt x="807021" y="856165"/>
                </a:lnTo>
                <a:close/>
              </a:path>
              <a:path w="6787784" h="928390">
                <a:moveTo>
                  <a:pt x="790829" y="874319"/>
                </a:moveTo>
                <a:lnTo>
                  <a:pt x="791029" y="880361"/>
                </a:lnTo>
                <a:lnTo>
                  <a:pt x="792320" y="877939"/>
                </a:lnTo>
                <a:lnTo>
                  <a:pt x="799651" y="864751"/>
                </a:lnTo>
                <a:lnTo>
                  <a:pt x="795659" y="844737"/>
                </a:lnTo>
                <a:lnTo>
                  <a:pt x="786361" y="844476"/>
                </a:lnTo>
                <a:lnTo>
                  <a:pt x="782699" y="883896"/>
                </a:lnTo>
                <a:lnTo>
                  <a:pt x="790829" y="874319"/>
                </a:lnTo>
                <a:close/>
              </a:path>
              <a:path w="6787784" h="928390">
                <a:moveTo>
                  <a:pt x="741413" y="914226"/>
                </a:moveTo>
                <a:lnTo>
                  <a:pt x="750078" y="909005"/>
                </a:lnTo>
                <a:lnTo>
                  <a:pt x="757354" y="848072"/>
                </a:lnTo>
                <a:lnTo>
                  <a:pt x="736850" y="852306"/>
                </a:lnTo>
                <a:lnTo>
                  <a:pt x="735173" y="916785"/>
                </a:lnTo>
                <a:lnTo>
                  <a:pt x="741413" y="914226"/>
                </a:lnTo>
                <a:close/>
              </a:path>
              <a:path w="6787784" h="928390">
                <a:moveTo>
                  <a:pt x="708264" y="867105"/>
                </a:moveTo>
                <a:lnTo>
                  <a:pt x="704931" y="867341"/>
                </a:lnTo>
                <a:lnTo>
                  <a:pt x="706088" y="908022"/>
                </a:lnTo>
                <a:lnTo>
                  <a:pt x="712747" y="903284"/>
                </a:lnTo>
                <a:lnTo>
                  <a:pt x="712862" y="866205"/>
                </a:lnTo>
                <a:lnTo>
                  <a:pt x="708264" y="867105"/>
                </a:lnTo>
                <a:close/>
              </a:path>
              <a:path w="6787784" h="928390">
                <a:moveTo>
                  <a:pt x="694263" y="852369"/>
                </a:moveTo>
                <a:lnTo>
                  <a:pt x="696537" y="848591"/>
                </a:lnTo>
                <a:lnTo>
                  <a:pt x="694307" y="840307"/>
                </a:lnTo>
                <a:lnTo>
                  <a:pt x="690365" y="917380"/>
                </a:lnTo>
                <a:lnTo>
                  <a:pt x="697206" y="913706"/>
                </a:lnTo>
                <a:lnTo>
                  <a:pt x="695058" y="854911"/>
                </a:lnTo>
                <a:lnTo>
                  <a:pt x="694263" y="852369"/>
                </a:lnTo>
                <a:close/>
              </a:path>
              <a:path w="6787784" h="928390">
                <a:moveTo>
                  <a:pt x="660011" y="915166"/>
                </a:moveTo>
                <a:lnTo>
                  <a:pt x="660547" y="914671"/>
                </a:lnTo>
                <a:lnTo>
                  <a:pt x="667148" y="908793"/>
                </a:lnTo>
                <a:lnTo>
                  <a:pt x="666077" y="860113"/>
                </a:lnTo>
                <a:lnTo>
                  <a:pt x="662976" y="860452"/>
                </a:lnTo>
                <a:lnTo>
                  <a:pt x="661586" y="852123"/>
                </a:lnTo>
                <a:lnTo>
                  <a:pt x="655133" y="854838"/>
                </a:lnTo>
                <a:lnTo>
                  <a:pt x="649481" y="857082"/>
                </a:lnTo>
                <a:lnTo>
                  <a:pt x="644960" y="858601"/>
                </a:lnTo>
                <a:lnTo>
                  <a:pt x="641901" y="859142"/>
                </a:lnTo>
                <a:lnTo>
                  <a:pt x="645737" y="870868"/>
                </a:lnTo>
                <a:lnTo>
                  <a:pt x="652278" y="870586"/>
                </a:lnTo>
                <a:lnTo>
                  <a:pt x="658094" y="870535"/>
                </a:lnTo>
                <a:lnTo>
                  <a:pt x="662777" y="870739"/>
                </a:lnTo>
                <a:lnTo>
                  <a:pt x="665921" y="871222"/>
                </a:lnTo>
                <a:lnTo>
                  <a:pt x="665969" y="873116"/>
                </a:lnTo>
                <a:lnTo>
                  <a:pt x="662060" y="874575"/>
                </a:lnTo>
                <a:lnTo>
                  <a:pt x="660011" y="915166"/>
                </a:lnTo>
                <a:close/>
              </a:path>
              <a:path w="6787784" h="928390">
                <a:moveTo>
                  <a:pt x="670574" y="855406"/>
                </a:moveTo>
                <a:lnTo>
                  <a:pt x="674922" y="853583"/>
                </a:lnTo>
                <a:lnTo>
                  <a:pt x="679229" y="851952"/>
                </a:lnTo>
                <a:lnTo>
                  <a:pt x="682985" y="850719"/>
                </a:lnTo>
                <a:lnTo>
                  <a:pt x="685679" y="850093"/>
                </a:lnTo>
                <a:lnTo>
                  <a:pt x="685841" y="851492"/>
                </a:lnTo>
                <a:lnTo>
                  <a:pt x="688803" y="841593"/>
                </a:lnTo>
                <a:lnTo>
                  <a:pt x="682449" y="843670"/>
                </a:lnTo>
                <a:lnTo>
                  <a:pt x="675574" y="846286"/>
                </a:lnTo>
                <a:lnTo>
                  <a:pt x="670574" y="855406"/>
                </a:lnTo>
                <a:close/>
              </a:path>
              <a:path w="6787784" h="928390">
                <a:moveTo>
                  <a:pt x="668510" y="849188"/>
                </a:moveTo>
                <a:lnTo>
                  <a:pt x="661586" y="852123"/>
                </a:lnTo>
                <a:lnTo>
                  <a:pt x="662976" y="860452"/>
                </a:lnTo>
                <a:lnTo>
                  <a:pt x="663795" y="858794"/>
                </a:lnTo>
                <a:lnTo>
                  <a:pt x="666694" y="857212"/>
                </a:lnTo>
                <a:lnTo>
                  <a:pt x="670574" y="855406"/>
                </a:lnTo>
                <a:lnTo>
                  <a:pt x="675574" y="846286"/>
                </a:lnTo>
                <a:lnTo>
                  <a:pt x="668510" y="849188"/>
                </a:lnTo>
                <a:close/>
              </a:path>
              <a:path w="6787784" h="928390">
                <a:moveTo>
                  <a:pt x="630318" y="854179"/>
                </a:moveTo>
                <a:lnTo>
                  <a:pt x="632099" y="872034"/>
                </a:lnTo>
                <a:lnTo>
                  <a:pt x="638875" y="871359"/>
                </a:lnTo>
                <a:lnTo>
                  <a:pt x="641901" y="859142"/>
                </a:lnTo>
                <a:lnTo>
                  <a:pt x="641490" y="856282"/>
                </a:lnTo>
                <a:lnTo>
                  <a:pt x="640204" y="853354"/>
                </a:lnTo>
                <a:lnTo>
                  <a:pt x="635538" y="853992"/>
                </a:lnTo>
                <a:lnTo>
                  <a:pt x="630318" y="854179"/>
                </a:lnTo>
                <a:close/>
              </a:path>
              <a:path w="6787784" h="928390">
                <a:moveTo>
                  <a:pt x="622477" y="845046"/>
                </a:moveTo>
                <a:lnTo>
                  <a:pt x="624648" y="851060"/>
                </a:lnTo>
                <a:lnTo>
                  <a:pt x="625815" y="872871"/>
                </a:lnTo>
                <a:lnTo>
                  <a:pt x="632099" y="872034"/>
                </a:lnTo>
                <a:lnTo>
                  <a:pt x="630318" y="854179"/>
                </a:lnTo>
                <a:lnTo>
                  <a:pt x="628349" y="853406"/>
                </a:lnTo>
                <a:lnTo>
                  <a:pt x="629069" y="840272"/>
                </a:lnTo>
                <a:lnTo>
                  <a:pt x="622477" y="845046"/>
                </a:lnTo>
                <a:close/>
              </a:path>
              <a:path w="6787784" h="928390">
                <a:moveTo>
                  <a:pt x="698629" y="840065"/>
                </a:moveTo>
                <a:lnTo>
                  <a:pt x="694307" y="840307"/>
                </a:lnTo>
                <a:lnTo>
                  <a:pt x="696537" y="848591"/>
                </a:lnTo>
                <a:lnTo>
                  <a:pt x="702408" y="843457"/>
                </a:lnTo>
                <a:lnTo>
                  <a:pt x="701440" y="841120"/>
                </a:lnTo>
                <a:lnTo>
                  <a:pt x="698629" y="840065"/>
                </a:lnTo>
                <a:close/>
              </a:path>
              <a:path w="6787784" h="928390">
                <a:moveTo>
                  <a:pt x="694307" y="840307"/>
                </a:moveTo>
                <a:lnTo>
                  <a:pt x="688803" y="841593"/>
                </a:lnTo>
                <a:lnTo>
                  <a:pt x="685841" y="851492"/>
                </a:lnTo>
                <a:lnTo>
                  <a:pt x="682288" y="853933"/>
                </a:lnTo>
                <a:lnTo>
                  <a:pt x="678740" y="906792"/>
                </a:lnTo>
                <a:lnTo>
                  <a:pt x="678365" y="909488"/>
                </a:lnTo>
                <a:lnTo>
                  <a:pt x="681794" y="919780"/>
                </a:lnTo>
                <a:lnTo>
                  <a:pt x="685312" y="919315"/>
                </a:lnTo>
                <a:lnTo>
                  <a:pt x="690365" y="917380"/>
                </a:lnTo>
                <a:lnTo>
                  <a:pt x="694307" y="840307"/>
                </a:lnTo>
                <a:close/>
              </a:path>
              <a:path w="6787784" h="928390">
                <a:moveTo>
                  <a:pt x="667148" y="908793"/>
                </a:moveTo>
                <a:lnTo>
                  <a:pt x="671993" y="904949"/>
                </a:lnTo>
                <a:lnTo>
                  <a:pt x="675335" y="902868"/>
                </a:lnTo>
                <a:lnTo>
                  <a:pt x="678524" y="902920"/>
                </a:lnTo>
                <a:lnTo>
                  <a:pt x="678740" y="906792"/>
                </a:lnTo>
                <a:lnTo>
                  <a:pt x="682288" y="853933"/>
                </a:lnTo>
                <a:lnTo>
                  <a:pt x="675632" y="857812"/>
                </a:lnTo>
                <a:lnTo>
                  <a:pt x="672199" y="858718"/>
                </a:lnTo>
                <a:lnTo>
                  <a:pt x="667148" y="908793"/>
                </a:lnTo>
                <a:close/>
              </a:path>
              <a:path w="6787784" h="928390">
                <a:moveTo>
                  <a:pt x="660011" y="915166"/>
                </a:moveTo>
                <a:lnTo>
                  <a:pt x="662060" y="874575"/>
                </a:lnTo>
                <a:lnTo>
                  <a:pt x="658776" y="898583"/>
                </a:lnTo>
                <a:lnTo>
                  <a:pt x="657606" y="904054"/>
                </a:lnTo>
                <a:lnTo>
                  <a:pt x="654752" y="912026"/>
                </a:lnTo>
                <a:lnTo>
                  <a:pt x="652014" y="914535"/>
                </a:lnTo>
                <a:lnTo>
                  <a:pt x="651619" y="920050"/>
                </a:lnTo>
                <a:lnTo>
                  <a:pt x="660011" y="915166"/>
                </a:lnTo>
                <a:close/>
              </a:path>
              <a:path w="6787784" h="928390">
                <a:moveTo>
                  <a:pt x="654988" y="876406"/>
                </a:moveTo>
                <a:lnTo>
                  <a:pt x="644347" y="878632"/>
                </a:lnTo>
                <a:lnTo>
                  <a:pt x="648201" y="904233"/>
                </a:lnTo>
                <a:lnTo>
                  <a:pt x="649633" y="899840"/>
                </a:lnTo>
                <a:lnTo>
                  <a:pt x="653034" y="897458"/>
                </a:lnTo>
                <a:lnTo>
                  <a:pt x="658776" y="898583"/>
                </a:lnTo>
                <a:lnTo>
                  <a:pt x="662060" y="874575"/>
                </a:lnTo>
                <a:lnTo>
                  <a:pt x="654988" y="876406"/>
                </a:lnTo>
                <a:close/>
              </a:path>
              <a:path w="6787784" h="928390">
                <a:moveTo>
                  <a:pt x="678350" y="917378"/>
                </a:moveTo>
                <a:lnTo>
                  <a:pt x="681794" y="919780"/>
                </a:lnTo>
                <a:lnTo>
                  <a:pt x="678365" y="909488"/>
                </a:lnTo>
                <a:lnTo>
                  <a:pt x="678006" y="912330"/>
                </a:lnTo>
                <a:lnTo>
                  <a:pt x="677917" y="915050"/>
                </a:lnTo>
                <a:lnTo>
                  <a:pt x="678350" y="917378"/>
                </a:lnTo>
                <a:close/>
              </a:path>
              <a:path w="6787784" h="928390">
                <a:moveTo>
                  <a:pt x="652014" y="914535"/>
                </a:moveTo>
                <a:lnTo>
                  <a:pt x="649762" y="913075"/>
                </a:lnTo>
                <a:lnTo>
                  <a:pt x="648368" y="909143"/>
                </a:lnTo>
                <a:lnTo>
                  <a:pt x="644347" y="878632"/>
                </a:lnTo>
                <a:lnTo>
                  <a:pt x="629729" y="881277"/>
                </a:lnTo>
                <a:lnTo>
                  <a:pt x="621195" y="879967"/>
                </a:lnTo>
                <a:lnTo>
                  <a:pt x="630535" y="914511"/>
                </a:lnTo>
                <a:lnTo>
                  <a:pt x="639093" y="919283"/>
                </a:lnTo>
                <a:lnTo>
                  <a:pt x="651619" y="920050"/>
                </a:lnTo>
                <a:lnTo>
                  <a:pt x="652014" y="914535"/>
                </a:lnTo>
                <a:close/>
              </a:path>
              <a:path w="6787784" h="928390">
                <a:moveTo>
                  <a:pt x="615996" y="878655"/>
                </a:moveTo>
                <a:lnTo>
                  <a:pt x="614971" y="920231"/>
                </a:lnTo>
                <a:lnTo>
                  <a:pt x="630535" y="914511"/>
                </a:lnTo>
                <a:lnTo>
                  <a:pt x="621195" y="879967"/>
                </a:lnTo>
                <a:lnTo>
                  <a:pt x="615996" y="878655"/>
                </a:lnTo>
                <a:close/>
              </a:path>
              <a:path w="6787784" h="928390">
                <a:moveTo>
                  <a:pt x="593920" y="849971"/>
                </a:moveTo>
                <a:lnTo>
                  <a:pt x="589311" y="846352"/>
                </a:lnTo>
                <a:lnTo>
                  <a:pt x="592840" y="899492"/>
                </a:lnTo>
                <a:lnTo>
                  <a:pt x="600428" y="895895"/>
                </a:lnTo>
                <a:lnTo>
                  <a:pt x="600937" y="852978"/>
                </a:lnTo>
                <a:lnTo>
                  <a:pt x="593920" y="849971"/>
                </a:lnTo>
                <a:close/>
              </a:path>
              <a:path w="6787784" h="928390">
                <a:moveTo>
                  <a:pt x="555779" y="863627"/>
                </a:moveTo>
                <a:lnTo>
                  <a:pt x="559357" y="862895"/>
                </a:lnTo>
                <a:lnTo>
                  <a:pt x="561280" y="863900"/>
                </a:lnTo>
                <a:lnTo>
                  <a:pt x="565041" y="916627"/>
                </a:lnTo>
                <a:lnTo>
                  <a:pt x="574717" y="911240"/>
                </a:lnTo>
                <a:lnTo>
                  <a:pt x="584127" y="905068"/>
                </a:lnTo>
                <a:lnTo>
                  <a:pt x="592840" y="899492"/>
                </a:lnTo>
                <a:lnTo>
                  <a:pt x="589311" y="846352"/>
                </a:lnTo>
                <a:lnTo>
                  <a:pt x="588437" y="843106"/>
                </a:lnTo>
                <a:lnTo>
                  <a:pt x="587378" y="843645"/>
                </a:lnTo>
                <a:lnTo>
                  <a:pt x="575596" y="849926"/>
                </a:lnTo>
                <a:lnTo>
                  <a:pt x="565899" y="853938"/>
                </a:lnTo>
                <a:lnTo>
                  <a:pt x="561993" y="852306"/>
                </a:lnTo>
                <a:lnTo>
                  <a:pt x="562145" y="847232"/>
                </a:lnTo>
                <a:lnTo>
                  <a:pt x="555779" y="863627"/>
                </a:lnTo>
                <a:close/>
              </a:path>
              <a:path w="6787784" h="928390">
                <a:moveTo>
                  <a:pt x="558195" y="866100"/>
                </a:moveTo>
                <a:lnTo>
                  <a:pt x="551459" y="869742"/>
                </a:lnTo>
                <a:lnTo>
                  <a:pt x="555525" y="919847"/>
                </a:lnTo>
                <a:lnTo>
                  <a:pt x="565041" y="916627"/>
                </a:lnTo>
                <a:lnTo>
                  <a:pt x="561280" y="863900"/>
                </a:lnTo>
                <a:lnTo>
                  <a:pt x="558195" y="866100"/>
                </a:lnTo>
                <a:close/>
              </a:path>
              <a:path w="6787784" h="928390">
                <a:moveTo>
                  <a:pt x="548590" y="870158"/>
                </a:moveTo>
                <a:lnTo>
                  <a:pt x="542701" y="870697"/>
                </a:lnTo>
                <a:lnTo>
                  <a:pt x="546599" y="919516"/>
                </a:lnTo>
                <a:lnTo>
                  <a:pt x="555525" y="919847"/>
                </a:lnTo>
                <a:lnTo>
                  <a:pt x="551459" y="869742"/>
                </a:lnTo>
                <a:lnTo>
                  <a:pt x="548590" y="870158"/>
                </a:lnTo>
                <a:close/>
              </a:path>
              <a:path w="6787784" h="928390">
                <a:moveTo>
                  <a:pt x="540309" y="870360"/>
                </a:moveTo>
                <a:lnTo>
                  <a:pt x="543155" y="867980"/>
                </a:lnTo>
                <a:lnTo>
                  <a:pt x="543191" y="856055"/>
                </a:lnTo>
                <a:lnTo>
                  <a:pt x="528228" y="908608"/>
                </a:lnTo>
                <a:lnTo>
                  <a:pt x="535782" y="910250"/>
                </a:lnTo>
                <a:lnTo>
                  <a:pt x="538691" y="914254"/>
                </a:lnTo>
                <a:lnTo>
                  <a:pt x="546599" y="919516"/>
                </a:lnTo>
                <a:lnTo>
                  <a:pt x="542701" y="870697"/>
                </a:lnTo>
                <a:lnTo>
                  <a:pt x="540309" y="870360"/>
                </a:lnTo>
                <a:close/>
              </a:path>
              <a:path w="6787784" h="928390">
                <a:moveTo>
                  <a:pt x="576806" y="844400"/>
                </a:moveTo>
                <a:lnTo>
                  <a:pt x="581448" y="844505"/>
                </a:lnTo>
                <a:lnTo>
                  <a:pt x="581179" y="842014"/>
                </a:lnTo>
                <a:lnTo>
                  <a:pt x="573166" y="842712"/>
                </a:lnTo>
                <a:lnTo>
                  <a:pt x="572877" y="843655"/>
                </a:lnTo>
                <a:lnTo>
                  <a:pt x="576806" y="844400"/>
                </a:lnTo>
                <a:close/>
              </a:path>
              <a:path w="6787784" h="928390">
                <a:moveTo>
                  <a:pt x="788625" y="839405"/>
                </a:moveTo>
                <a:lnTo>
                  <a:pt x="793268" y="839534"/>
                </a:lnTo>
                <a:lnTo>
                  <a:pt x="792957" y="837033"/>
                </a:lnTo>
                <a:lnTo>
                  <a:pt x="785025" y="837724"/>
                </a:lnTo>
                <a:lnTo>
                  <a:pt x="784729" y="838658"/>
                </a:lnTo>
                <a:lnTo>
                  <a:pt x="788625" y="839405"/>
                </a:lnTo>
                <a:close/>
              </a:path>
              <a:path w="6787784" h="928390">
                <a:moveTo>
                  <a:pt x="455027" y="864267"/>
                </a:moveTo>
                <a:lnTo>
                  <a:pt x="447744" y="867443"/>
                </a:lnTo>
                <a:lnTo>
                  <a:pt x="448122" y="885670"/>
                </a:lnTo>
                <a:lnTo>
                  <a:pt x="449450" y="886928"/>
                </a:lnTo>
                <a:lnTo>
                  <a:pt x="450502" y="889480"/>
                </a:lnTo>
                <a:lnTo>
                  <a:pt x="452635" y="907524"/>
                </a:lnTo>
                <a:lnTo>
                  <a:pt x="455025" y="908848"/>
                </a:lnTo>
                <a:lnTo>
                  <a:pt x="456349" y="915614"/>
                </a:lnTo>
                <a:lnTo>
                  <a:pt x="462314" y="860408"/>
                </a:lnTo>
                <a:lnTo>
                  <a:pt x="455027" y="864267"/>
                </a:lnTo>
                <a:close/>
              </a:path>
              <a:path w="6787784" h="928390">
                <a:moveTo>
                  <a:pt x="432216" y="869916"/>
                </a:moveTo>
                <a:lnTo>
                  <a:pt x="434752" y="885781"/>
                </a:lnTo>
                <a:lnTo>
                  <a:pt x="438453" y="885143"/>
                </a:lnTo>
                <a:lnTo>
                  <a:pt x="448122" y="885670"/>
                </a:lnTo>
                <a:lnTo>
                  <a:pt x="447744" y="867443"/>
                </a:lnTo>
                <a:lnTo>
                  <a:pt x="441095" y="869640"/>
                </a:lnTo>
                <a:lnTo>
                  <a:pt x="435709" y="870563"/>
                </a:lnTo>
                <a:lnTo>
                  <a:pt x="432216" y="869916"/>
                </a:lnTo>
                <a:close/>
              </a:path>
              <a:path w="6787784" h="928390">
                <a:moveTo>
                  <a:pt x="487355" y="849395"/>
                </a:moveTo>
                <a:lnTo>
                  <a:pt x="485452" y="849411"/>
                </a:lnTo>
                <a:lnTo>
                  <a:pt x="484239" y="838627"/>
                </a:lnTo>
                <a:lnTo>
                  <a:pt x="479537" y="841840"/>
                </a:lnTo>
                <a:lnTo>
                  <a:pt x="477689" y="842442"/>
                </a:lnTo>
                <a:lnTo>
                  <a:pt x="478908" y="844060"/>
                </a:lnTo>
                <a:lnTo>
                  <a:pt x="481755" y="921480"/>
                </a:lnTo>
                <a:lnTo>
                  <a:pt x="488989" y="918044"/>
                </a:lnTo>
                <a:lnTo>
                  <a:pt x="487355" y="849395"/>
                </a:lnTo>
                <a:close/>
              </a:path>
              <a:path w="6787784" h="928390">
                <a:moveTo>
                  <a:pt x="499932" y="911757"/>
                </a:moveTo>
                <a:lnTo>
                  <a:pt x="497303" y="913969"/>
                </a:lnTo>
                <a:lnTo>
                  <a:pt x="503300" y="914685"/>
                </a:lnTo>
                <a:lnTo>
                  <a:pt x="502817" y="842759"/>
                </a:lnTo>
                <a:lnTo>
                  <a:pt x="496643" y="845485"/>
                </a:lnTo>
                <a:lnTo>
                  <a:pt x="491323" y="847789"/>
                </a:lnTo>
                <a:lnTo>
                  <a:pt x="488989" y="918044"/>
                </a:lnTo>
                <a:lnTo>
                  <a:pt x="499932" y="911757"/>
                </a:lnTo>
                <a:close/>
              </a:path>
              <a:path w="6787784" h="928390">
                <a:moveTo>
                  <a:pt x="477902" y="847692"/>
                </a:moveTo>
                <a:lnTo>
                  <a:pt x="474381" y="851825"/>
                </a:lnTo>
                <a:lnTo>
                  <a:pt x="474701" y="914975"/>
                </a:lnTo>
                <a:lnTo>
                  <a:pt x="474755" y="917620"/>
                </a:lnTo>
                <a:lnTo>
                  <a:pt x="477473" y="922611"/>
                </a:lnTo>
                <a:lnTo>
                  <a:pt x="481755" y="921480"/>
                </a:lnTo>
                <a:lnTo>
                  <a:pt x="478908" y="844060"/>
                </a:lnTo>
                <a:lnTo>
                  <a:pt x="477902" y="847692"/>
                </a:lnTo>
                <a:close/>
              </a:path>
              <a:path w="6787784" h="928390">
                <a:moveTo>
                  <a:pt x="456349" y="915614"/>
                </a:moveTo>
                <a:lnTo>
                  <a:pt x="461962" y="912873"/>
                </a:lnTo>
                <a:lnTo>
                  <a:pt x="466486" y="911724"/>
                </a:lnTo>
                <a:lnTo>
                  <a:pt x="471324" y="911483"/>
                </a:lnTo>
                <a:lnTo>
                  <a:pt x="474701" y="914975"/>
                </a:lnTo>
                <a:lnTo>
                  <a:pt x="474381" y="851825"/>
                </a:lnTo>
                <a:lnTo>
                  <a:pt x="468975" y="856162"/>
                </a:lnTo>
                <a:lnTo>
                  <a:pt x="462314" y="860408"/>
                </a:lnTo>
                <a:lnTo>
                  <a:pt x="456349" y="915614"/>
                </a:lnTo>
                <a:close/>
              </a:path>
              <a:path w="6787784" h="928390">
                <a:moveTo>
                  <a:pt x="453268" y="912809"/>
                </a:moveTo>
                <a:lnTo>
                  <a:pt x="453267" y="916571"/>
                </a:lnTo>
                <a:lnTo>
                  <a:pt x="456349" y="915614"/>
                </a:lnTo>
                <a:lnTo>
                  <a:pt x="455025" y="908848"/>
                </a:lnTo>
                <a:lnTo>
                  <a:pt x="453268" y="912809"/>
                </a:lnTo>
                <a:close/>
              </a:path>
              <a:path w="6787784" h="928390">
                <a:moveTo>
                  <a:pt x="504989" y="852737"/>
                </a:moveTo>
                <a:lnTo>
                  <a:pt x="509248" y="850831"/>
                </a:lnTo>
                <a:lnTo>
                  <a:pt x="513542" y="849684"/>
                </a:lnTo>
                <a:lnTo>
                  <a:pt x="515744" y="850252"/>
                </a:lnTo>
                <a:lnTo>
                  <a:pt x="513725" y="853486"/>
                </a:lnTo>
                <a:lnTo>
                  <a:pt x="505091" y="855020"/>
                </a:lnTo>
                <a:lnTo>
                  <a:pt x="504989" y="852737"/>
                </a:lnTo>
                <a:lnTo>
                  <a:pt x="509352" y="839888"/>
                </a:lnTo>
                <a:lnTo>
                  <a:pt x="502817" y="842759"/>
                </a:lnTo>
                <a:lnTo>
                  <a:pt x="503300" y="914685"/>
                </a:lnTo>
                <a:lnTo>
                  <a:pt x="511268" y="911618"/>
                </a:lnTo>
                <a:lnTo>
                  <a:pt x="519817" y="909328"/>
                </a:lnTo>
                <a:lnTo>
                  <a:pt x="515751" y="837147"/>
                </a:lnTo>
                <a:lnTo>
                  <a:pt x="509352" y="839888"/>
                </a:lnTo>
                <a:lnTo>
                  <a:pt x="504989" y="852737"/>
                </a:lnTo>
                <a:close/>
              </a:path>
              <a:path w="6787784" h="928390">
                <a:moveTo>
                  <a:pt x="497303" y="913969"/>
                </a:moveTo>
                <a:lnTo>
                  <a:pt x="491596" y="918892"/>
                </a:lnTo>
                <a:lnTo>
                  <a:pt x="491977" y="919985"/>
                </a:lnTo>
                <a:lnTo>
                  <a:pt x="496630" y="917738"/>
                </a:lnTo>
                <a:lnTo>
                  <a:pt x="503300" y="914685"/>
                </a:lnTo>
                <a:lnTo>
                  <a:pt x="497303" y="913969"/>
                </a:lnTo>
                <a:close/>
              </a:path>
              <a:path w="6787784" h="928390">
                <a:moveTo>
                  <a:pt x="562145" y="847232"/>
                </a:moveTo>
                <a:lnTo>
                  <a:pt x="561993" y="852306"/>
                </a:lnTo>
                <a:lnTo>
                  <a:pt x="563013" y="850105"/>
                </a:lnTo>
                <a:lnTo>
                  <a:pt x="564696" y="845851"/>
                </a:lnTo>
                <a:lnTo>
                  <a:pt x="562145" y="847232"/>
                </a:lnTo>
                <a:close/>
              </a:path>
              <a:path w="6787784" h="928390">
                <a:moveTo>
                  <a:pt x="555073" y="851538"/>
                </a:moveTo>
                <a:lnTo>
                  <a:pt x="543191" y="856055"/>
                </a:lnTo>
                <a:lnTo>
                  <a:pt x="546963" y="866402"/>
                </a:lnTo>
                <a:lnTo>
                  <a:pt x="551410" y="864873"/>
                </a:lnTo>
                <a:lnTo>
                  <a:pt x="555779" y="863627"/>
                </a:lnTo>
                <a:lnTo>
                  <a:pt x="562145" y="847232"/>
                </a:lnTo>
                <a:lnTo>
                  <a:pt x="555073" y="851538"/>
                </a:lnTo>
                <a:close/>
              </a:path>
              <a:path w="6787784" h="928390">
                <a:moveTo>
                  <a:pt x="543191" y="856055"/>
                </a:moveTo>
                <a:lnTo>
                  <a:pt x="526210" y="858073"/>
                </a:lnTo>
                <a:lnTo>
                  <a:pt x="525526" y="857925"/>
                </a:lnTo>
                <a:lnTo>
                  <a:pt x="526005" y="837033"/>
                </a:lnTo>
                <a:lnTo>
                  <a:pt x="528377" y="835053"/>
                </a:lnTo>
                <a:lnTo>
                  <a:pt x="529182" y="832465"/>
                </a:lnTo>
                <a:lnTo>
                  <a:pt x="526161" y="833159"/>
                </a:lnTo>
                <a:lnTo>
                  <a:pt x="521519" y="834812"/>
                </a:lnTo>
                <a:lnTo>
                  <a:pt x="528228" y="908608"/>
                </a:lnTo>
                <a:lnTo>
                  <a:pt x="543191" y="856055"/>
                </a:lnTo>
                <a:close/>
              </a:path>
              <a:path w="6787784" h="928390">
                <a:moveTo>
                  <a:pt x="521519" y="834812"/>
                </a:moveTo>
                <a:lnTo>
                  <a:pt x="515751" y="837147"/>
                </a:lnTo>
                <a:lnTo>
                  <a:pt x="519817" y="909328"/>
                </a:lnTo>
                <a:lnTo>
                  <a:pt x="528228" y="908608"/>
                </a:lnTo>
                <a:lnTo>
                  <a:pt x="521519" y="834812"/>
                </a:lnTo>
                <a:close/>
              </a:path>
              <a:path w="6787784" h="928390">
                <a:moveTo>
                  <a:pt x="526322" y="854792"/>
                </a:moveTo>
                <a:lnTo>
                  <a:pt x="530671" y="849063"/>
                </a:lnTo>
                <a:lnTo>
                  <a:pt x="532566" y="842543"/>
                </a:lnTo>
                <a:lnTo>
                  <a:pt x="526005" y="837033"/>
                </a:lnTo>
                <a:lnTo>
                  <a:pt x="525526" y="857925"/>
                </a:lnTo>
                <a:lnTo>
                  <a:pt x="526322" y="854792"/>
                </a:lnTo>
                <a:close/>
              </a:path>
              <a:path w="6787784" h="928390">
                <a:moveTo>
                  <a:pt x="489324" y="837990"/>
                </a:moveTo>
                <a:lnTo>
                  <a:pt x="484239" y="838627"/>
                </a:lnTo>
                <a:lnTo>
                  <a:pt x="485452" y="849411"/>
                </a:lnTo>
                <a:lnTo>
                  <a:pt x="488509" y="847269"/>
                </a:lnTo>
                <a:lnTo>
                  <a:pt x="494897" y="843326"/>
                </a:lnTo>
                <a:lnTo>
                  <a:pt x="489324" y="837990"/>
                </a:lnTo>
                <a:close/>
              </a:path>
              <a:path w="6787784" h="928390">
                <a:moveTo>
                  <a:pt x="448399" y="908870"/>
                </a:moveTo>
                <a:lnTo>
                  <a:pt x="452635" y="907524"/>
                </a:lnTo>
                <a:lnTo>
                  <a:pt x="450502" y="889480"/>
                </a:lnTo>
                <a:lnTo>
                  <a:pt x="448048" y="890287"/>
                </a:lnTo>
                <a:lnTo>
                  <a:pt x="443667" y="889837"/>
                </a:lnTo>
                <a:lnTo>
                  <a:pt x="441343" y="912098"/>
                </a:lnTo>
                <a:lnTo>
                  <a:pt x="448399" y="908870"/>
                </a:lnTo>
                <a:close/>
              </a:path>
              <a:path w="6787784" h="928390">
                <a:moveTo>
                  <a:pt x="441343" y="912098"/>
                </a:moveTo>
                <a:lnTo>
                  <a:pt x="443667" y="889837"/>
                </a:lnTo>
                <a:lnTo>
                  <a:pt x="438938" y="888612"/>
                </a:lnTo>
                <a:lnTo>
                  <a:pt x="435440" y="887099"/>
                </a:lnTo>
                <a:lnTo>
                  <a:pt x="434752" y="885781"/>
                </a:lnTo>
                <a:lnTo>
                  <a:pt x="430872" y="913062"/>
                </a:lnTo>
                <a:lnTo>
                  <a:pt x="430870" y="917614"/>
                </a:lnTo>
                <a:lnTo>
                  <a:pt x="441343" y="912098"/>
                </a:lnTo>
                <a:close/>
              </a:path>
              <a:path w="6787784" h="928390">
                <a:moveTo>
                  <a:pt x="431245" y="867403"/>
                </a:moveTo>
                <a:lnTo>
                  <a:pt x="433427" y="862728"/>
                </a:lnTo>
                <a:lnTo>
                  <a:pt x="431389" y="859784"/>
                </a:lnTo>
                <a:lnTo>
                  <a:pt x="429695" y="912148"/>
                </a:lnTo>
                <a:lnTo>
                  <a:pt x="430872" y="913062"/>
                </a:lnTo>
                <a:lnTo>
                  <a:pt x="434752" y="885781"/>
                </a:lnTo>
                <a:lnTo>
                  <a:pt x="432216" y="869916"/>
                </a:lnTo>
                <a:lnTo>
                  <a:pt x="431245" y="867403"/>
                </a:lnTo>
                <a:close/>
              </a:path>
              <a:path w="6787784" h="928390">
                <a:moveTo>
                  <a:pt x="378082" y="872036"/>
                </a:moveTo>
                <a:lnTo>
                  <a:pt x="379047" y="875549"/>
                </a:lnTo>
                <a:lnTo>
                  <a:pt x="382221" y="871905"/>
                </a:lnTo>
                <a:lnTo>
                  <a:pt x="385988" y="869021"/>
                </a:lnTo>
                <a:lnTo>
                  <a:pt x="378082" y="872036"/>
                </a:lnTo>
                <a:close/>
              </a:path>
              <a:path w="6787784" h="928390">
                <a:moveTo>
                  <a:pt x="381433" y="913864"/>
                </a:moveTo>
                <a:lnTo>
                  <a:pt x="378602" y="916085"/>
                </a:lnTo>
                <a:lnTo>
                  <a:pt x="381077" y="920391"/>
                </a:lnTo>
                <a:lnTo>
                  <a:pt x="397249" y="921890"/>
                </a:lnTo>
                <a:lnTo>
                  <a:pt x="386536" y="902721"/>
                </a:lnTo>
                <a:lnTo>
                  <a:pt x="382950" y="874529"/>
                </a:lnTo>
                <a:lnTo>
                  <a:pt x="380086" y="876352"/>
                </a:lnTo>
                <a:lnTo>
                  <a:pt x="379047" y="875549"/>
                </a:lnTo>
                <a:lnTo>
                  <a:pt x="378852" y="911390"/>
                </a:lnTo>
                <a:lnTo>
                  <a:pt x="381433" y="913864"/>
                </a:lnTo>
                <a:close/>
              </a:path>
              <a:path w="6787784" h="928390">
                <a:moveTo>
                  <a:pt x="311971" y="832588"/>
                </a:moveTo>
                <a:lnTo>
                  <a:pt x="308261" y="833716"/>
                </a:lnTo>
                <a:lnTo>
                  <a:pt x="308782" y="837490"/>
                </a:lnTo>
                <a:lnTo>
                  <a:pt x="310772" y="835853"/>
                </a:lnTo>
                <a:lnTo>
                  <a:pt x="313438" y="833027"/>
                </a:lnTo>
                <a:lnTo>
                  <a:pt x="311971" y="832588"/>
                </a:lnTo>
                <a:close/>
              </a:path>
              <a:path w="6787784" h="928390">
                <a:moveTo>
                  <a:pt x="304198" y="835591"/>
                </a:moveTo>
                <a:lnTo>
                  <a:pt x="302569" y="838299"/>
                </a:lnTo>
                <a:lnTo>
                  <a:pt x="308782" y="837490"/>
                </a:lnTo>
                <a:lnTo>
                  <a:pt x="308261" y="833716"/>
                </a:lnTo>
                <a:lnTo>
                  <a:pt x="304198" y="835591"/>
                </a:lnTo>
                <a:close/>
              </a:path>
              <a:path w="6787784" h="928390">
                <a:moveTo>
                  <a:pt x="132644" y="844656"/>
                </a:moveTo>
                <a:lnTo>
                  <a:pt x="137957" y="849422"/>
                </a:lnTo>
                <a:lnTo>
                  <a:pt x="142960" y="845995"/>
                </a:lnTo>
                <a:lnTo>
                  <a:pt x="150904" y="840256"/>
                </a:lnTo>
                <a:lnTo>
                  <a:pt x="155341" y="836568"/>
                </a:lnTo>
                <a:lnTo>
                  <a:pt x="155431" y="834429"/>
                </a:lnTo>
                <a:lnTo>
                  <a:pt x="151954" y="835518"/>
                </a:lnTo>
                <a:lnTo>
                  <a:pt x="146707" y="837739"/>
                </a:lnTo>
                <a:lnTo>
                  <a:pt x="140126" y="840861"/>
                </a:lnTo>
                <a:lnTo>
                  <a:pt x="132644" y="844656"/>
                </a:lnTo>
                <a:close/>
              </a:path>
              <a:path w="6787784" h="928390">
                <a:moveTo>
                  <a:pt x="142284" y="903687"/>
                </a:moveTo>
                <a:lnTo>
                  <a:pt x="144508" y="847411"/>
                </a:lnTo>
                <a:lnTo>
                  <a:pt x="137957" y="849422"/>
                </a:lnTo>
                <a:lnTo>
                  <a:pt x="132644" y="844656"/>
                </a:lnTo>
                <a:lnTo>
                  <a:pt x="134492" y="906516"/>
                </a:lnTo>
                <a:lnTo>
                  <a:pt x="138633" y="904717"/>
                </a:lnTo>
                <a:lnTo>
                  <a:pt x="142284" y="903687"/>
                </a:lnTo>
                <a:close/>
              </a:path>
              <a:path w="6787784" h="928390">
                <a:moveTo>
                  <a:pt x="419343" y="924706"/>
                </a:moveTo>
                <a:lnTo>
                  <a:pt x="414834" y="925589"/>
                </a:lnTo>
                <a:lnTo>
                  <a:pt x="415714" y="928384"/>
                </a:lnTo>
                <a:lnTo>
                  <a:pt x="420249" y="927319"/>
                </a:lnTo>
                <a:lnTo>
                  <a:pt x="423204" y="925168"/>
                </a:lnTo>
                <a:lnTo>
                  <a:pt x="419343" y="924706"/>
                </a:lnTo>
                <a:close/>
              </a:path>
              <a:path w="6787784" h="928390">
                <a:moveTo>
                  <a:pt x="449474" y="836055"/>
                </a:moveTo>
                <a:lnTo>
                  <a:pt x="443613" y="836464"/>
                </a:lnTo>
                <a:lnTo>
                  <a:pt x="443954" y="847118"/>
                </a:lnTo>
                <a:lnTo>
                  <a:pt x="447832" y="843820"/>
                </a:lnTo>
                <a:lnTo>
                  <a:pt x="450884" y="840866"/>
                </a:lnTo>
                <a:lnTo>
                  <a:pt x="452266" y="836785"/>
                </a:lnTo>
                <a:lnTo>
                  <a:pt x="449474" y="836055"/>
                </a:lnTo>
                <a:close/>
              </a:path>
              <a:path w="6787784" h="928390">
                <a:moveTo>
                  <a:pt x="431389" y="859784"/>
                </a:moveTo>
                <a:lnTo>
                  <a:pt x="432967" y="857093"/>
                </a:lnTo>
                <a:lnTo>
                  <a:pt x="435960" y="853953"/>
                </a:lnTo>
                <a:lnTo>
                  <a:pt x="439810" y="850562"/>
                </a:lnTo>
                <a:lnTo>
                  <a:pt x="443954" y="847118"/>
                </a:lnTo>
                <a:lnTo>
                  <a:pt x="443613" y="836464"/>
                </a:lnTo>
                <a:lnTo>
                  <a:pt x="434123" y="838209"/>
                </a:lnTo>
                <a:lnTo>
                  <a:pt x="431389" y="859784"/>
                </a:lnTo>
                <a:close/>
              </a:path>
              <a:path w="6787784" h="928390">
                <a:moveTo>
                  <a:pt x="420441" y="841490"/>
                </a:moveTo>
                <a:lnTo>
                  <a:pt x="421156" y="848504"/>
                </a:lnTo>
                <a:lnTo>
                  <a:pt x="424569" y="862288"/>
                </a:lnTo>
                <a:lnTo>
                  <a:pt x="425806" y="914769"/>
                </a:lnTo>
                <a:lnTo>
                  <a:pt x="429695" y="912148"/>
                </a:lnTo>
                <a:lnTo>
                  <a:pt x="431389" y="859784"/>
                </a:lnTo>
                <a:lnTo>
                  <a:pt x="434123" y="838209"/>
                </a:lnTo>
                <a:lnTo>
                  <a:pt x="420441" y="841490"/>
                </a:lnTo>
                <a:close/>
              </a:path>
              <a:path w="6787784" h="928390">
                <a:moveTo>
                  <a:pt x="420441" y="841490"/>
                </a:moveTo>
                <a:lnTo>
                  <a:pt x="420290" y="841010"/>
                </a:lnTo>
                <a:lnTo>
                  <a:pt x="417512" y="833759"/>
                </a:lnTo>
                <a:lnTo>
                  <a:pt x="415143" y="831762"/>
                </a:lnTo>
                <a:lnTo>
                  <a:pt x="412279" y="833702"/>
                </a:lnTo>
                <a:lnTo>
                  <a:pt x="415952" y="845219"/>
                </a:lnTo>
                <a:lnTo>
                  <a:pt x="421156" y="848504"/>
                </a:lnTo>
                <a:lnTo>
                  <a:pt x="420441" y="841490"/>
                </a:lnTo>
                <a:close/>
              </a:path>
              <a:path w="6787784" h="928390">
                <a:moveTo>
                  <a:pt x="401971" y="850371"/>
                </a:moveTo>
                <a:lnTo>
                  <a:pt x="405797" y="847124"/>
                </a:lnTo>
                <a:lnTo>
                  <a:pt x="410645" y="845082"/>
                </a:lnTo>
                <a:lnTo>
                  <a:pt x="415952" y="845219"/>
                </a:lnTo>
                <a:lnTo>
                  <a:pt x="412279" y="833702"/>
                </a:lnTo>
                <a:lnTo>
                  <a:pt x="408020" y="838263"/>
                </a:lnTo>
                <a:lnTo>
                  <a:pt x="401971" y="850371"/>
                </a:lnTo>
                <a:close/>
              </a:path>
              <a:path w="6787784" h="928390">
                <a:moveTo>
                  <a:pt x="393132" y="899025"/>
                </a:moveTo>
                <a:lnTo>
                  <a:pt x="396819" y="897915"/>
                </a:lnTo>
                <a:lnTo>
                  <a:pt x="399727" y="853852"/>
                </a:lnTo>
                <a:lnTo>
                  <a:pt x="401971" y="850371"/>
                </a:lnTo>
                <a:lnTo>
                  <a:pt x="408020" y="838263"/>
                </a:lnTo>
                <a:lnTo>
                  <a:pt x="401464" y="844127"/>
                </a:lnTo>
                <a:lnTo>
                  <a:pt x="393761" y="863574"/>
                </a:lnTo>
                <a:lnTo>
                  <a:pt x="393132" y="899025"/>
                </a:lnTo>
                <a:close/>
              </a:path>
              <a:path w="6787784" h="928390">
                <a:moveTo>
                  <a:pt x="399627" y="856595"/>
                </a:moveTo>
                <a:lnTo>
                  <a:pt x="399727" y="853852"/>
                </a:lnTo>
                <a:lnTo>
                  <a:pt x="396819" y="897915"/>
                </a:lnTo>
                <a:lnTo>
                  <a:pt x="398275" y="898391"/>
                </a:lnTo>
                <a:lnTo>
                  <a:pt x="398440" y="901794"/>
                </a:lnTo>
                <a:lnTo>
                  <a:pt x="409890" y="920727"/>
                </a:lnTo>
                <a:lnTo>
                  <a:pt x="402234" y="857630"/>
                </a:lnTo>
                <a:lnTo>
                  <a:pt x="399627" y="856595"/>
                </a:lnTo>
                <a:close/>
              </a:path>
              <a:path w="6787784" h="928390">
                <a:moveTo>
                  <a:pt x="391709" y="849977"/>
                </a:moveTo>
                <a:lnTo>
                  <a:pt x="377853" y="854497"/>
                </a:lnTo>
                <a:lnTo>
                  <a:pt x="378063" y="871053"/>
                </a:lnTo>
                <a:lnTo>
                  <a:pt x="383863" y="867848"/>
                </a:lnTo>
                <a:lnTo>
                  <a:pt x="390502" y="864583"/>
                </a:lnTo>
                <a:lnTo>
                  <a:pt x="393761" y="863574"/>
                </a:lnTo>
                <a:lnTo>
                  <a:pt x="401464" y="844127"/>
                </a:lnTo>
                <a:lnTo>
                  <a:pt x="391709" y="849977"/>
                </a:lnTo>
                <a:close/>
              </a:path>
              <a:path w="6787784" h="928390">
                <a:moveTo>
                  <a:pt x="424282" y="863353"/>
                </a:moveTo>
                <a:lnTo>
                  <a:pt x="418163" y="866792"/>
                </a:lnTo>
                <a:lnTo>
                  <a:pt x="419306" y="917991"/>
                </a:lnTo>
                <a:lnTo>
                  <a:pt x="425806" y="914769"/>
                </a:lnTo>
                <a:lnTo>
                  <a:pt x="424569" y="862288"/>
                </a:lnTo>
                <a:lnTo>
                  <a:pt x="424282" y="863353"/>
                </a:lnTo>
                <a:close/>
              </a:path>
              <a:path w="6787784" h="928390">
                <a:moveTo>
                  <a:pt x="418163" y="866792"/>
                </a:moveTo>
                <a:lnTo>
                  <a:pt x="415184" y="867807"/>
                </a:lnTo>
                <a:lnTo>
                  <a:pt x="410899" y="869042"/>
                </a:lnTo>
                <a:lnTo>
                  <a:pt x="408108" y="855983"/>
                </a:lnTo>
                <a:lnTo>
                  <a:pt x="402234" y="857630"/>
                </a:lnTo>
                <a:lnTo>
                  <a:pt x="409890" y="920727"/>
                </a:lnTo>
                <a:lnTo>
                  <a:pt x="419306" y="917991"/>
                </a:lnTo>
                <a:lnTo>
                  <a:pt x="418163" y="866792"/>
                </a:lnTo>
                <a:close/>
              </a:path>
              <a:path w="6787784" h="928390">
                <a:moveTo>
                  <a:pt x="412905" y="867352"/>
                </a:moveTo>
                <a:lnTo>
                  <a:pt x="416825" y="865476"/>
                </a:lnTo>
                <a:lnTo>
                  <a:pt x="421108" y="863613"/>
                </a:lnTo>
                <a:lnTo>
                  <a:pt x="424569" y="862288"/>
                </a:lnTo>
                <a:lnTo>
                  <a:pt x="421156" y="848504"/>
                </a:lnTo>
                <a:lnTo>
                  <a:pt x="417812" y="850684"/>
                </a:lnTo>
                <a:lnTo>
                  <a:pt x="412905" y="867352"/>
                </a:lnTo>
                <a:close/>
              </a:path>
              <a:path w="6787784" h="928390">
                <a:moveTo>
                  <a:pt x="417812" y="850684"/>
                </a:moveTo>
                <a:lnTo>
                  <a:pt x="408108" y="855983"/>
                </a:lnTo>
                <a:lnTo>
                  <a:pt x="410899" y="869042"/>
                </a:lnTo>
                <a:lnTo>
                  <a:pt x="412905" y="867352"/>
                </a:lnTo>
                <a:lnTo>
                  <a:pt x="417812" y="850684"/>
                </a:lnTo>
                <a:close/>
              </a:path>
              <a:path w="6787784" h="928390">
                <a:moveTo>
                  <a:pt x="397249" y="921890"/>
                </a:moveTo>
                <a:lnTo>
                  <a:pt x="409890" y="920727"/>
                </a:lnTo>
                <a:lnTo>
                  <a:pt x="398440" y="901794"/>
                </a:lnTo>
                <a:lnTo>
                  <a:pt x="393415" y="902923"/>
                </a:lnTo>
                <a:lnTo>
                  <a:pt x="387358" y="903668"/>
                </a:lnTo>
                <a:lnTo>
                  <a:pt x="386536" y="902721"/>
                </a:lnTo>
                <a:lnTo>
                  <a:pt x="397249" y="921890"/>
                </a:lnTo>
                <a:close/>
              </a:path>
              <a:path w="6787784" h="928390">
                <a:moveTo>
                  <a:pt x="386536" y="902721"/>
                </a:moveTo>
                <a:lnTo>
                  <a:pt x="389083" y="900900"/>
                </a:lnTo>
                <a:lnTo>
                  <a:pt x="389999" y="868987"/>
                </a:lnTo>
                <a:lnTo>
                  <a:pt x="386479" y="871904"/>
                </a:lnTo>
                <a:lnTo>
                  <a:pt x="382950" y="874529"/>
                </a:lnTo>
                <a:lnTo>
                  <a:pt x="386536" y="902721"/>
                </a:lnTo>
                <a:close/>
              </a:path>
              <a:path w="6787784" h="928390">
                <a:moveTo>
                  <a:pt x="393132" y="899025"/>
                </a:moveTo>
                <a:lnTo>
                  <a:pt x="393761" y="863574"/>
                </a:lnTo>
                <a:lnTo>
                  <a:pt x="392835" y="866286"/>
                </a:lnTo>
                <a:lnTo>
                  <a:pt x="389999" y="868987"/>
                </a:lnTo>
                <a:lnTo>
                  <a:pt x="389083" y="900900"/>
                </a:lnTo>
                <a:lnTo>
                  <a:pt x="393132" y="899025"/>
                </a:lnTo>
                <a:close/>
              </a:path>
              <a:path w="6787784" h="928390">
                <a:moveTo>
                  <a:pt x="89912" y="111776"/>
                </a:moveTo>
                <a:lnTo>
                  <a:pt x="93692" y="111909"/>
                </a:lnTo>
                <a:lnTo>
                  <a:pt x="95477" y="108477"/>
                </a:lnTo>
                <a:lnTo>
                  <a:pt x="95647" y="102608"/>
                </a:lnTo>
                <a:lnTo>
                  <a:pt x="94864" y="97319"/>
                </a:lnTo>
                <a:lnTo>
                  <a:pt x="94230" y="97356"/>
                </a:lnTo>
                <a:lnTo>
                  <a:pt x="89912" y="111776"/>
                </a:lnTo>
                <a:close/>
              </a:path>
              <a:path w="6787784" h="928390">
                <a:moveTo>
                  <a:pt x="83898" y="98359"/>
                </a:moveTo>
                <a:lnTo>
                  <a:pt x="79054" y="98474"/>
                </a:lnTo>
                <a:lnTo>
                  <a:pt x="83604" y="106792"/>
                </a:lnTo>
                <a:lnTo>
                  <a:pt x="83758" y="106949"/>
                </a:lnTo>
                <a:lnTo>
                  <a:pt x="89912" y="111776"/>
                </a:lnTo>
                <a:lnTo>
                  <a:pt x="94230" y="97356"/>
                </a:lnTo>
                <a:lnTo>
                  <a:pt x="84107" y="86385"/>
                </a:lnTo>
                <a:lnTo>
                  <a:pt x="83898" y="98359"/>
                </a:lnTo>
                <a:close/>
              </a:path>
              <a:path w="6787784" h="928390">
                <a:moveTo>
                  <a:pt x="767970" y="841292"/>
                </a:moveTo>
                <a:lnTo>
                  <a:pt x="765344" y="838844"/>
                </a:lnTo>
                <a:lnTo>
                  <a:pt x="760794" y="838069"/>
                </a:lnTo>
                <a:lnTo>
                  <a:pt x="756881" y="838009"/>
                </a:lnTo>
                <a:lnTo>
                  <a:pt x="755893" y="838818"/>
                </a:lnTo>
                <a:lnTo>
                  <a:pt x="755701" y="838975"/>
                </a:lnTo>
                <a:lnTo>
                  <a:pt x="755688" y="835959"/>
                </a:lnTo>
                <a:lnTo>
                  <a:pt x="752791" y="833428"/>
                </a:lnTo>
                <a:lnTo>
                  <a:pt x="753399" y="842169"/>
                </a:lnTo>
                <a:lnTo>
                  <a:pt x="755860" y="839075"/>
                </a:lnTo>
                <a:lnTo>
                  <a:pt x="759350" y="841281"/>
                </a:lnTo>
                <a:lnTo>
                  <a:pt x="761854" y="842342"/>
                </a:lnTo>
                <a:lnTo>
                  <a:pt x="767970" y="841292"/>
                </a:lnTo>
                <a:close/>
              </a:path>
              <a:path w="6787784" h="928390">
                <a:moveTo>
                  <a:pt x="739720" y="849216"/>
                </a:moveTo>
                <a:lnTo>
                  <a:pt x="742310" y="848282"/>
                </a:lnTo>
                <a:lnTo>
                  <a:pt x="748692" y="845298"/>
                </a:lnTo>
                <a:lnTo>
                  <a:pt x="753399" y="842169"/>
                </a:lnTo>
                <a:lnTo>
                  <a:pt x="752791" y="833428"/>
                </a:lnTo>
                <a:lnTo>
                  <a:pt x="745065" y="843463"/>
                </a:lnTo>
                <a:lnTo>
                  <a:pt x="739720" y="849216"/>
                </a:lnTo>
                <a:close/>
              </a:path>
              <a:path w="6787784" h="928390">
                <a:moveTo>
                  <a:pt x="347767" y="832182"/>
                </a:moveTo>
                <a:lnTo>
                  <a:pt x="336167" y="831919"/>
                </a:lnTo>
                <a:lnTo>
                  <a:pt x="336880" y="838946"/>
                </a:lnTo>
                <a:lnTo>
                  <a:pt x="341961" y="839752"/>
                </a:lnTo>
                <a:lnTo>
                  <a:pt x="346253" y="838988"/>
                </a:lnTo>
                <a:lnTo>
                  <a:pt x="348382" y="836062"/>
                </a:lnTo>
                <a:lnTo>
                  <a:pt x="347767" y="832182"/>
                </a:lnTo>
                <a:close/>
              </a:path>
              <a:path w="6787784" h="928390">
                <a:moveTo>
                  <a:pt x="336167" y="831919"/>
                </a:moveTo>
                <a:lnTo>
                  <a:pt x="330654" y="833058"/>
                </a:lnTo>
                <a:lnTo>
                  <a:pt x="332385" y="837166"/>
                </a:lnTo>
                <a:lnTo>
                  <a:pt x="336880" y="838946"/>
                </a:lnTo>
                <a:lnTo>
                  <a:pt x="336167" y="831919"/>
                </a:lnTo>
                <a:close/>
              </a:path>
              <a:path w="6787784" h="928390">
                <a:moveTo>
                  <a:pt x="561986" y="837143"/>
                </a:moveTo>
                <a:lnTo>
                  <a:pt x="564346" y="835263"/>
                </a:lnTo>
                <a:lnTo>
                  <a:pt x="561569" y="833462"/>
                </a:lnTo>
                <a:lnTo>
                  <a:pt x="558021" y="836605"/>
                </a:lnTo>
                <a:lnTo>
                  <a:pt x="557046" y="839547"/>
                </a:lnTo>
                <a:lnTo>
                  <a:pt x="561986" y="837143"/>
                </a:lnTo>
                <a:close/>
              </a:path>
              <a:path w="6787784" h="928390">
                <a:moveTo>
                  <a:pt x="655493" y="832307"/>
                </a:moveTo>
                <a:lnTo>
                  <a:pt x="647582" y="832784"/>
                </a:lnTo>
                <a:lnTo>
                  <a:pt x="649309" y="845647"/>
                </a:lnTo>
                <a:lnTo>
                  <a:pt x="650891" y="846480"/>
                </a:lnTo>
                <a:lnTo>
                  <a:pt x="660096" y="838344"/>
                </a:lnTo>
                <a:lnTo>
                  <a:pt x="659833" y="835502"/>
                </a:lnTo>
                <a:lnTo>
                  <a:pt x="655493" y="832307"/>
                </a:lnTo>
                <a:close/>
              </a:path>
              <a:path w="6787784" h="928390">
                <a:moveTo>
                  <a:pt x="647582" y="832784"/>
                </a:moveTo>
                <a:lnTo>
                  <a:pt x="638106" y="835812"/>
                </a:lnTo>
                <a:lnTo>
                  <a:pt x="639595" y="846209"/>
                </a:lnTo>
                <a:lnTo>
                  <a:pt x="643841" y="844759"/>
                </a:lnTo>
                <a:lnTo>
                  <a:pt x="647321" y="843999"/>
                </a:lnTo>
                <a:lnTo>
                  <a:pt x="649309" y="845647"/>
                </a:lnTo>
                <a:lnTo>
                  <a:pt x="647582" y="832784"/>
                </a:lnTo>
                <a:close/>
              </a:path>
              <a:path w="6787784" h="928390">
                <a:moveTo>
                  <a:pt x="638106" y="835812"/>
                </a:moveTo>
                <a:lnTo>
                  <a:pt x="629069" y="840272"/>
                </a:lnTo>
                <a:lnTo>
                  <a:pt x="631486" y="850078"/>
                </a:lnTo>
                <a:lnTo>
                  <a:pt x="635254" y="848073"/>
                </a:lnTo>
                <a:lnTo>
                  <a:pt x="639595" y="846209"/>
                </a:lnTo>
                <a:lnTo>
                  <a:pt x="638106" y="835812"/>
                </a:lnTo>
                <a:close/>
              </a:path>
              <a:path w="6787784" h="928390">
                <a:moveTo>
                  <a:pt x="646478" y="848606"/>
                </a:moveTo>
                <a:lnTo>
                  <a:pt x="640204" y="853354"/>
                </a:lnTo>
                <a:lnTo>
                  <a:pt x="641490" y="856282"/>
                </a:lnTo>
                <a:lnTo>
                  <a:pt x="644799" y="852375"/>
                </a:lnTo>
                <a:lnTo>
                  <a:pt x="650891" y="846480"/>
                </a:lnTo>
                <a:lnTo>
                  <a:pt x="649309" y="845647"/>
                </a:lnTo>
                <a:lnTo>
                  <a:pt x="646478" y="848606"/>
                </a:lnTo>
                <a:close/>
              </a:path>
              <a:path w="6787784" h="928390">
                <a:moveTo>
                  <a:pt x="613726" y="877363"/>
                </a:moveTo>
                <a:lnTo>
                  <a:pt x="616349" y="874935"/>
                </a:lnTo>
                <a:lnTo>
                  <a:pt x="620430" y="873846"/>
                </a:lnTo>
                <a:lnTo>
                  <a:pt x="625815" y="872871"/>
                </a:lnTo>
                <a:lnTo>
                  <a:pt x="624648" y="851060"/>
                </a:lnTo>
                <a:lnTo>
                  <a:pt x="624011" y="851587"/>
                </a:lnTo>
                <a:lnTo>
                  <a:pt x="617226" y="854458"/>
                </a:lnTo>
                <a:lnTo>
                  <a:pt x="613726" y="877363"/>
                </a:lnTo>
                <a:close/>
              </a:path>
              <a:path w="6787784" h="928390">
                <a:moveTo>
                  <a:pt x="11512" y="394590"/>
                </a:moveTo>
                <a:lnTo>
                  <a:pt x="11829" y="436949"/>
                </a:lnTo>
                <a:lnTo>
                  <a:pt x="12923" y="490667"/>
                </a:lnTo>
                <a:lnTo>
                  <a:pt x="15351" y="491749"/>
                </a:lnTo>
                <a:lnTo>
                  <a:pt x="14482" y="347295"/>
                </a:lnTo>
                <a:lnTo>
                  <a:pt x="11692" y="348047"/>
                </a:lnTo>
                <a:lnTo>
                  <a:pt x="9275" y="350638"/>
                </a:lnTo>
                <a:lnTo>
                  <a:pt x="7618" y="356035"/>
                </a:lnTo>
                <a:lnTo>
                  <a:pt x="10491" y="372902"/>
                </a:lnTo>
                <a:lnTo>
                  <a:pt x="12997" y="379962"/>
                </a:lnTo>
                <a:lnTo>
                  <a:pt x="13978" y="384931"/>
                </a:lnTo>
                <a:lnTo>
                  <a:pt x="13808" y="388539"/>
                </a:lnTo>
                <a:lnTo>
                  <a:pt x="12861" y="391516"/>
                </a:lnTo>
                <a:lnTo>
                  <a:pt x="11512" y="394590"/>
                </a:lnTo>
                <a:close/>
              </a:path>
              <a:path w="6787784" h="928390">
                <a:moveTo>
                  <a:pt x="10134" y="398491"/>
                </a:moveTo>
                <a:lnTo>
                  <a:pt x="9103" y="403949"/>
                </a:lnTo>
                <a:lnTo>
                  <a:pt x="9576" y="422448"/>
                </a:lnTo>
                <a:lnTo>
                  <a:pt x="11829" y="436949"/>
                </a:lnTo>
                <a:lnTo>
                  <a:pt x="11512" y="394590"/>
                </a:lnTo>
                <a:lnTo>
                  <a:pt x="10134" y="398491"/>
                </a:lnTo>
                <a:close/>
              </a:path>
              <a:path w="6787784" h="928390">
                <a:moveTo>
                  <a:pt x="92586" y="585392"/>
                </a:moveTo>
                <a:lnTo>
                  <a:pt x="87701" y="586847"/>
                </a:lnTo>
                <a:lnTo>
                  <a:pt x="82657" y="590572"/>
                </a:lnTo>
                <a:lnTo>
                  <a:pt x="79492" y="594707"/>
                </a:lnTo>
                <a:lnTo>
                  <a:pt x="78791" y="595622"/>
                </a:lnTo>
                <a:lnTo>
                  <a:pt x="77546" y="591033"/>
                </a:lnTo>
                <a:lnTo>
                  <a:pt x="74261" y="639774"/>
                </a:lnTo>
                <a:lnTo>
                  <a:pt x="82781" y="635928"/>
                </a:lnTo>
                <a:lnTo>
                  <a:pt x="76749" y="621420"/>
                </a:lnTo>
                <a:lnTo>
                  <a:pt x="77443" y="601049"/>
                </a:lnTo>
                <a:lnTo>
                  <a:pt x="78542" y="597653"/>
                </a:lnTo>
                <a:lnTo>
                  <a:pt x="81961" y="615288"/>
                </a:lnTo>
                <a:lnTo>
                  <a:pt x="88979" y="612063"/>
                </a:lnTo>
                <a:lnTo>
                  <a:pt x="92586" y="585392"/>
                </a:lnTo>
                <a:close/>
              </a:path>
              <a:path w="6787784" h="928390">
                <a:moveTo>
                  <a:pt x="76853" y="92681"/>
                </a:moveTo>
                <a:lnTo>
                  <a:pt x="74291" y="98331"/>
                </a:lnTo>
                <a:lnTo>
                  <a:pt x="75104" y="98568"/>
                </a:lnTo>
                <a:lnTo>
                  <a:pt x="79054" y="98474"/>
                </a:lnTo>
                <a:lnTo>
                  <a:pt x="76853" y="92681"/>
                </a:lnTo>
                <a:close/>
              </a:path>
              <a:path w="6787784" h="928390">
                <a:moveTo>
                  <a:pt x="77546" y="591033"/>
                </a:moveTo>
                <a:lnTo>
                  <a:pt x="78791" y="595622"/>
                </a:lnTo>
                <a:lnTo>
                  <a:pt x="79492" y="594707"/>
                </a:lnTo>
                <a:lnTo>
                  <a:pt x="80910" y="590306"/>
                </a:lnTo>
                <a:lnTo>
                  <a:pt x="82443" y="585431"/>
                </a:lnTo>
                <a:lnTo>
                  <a:pt x="83234" y="582677"/>
                </a:lnTo>
                <a:lnTo>
                  <a:pt x="82956" y="582129"/>
                </a:lnTo>
                <a:lnTo>
                  <a:pt x="80815" y="585850"/>
                </a:lnTo>
                <a:lnTo>
                  <a:pt x="79275" y="588435"/>
                </a:lnTo>
                <a:lnTo>
                  <a:pt x="77546" y="591033"/>
                </a:lnTo>
                <a:close/>
              </a:path>
              <a:path w="6787784" h="928390">
                <a:moveTo>
                  <a:pt x="70575" y="594542"/>
                </a:moveTo>
                <a:lnTo>
                  <a:pt x="69279" y="591942"/>
                </a:lnTo>
                <a:lnTo>
                  <a:pt x="70560" y="641270"/>
                </a:lnTo>
                <a:lnTo>
                  <a:pt x="74261" y="639774"/>
                </a:lnTo>
                <a:lnTo>
                  <a:pt x="77546" y="591033"/>
                </a:lnTo>
                <a:lnTo>
                  <a:pt x="73887" y="594866"/>
                </a:lnTo>
                <a:lnTo>
                  <a:pt x="70631" y="604525"/>
                </a:lnTo>
                <a:lnTo>
                  <a:pt x="70274" y="611068"/>
                </a:lnTo>
                <a:lnTo>
                  <a:pt x="70575" y="594542"/>
                </a:lnTo>
                <a:close/>
              </a:path>
              <a:path w="6787784" h="928390">
                <a:moveTo>
                  <a:pt x="68623" y="655227"/>
                </a:moveTo>
                <a:lnTo>
                  <a:pt x="70560" y="641270"/>
                </a:lnTo>
                <a:lnTo>
                  <a:pt x="69279" y="591942"/>
                </a:lnTo>
                <a:lnTo>
                  <a:pt x="68346" y="587249"/>
                </a:lnTo>
                <a:lnTo>
                  <a:pt x="67868" y="580112"/>
                </a:lnTo>
                <a:lnTo>
                  <a:pt x="67427" y="666328"/>
                </a:lnTo>
                <a:lnTo>
                  <a:pt x="68623" y="655227"/>
                </a:lnTo>
                <a:close/>
              </a:path>
              <a:path w="6787784" h="928390">
                <a:moveTo>
                  <a:pt x="67845" y="402138"/>
                </a:moveTo>
                <a:lnTo>
                  <a:pt x="63558" y="400352"/>
                </a:lnTo>
                <a:lnTo>
                  <a:pt x="63587" y="500007"/>
                </a:lnTo>
                <a:lnTo>
                  <a:pt x="65578" y="508633"/>
                </a:lnTo>
                <a:lnTo>
                  <a:pt x="66344" y="639563"/>
                </a:lnTo>
                <a:lnTo>
                  <a:pt x="66398" y="642797"/>
                </a:lnTo>
                <a:lnTo>
                  <a:pt x="66903" y="674844"/>
                </a:lnTo>
                <a:lnTo>
                  <a:pt x="67427" y="666328"/>
                </a:lnTo>
                <a:lnTo>
                  <a:pt x="67868" y="580112"/>
                </a:lnTo>
                <a:lnTo>
                  <a:pt x="68434" y="419184"/>
                </a:lnTo>
                <a:lnTo>
                  <a:pt x="70379" y="405301"/>
                </a:lnTo>
                <a:lnTo>
                  <a:pt x="67845" y="402138"/>
                </a:lnTo>
                <a:close/>
              </a:path>
              <a:path w="6787784" h="928390">
                <a:moveTo>
                  <a:pt x="60711" y="398741"/>
                </a:moveTo>
                <a:lnTo>
                  <a:pt x="59977" y="395798"/>
                </a:lnTo>
                <a:lnTo>
                  <a:pt x="60695" y="494063"/>
                </a:lnTo>
                <a:lnTo>
                  <a:pt x="63587" y="500007"/>
                </a:lnTo>
                <a:lnTo>
                  <a:pt x="63558" y="400352"/>
                </a:lnTo>
                <a:lnTo>
                  <a:pt x="60711" y="398741"/>
                </a:lnTo>
                <a:close/>
              </a:path>
              <a:path w="6787784" h="928390">
                <a:moveTo>
                  <a:pt x="59783" y="390254"/>
                </a:moveTo>
                <a:lnTo>
                  <a:pt x="57681" y="492657"/>
                </a:lnTo>
                <a:lnTo>
                  <a:pt x="60695" y="494063"/>
                </a:lnTo>
                <a:lnTo>
                  <a:pt x="59977" y="395798"/>
                </a:lnTo>
                <a:lnTo>
                  <a:pt x="59783" y="390254"/>
                </a:lnTo>
                <a:close/>
              </a:path>
              <a:path w="6787784" h="928390">
                <a:moveTo>
                  <a:pt x="92894" y="604113"/>
                </a:moveTo>
                <a:lnTo>
                  <a:pt x="96521" y="593079"/>
                </a:lnTo>
                <a:lnTo>
                  <a:pt x="95972" y="587154"/>
                </a:lnTo>
                <a:lnTo>
                  <a:pt x="92586" y="585392"/>
                </a:lnTo>
                <a:lnTo>
                  <a:pt x="88979" y="612063"/>
                </a:lnTo>
                <a:lnTo>
                  <a:pt x="92894" y="604113"/>
                </a:lnTo>
                <a:close/>
              </a:path>
              <a:path w="6787784" h="928390">
                <a:moveTo>
                  <a:pt x="77928" y="617843"/>
                </a:moveTo>
                <a:lnTo>
                  <a:pt x="81961" y="615288"/>
                </a:lnTo>
                <a:lnTo>
                  <a:pt x="78542" y="597653"/>
                </a:lnTo>
                <a:lnTo>
                  <a:pt x="77443" y="601049"/>
                </a:lnTo>
                <a:lnTo>
                  <a:pt x="76749" y="621420"/>
                </a:lnTo>
                <a:lnTo>
                  <a:pt x="77928" y="617843"/>
                </a:lnTo>
                <a:close/>
              </a:path>
              <a:path w="6787784" h="928390">
                <a:moveTo>
                  <a:pt x="77862" y="81940"/>
                </a:moveTo>
                <a:lnTo>
                  <a:pt x="74849" y="81180"/>
                </a:lnTo>
                <a:lnTo>
                  <a:pt x="77607" y="86537"/>
                </a:lnTo>
                <a:lnTo>
                  <a:pt x="78069" y="83095"/>
                </a:lnTo>
                <a:lnTo>
                  <a:pt x="77862" y="81940"/>
                </a:lnTo>
                <a:close/>
              </a:path>
              <a:path w="6787784" h="928390">
                <a:moveTo>
                  <a:pt x="76443" y="760916"/>
                </a:moveTo>
                <a:lnTo>
                  <a:pt x="73849" y="765274"/>
                </a:lnTo>
                <a:lnTo>
                  <a:pt x="74980" y="768836"/>
                </a:lnTo>
                <a:lnTo>
                  <a:pt x="76197" y="769037"/>
                </a:lnTo>
                <a:lnTo>
                  <a:pt x="78611" y="760568"/>
                </a:lnTo>
                <a:lnTo>
                  <a:pt x="76443" y="760916"/>
                </a:lnTo>
                <a:close/>
              </a:path>
              <a:path w="6787784" h="928390">
                <a:moveTo>
                  <a:pt x="130186" y="834683"/>
                </a:moveTo>
                <a:lnTo>
                  <a:pt x="126493" y="837438"/>
                </a:lnTo>
                <a:lnTo>
                  <a:pt x="127613" y="839601"/>
                </a:lnTo>
                <a:lnTo>
                  <a:pt x="134848" y="836967"/>
                </a:lnTo>
                <a:lnTo>
                  <a:pt x="130186" y="834683"/>
                </a:lnTo>
                <a:close/>
              </a:path>
              <a:path w="6787784" h="928390">
                <a:moveTo>
                  <a:pt x="85097" y="701273"/>
                </a:moveTo>
                <a:lnTo>
                  <a:pt x="82350" y="703788"/>
                </a:lnTo>
                <a:lnTo>
                  <a:pt x="83432" y="711089"/>
                </a:lnTo>
                <a:lnTo>
                  <a:pt x="84194" y="710767"/>
                </a:lnTo>
                <a:lnTo>
                  <a:pt x="86326" y="702786"/>
                </a:lnTo>
                <a:lnTo>
                  <a:pt x="85097" y="701273"/>
                </a:lnTo>
                <a:close/>
              </a:path>
              <a:path w="6787784" h="928390">
                <a:moveTo>
                  <a:pt x="79929" y="707889"/>
                </a:moveTo>
                <a:lnTo>
                  <a:pt x="79675" y="711137"/>
                </a:lnTo>
                <a:lnTo>
                  <a:pt x="83432" y="711089"/>
                </a:lnTo>
                <a:lnTo>
                  <a:pt x="82350" y="703788"/>
                </a:lnTo>
                <a:lnTo>
                  <a:pt x="79929" y="707889"/>
                </a:lnTo>
                <a:close/>
              </a:path>
              <a:path w="6787784" h="928390">
                <a:moveTo>
                  <a:pt x="73318" y="379523"/>
                </a:moveTo>
                <a:lnTo>
                  <a:pt x="70822" y="382612"/>
                </a:lnTo>
                <a:lnTo>
                  <a:pt x="71363" y="389903"/>
                </a:lnTo>
                <a:lnTo>
                  <a:pt x="72477" y="390110"/>
                </a:lnTo>
                <a:lnTo>
                  <a:pt x="73571" y="386363"/>
                </a:lnTo>
                <a:lnTo>
                  <a:pt x="74049" y="381791"/>
                </a:lnTo>
                <a:lnTo>
                  <a:pt x="73318" y="379523"/>
                </a:lnTo>
                <a:close/>
              </a:path>
              <a:path w="6787784" h="928390">
                <a:moveTo>
                  <a:pt x="90992" y="429195"/>
                </a:moveTo>
                <a:lnTo>
                  <a:pt x="91297" y="432282"/>
                </a:lnTo>
                <a:lnTo>
                  <a:pt x="93360" y="429626"/>
                </a:lnTo>
                <a:lnTo>
                  <a:pt x="93633" y="429009"/>
                </a:lnTo>
                <a:lnTo>
                  <a:pt x="92860" y="423205"/>
                </a:lnTo>
                <a:lnTo>
                  <a:pt x="91747" y="424718"/>
                </a:lnTo>
                <a:lnTo>
                  <a:pt x="90992" y="429195"/>
                </a:lnTo>
                <a:close/>
              </a:path>
              <a:path w="6787784" h="928390">
                <a:moveTo>
                  <a:pt x="995" y="470896"/>
                </a:moveTo>
                <a:lnTo>
                  <a:pt x="171" y="475027"/>
                </a:lnTo>
                <a:lnTo>
                  <a:pt x="970" y="480095"/>
                </a:lnTo>
                <a:lnTo>
                  <a:pt x="2652" y="476683"/>
                </a:lnTo>
                <a:lnTo>
                  <a:pt x="1985" y="470299"/>
                </a:lnTo>
                <a:lnTo>
                  <a:pt x="995" y="470896"/>
                </a:lnTo>
                <a:close/>
              </a:path>
              <a:path w="6787784" h="928390">
                <a:moveTo>
                  <a:pt x="93554" y="283159"/>
                </a:moveTo>
                <a:lnTo>
                  <a:pt x="91172" y="287358"/>
                </a:lnTo>
                <a:lnTo>
                  <a:pt x="92830" y="291705"/>
                </a:lnTo>
                <a:lnTo>
                  <a:pt x="94354" y="292315"/>
                </a:lnTo>
                <a:lnTo>
                  <a:pt x="95955" y="283386"/>
                </a:lnTo>
                <a:lnTo>
                  <a:pt x="93554" y="283159"/>
                </a:lnTo>
                <a:close/>
              </a:path>
              <a:path w="6787784" h="928390">
                <a:moveTo>
                  <a:pt x="14482" y="347295"/>
                </a:moveTo>
                <a:lnTo>
                  <a:pt x="15351" y="491749"/>
                </a:lnTo>
                <a:lnTo>
                  <a:pt x="17608" y="488360"/>
                </a:lnTo>
                <a:lnTo>
                  <a:pt x="19498" y="479535"/>
                </a:lnTo>
                <a:lnTo>
                  <a:pt x="20857" y="482611"/>
                </a:lnTo>
                <a:lnTo>
                  <a:pt x="22690" y="389557"/>
                </a:lnTo>
                <a:lnTo>
                  <a:pt x="20815" y="389932"/>
                </a:lnTo>
                <a:lnTo>
                  <a:pt x="19511" y="385577"/>
                </a:lnTo>
                <a:lnTo>
                  <a:pt x="17859" y="377394"/>
                </a:lnTo>
                <a:lnTo>
                  <a:pt x="17257" y="347421"/>
                </a:lnTo>
                <a:lnTo>
                  <a:pt x="14482" y="347295"/>
                </a:lnTo>
                <a:close/>
              </a:path>
              <a:path w="6787784" h="928390">
                <a:moveTo>
                  <a:pt x="22235" y="228920"/>
                </a:moveTo>
                <a:lnTo>
                  <a:pt x="13533" y="239521"/>
                </a:lnTo>
                <a:lnTo>
                  <a:pt x="13861" y="267785"/>
                </a:lnTo>
                <a:lnTo>
                  <a:pt x="14746" y="287177"/>
                </a:lnTo>
                <a:lnTo>
                  <a:pt x="18974" y="289551"/>
                </a:lnTo>
                <a:lnTo>
                  <a:pt x="20461" y="337408"/>
                </a:lnTo>
                <a:lnTo>
                  <a:pt x="21620" y="343416"/>
                </a:lnTo>
                <a:lnTo>
                  <a:pt x="22914" y="354418"/>
                </a:lnTo>
                <a:lnTo>
                  <a:pt x="24832" y="226946"/>
                </a:lnTo>
                <a:lnTo>
                  <a:pt x="22235" y="228920"/>
                </a:lnTo>
                <a:close/>
              </a:path>
              <a:path w="6787784" h="928390">
                <a:moveTo>
                  <a:pt x="12141" y="240690"/>
                </a:moveTo>
                <a:lnTo>
                  <a:pt x="6902" y="251001"/>
                </a:lnTo>
                <a:lnTo>
                  <a:pt x="9686" y="260432"/>
                </a:lnTo>
                <a:lnTo>
                  <a:pt x="13861" y="267785"/>
                </a:lnTo>
                <a:lnTo>
                  <a:pt x="13533" y="239521"/>
                </a:lnTo>
                <a:lnTo>
                  <a:pt x="12141" y="240690"/>
                </a:lnTo>
                <a:close/>
              </a:path>
              <a:path w="6787784" h="928390">
                <a:moveTo>
                  <a:pt x="16702" y="625145"/>
                </a:moveTo>
                <a:lnTo>
                  <a:pt x="17022" y="630859"/>
                </a:lnTo>
                <a:lnTo>
                  <a:pt x="17278" y="717483"/>
                </a:lnTo>
                <a:lnTo>
                  <a:pt x="20092" y="717199"/>
                </a:lnTo>
                <a:lnTo>
                  <a:pt x="22775" y="718801"/>
                </a:lnTo>
                <a:lnTo>
                  <a:pt x="24249" y="656930"/>
                </a:lnTo>
                <a:lnTo>
                  <a:pt x="21923" y="653197"/>
                </a:lnTo>
                <a:lnTo>
                  <a:pt x="21685" y="652812"/>
                </a:lnTo>
                <a:lnTo>
                  <a:pt x="18587" y="647812"/>
                </a:lnTo>
                <a:lnTo>
                  <a:pt x="17849" y="595457"/>
                </a:lnTo>
                <a:lnTo>
                  <a:pt x="16702" y="625145"/>
                </a:lnTo>
                <a:close/>
              </a:path>
              <a:path w="6787784" h="928390">
                <a:moveTo>
                  <a:pt x="13284" y="621025"/>
                </a:moveTo>
                <a:lnTo>
                  <a:pt x="16702" y="625145"/>
                </a:lnTo>
                <a:lnTo>
                  <a:pt x="17849" y="595457"/>
                </a:lnTo>
                <a:lnTo>
                  <a:pt x="13173" y="602089"/>
                </a:lnTo>
                <a:lnTo>
                  <a:pt x="9330" y="608569"/>
                </a:lnTo>
                <a:lnTo>
                  <a:pt x="6782" y="614382"/>
                </a:lnTo>
                <a:lnTo>
                  <a:pt x="5995" y="619012"/>
                </a:lnTo>
                <a:lnTo>
                  <a:pt x="13284" y="621025"/>
                </a:lnTo>
                <a:close/>
              </a:path>
              <a:path w="6787784" h="928390">
                <a:moveTo>
                  <a:pt x="8208" y="793215"/>
                </a:moveTo>
                <a:lnTo>
                  <a:pt x="12009" y="804094"/>
                </a:lnTo>
                <a:lnTo>
                  <a:pt x="15827" y="808540"/>
                </a:lnTo>
                <a:lnTo>
                  <a:pt x="17962" y="837241"/>
                </a:lnTo>
                <a:lnTo>
                  <a:pt x="22503" y="834069"/>
                </a:lnTo>
                <a:lnTo>
                  <a:pt x="26838" y="831245"/>
                </a:lnTo>
                <a:lnTo>
                  <a:pt x="24249" y="656930"/>
                </a:lnTo>
                <a:lnTo>
                  <a:pt x="22775" y="718801"/>
                </a:lnTo>
                <a:lnTo>
                  <a:pt x="20597" y="727843"/>
                </a:lnTo>
                <a:lnTo>
                  <a:pt x="16273" y="740659"/>
                </a:lnTo>
                <a:lnTo>
                  <a:pt x="15630" y="779135"/>
                </a:lnTo>
                <a:lnTo>
                  <a:pt x="8208" y="793215"/>
                </a:lnTo>
                <a:close/>
              </a:path>
              <a:path w="6787784" h="928390">
                <a:moveTo>
                  <a:pt x="7192" y="836496"/>
                </a:moveTo>
                <a:lnTo>
                  <a:pt x="7831" y="840388"/>
                </a:lnTo>
                <a:lnTo>
                  <a:pt x="10154" y="841246"/>
                </a:lnTo>
                <a:lnTo>
                  <a:pt x="13688" y="839915"/>
                </a:lnTo>
                <a:lnTo>
                  <a:pt x="17962" y="837241"/>
                </a:lnTo>
                <a:lnTo>
                  <a:pt x="15827" y="808540"/>
                </a:lnTo>
                <a:lnTo>
                  <a:pt x="12859" y="816225"/>
                </a:lnTo>
                <a:lnTo>
                  <a:pt x="8711" y="828723"/>
                </a:lnTo>
                <a:lnTo>
                  <a:pt x="7192" y="836496"/>
                </a:lnTo>
                <a:close/>
              </a:path>
              <a:path w="6787784" h="928390">
                <a:moveTo>
                  <a:pt x="16204" y="586677"/>
                </a:moveTo>
                <a:lnTo>
                  <a:pt x="20699" y="584634"/>
                </a:lnTo>
                <a:lnTo>
                  <a:pt x="20088" y="562791"/>
                </a:lnTo>
                <a:lnTo>
                  <a:pt x="13392" y="557651"/>
                </a:lnTo>
                <a:lnTo>
                  <a:pt x="12236" y="587142"/>
                </a:lnTo>
                <a:lnTo>
                  <a:pt x="16204" y="586677"/>
                </a:lnTo>
                <a:close/>
              </a:path>
              <a:path w="6787784" h="928390">
                <a:moveTo>
                  <a:pt x="17920" y="296554"/>
                </a:moveTo>
                <a:lnTo>
                  <a:pt x="16035" y="299875"/>
                </a:lnTo>
                <a:lnTo>
                  <a:pt x="17258" y="313164"/>
                </a:lnTo>
                <a:lnTo>
                  <a:pt x="17350" y="327455"/>
                </a:lnTo>
                <a:lnTo>
                  <a:pt x="20461" y="337408"/>
                </a:lnTo>
                <a:lnTo>
                  <a:pt x="18974" y="289551"/>
                </a:lnTo>
                <a:lnTo>
                  <a:pt x="17920" y="296554"/>
                </a:lnTo>
                <a:close/>
              </a:path>
              <a:path w="6787784" h="928390">
                <a:moveTo>
                  <a:pt x="15186" y="308867"/>
                </a:moveTo>
                <a:lnTo>
                  <a:pt x="17258" y="313164"/>
                </a:lnTo>
                <a:lnTo>
                  <a:pt x="16035" y="299875"/>
                </a:lnTo>
                <a:lnTo>
                  <a:pt x="14177" y="298189"/>
                </a:lnTo>
                <a:lnTo>
                  <a:pt x="12945" y="293905"/>
                </a:lnTo>
                <a:lnTo>
                  <a:pt x="12109" y="310901"/>
                </a:lnTo>
                <a:lnTo>
                  <a:pt x="15186" y="308867"/>
                </a:lnTo>
                <a:close/>
              </a:path>
              <a:path w="6787784" h="928390">
                <a:moveTo>
                  <a:pt x="12109" y="310901"/>
                </a:moveTo>
                <a:lnTo>
                  <a:pt x="12945" y="293905"/>
                </a:lnTo>
                <a:lnTo>
                  <a:pt x="12935" y="289432"/>
                </a:lnTo>
                <a:lnTo>
                  <a:pt x="11968" y="279433"/>
                </a:lnTo>
                <a:lnTo>
                  <a:pt x="9220" y="290278"/>
                </a:lnTo>
                <a:lnTo>
                  <a:pt x="9149" y="316025"/>
                </a:lnTo>
                <a:lnTo>
                  <a:pt x="12109" y="310901"/>
                </a:lnTo>
                <a:close/>
              </a:path>
              <a:path w="6787784" h="928390">
                <a:moveTo>
                  <a:pt x="76719" y="652128"/>
                </a:moveTo>
                <a:lnTo>
                  <a:pt x="80249" y="650752"/>
                </a:lnTo>
                <a:lnTo>
                  <a:pt x="81507" y="641404"/>
                </a:lnTo>
                <a:lnTo>
                  <a:pt x="74433" y="643926"/>
                </a:lnTo>
                <a:lnTo>
                  <a:pt x="73809" y="648677"/>
                </a:lnTo>
                <a:lnTo>
                  <a:pt x="76719" y="652128"/>
                </a:lnTo>
                <a:close/>
              </a:path>
              <a:path w="6787784" h="928390">
                <a:moveTo>
                  <a:pt x="70575" y="594542"/>
                </a:moveTo>
                <a:lnTo>
                  <a:pt x="70274" y="611068"/>
                </a:lnTo>
                <a:lnTo>
                  <a:pt x="70429" y="604058"/>
                </a:lnTo>
                <a:lnTo>
                  <a:pt x="70631" y="604525"/>
                </a:lnTo>
                <a:lnTo>
                  <a:pt x="73887" y="594866"/>
                </a:lnTo>
                <a:lnTo>
                  <a:pt x="70575" y="594542"/>
                </a:lnTo>
                <a:close/>
              </a:path>
              <a:path w="6787784" h="928390">
                <a:moveTo>
                  <a:pt x="88085" y="632847"/>
                </a:moveTo>
                <a:lnTo>
                  <a:pt x="90690" y="630413"/>
                </a:lnTo>
                <a:lnTo>
                  <a:pt x="91112" y="628506"/>
                </a:lnTo>
                <a:lnTo>
                  <a:pt x="87476" y="625793"/>
                </a:lnTo>
                <a:lnTo>
                  <a:pt x="84451" y="624748"/>
                </a:lnTo>
                <a:lnTo>
                  <a:pt x="82781" y="635928"/>
                </a:lnTo>
                <a:lnTo>
                  <a:pt x="88085" y="632847"/>
                </a:lnTo>
                <a:close/>
              </a:path>
              <a:path w="6787784" h="928390">
                <a:moveTo>
                  <a:pt x="82781" y="635928"/>
                </a:moveTo>
                <a:lnTo>
                  <a:pt x="84451" y="624748"/>
                </a:lnTo>
                <a:lnTo>
                  <a:pt x="81310" y="623750"/>
                </a:lnTo>
                <a:lnTo>
                  <a:pt x="78571" y="622681"/>
                </a:lnTo>
                <a:lnTo>
                  <a:pt x="76749" y="621420"/>
                </a:lnTo>
                <a:lnTo>
                  <a:pt x="82781" y="635928"/>
                </a:lnTo>
                <a:close/>
              </a:path>
              <a:path w="6787784" h="928390">
                <a:moveTo>
                  <a:pt x="11927" y="753160"/>
                </a:moveTo>
                <a:lnTo>
                  <a:pt x="9246" y="764383"/>
                </a:lnTo>
                <a:lnTo>
                  <a:pt x="9917" y="773363"/>
                </a:lnTo>
                <a:lnTo>
                  <a:pt x="15630" y="779135"/>
                </a:lnTo>
                <a:lnTo>
                  <a:pt x="16273" y="740659"/>
                </a:lnTo>
                <a:lnTo>
                  <a:pt x="11927" y="753160"/>
                </a:lnTo>
                <a:close/>
              </a:path>
              <a:path w="6787784" h="928390">
                <a:moveTo>
                  <a:pt x="16614" y="674215"/>
                </a:moveTo>
                <a:lnTo>
                  <a:pt x="14724" y="681920"/>
                </a:lnTo>
                <a:lnTo>
                  <a:pt x="17278" y="717483"/>
                </a:lnTo>
                <a:lnTo>
                  <a:pt x="17022" y="630859"/>
                </a:lnTo>
                <a:lnTo>
                  <a:pt x="15243" y="637677"/>
                </a:lnTo>
                <a:lnTo>
                  <a:pt x="12369" y="645106"/>
                </a:lnTo>
                <a:lnTo>
                  <a:pt x="9944" y="671104"/>
                </a:lnTo>
                <a:lnTo>
                  <a:pt x="16614" y="674215"/>
                </a:lnTo>
                <a:close/>
              </a:path>
              <a:path w="6787784" h="928390">
                <a:moveTo>
                  <a:pt x="9944" y="671104"/>
                </a:moveTo>
                <a:lnTo>
                  <a:pt x="12369" y="645106"/>
                </a:lnTo>
                <a:lnTo>
                  <a:pt x="9401" y="652655"/>
                </a:lnTo>
                <a:lnTo>
                  <a:pt x="7339" y="659832"/>
                </a:lnTo>
                <a:lnTo>
                  <a:pt x="7187" y="666146"/>
                </a:lnTo>
                <a:lnTo>
                  <a:pt x="9944" y="671104"/>
                </a:lnTo>
                <a:close/>
              </a:path>
              <a:path w="6787784" h="928390">
                <a:moveTo>
                  <a:pt x="18249" y="883958"/>
                </a:moveTo>
                <a:lnTo>
                  <a:pt x="18056" y="892399"/>
                </a:lnTo>
                <a:lnTo>
                  <a:pt x="24844" y="918806"/>
                </a:lnTo>
                <a:lnTo>
                  <a:pt x="20435" y="858104"/>
                </a:lnTo>
                <a:lnTo>
                  <a:pt x="16159" y="857139"/>
                </a:lnTo>
                <a:lnTo>
                  <a:pt x="12523" y="860436"/>
                </a:lnTo>
                <a:lnTo>
                  <a:pt x="12172" y="883015"/>
                </a:lnTo>
                <a:lnTo>
                  <a:pt x="18249" y="883958"/>
                </a:lnTo>
                <a:close/>
              </a:path>
              <a:path w="6787784" h="928390">
                <a:moveTo>
                  <a:pt x="12172" y="883015"/>
                </a:moveTo>
                <a:lnTo>
                  <a:pt x="12523" y="860436"/>
                </a:lnTo>
                <a:lnTo>
                  <a:pt x="11116" y="864780"/>
                </a:lnTo>
                <a:lnTo>
                  <a:pt x="10076" y="871507"/>
                </a:lnTo>
                <a:lnTo>
                  <a:pt x="9469" y="881055"/>
                </a:lnTo>
                <a:lnTo>
                  <a:pt x="12172" y="883015"/>
                </a:lnTo>
                <a:close/>
              </a:path>
              <a:path w="6787784" h="928390">
                <a:moveTo>
                  <a:pt x="14724" y="681920"/>
                </a:moveTo>
                <a:lnTo>
                  <a:pt x="10897" y="698208"/>
                </a:lnTo>
                <a:lnTo>
                  <a:pt x="11950" y="720731"/>
                </a:lnTo>
                <a:lnTo>
                  <a:pt x="14506" y="718909"/>
                </a:lnTo>
                <a:lnTo>
                  <a:pt x="17278" y="717483"/>
                </a:lnTo>
                <a:lnTo>
                  <a:pt x="14724" y="681920"/>
                </a:lnTo>
                <a:close/>
              </a:path>
              <a:path w="6787784" h="928390">
                <a:moveTo>
                  <a:pt x="8504" y="709673"/>
                </a:moveTo>
                <a:lnTo>
                  <a:pt x="7369" y="717059"/>
                </a:lnTo>
                <a:lnTo>
                  <a:pt x="8184" y="722578"/>
                </a:lnTo>
                <a:lnTo>
                  <a:pt x="11950" y="720731"/>
                </a:lnTo>
                <a:lnTo>
                  <a:pt x="10897" y="698208"/>
                </a:lnTo>
                <a:lnTo>
                  <a:pt x="8504" y="709673"/>
                </a:lnTo>
                <a:close/>
              </a:path>
              <a:path w="6787784" h="928390">
                <a:moveTo>
                  <a:pt x="13775" y="270920"/>
                </a:moveTo>
                <a:lnTo>
                  <a:pt x="11968" y="279433"/>
                </a:lnTo>
                <a:lnTo>
                  <a:pt x="12935" y="289432"/>
                </a:lnTo>
                <a:lnTo>
                  <a:pt x="14746" y="287177"/>
                </a:lnTo>
                <a:lnTo>
                  <a:pt x="13861" y="267785"/>
                </a:lnTo>
                <a:lnTo>
                  <a:pt x="13775" y="270920"/>
                </a:lnTo>
                <a:close/>
              </a:path>
              <a:path w="6787784" h="928390">
                <a:moveTo>
                  <a:pt x="7429" y="321000"/>
                </a:moveTo>
                <a:lnTo>
                  <a:pt x="9149" y="316025"/>
                </a:lnTo>
                <a:lnTo>
                  <a:pt x="9220" y="290278"/>
                </a:lnTo>
                <a:lnTo>
                  <a:pt x="7148" y="304309"/>
                </a:lnTo>
                <a:lnTo>
                  <a:pt x="7371" y="322380"/>
                </a:lnTo>
                <a:lnTo>
                  <a:pt x="7429" y="321000"/>
                </a:lnTo>
                <a:close/>
              </a:path>
              <a:path w="6787784" h="928390">
                <a:moveTo>
                  <a:pt x="3356" y="695246"/>
                </a:moveTo>
                <a:lnTo>
                  <a:pt x="1591" y="699942"/>
                </a:lnTo>
                <a:lnTo>
                  <a:pt x="4094" y="702473"/>
                </a:lnTo>
                <a:lnTo>
                  <a:pt x="5817" y="694176"/>
                </a:lnTo>
                <a:lnTo>
                  <a:pt x="3356" y="695246"/>
                </a:lnTo>
                <a:close/>
              </a:path>
              <a:path w="6787784" h="928390">
                <a:moveTo>
                  <a:pt x="10086" y="891733"/>
                </a:moveTo>
                <a:lnTo>
                  <a:pt x="7891" y="896293"/>
                </a:lnTo>
                <a:lnTo>
                  <a:pt x="9121" y="899488"/>
                </a:lnTo>
                <a:lnTo>
                  <a:pt x="10321" y="899470"/>
                </a:lnTo>
                <a:lnTo>
                  <a:pt x="12099" y="891046"/>
                </a:lnTo>
                <a:lnTo>
                  <a:pt x="10086" y="891733"/>
                </a:lnTo>
                <a:close/>
              </a:path>
              <a:path w="6787784" h="928390">
                <a:moveTo>
                  <a:pt x="5064" y="374372"/>
                </a:moveTo>
                <a:lnTo>
                  <a:pt x="4011" y="376734"/>
                </a:lnTo>
                <a:lnTo>
                  <a:pt x="4487" y="383599"/>
                </a:lnTo>
                <a:lnTo>
                  <a:pt x="6216" y="379408"/>
                </a:lnTo>
                <a:lnTo>
                  <a:pt x="5064" y="374372"/>
                </a:lnTo>
                <a:close/>
              </a:path>
              <a:path w="6787784" h="928390">
                <a:moveTo>
                  <a:pt x="91673" y="797395"/>
                </a:moveTo>
                <a:lnTo>
                  <a:pt x="89508" y="795185"/>
                </a:lnTo>
                <a:lnTo>
                  <a:pt x="86497" y="797248"/>
                </a:lnTo>
                <a:lnTo>
                  <a:pt x="83124" y="800409"/>
                </a:lnTo>
                <a:lnTo>
                  <a:pt x="80083" y="803907"/>
                </a:lnTo>
                <a:lnTo>
                  <a:pt x="85110" y="806055"/>
                </a:lnTo>
                <a:lnTo>
                  <a:pt x="89438" y="803190"/>
                </a:lnTo>
                <a:lnTo>
                  <a:pt x="91673" y="797395"/>
                </a:lnTo>
                <a:close/>
              </a:path>
              <a:path w="6787784" h="928390">
                <a:moveTo>
                  <a:pt x="80083" y="803907"/>
                </a:moveTo>
                <a:lnTo>
                  <a:pt x="78068" y="806982"/>
                </a:lnTo>
                <a:lnTo>
                  <a:pt x="79887" y="808817"/>
                </a:lnTo>
                <a:lnTo>
                  <a:pt x="85110" y="806055"/>
                </a:lnTo>
                <a:lnTo>
                  <a:pt x="80083" y="803907"/>
                </a:lnTo>
                <a:close/>
              </a:path>
              <a:path w="6787784" h="928390">
                <a:moveTo>
                  <a:pt x="49443" y="580581"/>
                </a:moveTo>
                <a:lnTo>
                  <a:pt x="45051" y="590120"/>
                </a:lnTo>
                <a:lnTo>
                  <a:pt x="45253" y="640489"/>
                </a:lnTo>
                <a:lnTo>
                  <a:pt x="45595" y="637497"/>
                </a:lnTo>
                <a:lnTo>
                  <a:pt x="46629" y="633055"/>
                </a:lnTo>
                <a:lnTo>
                  <a:pt x="47899" y="628871"/>
                </a:lnTo>
                <a:lnTo>
                  <a:pt x="49339" y="628103"/>
                </a:lnTo>
                <a:lnTo>
                  <a:pt x="49443" y="580581"/>
                </a:lnTo>
                <a:close/>
              </a:path>
              <a:path w="6787784" h="928390">
                <a:moveTo>
                  <a:pt x="37848" y="912961"/>
                </a:moveTo>
                <a:lnTo>
                  <a:pt x="38560" y="595087"/>
                </a:lnTo>
                <a:lnTo>
                  <a:pt x="33001" y="830023"/>
                </a:lnTo>
                <a:lnTo>
                  <a:pt x="32965" y="834326"/>
                </a:lnTo>
                <a:lnTo>
                  <a:pt x="32520" y="844326"/>
                </a:lnTo>
                <a:lnTo>
                  <a:pt x="31616" y="851440"/>
                </a:lnTo>
                <a:lnTo>
                  <a:pt x="30324" y="856108"/>
                </a:lnTo>
                <a:lnTo>
                  <a:pt x="28713" y="858767"/>
                </a:lnTo>
                <a:lnTo>
                  <a:pt x="24844" y="918806"/>
                </a:lnTo>
                <a:lnTo>
                  <a:pt x="37848" y="912961"/>
                </a:lnTo>
                <a:close/>
              </a:path>
              <a:path w="6787784" h="928390">
                <a:moveTo>
                  <a:pt x="32237" y="597942"/>
                </a:moveTo>
                <a:lnTo>
                  <a:pt x="28347" y="601143"/>
                </a:lnTo>
                <a:lnTo>
                  <a:pt x="30495" y="829614"/>
                </a:lnTo>
                <a:lnTo>
                  <a:pt x="33001" y="830023"/>
                </a:lnTo>
                <a:lnTo>
                  <a:pt x="38560" y="595087"/>
                </a:lnTo>
                <a:lnTo>
                  <a:pt x="32237" y="597942"/>
                </a:lnTo>
                <a:close/>
              </a:path>
              <a:path w="6787784" h="928390">
                <a:moveTo>
                  <a:pt x="22894" y="589189"/>
                </a:moveTo>
                <a:lnTo>
                  <a:pt x="17849" y="595457"/>
                </a:lnTo>
                <a:lnTo>
                  <a:pt x="18587" y="647812"/>
                </a:lnTo>
                <a:lnTo>
                  <a:pt x="18945" y="648382"/>
                </a:lnTo>
                <a:lnTo>
                  <a:pt x="21108" y="651864"/>
                </a:lnTo>
                <a:lnTo>
                  <a:pt x="23427" y="655600"/>
                </a:lnTo>
                <a:lnTo>
                  <a:pt x="22894" y="589189"/>
                </a:lnTo>
                <a:close/>
              </a:path>
              <a:path w="6787784" h="928390">
                <a:moveTo>
                  <a:pt x="45448" y="569142"/>
                </a:moveTo>
                <a:lnTo>
                  <a:pt x="44263" y="570396"/>
                </a:lnTo>
                <a:lnTo>
                  <a:pt x="45148" y="582611"/>
                </a:lnTo>
                <a:lnTo>
                  <a:pt x="46373" y="580597"/>
                </a:lnTo>
                <a:lnTo>
                  <a:pt x="46268" y="572011"/>
                </a:lnTo>
                <a:lnTo>
                  <a:pt x="45448" y="569142"/>
                </a:lnTo>
                <a:close/>
              </a:path>
              <a:path w="6787784" h="928390">
                <a:moveTo>
                  <a:pt x="45148" y="582611"/>
                </a:moveTo>
                <a:lnTo>
                  <a:pt x="44263" y="570396"/>
                </a:lnTo>
                <a:lnTo>
                  <a:pt x="43064" y="574176"/>
                </a:lnTo>
                <a:lnTo>
                  <a:pt x="42201" y="578884"/>
                </a:lnTo>
                <a:lnTo>
                  <a:pt x="42027" y="582923"/>
                </a:lnTo>
                <a:lnTo>
                  <a:pt x="45148" y="582611"/>
                </a:lnTo>
                <a:close/>
              </a:path>
              <a:path w="6787784" h="928390">
                <a:moveTo>
                  <a:pt x="85944" y="418374"/>
                </a:moveTo>
                <a:lnTo>
                  <a:pt x="82082" y="417541"/>
                </a:lnTo>
                <a:lnTo>
                  <a:pt x="82640" y="465405"/>
                </a:lnTo>
                <a:lnTo>
                  <a:pt x="85902" y="461275"/>
                </a:lnTo>
                <a:lnTo>
                  <a:pt x="87909" y="454072"/>
                </a:lnTo>
                <a:lnTo>
                  <a:pt x="88606" y="445566"/>
                </a:lnTo>
                <a:lnTo>
                  <a:pt x="87939" y="437526"/>
                </a:lnTo>
                <a:lnTo>
                  <a:pt x="85853" y="431725"/>
                </a:lnTo>
                <a:lnTo>
                  <a:pt x="82293" y="429932"/>
                </a:lnTo>
                <a:lnTo>
                  <a:pt x="85944" y="418374"/>
                </a:lnTo>
                <a:close/>
              </a:path>
              <a:path w="6787784" h="928390">
                <a:moveTo>
                  <a:pt x="70180" y="471662"/>
                </a:moveTo>
                <a:lnTo>
                  <a:pt x="71674" y="455665"/>
                </a:lnTo>
                <a:lnTo>
                  <a:pt x="72568" y="457360"/>
                </a:lnTo>
                <a:lnTo>
                  <a:pt x="78177" y="464690"/>
                </a:lnTo>
                <a:lnTo>
                  <a:pt x="82640" y="465405"/>
                </a:lnTo>
                <a:lnTo>
                  <a:pt x="82082" y="417541"/>
                </a:lnTo>
                <a:lnTo>
                  <a:pt x="77145" y="417742"/>
                </a:lnTo>
                <a:lnTo>
                  <a:pt x="72229" y="418462"/>
                </a:lnTo>
                <a:lnTo>
                  <a:pt x="70180" y="471662"/>
                </a:lnTo>
                <a:close/>
              </a:path>
              <a:path w="6787784" h="928390">
                <a:moveTo>
                  <a:pt x="73497" y="514795"/>
                </a:moveTo>
                <a:lnTo>
                  <a:pt x="71349" y="514558"/>
                </a:lnTo>
                <a:lnTo>
                  <a:pt x="70444" y="488806"/>
                </a:lnTo>
                <a:lnTo>
                  <a:pt x="69812" y="482412"/>
                </a:lnTo>
                <a:lnTo>
                  <a:pt x="69197" y="542668"/>
                </a:lnTo>
                <a:lnTo>
                  <a:pt x="69577" y="531900"/>
                </a:lnTo>
                <a:lnTo>
                  <a:pt x="69930" y="532134"/>
                </a:lnTo>
                <a:lnTo>
                  <a:pt x="71398" y="537011"/>
                </a:lnTo>
                <a:lnTo>
                  <a:pt x="73497" y="514795"/>
                </a:lnTo>
                <a:close/>
              </a:path>
              <a:path w="6787784" h="928390">
                <a:moveTo>
                  <a:pt x="68434" y="419184"/>
                </a:moveTo>
                <a:lnTo>
                  <a:pt x="67868" y="580112"/>
                </a:lnTo>
                <a:lnTo>
                  <a:pt x="67938" y="570180"/>
                </a:lnTo>
                <a:lnTo>
                  <a:pt x="69197" y="542668"/>
                </a:lnTo>
                <a:lnTo>
                  <a:pt x="69812" y="482412"/>
                </a:lnTo>
                <a:lnTo>
                  <a:pt x="70180" y="471662"/>
                </a:lnTo>
                <a:lnTo>
                  <a:pt x="72229" y="418462"/>
                </a:lnTo>
                <a:lnTo>
                  <a:pt x="68434" y="419184"/>
                </a:lnTo>
                <a:close/>
              </a:path>
              <a:path w="6787784" h="928390">
                <a:moveTo>
                  <a:pt x="85944" y="418374"/>
                </a:moveTo>
                <a:lnTo>
                  <a:pt x="82293" y="429932"/>
                </a:lnTo>
                <a:lnTo>
                  <a:pt x="86047" y="425199"/>
                </a:lnTo>
                <a:lnTo>
                  <a:pt x="87632" y="420755"/>
                </a:lnTo>
                <a:lnTo>
                  <a:pt x="85944" y="418374"/>
                </a:lnTo>
                <a:close/>
              </a:path>
              <a:path w="6787784" h="928390">
                <a:moveTo>
                  <a:pt x="85791" y="539251"/>
                </a:moveTo>
                <a:lnTo>
                  <a:pt x="93895" y="536592"/>
                </a:lnTo>
                <a:lnTo>
                  <a:pt x="90855" y="535405"/>
                </a:lnTo>
                <a:lnTo>
                  <a:pt x="84507" y="532983"/>
                </a:lnTo>
                <a:lnTo>
                  <a:pt x="83898" y="531781"/>
                </a:lnTo>
                <a:lnTo>
                  <a:pt x="82469" y="544112"/>
                </a:lnTo>
                <a:lnTo>
                  <a:pt x="85791" y="539251"/>
                </a:lnTo>
                <a:close/>
              </a:path>
              <a:path w="6787784" h="928390">
                <a:moveTo>
                  <a:pt x="83222" y="514300"/>
                </a:moveTo>
                <a:lnTo>
                  <a:pt x="73497" y="514795"/>
                </a:lnTo>
                <a:lnTo>
                  <a:pt x="79118" y="563346"/>
                </a:lnTo>
                <a:lnTo>
                  <a:pt x="81340" y="557015"/>
                </a:lnTo>
                <a:lnTo>
                  <a:pt x="81721" y="550318"/>
                </a:lnTo>
                <a:lnTo>
                  <a:pt x="82469" y="544112"/>
                </a:lnTo>
                <a:lnTo>
                  <a:pt x="83898" y="531781"/>
                </a:lnTo>
                <a:lnTo>
                  <a:pt x="83998" y="514261"/>
                </a:lnTo>
                <a:lnTo>
                  <a:pt x="83222" y="514300"/>
                </a:lnTo>
                <a:close/>
              </a:path>
              <a:path w="6787784" h="928390">
                <a:moveTo>
                  <a:pt x="72849" y="568458"/>
                </a:moveTo>
                <a:lnTo>
                  <a:pt x="79118" y="563346"/>
                </a:lnTo>
                <a:lnTo>
                  <a:pt x="73497" y="514795"/>
                </a:lnTo>
                <a:lnTo>
                  <a:pt x="71398" y="537011"/>
                </a:lnTo>
                <a:lnTo>
                  <a:pt x="70478" y="542447"/>
                </a:lnTo>
                <a:lnTo>
                  <a:pt x="69197" y="542668"/>
                </a:lnTo>
                <a:lnTo>
                  <a:pt x="67938" y="570180"/>
                </a:lnTo>
                <a:lnTo>
                  <a:pt x="72849" y="568458"/>
                </a:lnTo>
                <a:close/>
              </a:path>
              <a:path w="6787784" h="928390">
                <a:moveTo>
                  <a:pt x="83998" y="514261"/>
                </a:moveTo>
                <a:lnTo>
                  <a:pt x="83898" y="531781"/>
                </a:lnTo>
                <a:lnTo>
                  <a:pt x="88207" y="528367"/>
                </a:lnTo>
                <a:lnTo>
                  <a:pt x="88007" y="523181"/>
                </a:lnTo>
                <a:lnTo>
                  <a:pt x="83998" y="514261"/>
                </a:lnTo>
                <a:close/>
              </a:path>
              <a:path w="6787784" h="928390">
                <a:moveTo>
                  <a:pt x="95075" y="488073"/>
                </a:moveTo>
                <a:lnTo>
                  <a:pt x="92439" y="486217"/>
                </a:lnTo>
                <a:lnTo>
                  <a:pt x="88286" y="485438"/>
                </a:lnTo>
                <a:lnTo>
                  <a:pt x="84262" y="486523"/>
                </a:lnTo>
                <a:lnTo>
                  <a:pt x="80492" y="488584"/>
                </a:lnTo>
                <a:lnTo>
                  <a:pt x="77101" y="490731"/>
                </a:lnTo>
                <a:lnTo>
                  <a:pt x="80734" y="510254"/>
                </a:lnTo>
                <a:lnTo>
                  <a:pt x="87742" y="505367"/>
                </a:lnTo>
                <a:lnTo>
                  <a:pt x="93277" y="498110"/>
                </a:lnTo>
                <a:lnTo>
                  <a:pt x="95075" y="488073"/>
                </a:lnTo>
                <a:close/>
              </a:path>
              <a:path w="6787784" h="928390">
                <a:moveTo>
                  <a:pt x="74516" y="513181"/>
                </a:moveTo>
                <a:lnTo>
                  <a:pt x="80734" y="510254"/>
                </a:lnTo>
                <a:lnTo>
                  <a:pt x="77101" y="490731"/>
                </a:lnTo>
                <a:lnTo>
                  <a:pt x="74213" y="492076"/>
                </a:lnTo>
                <a:lnTo>
                  <a:pt x="71952" y="491731"/>
                </a:lnTo>
                <a:lnTo>
                  <a:pt x="71349" y="514558"/>
                </a:lnTo>
                <a:lnTo>
                  <a:pt x="74516" y="513181"/>
                </a:lnTo>
                <a:close/>
              </a:path>
              <a:path w="6787784" h="928390">
                <a:moveTo>
                  <a:pt x="70379" y="405301"/>
                </a:moveTo>
                <a:lnTo>
                  <a:pt x="68434" y="419184"/>
                </a:lnTo>
                <a:lnTo>
                  <a:pt x="68599" y="418578"/>
                </a:lnTo>
                <a:lnTo>
                  <a:pt x="74755" y="416220"/>
                </a:lnTo>
                <a:lnTo>
                  <a:pt x="73093" y="411151"/>
                </a:lnTo>
                <a:lnTo>
                  <a:pt x="70379" y="405301"/>
                </a:lnTo>
                <a:close/>
              </a:path>
              <a:path w="6787784" h="928390">
                <a:moveTo>
                  <a:pt x="89541" y="327649"/>
                </a:moveTo>
                <a:lnTo>
                  <a:pt x="93419" y="318650"/>
                </a:lnTo>
                <a:lnTo>
                  <a:pt x="92300" y="309831"/>
                </a:lnTo>
                <a:lnTo>
                  <a:pt x="88731" y="308356"/>
                </a:lnTo>
                <a:lnTo>
                  <a:pt x="84106" y="307731"/>
                </a:lnTo>
                <a:lnTo>
                  <a:pt x="80301" y="328467"/>
                </a:lnTo>
                <a:lnTo>
                  <a:pt x="81902" y="331470"/>
                </a:lnTo>
                <a:lnTo>
                  <a:pt x="83180" y="317281"/>
                </a:lnTo>
                <a:lnTo>
                  <a:pt x="85143" y="315498"/>
                </a:lnTo>
                <a:lnTo>
                  <a:pt x="89511" y="317736"/>
                </a:lnTo>
                <a:lnTo>
                  <a:pt x="89897" y="323504"/>
                </a:lnTo>
                <a:lnTo>
                  <a:pt x="89541" y="327649"/>
                </a:lnTo>
                <a:close/>
              </a:path>
              <a:path w="6787784" h="928390">
                <a:moveTo>
                  <a:pt x="79139" y="307129"/>
                </a:moveTo>
                <a:lnTo>
                  <a:pt x="74543" y="305722"/>
                </a:lnTo>
                <a:lnTo>
                  <a:pt x="74607" y="340547"/>
                </a:lnTo>
                <a:lnTo>
                  <a:pt x="75954" y="334927"/>
                </a:lnTo>
                <a:lnTo>
                  <a:pt x="77342" y="330702"/>
                </a:lnTo>
                <a:lnTo>
                  <a:pt x="80301" y="328467"/>
                </a:lnTo>
                <a:lnTo>
                  <a:pt x="84106" y="307731"/>
                </a:lnTo>
                <a:lnTo>
                  <a:pt x="79139" y="307129"/>
                </a:lnTo>
                <a:close/>
              </a:path>
              <a:path w="6787784" h="928390">
                <a:moveTo>
                  <a:pt x="69330" y="366844"/>
                </a:moveTo>
                <a:lnTo>
                  <a:pt x="70663" y="360711"/>
                </a:lnTo>
                <a:lnTo>
                  <a:pt x="71977" y="353946"/>
                </a:lnTo>
                <a:lnTo>
                  <a:pt x="73287" y="347055"/>
                </a:lnTo>
                <a:lnTo>
                  <a:pt x="74607" y="340547"/>
                </a:lnTo>
                <a:lnTo>
                  <a:pt x="74543" y="305722"/>
                </a:lnTo>
                <a:lnTo>
                  <a:pt x="71030" y="302682"/>
                </a:lnTo>
                <a:lnTo>
                  <a:pt x="69330" y="366844"/>
                </a:lnTo>
                <a:close/>
              </a:path>
              <a:path w="6787784" h="928390">
                <a:moveTo>
                  <a:pt x="64620" y="226261"/>
                </a:moveTo>
                <a:lnTo>
                  <a:pt x="61252" y="367842"/>
                </a:lnTo>
                <a:lnTo>
                  <a:pt x="61852" y="370286"/>
                </a:lnTo>
                <a:lnTo>
                  <a:pt x="63506" y="374917"/>
                </a:lnTo>
                <a:lnTo>
                  <a:pt x="64620" y="226261"/>
                </a:lnTo>
                <a:close/>
              </a:path>
              <a:path w="6787784" h="928390">
                <a:moveTo>
                  <a:pt x="83604" y="337897"/>
                </a:moveTo>
                <a:lnTo>
                  <a:pt x="89541" y="327649"/>
                </a:lnTo>
                <a:lnTo>
                  <a:pt x="89897" y="323504"/>
                </a:lnTo>
                <a:lnTo>
                  <a:pt x="83180" y="317281"/>
                </a:lnTo>
                <a:lnTo>
                  <a:pt x="81902" y="331470"/>
                </a:lnTo>
                <a:lnTo>
                  <a:pt x="83604" y="337897"/>
                </a:lnTo>
                <a:close/>
              </a:path>
              <a:path w="6787784" h="928390">
                <a:moveTo>
                  <a:pt x="82168" y="724032"/>
                </a:moveTo>
                <a:lnTo>
                  <a:pt x="80469" y="721476"/>
                </a:lnTo>
                <a:lnTo>
                  <a:pt x="80627" y="728926"/>
                </a:lnTo>
                <a:lnTo>
                  <a:pt x="83185" y="725317"/>
                </a:lnTo>
                <a:lnTo>
                  <a:pt x="84880" y="724950"/>
                </a:lnTo>
                <a:lnTo>
                  <a:pt x="82168" y="724032"/>
                </a:lnTo>
                <a:close/>
              </a:path>
              <a:path w="6787784" h="928390">
                <a:moveTo>
                  <a:pt x="78669" y="716877"/>
                </a:moveTo>
                <a:lnTo>
                  <a:pt x="76863" y="709751"/>
                </a:lnTo>
                <a:lnTo>
                  <a:pt x="77107" y="734841"/>
                </a:lnTo>
                <a:lnTo>
                  <a:pt x="80627" y="728926"/>
                </a:lnTo>
                <a:lnTo>
                  <a:pt x="80469" y="721476"/>
                </a:lnTo>
                <a:lnTo>
                  <a:pt x="78669" y="716877"/>
                </a:lnTo>
                <a:close/>
              </a:path>
              <a:path w="6787784" h="928390">
                <a:moveTo>
                  <a:pt x="89733" y="673757"/>
                </a:moveTo>
                <a:lnTo>
                  <a:pt x="85687" y="675500"/>
                </a:lnTo>
                <a:lnTo>
                  <a:pt x="81003" y="679926"/>
                </a:lnTo>
                <a:lnTo>
                  <a:pt x="78595" y="682466"/>
                </a:lnTo>
                <a:lnTo>
                  <a:pt x="73995" y="686846"/>
                </a:lnTo>
                <a:lnTo>
                  <a:pt x="77107" y="734841"/>
                </a:lnTo>
                <a:lnTo>
                  <a:pt x="76863" y="709751"/>
                </a:lnTo>
                <a:lnTo>
                  <a:pt x="75148" y="699617"/>
                </a:lnTo>
                <a:lnTo>
                  <a:pt x="75303" y="698216"/>
                </a:lnTo>
                <a:lnTo>
                  <a:pt x="80834" y="693930"/>
                </a:lnTo>
                <a:lnTo>
                  <a:pt x="89247" y="693204"/>
                </a:lnTo>
                <a:lnTo>
                  <a:pt x="89733" y="673757"/>
                </a:lnTo>
                <a:close/>
              </a:path>
              <a:path w="6787784" h="928390">
                <a:moveTo>
                  <a:pt x="69012" y="804645"/>
                </a:moveTo>
                <a:lnTo>
                  <a:pt x="69475" y="760875"/>
                </a:lnTo>
                <a:lnTo>
                  <a:pt x="70429" y="747809"/>
                </a:lnTo>
                <a:lnTo>
                  <a:pt x="72527" y="743545"/>
                </a:lnTo>
                <a:lnTo>
                  <a:pt x="77107" y="734841"/>
                </a:lnTo>
                <a:lnTo>
                  <a:pt x="73995" y="686846"/>
                </a:lnTo>
                <a:lnTo>
                  <a:pt x="70143" y="688483"/>
                </a:lnTo>
                <a:lnTo>
                  <a:pt x="69012" y="804645"/>
                </a:lnTo>
                <a:close/>
              </a:path>
              <a:path w="6787784" h="928390">
                <a:moveTo>
                  <a:pt x="69012" y="804645"/>
                </a:moveTo>
                <a:lnTo>
                  <a:pt x="69150" y="800157"/>
                </a:lnTo>
                <a:lnTo>
                  <a:pt x="69541" y="795494"/>
                </a:lnTo>
                <a:lnTo>
                  <a:pt x="70127" y="791756"/>
                </a:lnTo>
                <a:lnTo>
                  <a:pt x="71646" y="791458"/>
                </a:lnTo>
                <a:lnTo>
                  <a:pt x="72461" y="797102"/>
                </a:lnTo>
                <a:lnTo>
                  <a:pt x="74438" y="779209"/>
                </a:lnTo>
                <a:lnTo>
                  <a:pt x="72184" y="778588"/>
                </a:lnTo>
                <a:lnTo>
                  <a:pt x="70504" y="775700"/>
                </a:lnTo>
                <a:lnTo>
                  <a:pt x="69551" y="769984"/>
                </a:lnTo>
                <a:lnTo>
                  <a:pt x="69475" y="760875"/>
                </a:lnTo>
                <a:lnTo>
                  <a:pt x="69012" y="804645"/>
                </a:lnTo>
                <a:close/>
              </a:path>
              <a:path w="6787784" h="928390">
                <a:moveTo>
                  <a:pt x="93699" y="687001"/>
                </a:moveTo>
                <a:lnTo>
                  <a:pt x="93397" y="680920"/>
                </a:lnTo>
                <a:lnTo>
                  <a:pt x="92589" y="676867"/>
                </a:lnTo>
                <a:lnTo>
                  <a:pt x="89733" y="673757"/>
                </a:lnTo>
                <a:lnTo>
                  <a:pt x="89247" y="693204"/>
                </a:lnTo>
                <a:lnTo>
                  <a:pt x="93699" y="687001"/>
                </a:lnTo>
                <a:close/>
              </a:path>
              <a:path w="6787784" h="928390">
                <a:moveTo>
                  <a:pt x="64136" y="638253"/>
                </a:moveTo>
                <a:lnTo>
                  <a:pt x="66344" y="639563"/>
                </a:lnTo>
                <a:lnTo>
                  <a:pt x="65578" y="508633"/>
                </a:lnTo>
                <a:lnTo>
                  <a:pt x="61452" y="503296"/>
                </a:lnTo>
                <a:lnTo>
                  <a:pt x="58743" y="515935"/>
                </a:lnTo>
                <a:lnTo>
                  <a:pt x="58296" y="644549"/>
                </a:lnTo>
                <a:lnTo>
                  <a:pt x="64136" y="638253"/>
                </a:lnTo>
                <a:close/>
              </a:path>
              <a:path w="6787784" h="928390">
                <a:moveTo>
                  <a:pt x="30475" y="229998"/>
                </a:moveTo>
                <a:lnTo>
                  <a:pt x="24832" y="226946"/>
                </a:lnTo>
                <a:lnTo>
                  <a:pt x="25300" y="347214"/>
                </a:lnTo>
                <a:lnTo>
                  <a:pt x="27843" y="340612"/>
                </a:lnTo>
                <a:lnTo>
                  <a:pt x="30395" y="335207"/>
                </a:lnTo>
                <a:lnTo>
                  <a:pt x="32810" y="331597"/>
                </a:lnTo>
                <a:lnTo>
                  <a:pt x="30475" y="229998"/>
                </a:lnTo>
                <a:close/>
              </a:path>
              <a:path w="6787784" h="928390">
                <a:moveTo>
                  <a:pt x="21214" y="346445"/>
                </a:moveTo>
                <a:lnTo>
                  <a:pt x="17257" y="347421"/>
                </a:lnTo>
                <a:lnTo>
                  <a:pt x="18154" y="373670"/>
                </a:lnTo>
                <a:lnTo>
                  <a:pt x="19195" y="368243"/>
                </a:lnTo>
                <a:lnTo>
                  <a:pt x="20830" y="361627"/>
                </a:lnTo>
                <a:lnTo>
                  <a:pt x="22914" y="354418"/>
                </a:lnTo>
                <a:lnTo>
                  <a:pt x="21620" y="343416"/>
                </a:lnTo>
                <a:lnTo>
                  <a:pt x="21214" y="346445"/>
                </a:lnTo>
                <a:close/>
              </a:path>
              <a:path w="6787784" h="928390">
                <a:moveTo>
                  <a:pt x="11002" y="436896"/>
                </a:moveTo>
                <a:lnTo>
                  <a:pt x="7703" y="438993"/>
                </a:lnTo>
                <a:lnTo>
                  <a:pt x="8345" y="478950"/>
                </a:lnTo>
                <a:lnTo>
                  <a:pt x="10523" y="486079"/>
                </a:lnTo>
                <a:lnTo>
                  <a:pt x="12923" y="490667"/>
                </a:lnTo>
                <a:lnTo>
                  <a:pt x="11829" y="436949"/>
                </a:lnTo>
                <a:lnTo>
                  <a:pt x="11002" y="436896"/>
                </a:lnTo>
                <a:close/>
              </a:path>
              <a:path w="6787784" h="928390">
                <a:moveTo>
                  <a:pt x="5124" y="451978"/>
                </a:moveTo>
                <a:lnTo>
                  <a:pt x="5449" y="460935"/>
                </a:lnTo>
                <a:lnTo>
                  <a:pt x="6588" y="470247"/>
                </a:lnTo>
                <a:lnTo>
                  <a:pt x="8345" y="478950"/>
                </a:lnTo>
                <a:lnTo>
                  <a:pt x="7703" y="438993"/>
                </a:lnTo>
                <a:lnTo>
                  <a:pt x="5810" y="444342"/>
                </a:lnTo>
                <a:lnTo>
                  <a:pt x="5124" y="451978"/>
                </a:lnTo>
                <a:close/>
              </a:path>
              <a:path w="6787784" h="928390">
                <a:moveTo>
                  <a:pt x="24803" y="859817"/>
                </a:moveTo>
                <a:lnTo>
                  <a:pt x="20435" y="858104"/>
                </a:lnTo>
                <a:lnTo>
                  <a:pt x="24844" y="918806"/>
                </a:lnTo>
                <a:lnTo>
                  <a:pt x="28713" y="858767"/>
                </a:lnTo>
                <a:lnTo>
                  <a:pt x="24803" y="859817"/>
                </a:lnTo>
                <a:close/>
              </a:path>
              <a:path w="6787784" h="928390">
                <a:moveTo>
                  <a:pt x="13794" y="922132"/>
                </a:moveTo>
                <a:lnTo>
                  <a:pt x="24844" y="918806"/>
                </a:lnTo>
                <a:lnTo>
                  <a:pt x="18056" y="892399"/>
                </a:lnTo>
                <a:lnTo>
                  <a:pt x="13716" y="899993"/>
                </a:lnTo>
                <a:lnTo>
                  <a:pt x="7815" y="912084"/>
                </a:lnTo>
                <a:lnTo>
                  <a:pt x="5708" y="922093"/>
                </a:lnTo>
                <a:lnTo>
                  <a:pt x="13794" y="922132"/>
                </a:lnTo>
                <a:close/>
              </a:path>
              <a:path w="6787784" h="928390">
                <a:moveTo>
                  <a:pt x="93565" y="767427"/>
                </a:moveTo>
                <a:lnTo>
                  <a:pt x="89019" y="768041"/>
                </a:lnTo>
                <a:lnTo>
                  <a:pt x="90431" y="780244"/>
                </a:lnTo>
                <a:lnTo>
                  <a:pt x="95468" y="773772"/>
                </a:lnTo>
                <a:lnTo>
                  <a:pt x="94956" y="770199"/>
                </a:lnTo>
                <a:lnTo>
                  <a:pt x="93565" y="767427"/>
                </a:lnTo>
                <a:close/>
              </a:path>
              <a:path w="6787784" h="928390">
                <a:moveTo>
                  <a:pt x="86167" y="770301"/>
                </a:moveTo>
                <a:lnTo>
                  <a:pt x="83132" y="773110"/>
                </a:lnTo>
                <a:lnTo>
                  <a:pt x="84391" y="783708"/>
                </a:lnTo>
                <a:lnTo>
                  <a:pt x="85250" y="788440"/>
                </a:lnTo>
                <a:lnTo>
                  <a:pt x="90431" y="780244"/>
                </a:lnTo>
                <a:lnTo>
                  <a:pt x="89019" y="768041"/>
                </a:lnTo>
                <a:lnTo>
                  <a:pt x="86167" y="770301"/>
                </a:lnTo>
                <a:close/>
              </a:path>
              <a:path w="6787784" h="928390">
                <a:moveTo>
                  <a:pt x="75317" y="812593"/>
                </a:moveTo>
                <a:lnTo>
                  <a:pt x="77046" y="805692"/>
                </a:lnTo>
                <a:lnTo>
                  <a:pt x="77763" y="789309"/>
                </a:lnTo>
                <a:lnTo>
                  <a:pt x="83080" y="782082"/>
                </a:lnTo>
                <a:lnTo>
                  <a:pt x="84391" y="783708"/>
                </a:lnTo>
                <a:lnTo>
                  <a:pt x="83132" y="773110"/>
                </a:lnTo>
                <a:lnTo>
                  <a:pt x="80064" y="775907"/>
                </a:lnTo>
                <a:lnTo>
                  <a:pt x="77115" y="778128"/>
                </a:lnTo>
                <a:lnTo>
                  <a:pt x="75317" y="812593"/>
                </a:lnTo>
                <a:close/>
              </a:path>
              <a:path w="6787784" h="928390">
                <a:moveTo>
                  <a:pt x="83310" y="788001"/>
                </a:moveTo>
                <a:lnTo>
                  <a:pt x="79470" y="790575"/>
                </a:lnTo>
                <a:lnTo>
                  <a:pt x="80573" y="797282"/>
                </a:lnTo>
                <a:lnTo>
                  <a:pt x="85250" y="788440"/>
                </a:lnTo>
                <a:lnTo>
                  <a:pt x="84391" y="783708"/>
                </a:lnTo>
                <a:lnTo>
                  <a:pt x="83310" y="788001"/>
                </a:lnTo>
                <a:close/>
              </a:path>
              <a:path w="6787784" h="928390">
                <a:moveTo>
                  <a:pt x="77763" y="789309"/>
                </a:moveTo>
                <a:lnTo>
                  <a:pt x="77046" y="805692"/>
                </a:lnTo>
                <a:lnTo>
                  <a:pt x="80573" y="797282"/>
                </a:lnTo>
                <a:lnTo>
                  <a:pt x="79470" y="790575"/>
                </a:lnTo>
                <a:lnTo>
                  <a:pt x="77763" y="789309"/>
                </a:lnTo>
                <a:close/>
              </a:path>
              <a:path w="6787784" h="928390">
                <a:moveTo>
                  <a:pt x="75317" y="812593"/>
                </a:moveTo>
                <a:lnTo>
                  <a:pt x="77115" y="778128"/>
                </a:lnTo>
                <a:lnTo>
                  <a:pt x="74438" y="779209"/>
                </a:lnTo>
                <a:lnTo>
                  <a:pt x="75317" y="812593"/>
                </a:lnTo>
                <a:close/>
              </a:path>
              <a:path w="6787784" h="928390">
                <a:moveTo>
                  <a:pt x="5708" y="922093"/>
                </a:moveTo>
                <a:lnTo>
                  <a:pt x="7815" y="912084"/>
                </a:lnTo>
                <a:lnTo>
                  <a:pt x="4537" y="921608"/>
                </a:lnTo>
                <a:lnTo>
                  <a:pt x="5708" y="922093"/>
                </a:lnTo>
                <a:close/>
              </a:path>
              <a:path w="6787784" h="928390">
                <a:moveTo>
                  <a:pt x="17257" y="347421"/>
                </a:moveTo>
                <a:lnTo>
                  <a:pt x="17859" y="377394"/>
                </a:lnTo>
                <a:lnTo>
                  <a:pt x="18154" y="373670"/>
                </a:lnTo>
                <a:lnTo>
                  <a:pt x="17257" y="347421"/>
                </a:lnTo>
                <a:close/>
              </a:path>
              <a:path w="6787784" h="928390">
                <a:moveTo>
                  <a:pt x="24832" y="226946"/>
                </a:moveTo>
                <a:lnTo>
                  <a:pt x="22914" y="354418"/>
                </a:lnTo>
                <a:lnTo>
                  <a:pt x="25300" y="347214"/>
                </a:lnTo>
                <a:lnTo>
                  <a:pt x="24832" y="226946"/>
                </a:lnTo>
                <a:close/>
              </a:path>
              <a:path w="6787784" h="928390">
                <a:moveTo>
                  <a:pt x="58296" y="644549"/>
                </a:moveTo>
                <a:lnTo>
                  <a:pt x="58743" y="515935"/>
                </a:lnTo>
                <a:lnTo>
                  <a:pt x="54501" y="516133"/>
                </a:lnTo>
                <a:lnTo>
                  <a:pt x="58296" y="644549"/>
                </a:lnTo>
                <a:close/>
              </a:path>
              <a:path w="6787784" h="928390">
                <a:moveTo>
                  <a:pt x="92300" y="309831"/>
                </a:moveTo>
                <a:lnTo>
                  <a:pt x="93419" y="318650"/>
                </a:lnTo>
                <a:lnTo>
                  <a:pt x="94100" y="312987"/>
                </a:lnTo>
                <a:lnTo>
                  <a:pt x="92300" y="309831"/>
                </a:lnTo>
                <a:close/>
              </a:path>
              <a:path w="6787784" h="928390">
                <a:moveTo>
                  <a:pt x="68037" y="228159"/>
                </a:moveTo>
                <a:lnTo>
                  <a:pt x="66546" y="375186"/>
                </a:lnTo>
                <a:lnTo>
                  <a:pt x="67963" y="371838"/>
                </a:lnTo>
                <a:lnTo>
                  <a:pt x="68037" y="228159"/>
                </a:lnTo>
                <a:close/>
              </a:path>
              <a:path w="6787784" h="928390">
                <a:moveTo>
                  <a:pt x="69315" y="297179"/>
                </a:moveTo>
                <a:lnTo>
                  <a:pt x="69330" y="366844"/>
                </a:lnTo>
                <a:lnTo>
                  <a:pt x="71030" y="302682"/>
                </a:lnTo>
                <a:lnTo>
                  <a:pt x="69315" y="297179"/>
                </a:lnTo>
                <a:close/>
              </a:path>
              <a:path w="6787784" h="928390">
                <a:moveTo>
                  <a:pt x="95144" y="231433"/>
                </a:moveTo>
                <a:lnTo>
                  <a:pt x="93568" y="226652"/>
                </a:lnTo>
                <a:lnTo>
                  <a:pt x="92843" y="234367"/>
                </a:lnTo>
                <a:lnTo>
                  <a:pt x="95144" y="231433"/>
                </a:lnTo>
                <a:close/>
              </a:path>
              <a:path w="6787784" h="928390">
                <a:moveTo>
                  <a:pt x="92834" y="406993"/>
                </a:moveTo>
                <a:lnTo>
                  <a:pt x="91404" y="401931"/>
                </a:lnTo>
                <a:lnTo>
                  <a:pt x="90571" y="409833"/>
                </a:lnTo>
                <a:lnTo>
                  <a:pt x="92834" y="406993"/>
                </a:lnTo>
                <a:close/>
              </a:path>
              <a:path w="6787784" h="928390">
                <a:moveTo>
                  <a:pt x="71349" y="514558"/>
                </a:moveTo>
                <a:lnTo>
                  <a:pt x="71952" y="491731"/>
                </a:lnTo>
                <a:lnTo>
                  <a:pt x="70444" y="488806"/>
                </a:lnTo>
                <a:lnTo>
                  <a:pt x="71349" y="514558"/>
                </a:lnTo>
                <a:close/>
              </a:path>
              <a:path w="6787784" h="928390">
                <a:moveTo>
                  <a:pt x="38560" y="595087"/>
                </a:moveTo>
                <a:lnTo>
                  <a:pt x="45253" y="640489"/>
                </a:lnTo>
                <a:lnTo>
                  <a:pt x="45051" y="590120"/>
                </a:lnTo>
                <a:lnTo>
                  <a:pt x="38560" y="595087"/>
                </a:lnTo>
                <a:close/>
              </a:path>
              <a:path w="6787784" h="928390">
                <a:moveTo>
                  <a:pt x="8208" y="793215"/>
                </a:moveTo>
                <a:lnTo>
                  <a:pt x="15630" y="779135"/>
                </a:lnTo>
                <a:lnTo>
                  <a:pt x="8151" y="782645"/>
                </a:lnTo>
                <a:lnTo>
                  <a:pt x="8208" y="793215"/>
                </a:lnTo>
                <a:close/>
              </a:path>
              <a:path w="6787784" h="928390">
                <a:moveTo>
                  <a:pt x="8184" y="722578"/>
                </a:moveTo>
                <a:lnTo>
                  <a:pt x="7369" y="717059"/>
                </a:lnTo>
                <a:lnTo>
                  <a:pt x="7321" y="721112"/>
                </a:lnTo>
                <a:lnTo>
                  <a:pt x="8184" y="722578"/>
                </a:lnTo>
                <a:close/>
              </a:path>
              <a:path w="6787784" h="928390">
                <a:moveTo>
                  <a:pt x="17350" y="327455"/>
                </a:moveTo>
                <a:lnTo>
                  <a:pt x="17258" y="313164"/>
                </a:lnTo>
                <a:lnTo>
                  <a:pt x="17204" y="327030"/>
                </a:lnTo>
                <a:lnTo>
                  <a:pt x="17350" y="327455"/>
                </a:lnTo>
                <a:close/>
              </a:path>
              <a:path w="6787784" h="928390">
                <a:moveTo>
                  <a:pt x="10491" y="372902"/>
                </a:moveTo>
                <a:lnTo>
                  <a:pt x="7618" y="356035"/>
                </a:lnTo>
                <a:lnTo>
                  <a:pt x="7109" y="365200"/>
                </a:lnTo>
                <a:lnTo>
                  <a:pt x="10491" y="372902"/>
                </a:lnTo>
                <a:close/>
              </a:path>
              <a:path w="6787784" h="928390">
                <a:moveTo>
                  <a:pt x="12156" y="498546"/>
                </a:moveTo>
                <a:lnTo>
                  <a:pt x="11763" y="497511"/>
                </a:lnTo>
                <a:lnTo>
                  <a:pt x="11605" y="504987"/>
                </a:lnTo>
                <a:lnTo>
                  <a:pt x="12156" y="498546"/>
                </a:lnTo>
                <a:close/>
              </a:path>
              <a:path w="6787784" h="928390">
                <a:moveTo>
                  <a:pt x="970" y="480095"/>
                </a:moveTo>
                <a:lnTo>
                  <a:pt x="171" y="475027"/>
                </a:lnTo>
                <a:lnTo>
                  <a:pt x="0" y="479243"/>
                </a:lnTo>
                <a:lnTo>
                  <a:pt x="970" y="480095"/>
                </a:lnTo>
                <a:close/>
              </a:path>
              <a:path w="6787784" h="928390">
                <a:moveTo>
                  <a:pt x="94584" y="95431"/>
                </a:moveTo>
                <a:lnTo>
                  <a:pt x="94230" y="97356"/>
                </a:lnTo>
                <a:lnTo>
                  <a:pt x="94864" y="97319"/>
                </a:lnTo>
                <a:lnTo>
                  <a:pt x="94584" y="95431"/>
                </a:lnTo>
                <a:close/>
              </a:path>
              <a:path w="6787784" h="928390">
                <a:moveTo>
                  <a:pt x="81764" y="88363"/>
                </a:moveTo>
                <a:lnTo>
                  <a:pt x="81356" y="96049"/>
                </a:lnTo>
                <a:lnTo>
                  <a:pt x="82424" y="93726"/>
                </a:lnTo>
                <a:lnTo>
                  <a:pt x="81764" y="88363"/>
                </a:lnTo>
                <a:close/>
              </a:path>
              <a:path w="6787784" h="928390">
                <a:moveTo>
                  <a:pt x="9576" y="422448"/>
                </a:moveTo>
                <a:lnTo>
                  <a:pt x="9103" y="403949"/>
                </a:lnTo>
                <a:lnTo>
                  <a:pt x="8792" y="411691"/>
                </a:lnTo>
                <a:lnTo>
                  <a:pt x="9576" y="422448"/>
                </a:lnTo>
                <a:close/>
              </a:path>
              <a:path w="6787784" h="928390">
                <a:moveTo>
                  <a:pt x="613726" y="877363"/>
                </a:moveTo>
                <a:lnTo>
                  <a:pt x="617226" y="854458"/>
                </a:lnTo>
                <a:lnTo>
                  <a:pt x="609120" y="854697"/>
                </a:lnTo>
                <a:lnTo>
                  <a:pt x="613726" y="877363"/>
                </a:lnTo>
                <a:close/>
              </a:path>
              <a:path w="6787784" h="928390">
                <a:moveTo>
                  <a:pt x="639093" y="919283"/>
                </a:moveTo>
                <a:lnTo>
                  <a:pt x="630535" y="914511"/>
                </a:lnTo>
                <a:lnTo>
                  <a:pt x="630522" y="916134"/>
                </a:lnTo>
                <a:lnTo>
                  <a:pt x="639093" y="919283"/>
                </a:lnTo>
                <a:close/>
              </a:path>
              <a:path w="6787784" h="928390">
                <a:moveTo>
                  <a:pt x="624648" y="851060"/>
                </a:moveTo>
                <a:lnTo>
                  <a:pt x="622477" y="845046"/>
                </a:lnTo>
                <a:lnTo>
                  <a:pt x="620335" y="849015"/>
                </a:lnTo>
                <a:lnTo>
                  <a:pt x="624648" y="851060"/>
                </a:lnTo>
                <a:close/>
              </a:path>
              <a:path w="6787784" h="928390">
                <a:moveTo>
                  <a:pt x="629069" y="840272"/>
                </a:moveTo>
                <a:lnTo>
                  <a:pt x="628349" y="853406"/>
                </a:lnTo>
                <a:lnTo>
                  <a:pt x="631486" y="850078"/>
                </a:lnTo>
                <a:lnTo>
                  <a:pt x="629069" y="840272"/>
                </a:lnTo>
                <a:close/>
              </a:path>
              <a:path w="6787784" h="928390">
                <a:moveTo>
                  <a:pt x="759350" y="841281"/>
                </a:moveTo>
                <a:lnTo>
                  <a:pt x="755907" y="839016"/>
                </a:lnTo>
                <a:lnTo>
                  <a:pt x="759350" y="841281"/>
                </a:lnTo>
                <a:close/>
              </a:path>
              <a:path w="6787784" h="928390">
                <a:moveTo>
                  <a:pt x="765344" y="838844"/>
                </a:moveTo>
                <a:lnTo>
                  <a:pt x="767970" y="841292"/>
                </a:lnTo>
                <a:lnTo>
                  <a:pt x="768434" y="840023"/>
                </a:lnTo>
                <a:lnTo>
                  <a:pt x="765344" y="838844"/>
                </a:lnTo>
                <a:close/>
              </a:path>
              <a:path w="6787784" h="928390">
                <a:moveTo>
                  <a:pt x="755893" y="838818"/>
                </a:moveTo>
                <a:lnTo>
                  <a:pt x="755688" y="835959"/>
                </a:lnTo>
                <a:lnTo>
                  <a:pt x="755701" y="838975"/>
                </a:lnTo>
                <a:lnTo>
                  <a:pt x="755893" y="838818"/>
                </a:lnTo>
                <a:close/>
              </a:path>
              <a:path w="6787784" h="928390">
                <a:moveTo>
                  <a:pt x="398440" y="901794"/>
                </a:moveTo>
                <a:lnTo>
                  <a:pt x="398275" y="898391"/>
                </a:lnTo>
                <a:lnTo>
                  <a:pt x="395635" y="901270"/>
                </a:lnTo>
                <a:lnTo>
                  <a:pt x="398440" y="901794"/>
                </a:lnTo>
                <a:close/>
              </a:path>
              <a:path w="6787784" h="928390">
                <a:moveTo>
                  <a:pt x="381077" y="920391"/>
                </a:moveTo>
                <a:lnTo>
                  <a:pt x="378602" y="916085"/>
                </a:lnTo>
                <a:lnTo>
                  <a:pt x="368477" y="917461"/>
                </a:lnTo>
                <a:lnTo>
                  <a:pt x="381077" y="920391"/>
                </a:lnTo>
                <a:close/>
              </a:path>
              <a:path w="6787784" h="928390">
                <a:moveTo>
                  <a:pt x="829358" y="835697"/>
                </a:moveTo>
                <a:lnTo>
                  <a:pt x="829322" y="844027"/>
                </a:lnTo>
                <a:lnTo>
                  <a:pt x="830730" y="839491"/>
                </a:lnTo>
                <a:lnTo>
                  <a:pt x="829358" y="835697"/>
                </a:lnTo>
                <a:close/>
              </a:path>
              <a:path w="6787784" h="928390">
                <a:moveTo>
                  <a:pt x="849387" y="918772"/>
                </a:moveTo>
                <a:lnTo>
                  <a:pt x="848969" y="918821"/>
                </a:lnTo>
                <a:lnTo>
                  <a:pt x="849387" y="918772"/>
                </a:lnTo>
                <a:close/>
              </a:path>
              <a:path w="6787784" h="928390">
                <a:moveTo>
                  <a:pt x="814645" y="844220"/>
                </a:moveTo>
                <a:lnTo>
                  <a:pt x="814596" y="844355"/>
                </a:lnTo>
                <a:lnTo>
                  <a:pt x="814645" y="844220"/>
                </a:lnTo>
                <a:close/>
              </a:path>
              <a:path w="6787784" h="928390">
                <a:moveTo>
                  <a:pt x="143637" y="904185"/>
                </a:moveTo>
                <a:lnTo>
                  <a:pt x="140888" y="906973"/>
                </a:lnTo>
                <a:lnTo>
                  <a:pt x="143531" y="907563"/>
                </a:lnTo>
                <a:lnTo>
                  <a:pt x="143637" y="904185"/>
                </a:lnTo>
                <a:close/>
              </a:path>
              <a:path w="6787784" h="928390">
                <a:moveTo>
                  <a:pt x="313430" y="836443"/>
                </a:moveTo>
                <a:lnTo>
                  <a:pt x="310772" y="835853"/>
                </a:lnTo>
                <a:lnTo>
                  <a:pt x="308782" y="837490"/>
                </a:lnTo>
                <a:lnTo>
                  <a:pt x="313430" y="836443"/>
                </a:lnTo>
                <a:close/>
              </a:path>
              <a:path w="6787784" h="928390">
                <a:moveTo>
                  <a:pt x="430870" y="917614"/>
                </a:moveTo>
                <a:lnTo>
                  <a:pt x="430872" y="913062"/>
                </a:lnTo>
                <a:lnTo>
                  <a:pt x="428774" y="918772"/>
                </a:lnTo>
                <a:lnTo>
                  <a:pt x="430870" y="917614"/>
                </a:lnTo>
                <a:close/>
              </a:path>
              <a:path w="6787784" h="928390">
                <a:moveTo>
                  <a:pt x="477473" y="922611"/>
                </a:moveTo>
                <a:lnTo>
                  <a:pt x="474755" y="917620"/>
                </a:lnTo>
                <a:lnTo>
                  <a:pt x="474730" y="920137"/>
                </a:lnTo>
                <a:lnTo>
                  <a:pt x="477473" y="922611"/>
                </a:lnTo>
                <a:close/>
              </a:path>
              <a:path w="6787784" h="928390">
                <a:moveTo>
                  <a:pt x="543191" y="856055"/>
                </a:moveTo>
                <a:lnTo>
                  <a:pt x="543155" y="867980"/>
                </a:lnTo>
                <a:lnTo>
                  <a:pt x="546963" y="866402"/>
                </a:lnTo>
                <a:lnTo>
                  <a:pt x="543191" y="856055"/>
                </a:lnTo>
                <a:close/>
              </a:path>
              <a:path w="6787784" h="928390">
                <a:moveTo>
                  <a:pt x="487355" y="849395"/>
                </a:moveTo>
                <a:lnTo>
                  <a:pt x="488989" y="918044"/>
                </a:lnTo>
                <a:lnTo>
                  <a:pt x="491323" y="847789"/>
                </a:lnTo>
                <a:lnTo>
                  <a:pt x="487355" y="849395"/>
                </a:lnTo>
                <a:close/>
              </a:path>
              <a:path w="6787784" h="928390">
                <a:moveTo>
                  <a:pt x="644347" y="878632"/>
                </a:moveTo>
                <a:lnTo>
                  <a:pt x="648368" y="909143"/>
                </a:lnTo>
                <a:lnTo>
                  <a:pt x="648201" y="904233"/>
                </a:lnTo>
                <a:lnTo>
                  <a:pt x="644347" y="878632"/>
                </a:lnTo>
                <a:close/>
              </a:path>
              <a:path w="6787784" h="928390">
                <a:moveTo>
                  <a:pt x="666077" y="860113"/>
                </a:moveTo>
                <a:lnTo>
                  <a:pt x="667148" y="908793"/>
                </a:lnTo>
                <a:lnTo>
                  <a:pt x="672199" y="858718"/>
                </a:lnTo>
                <a:lnTo>
                  <a:pt x="666077" y="860113"/>
                </a:lnTo>
                <a:close/>
              </a:path>
              <a:path w="6787784" h="928390">
                <a:moveTo>
                  <a:pt x="641901" y="859142"/>
                </a:moveTo>
                <a:lnTo>
                  <a:pt x="638875" y="871359"/>
                </a:lnTo>
                <a:lnTo>
                  <a:pt x="645737" y="870868"/>
                </a:lnTo>
                <a:lnTo>
                  <a:pt x="641901" y="859142"/>
                </a:lnTo>
                <a:close/>
              </a:path>
              <a:path w="6787784" h="928390">
                <a:moveTo>
                  <a:pt x="704484" y="866517"/>
                </a:moveTo>
                <a:lnTo>
                  <a:pt x="706088" y="908022"/>
                </a:lnTo>
                <a:lnTo>
                  <a:pt x="704931" y="867341"/>
                </a:lnTo>
                <a:lnTo>
                  <a:pt x="704484" y="866517"/>
                </a:lnTo>
                <a:close/>
              </a:path>
              <a:path w="6787784" h="928390">
                <a:moveTo>
                  <a:pt x="782184" y="919116"/>
                </a:moveTo>
                <a:lnTo>
                  <a:pt x="775605" y="912610"/>
                </a:lnTo>
                <a:lnTo>
                  <a:pt x="775579" y="916797"/>
                </a:lnTo>
                <a:lnTo>
                  <a:pt x="782184" y="919116"/>
                </a:lnTo>
                <a:close/>
              </a:path>
              <a:path w="6787784" h="928390">
                <a:moveTo>
                  <a:pt x="795659" y="844737"/>
                </a:moveTo>
                <a:lnTo>
                  <a:pt x="799651" y="864751"/>
                </a:lnTo>
                <a:lnTo>
                  <a:pt x="802015" y="846120"/>
                </a:lnTo>
                <a:lnTo>
                  <a:pt x="795659" y="844737"/>
                </a:lnTo>
                <a:close/>
              </a:path>
              <a:path w="6787784" h="928390">
                <a:moveTo>
                  <a:pt x="524402" y="829364"/>
                </a:moveTo>
                <a:lnTo>
                  <a:pt x="521120" y="827578"/>
                </a:lnTo>
                <a:lnTo>
                  <a:pt x="517857" y="829494"/>
                </a:lnTo>
                <a:lnTo>
                  <a:pt x="524402" y="829364"/>
                </a:lnTo>
                <a:close/>
              </a:path>
              <a:path w="6787784" h="928390">
                <a:moveTo>
                  <a:pt x="446646" y="861745"/>
                </a:moveTo>
                <a:lnTo>
                  <a:pt x="443497" y="859942"/>
                </a:lnTo>
                <a:lnTo>
                  <a:pt x="440032" y="861816"/>
                </a:lnTo>
                <a:lnTo>
                  <a:pt x="446646" y="861745"/>
                </a:lnTo>
                <a:close/>
              </a:path>
              <a:path w="6787784" h="928390">
                <a:moveTo>
                  <a:pt x="456085" y="86390"/>
                </a:moveTo>
                <a:lnTo>
                  <a:pt x="455396" y="83835"/>
                </a:lnTo>
                <a:lnTo>
                  <a:pt x="452563" y="84259"/>
                </a:lnTo>
                <a:lnTo>
                  <a:pt x="456085" y="86390"/>
                </a:lnTo>
                <a:close/>
              </a:path>
              <a:path w="6787784" h="928390">
                <a:moveTo>
                  <a:pt x="312623" y="849588"/>
                </a:moveTo>
                <a:lnTo>
                  <a:pt x="313637" y="846470"/>
                </a:lnTo>
                <a:lnTo>
                  <a:pt x="310742" y="847393"/>
                </a:lnTo>
                <a:lnTo>
                  <a:pt x="312623" y="849588"/>
                </a:lnTo>
                <a:close/>
              </a:path>
              <a:path w="6787784" h="928390">
                <a:moveTo>
                  <a:pt x="281824" y="846665"/>
                </a:moveTo>
                <a:lnTo>
                  <a:pt x="279030" y="866958"/>
                </a:lnTo>
                <a:lnTo>
                  <a:pt x="283036" y="866552"/>
                </a:lnTo>
                <a:lnTo>
                  <a:pt x="281824" y="846665"/>
                </a:lnTo>
                <a:close/>
              </a:path>
              <a:path w="6787784" h="928390">
                <a:moveTo>
                  <a:pt x="281008" y="877280"/>
                </a:moveTo>
                <a:lnTo>
                  <a:pt x="279030" y="871540"/>
                </a:lnTo>
                <a:lnTo>
                  <a:pt x="280755" y="876549"/>
                </a:lnTo>
                <a:lnTo>
                  <a:pt x="281008" y="877280"/>
                </a:lnTo>
                <a:close/>
              </a:path>
              <a:path w="6787784" h="928390">
                <a:moveTo>
                  <a:pt x="614924" y="837674"/>
                </a:moveTo>
                <a:lnTo>
                  <a:pt x="612015" y="837459"/>
                </a:lnTo>
                <a:lnTo>
                  <a:pt x="611981" y="838187"/>
                </a:lnTo>
                <a:lnTo>
                  <a:pt x="614924" y="837674"/>
                </a:lnTo>
                <a:close/>
              </a:path>
              <a:path w="6787784" h="928390">
                <a:moveTo>
                  <a:pt x="604547" y="845713"/>
                </a:moveTo>
                <a:lnTo>
                  <a:pt x="601558" y="843669"/>
                </a:lnTo>
                <a:lnTo>
                  <a:pt x="600802" y="845172"/>
                </a:lnTo>
                <a:lnTo>
                  <a:pt x="604547" y="845713"/>
                </a:lnTo>
                <a:close/>
              </a:path>
              <a:path w="6787784" h="928390">
                <a:moveTo>
                  <a:pt x="856504" y="849903"/>
                </a:moveTo>
                <a:lnTo>
                  <a:pt x="851762" y="843943"/>
                </a:lnTo>
                <a:lnTo>
                  <a:pt x="854168" y="852763"/>
                </a:lnTo>
                <a:lnTo>
                  <a:pt x="856504" y="849903"/>
                </a:lnTo>
                <a:close/>
              </a:path>
              <a:path w="6787784" h="928390">
                <a:moveTo>
                  <a:pt x="1040776" y="842251"/>
                </a:moveTo>
                <a:lnTo>
                  <a:pt x="1039313" y="838854"/>
                </a:lnTo>
                <a:lnTo>
                  <a:pt x="1040757" y="843849"/>
                </a:lnTo>
                <a:lnTo>
                  <a:pt x="1040776" y="842251"/>
                </a:lnTo>
                <a:close/>
              </a:path>
              <a:path w="6787784" h="928390">
                <a:moveTo>
                  <a:pt x="1410285" y="844923"/>
                </a:moveTo>
                <a:lnTo>
                  <a:pt x="1411481" y="855932"/>
                </a:lnTo>
                <a:lnTo>
                  <a:pt x="1411795" y="842078"/>
                </a:lnTo>
                <a:lnTo>
                  <a:pt x="1410285" y="844923"/>
                </a:lnTo>
                <a:close/>
              </a:path>
              <a:path w="6787784" h="928390">
                <a:moveTo>
                  <a:pt x="850213" y="832803"/>
                </a:moveTo>
                <a:lnTo>
                  <a:pt x="846313" y="831099"/>
                </a:lnTo>
                <a:lnTo>
                  <a:pt x="842405" y="832576"/>
                </a:lnTo>
                <a:lnTo>
                  <a:pt x="850213" y="832803"/>
                </a:lnTo>
                <a:close/>
              </a:path>
              <a:path w="6787784" h="928390">
                <a:moveTo>
                  <a:pt x="1030492" y="834981"/>
                </a:moveTo>
                <a:lnTo>
                  <a:pt x="1026469" y="833287"/>
                </a:lnTo>
                <a:lnTo>
                  <a:pt x="1022622" y="834738"/>
                </a:lnTo>
                <a:lnTo>
                  <a:pt x="1030492" y="834981"/>
                </a:lnTo>
                <a:close/>
              </a:path>
              <a:path w="6787784" h="928390">
                <a:moveTo>
                  <a:pt x="1138060" y="883230"/>
                </a:moveTo>
                <a:lnTo>
                  <a:pt x="1137682" y="880121"/>
                </a:lnTo>
                <a:lnTo>
                  <a:pt x="1135228" y="881582"/>
                </a:lnTo>
                <a:lnTo>
                  <a:pt x="1138060" y="883230"/>
                </a:lnTo>
                <a:close/>
              </a:path>
              <a:path w="6787784" h="928390">
                <a:moveTo>
                  <a:pt x="855492" y="855393"/>
                </a:moveTo>
                <a:lnTo>
                  <a:pt x="864279" y="908939"/>
                </a:lnTo>
                <a:lnTo>
                  <a:pt x="859323" y="857326"/>
                </a:lnTo>
                <a:lnTo>
                  <a:pt x="855492" y="855393"/>
                </a:lnTo>
                <a:close/>
              </a:path>
              <a:path w="6787784" h="928390">
                <a:moveTo>
                  <a:pt x="1127411" y="881853"/>
                </a:moveTo>
                <a:lnTo>
                  <a:pt x="1127135" y="877935"/>
                </a:lnTo>
                <a:lnTo>
                  <a:pt x="1126463" y="888288"/>
                </a:lnTo>
                <a:lnTo>
                  <a:pt x="1127411" y="881853"/>
                </a:lnTo>
                <a:close/>
              </a:path>
              <a:path w="6787784" h="928390">
                <a:moveTo>
                  <a:pt x="1188814" y="857133"/>
                </a:moveTo>
                <a:lnTo>
                  <a:pt x="1193169" y="902325"/>
                </a:lnTo>
                <a:lnTo>
                  <a:pt x="1194933" y="855382"/>
                </a:lnTo>
                <a:lnTo>
                  <a:pt x="1188814" y="857133"/>
                </a:lnTo>
                <a:close/>
              </a:path>
              <a:path w="6787784" h="928390">
                <a:moveTo>
                  <a:pt x="1082551" y="912829"/>
                </a:moveTo>
                <a:lnTo>
                  <a:pt x="1091980" y="920353"/>
                </a:lnTo>
                <a:lnTo>
                  <a:pt x="1086886" y="911516"/>
                </a:lnTo>
                <a:lnTo>
                  <a:pt x="1082551" y="912829"/>
                </a:lnTo>
                <a:close/>
              </a:path>
              <a:path w="6787784" h="928390">
                <a:moveTo>
                  <a:pt x="1098630" y="861462"/>
                </a:moveTo>
                <a:lnTo>
                  <a:pt x="1103927" y="917560"/>
                </a:lnTo>
                <a:lnTo>
                  <a:pt x="1100676" y="860565"/>
                </a:lnTo>
                <a:lnTo>
                  <a:pt x="1098630" y="861462"/>
                </a:lnTo>
                <a:close/>
              </a:path>
              <a:path w="6787784" h="928390">
                <a:moveTo>
                  <a:pt x="1074415" y="868994"/>
                </a:moveTo>
                <a:lnTo>
                  <a:pt x="1080273" y="856305"/>
                </a:lnTo>
                <a:lnTo>
                  <a:pt x="1069483" y="856018"/>
                </a:lnTo>
                <a:lnTo>
                  <a:pt x="1074415" y="868994"/>
                </a:lnTo>
                <a:close/>
              </a:path>
              <a:path w="6787784" h="928390">
                <a:moveTo>
                  <a:pt x="1410036" y="915821"/>
                </a:moveTo>
                <a:lnTo>
                  <a:pt x="1403222" y="914613"/>
                </a:lnTo>
                <a:lnTo>
                  <a:pt x="1402770" y="918000"/>
                </a:lnTo>
                <a:lnTo>
                  <a:pt x="1410036" y="915821"/>
                </a:lnTo>
                <a:close/>
              </a:path>
              <a:path w="6787784" h="928390">
                <a:moveTo>
                  <a:pt x="1134669" y="836500"/>
                </a:moveTo>
                <a:lnTo>
                  <a:pt x="1131534" y="835876"/>
                </a:lnTo>
                <a:lnTo>
                  <a:pt x="1130454" y="837768"/>
                </a:lnTo>
                <a:lnTo>
                  <a:pt x="1134669" y="836500"/>
                </a:lnTo>
                <a:close/>
              </a:path>
              <a:path w="6787784" h="928390">
                <a:moveTo>
                  <a:pt x="927929" y="842135"/>
                </a:moveTo>
                <a:lnTo>
                  <a:pt x="924507" y="902018"/>
                </a:lnTo>
                <a:lnTo>
                  <a:pt x="928081" y="902617"/>
                </a:lnTo>
                <a:lnTo>
                  <a:pt x="927929" y="842135"/>
                </a:lnTo>
                <a:close/>
              </a:path>
              <a:path w="6787784" h="928390">
                <a:moveTo>
                  <a:pt x="1307105" y="848653"/>
                </a:moveTo>
                <a:lnTo>
                  <a:pt x="1312967" y="833093"/>
                </a:lnTo>
                <a:lnTo>
                  <a:pt x="1306834" y="834550"/>
                </a:lnTo>
                <a:lnTo>
                  <a:pt x="1307105" y="848653"/>
                </a:lnTo>
                <a:close/>
              </a:path>
              <a:path w="6787784" h="928390">
                <a:moveTo>
                  <a:pt x="1347615" y="842220"/>
                </a:moveTo>
                <a:lnTo>
                  <a:pt x="1346973" y="841808"/>
                </a:lnTo>
                <a:lnTo>
                  <a:pt x="1346818" y="842595"/>
                </a:lnTo>
                <a:lnTo>
                  <a:pt x="1347615" y="842220"/>
                </a:lnTo>
                <a:close/>
              </a:path>
              <a:path w="6787784" h="928390">
                <a:moveTo>
                  <a:pt x="1256873" y="857982"/>
                </a:moveTo>
                <a:lnTo>
                  <a:pt x="1261278" y="907198"/>
                </a:lnTo>
                <a:lnTo>
                  <a:pt x="1268370" y="859126"/>
                </a:lnTo>
                <a:lnTo>
                  <a:pt x="1256873" y="857982"/>
                </a:lnTo>
                <a:close/>
              </a:path>
              <a:path w="6787784" h="928390">
                <a:moveTo>
                  <a:pt x="1242387" y="843432"/>
                </a:moveTo>
                <a:lnTo>
                  <a:pt x="1249551" y="848245"/>
                </a:lnTo>
                <a:lnTo>
                  <a:pt x="1246323" y="841159"/>
                </a:lnTo>
                <a:lnTo>
                  <a:pt x="1242387" y="843432"/>
                </a:lnTo>
                <a:close/>
              </a:path>
              <a:path w="6787784" h="928390">
                <a:moveTo>
                  <a:pt x="1192856" y="902455"/>
                </a:moveTo>
                <a:lnTo>
                  <a:pt x="1191326" y="915091"/>
                </a:lnTo>
                <a:lnTo>
                  <a:pt x="1200911" y="909530"/>
                </a:lnTo>
                <a:lnTo>
                  <a:pt x="1192856" y="902455"/>
                </a:lnTo>
                <a:close/>
              </a:path>
              <a:path w="6787784" h="928390">
                <a:moveTo>
                  <a:pt x="1198359" y="876885"/>
                </a:moveTo>
                <a:lnTo>
                  <a:pt x="1200911" y="909530"/>
                </a:lnTo>
                <a:lnTo>
                  <a:pt x="1198531" y="878240"/>
                </a:lnTo>
                <a:lnTo>
                  <a:pt x="1198359" y="876885"/>
                </a:lnTo>
                <a:close/>
              </a:path>
              <a:path w="6787784" h="928390">
                <a:moveTo>
                  <a:pt x="1210616" y="848701"/>
                </a:moveTo>
                <a:lnTo>
                  <a:pt x="1206707" y="846593"/>
                </a:lnTo>
                <a:lnTo>
                  <a:pt x="1206652" y="846864"/>
                </a:lnTo>
                <a:lnTo>
                  <a:pt x="1210616" y="848701"/>
                </a:lnTo>
                <a:close/>
              </a:path>
              <a:path w="6787784" h="928390">
                <a:moveTo>
                  <a:pt x="1252463" y="852659"/>
                </a:moveTo>
                <a:lnTo>
                  <a:pt x="1257771" y="844637"/>
                </a:lnTo>
                <a:lnTo>
                  <a:pt x="1251840" y="849564"/>
                </a:lnTo>
                <a:lnTo>
                  <a:pt x="1252463" y="852659"/>
                </a:lnTo>
                <a:close/>
              </a:path>
              <a:path w="6787784" h="928390">
                <a:moveTo>
                  <a:pt x="775605" y="912610"/>
                </a:moveTo>
                <a:lnTo>
                  <a:pt x="774870" y="899301"/>
                </a:lnTo>
                <a:lnTo>
                  <a:pt x="773773" y="903048"/>
                </a:lnTo>
                <a:lnTo>
                  <a:pt x="775605" y="912610"/>
                </a:lnTo>
                <a:close/>
              </a:path>
              <a:path w="6787784" h="928390">
                <a:moveTo>
                  <a:pt x="1029796" y="914952"/>
                </a:moveTo>
                <a:lnTo>
                  <a:pt x="1028942" y="913296"/>
                </a:lnTo>
                <a:lnTo>
                  <a:pt x="1023423" y="914380"/>
                </a:lnTo>
                <a:lnTo>
                  <a:pt x="1029796" y="914952"/>
                </a:lnTo>
                <a:close/>
              </a:path>
              <a:path w="6787784" h="928390">
                <a:moveTo>
                  <a:pt x="1482743" y="846930"/>
                </a:moveTo>
                <a:lnTo>
                  <a:pt x="1483549" y="830480"/>
                </a:lnTo>
                <a:lnTo>
                  <a:pt x="1477067" y="828561"/>
                </a:lnTo>
                <a:lnTo>
                  <a:pt x="1482743" y="846930"/>
                </a:lnTo>
                <a:close/>
              </a:path>
              <a:path w="6787784" h="928390">
                <a:moveTo>
                  <a:pt x="1377758" y="93661"/>
                </a:moveTo>
                <a:lnTo>
                  <a:pt x="1377613" y="87703"/>
                </a:lnTo>
                <a:lnTo>
                  <a:pt x="1365550" y="95107"/>
                </a:lnTo>
                <a:lnTo>
                  <a:pt x="1377758" y="93661"/>
                </a:lnTo>
                <a:close/>
              </a:path>
              <a:path w="6787784" h="928390">
                <a:moveTo>
                  <a:pt x="1452143" y="80291"/>
                </a:moveTo>
                <a:lnTo>
                  <a:pt x="1450902" y="79911"/>
                </a:lnTo>
                <a:lnTo>
                  <a:pt x="1447491" y="83964"/>
                </a:lnTo>
                <a:lnTo>
                  <a:pt x="1452143" y="80291"/>
                </a:lnTo>
                <a:close/>
              </a:path>
              <a:path w="6787784" h="928390">
                <a:moveTo>
                  <a:pt x="1555588" y="93563"/>
                </a:moveTo>
                <a:lnTo>
                  <a:pt x="1559320" y="87324"/>
                </a:lnTo>
                <a:lnTo>
                  <a:pt x="1554912" y="91562"/>
                </a:lnTo>
                <a:lnTo>
                  <a:pt x="1555588" y="93563"/>
                </a:lnTo>
                <a:close/>
              </a:path>
              <a:path w="6787784" h="928390">
                <a:moveTo>
                  <a:pt x="1526197" y="20751"/>
                </a:moveTo>
                <a:lnTo>
                  <a:pt x="1525209" y="74202"/>
                </a:lnTo>
                <a:lnTo>
                  <a:pt x="1531781" y="73074"/>
                </a:lnTo>
                <a:lnTo>
                  <a:pt x="1526197" y="20751"/>
                </a:lnTo>
                <a:close/>
              </a:path>
              <a:path w="6787784" h="928390">
                <a:moveTo>
                  <a:pt x="1528864" y="10362"/>
                </a:moveTo>
                <a:lnTo>
                  <a:pt x="1528700" y="17446"/>
                </a:lnTo>
                <a:lnTo>
                  <a:pt x="1529280" y="14842"/>
                </a:lnTo>
                <a:lnTo>
                  <a:pt x="1528864" y="10362"/>
                </a:lnTo>
                <a:close/>
              </a:path>
              <a:path w="6787784" h="928390">
                <a:moveTo>
                  <a:pt x="1527185" y="24250"/>
                </a:moveTo>
                <a:lnTo>
                  <a:pt x="1528572" y="17520"/>
                </a:lnTo>
                <a:lnTo>
                  <a:pt x="1526197" y="20751"/>
                </a:lnTo>
                <a:lnTo>
                  <a:pt x="1527185" y="24250"/>
                </a:lnTo>
                <a:close/>
              </a:path>
              <a:path w="6787784" h="928390">
                <a:moveTo>
                  <a:pt x="1339385" y="11553"/>
                </a:moveTo>
                <a:lnTo>
                  <a:pt x="1343336" y="89935"/>
                </a:lnTo>
                <a:lnTo>
                  <a:pt x="1343595" y="13904"/>
                </a:lnTo>
                <a:lnTo>
                  <a:pt x="1339385" y="11553"/>
                </a:lnTo>
                <a:close/>
              </a:path>
              <a:path w="6787784" h="928390">
                <a:moveTo>
                  <a:pt x="1511500" y="16500"/>
                </a:moveTo>
                <a:lnTo>
                  <a:pt x="1510614" y="82254"/>
                </a:lnTo>
                <a:lnTo>
                  <a:pt x="1515369" y="81615"/>
                </a:lnTo>
                <a:lnTo>
                  <a:pt x="1511500" y="16500"/>
                </a:lnTo>
                <a:close/>
              </a:path>
              <a:path w="6787784" h="928390">
                <a:moveTo>
                  <a:pt x="1507202" y="72543"/>
                </a:moveTo>
                <a:lnTo>
                  <a:pt x="1507351" y="83071"/>
                </a:lnTo>
                <a:lnTo>
                  <a:pt x="1510130" y="68884"/>
                </a:lnTo>
                <a:lnTo>
                  <a:pt x="1507202" y="72543"/>
                </a:lnTo>
                <a:close/>
              </a:path>
              <a:path w="6787784" h="928390">
                <a:moveTo>
                  <a:pt x="1490904" y="84754"/>
                </a:moveTo>
                <a:lnTo>
                  <a:pt x="1490723" y="84668"/>
                </a:lnTo>
                <a:lnTo>
                  <a:pt x="1490626" y="84848"/>
                </a:lnTo>
                <a:lnTo>
                  <a:pt x="1490904" y="84754"/>
                </a:lnTo>
                <a:close/>
              </a:path>
              <a:path w="6787784" h="928390">
                <a:moveTo>
                  <a:pt x="1680398" y="877280"/>
                </a:moveTo>
                <a:lnTo>
                  <a:pt x="1676019" y="871540"/>
                </a:lnTo>
                <a:lnTo>
                  <a:pt x="1679839" y="876549"/>
                </a:lnTo>
                <a:lnTo>
                  <a:pt x="1680398" y="877280"/>
                </a:lnTo>
                <a:close/>
              </a:path>
              <a:path w="6787784" h="928390">
                <a:moveTo>
                  <a:pt x="1525693" y="849422"/>
                </a:moveTo>
                <a:lnTo>
                  <a:pt x="1526619" y="839438"/>
                </a:lnTo>
                <a:lnTo>
                  <a:pt x="1519729" y="843769"/>
                </a:lnTo>
                <a:lnTo>
                  <a:pt x="1525693" y="849422"/>
                </a:lnTo>
                <a:close/>
              </a:path>
              <a:path w="6787784" h="928390">
                <a:moveTo>
                  <a:pt x="1504995" y="854173"/>
                </a:moveTo>
                <a:lnTo>
                  <a:pt x="1506794" y="909075"/>
                </a:lnTo>
                <a:lnTo>
                  <a:pt x="1512325" y="848814"/>
                </a:lnTo>
                <a:lnTo>
                  <a:pt x="1504995" y="854173"/>
                </a:lnTo>
                <a:close/>
              </a:path>
              <a:path w="6787784" h="928390">
                <a:moveTo>
                  <a:pt x="1491275" y="871502"/>
                </a:moveTo>
                <a:lnTo>
                  <a:pt x="1489354" y="868122"/>
                </a:lnTo>
                <a:lnTo>
                  <a:pt x="1488224" y="870725"/>
                </a:lnTo>
                <a:lnTo>
                  <a:pt x="1491275" y="871502"/>
                </a:lnTo>
                <a:close/>
              </a:path>
              <a:path w="6787784" h="928390">
                <a:moveTo>
                  <a:pt x="1951074" y="849203"/>
                </a:moveTo>
                <a:lnTo>
                  <a:pt x="1950547" y="845824"/>
                </a:lnTo>
                <a:lnTo>
                  <a:pt x="1950934" y="852306"/>
                </a:lnTo>
                <a:lnTo>
                  <a:pt x="1951074" y="849203"/>
                </a:lnTo>
                <a:close/>
              </a:path>
              <a:path w="6787784" h="928390">
                <a:moveTo>
                  <a:pt x="1868368" y="916531"/>
                </a:moveTo>
                <a:lnTo>
                  <a:pt x="1867750" y="910488"/>
                </a:lnTo>
                <a:lnTo>
                  <a:pt x="1867493" y="913051"/>
                </a:lnTo>
                <a:lnTo>
                  <a:pt x="1868368" y="916531"/>
                </a:lnTo>
                <a:close/>
              </a:path>
              <a:path w="6787784" h="928390">
                <a:moveTo>
                  <a:pt x="1894138" y="922357"/>
                </a:moveTo>
                <a:lnTo>
                  <a:pt x="1892807" y="854051"/>
                </a:lnTo>
                <a:lnTo>
                  <a:pt x="1892184" y="920395"/>
                </a:lnTo>
                <a:lnTo>
                  <a:pt x="1894138" y="922357"/>
                </a:lnTo>
                <a:close/>
              </a:path>
              <a:path w="6787784" h="928390">
                <a:moveTo>
                  <a:pt x="1876242" y="912873"/>
                </a:moveTo>
                <a:lnTo>
                  <a:pt x="1874216" y="849753"/>
                </a:lnTo>
                <a:lnTo>
                  <a:pt x="1871044" y="915965"/>
                </a:lnTo>
                <a:lnTo>
                  <a:pt x="1876242" y="912873"/>
                </a:lnTo>
                <a:close/>
              </a:path>
              <a:path w="6787784" h="928390">
                <a:moveTo>
                  <a:pt x="1889197" y="841984"/>
                </a:moveTo>
                <a:lnTo>
                  <a:pt x="1892807" y="854051"/>
                </a:lnTo>
                <a:lnTo>
                  <a:pt x="1895669" y="838531"/>
                </a:lnTo>
                <a:lnTo>
                  <a:pt x="1889197" y="841984"/>
                </a:lnTo>
                <a:close/>
              </a:path>
              <a:path w="6787784" h="928390">
                <a:moveTo>
                  <a:pt x="1796951" y="920127"/>
                </a:moveTo>
                <a:lnTo>
                  <a:pt x="1793603" y="916285"/>
                </a:lnTo>
                <a:lnTo>
                  <a:pt x="1784676" y="917461"/>
                </a:lnTo>
                <a:lnTo>
                  <a:pt x="1796951" y="920127"/>
                </a:lnTo>
                <a:close/>
              </a:path>
              <a:path w="6787784" h="928390">
                <a:moveTo>
                  <a:pt x="1685267" y="838262"/>
                </a:moveTo>
                <a:lnTo>
                  <a:pt x="1687614" y="834658"/>
                </a:lnTo>
                <a:lnTo>
                  <a:pt x="1684656" y="836906"/>
                </a:lnTo>
                <a:lnTo>
                  <a:pt x="1685267" y="838262"/>
                </a:lnTo>
                <a:close/>
              </a:path>
              <a:path w="6787784" h="928390">
                <a:moveTo>
                  <a:pt x="1961697" y="844320"/>
                </a:moveTo>
                <a:lnTo>
                  <a:pt x="1958261" y="842668"/>
                </a:lnTo>
                <a:lnTo>
                  <a:pt x="1957946" y="843564"/>
                </a:lnTo>
                <a:lnTo>
                  <a:pt x="1961697" y="844320"/>
                </a:lnTo>
                <a:close/>
              </a:path>
              <a:path w="6787784" h="928390">
                <a:moveTo>
                  <a:pt x="2014348" y="839251"/>
                </a:moveTo>
                <a:lnTo>
                  <a:pt x="2019066" y="850444"/>
                </a:lnTo>
                <a:lnTo>
                  <a:pt x="2022454" y="834751"/>
                </a:lnTo>
                <a:lnTo>
                  <a:pt x="2014348" y="839251"/>
                </a:lnTo>
                <a:close/>
              </a:path>
              <a:path w="6787784" h="928390">
                <a:moveTo>
                  <a:pt x="2018635" y="853915"/>
                </a:moveTo>
                <a:lnTo>
                  <a:pt x="2014759" y="874935"/>
                </a:lnTo>
                <a:lnTo>
                  <a:pt x="2018385" y="873846"/>
                </a:lnTo>
                <a:lnTo>
                  <a:pt x="2018635" y="853915"/>
                </a:lnTo>
                <a:close/>
              </a:path>
              <a:path w="6787784" h="928390">
                <a:moveTo>
                  <a:pt x="2060001" y="907123"/>
                </a:moveTo>
                <a:lnTo>
                  <a:pt x="2055137" y="919098"/>
                </a:lnTo>
                <a:lnTo>
                  <a:pt x="2062497" y="911234"/>
                </a:lnTo>
                <a:lnTo>
                  <a:pt x="2060001" y="907123"/>
                </a:lnTo>
                <a:close/>
              </a:path>
              <a:path w="6787784" h="928390">
                <a:moveTo>
                  <a:pt x="1985543" y="838541"/>
                </a:moveTo>
                <a:lnTo>
                  <a:pt x="1983250" y="837412"/>
                </a:lnTo>
                <a:lnTo>
                  <a:pt x="1979661" y="839394"/>
                </a:lnTo>
                <a:lnTo>
                  <a:pt x="1985543" y="838541"/>
                </a:lnTo>
                <a:close/>
              </a:path>
              <a:path w="6787784" h="928390">
                <a:moveTo>
                  <a:pt x="2137149" y="835386"/>
                </a:moveTo>
                <a:lnTo>
                  <a:pt x="2138126" y="842136"/>
                </a:lnTo>
                <a:lnTo>
                  <a:pt x="2139268" y="838696"/>
                </a:lnTo>
                <a:lnTo>
                  <a:pt x="2137149" y="835386"/>
                </a:lnTo>
                <a:close/>
              </a:path>
              <a:path w="6787784" h="928390">
                <a:moveTo>
                  <a:pt x="2121333" y="851658"/>
                </a:moveTo>
                <a:lnTo>
                  <a:pt x="2125307" y="852568"/>
                </a:lnTo>
                <a:lnTo>
                  <a:pt x="2127218" y="849303"/>
                </a:lnTo>
                <a:lnTo>
                  <a:pt x="2121333" y="851658"/>
                </a:lnTo>
                <a:close/>
              </a:path>
              <a:path w="6787784" h="928390">
                <a:moveTo>
                  <a:pt x="1903748" y="829364"/>
                </a:moveTo>
                <a:lnTo>
                  <a:pt x="1899201" y="827717"/>
                </a:lnTo>
                <a:lnTo>
                  <a:pt x="1897900" y="829781"/>
                </a:lnTo>
                <a:lnTo>
                  <a:pt x="1903748" y="829364"/>
                </a:lnTo>
                <a:close/>
              </a:path>
              <a:path w="6787784" h="928390">
                <a:moveTo>
                  <a:pt x="1839538" y="861745"/>
                </a:moveTo>
                <a:lnTo>
                  <a:pt x="1835072" y="860085"/>
                </a:lnTo>
                <a:lnTo>
                  <a:pt x="1833555" y="862142"/>
                </a:lnTo>
                <a:lnTo>
                  <a:pt x="1839538" y="861745"/>
                </a:lnTo>
                <a:close/>
              </a:path>
              <a:path w="6787784" h="928390">
                <a:moveTo>
                  <a:pt x="1701630" y="874201"/>
                </a:moveTo>
                <a:lnTo>
                  <a:pt x="1700290" y="909848"/>
                </a:lnTo>
                <a:lnTo>
                  <a:pt x="1704157" y="907704"/>
                </a:lnTo>
                <a:lnTo>
                  <a:pt x="1701630" y="874201"/>
                </a:lnTo>
                <a:close/>
              </a:path>
              <a:path w="6787784" h="928390">
                <a:moveTo>
                  <a:pt x="1670556" y="869498"/>
                </a:moveTo>
                <a:lnTo>
                  <a:pt x="1671482" y="901999"/>
                </a:lnTo>
                <a:lnTo>
                  <a:pt x="1671685" y="871532"/>
                </a:lnTo>
                <a:lnTo>
                  <a:pt x="1670556" y="869498"/>
                </a:lnTo>
                <a:close/>
              </a:path>
              <a:path w="6787784" h="928390">
                <a:moveTo>
                  <a:pt x="1775278" y="872036"/>
                </a:moveTo>
                <a:lnTo>
                  <a:pt x="1779363" y="871905"/>
                </a:lnTo>
                <a:lnTo>
                  <a:pt x="1781923" y="869021"/>
                </a:lnTo>
                <a:lnTo>
                  <a:pt x="1775278" y="872036"/>
                </a:lnTo>
                <a:close/>
              </a:path>
              <a:path w="6787784" h="928390">
                <a:moveTo>
                  <a:pt x="1775903" y="851860"/>
                </a:moveTo>
                <a:lnTo>
                  <a:pt x="1765221" y="911363"/>
                </a:lnTo>
                <a:lnTo>
                  <a:pt x="1768418" y="908763"/>
                </a:lnTo>
                <a:lnTo>
                  <a:pt x="1775903" y="851860"/>
                </a:lnTo>
                <a:close/>
              </a:path>
              <a:path w="6787784" h="928390">
                <a:moveTo>
                  <a:pt x="1676884" y="866609"/>
                </a:moveTo>
                <a:lnTo>
                  <a:pt x="1676486" y="857943"/>
                </a:lnTo>
                <a:lnTo>
                  <a:pt x="1673505" y="867090"/>
                </a:lnTo>
                <a:lnTo>
                  <a:pt x="1676884" y="866609"/>
                </a:lnTo>
                <a:close/>
              </a:path>
              <a:path w="6787784" h="928390">
                <a:moveTo>
                  <a:pt x="1702586" y="850017"/>
                </a:moveTo>
                <a:lnTo>
                  <a:pt x="1699293" y="846697"/>
                </a:lnTo>
                <a:lnTo>
                  <a:pt x="1698055" y="848843"/>
                </a:lnTo>
                <a:lnTo>
                  <a:pt x="1702586" y="850017"/>
                </a:lnTo>
                <a:close/>
              </a:path>
              <a:path w="6787784" h="928390">
                <a:moveTo>
                  <a:pt x="1764558" y="837492"/>
                </a:moveTo>
                <a:lnTo>
                  <a:pt x="1766588" y="831048"/>
                </a:lnTo>
                <a:lnTo>
                  <a:pt x="1764448" y="835358"/>
                </a:lnTo>
                <a:lnTo>
                  <a:pt x="1764558" y="837492"/>
                </a:lnTo>
                <a:close/>
              </a:path>
              <a:path w="6787784" h="928390">
                <a:moveTo>
                  <a:pt x="1580229" y="846157"/>
                </a:moveTo>
                <a:lnTo>
                  <a:pt x="1583483" y="839728"/>
                </a:lnTo>
                <a:lnTo>
                  <a:pt x="1578087" y="835526"/>
                </a:lnTo>
                <a:lnTo>
                  <a:pt x="1580229" y="846157"/>
                </a:lnTo>
                <a:close/>
              </a:path>
              <a:path w="6787784" h="928390">
                <a:moveTo>
                  <a:pt x="1661716" y="849339"/>
                </a:moveTo>
                <a:lnTo>
                  <a:pt x="1660682" y="844101"/>
                </a:lnTo>
                <a:lnTo>
                  <a:pt x="1659794" y="850038"/>
                </a:lnTo>
                <a:lnTo>
                  <a:pt x="1661716" y="849339"/>
                </a:lnTo>
                <a:close/>
              </a:path>
              <a:path w="6787784" h="928390">
                <a:moveTo>
                  <a:pt x="2321570" y="836246"/>
                </a:moveTo>
                <a:lnTo>
                  <a:pt x="2320551" y="845638"/>
                </a:lnTo>
                <a:lnTo>
                  <a:pt x="2324771" y="844133"/>
                </a:lnTo>
                <a:lnTo>
                  <a:pt x="2321570" y="836246"/>
                </a:lnTo>
                <a:close/>
              </a:path>
              <a:path w="6787784" h="928390">
                <a:moveTo>
                  <a:pt x="2291084" y="892340"/>
                </a:moveTo>
                <a:lnTo>
                  <a:pt x="2295986" y="848603"/>
                </a:lnTo>
                <a:lnTo>
                  <a:pt x="2289470" y="854103"/>
                </a:lnTo>
                <a:lnTo>
                  <a:pt x="2291084" y="892340"/>
                </a:lnTo>
                <a:close/>
              </a:path>
              <a:path w="6787784" h="928390">
                <a:moveTo>
                  <a:pt x="2261015" y="857190"/>
                </a:moveTo>
                <a:lnTo>
                  <a:pt x="2257451" y="912064"/>
                </a:lnTo>
                <a:lnTo>
                  <a:pt x="2261875" y="909148"/>
                </a:lnTo>
                <a:lnTo>
                  <a:pt x="2261015" y="857190"/>
                </a:lnTo>
                <a:close/>
              </a:path>
              <a:path w="6787784" h="928390">
                <a:moveTo>
                  <a:pt x="2275704" y="852403"/>
                </a:moveTo>
                <a:lnTo>
                  <a:pt x="2276914" y="908939"/>
                </a:lnTo>
                <a:lnTo>
                  <a:pt x="2279439" y="856638"/>
                </a:lnTo>
                <a:lnTo>
                  <a:pt x="2275704" y="852403"/>
                </a:lnTo>
                <a:close/>
              </a:path>
              <a:path w="6787784" h="928390">
                <a:moveTo>
                  <a:pt x="2406231" y="851388"/>
                </a:moveTo>
                <a:lnTo>
                  <a:pt x="2400429" y="852878"/>
                </a:lnTo>
                <a:lnTo>
                  <a:pt x="2403885" y="857747"/>
                </a:lnTo>
                <a:lnTo>
                  <a:pt x="2406231" y="851388"/>
                </a:lnTo>
                <a:close/>
              </a:path>
              <a:path w="6787784" h="928390">
                <a:moveTo>
                  <a:pt x="2537024" y="905379"/>
                </a:moveTo>
                <a:lnTo>
                  <a:pt x="2535771" y="891615"/>
                </a:lnTo>
                <a:lnTo>
                  <a:pt x="2535351" y="897789"/>
                </a:lnTo>
                <a:lnTo>
                  <a:pt x="2537024" y="905379"/>
                </a:lnTo>
                <a:close/>
              </a:path>
              <a:path w="6787784" h="928390">
                <a:moveTo>
                  <a:pt x="2557692" y="858205"/>
                </a:moveTo>
                <a:lnTo>
                  <a:pt x="2562486" y="910938"/>
                </a:lnTo>
                <a:lnTo>
                  <a:pt x="2569611" y="858213"/>
                </a:lnTo>
                <a:lnTo>
                  <a:pt x="2557692" y="858205"/>
                </a:lnTo>
                <a:close/>
              </a:path>
              <a:path w="6787784" h="928390">
                <a:moveTo>
                  <a:pt x="2589886" y="907615"/>
                </a:moveTo>
                <a:lnTo>
                  <a:pt x="2587159" y="917240"/>
                </a:lnTo>
                <a:lnTo>
                  <a:pt x="2592126" y="918967"/>
                </a:lnTo>
                <a:lnTo>
                  <a:pt x="2589886" y="907615"/>
                </a:lnTo>
                <a:close/>
              </a:path>
              <a:path w="6787784" h="928390">
                <a:moveTo>
                  <a:pt x="2601565" y="902945"/>
                </a:moveTo>
                <a:lnTo>
                  <a:pt x="2597972" y="918834"/>
                </a:lnTo>
                <a:lnTo>
                  <a:pt x="2605070" y="915977"/>
                </a:lnTo>
                <a:lnTo>
                  <a:pt x="2601565" y="902945"/>
                </a:lnTo>
                <a:close/>
              </a:path>
              <a:path w="6787784" h="928390">
                <a:moveTo>
                  <a:pt x="2597571" y="877777"/>
                </a:moveTo>
                <a:lnTo>
                  <a:pt x="2598267" y="904220"/>
                </a:lnTo>
                <a:lnTo>
                  <a:pt x="2600993" y="879401"/>
                </a:lnTo>
                <a:lnTo>
                  <a:pt x="2597571" y="877777"/>
                </a:lnTo>
                <a:close/>
              </a:path>
              <a:path w="6787784" h="928390">
                <a:moveTo>
                  <a:pt x="2618605" y="835365"/>
                </a:moveTo>
                <a:lnTo>
                  <a:pt x="2617474" y="843345"/>
                </a:lnTo>
                <a:lnTo>
                  <a:pt x="2620508" y="837164"/>
                </a:lnTo>
                <a:lnTo>
                  <a:pt x="2618605" y="835365"/>
                </a:lnTo>
                <a:close/>
              </a:path>
              <a:path w="6787784" h="928390">
                <a:moveTo>
                  <a:pt x="2589886" y="907615"/>
                </a:moveTo>
                <a:lnTo>
                  <a:pt x="2593167" y="846559"/>
                </a:lnTo>
                <a:lnTo>
                  <a:pt x="2589647" y="845021"/>
                </a:lnTo>
                <a:lnTo>
                  <a:pt x="2589886" y="907615"/>
                </a:lnTo>
                <a:close/>
              </a:path>
              <a:path w="6787784" h="928390">
                <a:moveTo>
                  <a:pt x="2593187" y="846681"/>
                </a:moveTo>
                <a:lnTo>
                  <a:pt x="2593747" y="906047"/>
                </a:lnTo>
                <a:lnTo>
                  <a:pt x="2594504" y="855714"/>
                </a:lnTo>
                <a:lnTo>
                  <a:pt x="2593187" y="846681"/>
                </a:lnTo>
                <a:close/>
              </a:path>
              <a:path w="6787784" h="928390">
                <a:moveTo>
                  <a:pt x="2230899" y="833049"/>
                </a:moveTo>
                <a:lnTo>
                  <a:pt x="2227736" y="830905"/>
                </a:lnTo>
                <a:lnTo>
                  <a:pt x="2223093" y="832576"/>
                </a:lnTo>
                <a:lnTo>
                  <a:pt x="2230899" y="833049"/>
                </a:lnTo>
                <a:close/>
              </a:path>
              <a:path w="6787784" h="928390">
                <a:moveTo>
                  <a:pt x="2412082" y="835256"/>
                </a:moveTo>
                <a:lnTo>
                  <a:pt x="2408976" y="833090"/>
                </a:lnTo>
                <a:lnTo>
                  <a:pt x="2404215" y="834738"/>
                </a:lnTo>
                <a:lnTo>
                  <a:pt x="2412082" y="835256"/>
                </a:lnTo>
                <a:close/>
              </a:path>
              <a:path w="6787784" h="928390">
                <a:moveTo>
                  <a:pt x="2236893" y="911097"/>
                </a:moveTo>
                <a:lnTo>
                  <a:pt x="2234096" y="916313"/>
                </a:lnTo>
                <a:lnTo>
                  <a:pt x="2237260" y="913013"/>
                </a:lnTo>
                <a:lnTo>
                  <a:pt x="2236893" y="911097"/>
                </a:lnTo>
                <a:close/>
              </a:path>
              <a:path w="6787784" h="928390">
                <a:moveTo>
                  <a:pt x="2810294" y="848174"/>
                </a:moveTo>
                <a:lnTo>
                  <a:pt x="2809614" y="840480"/>
                </a:lnTo>
                <a:lnTo>
                  <a:pt x="2809205" y="845123"/>
                </a:lnTo>
                <a:lnTo>
                  <a:pt x="2810294" y="848174"/>
                </a:lnTo>
                <a:close/>
              </a:path>
              <a:path w="6787784" h="928390">
                <a:moveTo>
                  <a:pt x="2355168" y="77343"/>
                </a:moveTo>
                <a:lnTo>
                  <a:pt x="2361370" y="91186"/>
                </a:lnTo>
                <a:lnTo>
                  <a:pt x="2358794" y="84089"/>
                </a:lnTo>
                <a:lnTo>
                  <a:pt x="2355168" y="77343"/>
                </a:lnTo>
                <a:close/>
              </a:path>
              <a:path w="6787784" h="928390">
                <a:moveTo>
                  <a:pt x="2464874" y="64716"/>
                </a:moveTo>
                <a:lnTo>
                  <a:pt x="2466923" y="90989"/>
                </a:lnTo>
                <a:lnTo>
                  <a:pt x="2468365" y="58240"/>
                </a:lnTo>
                <a:lnTo>
                  <a:pt x="2464874" y="64716"/>
                </a:lnTo>
                <a:close/>
              </a:path>
              <a:path w="6787784" h="928390">
                <a:moveTo>
                  <a:pt x="2359732" y="71528"/>
                </a:moveTo>
                <a:lnTo>
                  <a:pt x="2358126" y="24905"/>
                </a:lnTo>
                <a:lnTo>
                  <a:pt x="2357615" y="71997"/>
                </a:lnTo>
                <a:lnTo>
                  <a:pt x="2359732" y="71528"/>
                </a:lnTo>
                <a:close/>
              </a:path>
              <a:path w="6787784" h="928390">
                <a:moveTo>
                  <a:pt x="2310308" y="9170"/>
                </a:moveTo>
                <a:lnTo>
                  <a:pt x="2309611" y="67961"/>
                </a:lnTo>
                <a:lnTo>
                  <a:pt x="2312539" y="57892"/>
                </a:lnTo>
                <a:lnTo>
                  <a:pt x="2310308" y="9170"/>
                </a:lnTo>
                <a:close/>
              </a:path>
              <a:path w="6787784" h="928390">
                <a:moveTo>
                  <a:pt x="2515387" y="837334"/>
                </a:moveTo>
                <a:lnTo>
                  <a:pt x="2515286" y="833885"/>
                </a:lnTo>
                <a:lnTo>
                  <a:pt x="2513039" y="837139"/>
                </a:lnTo>
                <a:lnTo>
                  <a:pt x="2515387" y="837334"/>
                </a:lnTo>
                <a:close/>
              </a:path>
              <a:path w="6787784" h="928390">
                <a:moveTo>
                  <a:pt x="2520200" y="84161"/>
                </a:moveTo>
                <a:lnTo>
                  <a:pt x="2520028" y="82830"/>
                </a:lnTo>
                <a:lnTo>
                  <a:pt x="2519765" y="84250"/>
                </a:lnTo>
                <a:lnTo>
                  <a:pt x="2520200" y="84161"/>
                </a:lnTo>
                <a:close/>
              </a:path>
              <a:path w="6787784" h="928390">
                <a:moveTo>
                  <a:pt x="2585502" y="845650"/>
                </a:moveTo>
                <a:lnTo>
                  <a:pt x="2585623" y="843358"/>
                </a:lnTo>
                <a:lnTo>
                  <a:pt x="2583370" y="843051"/>
                </a:lnTo>
                <a:lnTo>
                  <a:pt x="2585502" y="845650"/>
                </a:lnTo>
                <a:close/>
              </a:path>
              <a:path w="6787784" h="928390">
                <a:moveTo>
                  <a:pt x="2619471" y="849037"/>
                </a:moveTo>
                <a:lnTo>
                  <a:pt x="2623960" y="867788"/>
                </a:lnTo>
                <a:lnTo>
                  <a:pt x="2623276" y="862007"/>
                </a:lnTo>
                <a:lnTo>
                  <a:pt x="2619471" y="849037"/>
                </a:lnTo>
                <a:close/>
              </a:path>
              <a:path w="6787784" h="928390">
                <a:moveTo>
                  <a:pt x="2732659" y="840114"/>
                </a:moveTo>
                <a:lnTo>
                  <a:pt x="2731528" y="842324"/>
                </a:lnTo>
                <a:lnTo>
                  <a:pt x="2731610" y="842593"/>
                </a:lnTo>
                <a:lnTo>
                  <a:pt x="2732659" y="840114"/>
                </a:lnTo>
                <a:close/>
              </a:path>
              <a:path w="6787784" h="928390">
                <a:moveTo>
                  <a:pt x="2682407" y="848300"/>
                </a:moveTo>
                <a:lnTo>
                  <a:pt x="2682323" y="842614"/>
                </a:lnTo>
                <a:lnTo>
                  <a:pt x="2682407" y="848300"/>
                </a:lnTo>
                <a:close/>
              </a:path>
              <a:path w="6787784" h="928390">
                <a:moveTo>
                  <a:pt x="2445243" y="914742"/>
                </a:moveTo>
                <a:lnTo>
                  <a:pt x="2441694" y="913507"/>
                </a:lnTo>
                <a:lnTo>
                  <a:pt x="2438335" y="914380"/>
                </a:lnTo>
                <a:lnTo>
                  <a:pt x="2445243" y="914742"/>
                </a:lnTo>
                <a:close/>
              </a:path>
              <a:path w="6787784" h="928390">
                <a:moveTo>
                  <a:pt x="2639846" y="852437"/>
                </a:moveTo>
                <a:lnTo>
                  <a:pt x="2643505" y="844637"/>
                </a:lnTo>
                <a:lnTo>
                  <a:pt x="2639382" y="850109"/>
                </a:lnTo>
                <a:lnTo>
                  <a:pt x="2639846" y="852437"/>
                </a:lnTo>
                <a:close/>
              </a:path>
              <a:path w="6787784" h="928390">
                <a:moveTo>
                  <a:pt x="2593747" y="906047"/>
                </a:moveTo>
                <a:lnTo>
                  <a:pt x="2590186" y="907507"/>
                </a:lnTo>
                <a:lnTo>
                  <a:pt x="2593197" y="906306"/>
                </a:lnTo>
                <a:lnTo>
                  <a:pt x="2593747" y="906047"/>
                </a:lnTo>
                <a:close/>
              </a:path>
              <a:path w="6787784" h="928390">
                <a:moveTo>
                  <a:pt x="2189449" y="895347"/>
                </a:moveTo>
                <a:lnTo>
                  <a:pt x="2183941" y="903040"/>
                </a:lnTo>
                <a:lnTo>
                  <a:pt x="2189777" y="912610"/>
                </a:lnTo>
                <a:lnTo>
                  <a:pt x="2189449" y="895347"/>
                </a:lnTo>
                <a:close/>
              </a:path>
              <a:path w="6787784" h="928390">
                <a:moveTo>
                  <a:pt x="2197607" y="860470"/>
                </a:moveTo>
                <a:lnTo>
                  <a:pt x="2196844" y="919235"/>
                </a:lnTo>
                <a:lnTo>
                  <a:pt x="2207680" y="916514"/>
                </a:lnTo>
                <a:lnTo>
                  <a:pt x="2197607" y="860470"/>
                </a:lnTo>
                <a:close/>
              </a:path>
              <a:path w="6787784" h="928390">
                <a:moveTo>
                  <a:pt x="3290061" y="831657"/>
                </a:moveTo>
                <a:lnTo>
                  <a:pt x="3287420" y="833300"/>
                </a:lnTo>
                <a:lnTo>
                  <a:pt x="3281956" y="836701"/>
                </a:lnTo>
                <a:lnTo>
                  <a:pt x="3290061" y="831657"/>
                </a:lnTo>
                <a:close/>
              </a:path>
              <a:path w="6787784" h="928390">
                <a:moveTo>
                  <a:pt x="3210734" y="899754"/>
                </a:moveTo>
                <a:lnTo>
                  <a:pt x="3212178" y="916118"/>
                </a:lnTo>
                <a:lnTo>
                  <a:pt x="3212026" y="903455"/>
                </a:lnTo>
                <a:lnTo>
                  <a:pt x="3210734" y="899754"/>
                </a:lnTo>
                <a:close/>
              </a:path>
              <a:path w="6787784" h="928390">
                <a:moveTo>
                  <a:pt x="3482945" y="910724"/>
                </a:moveTo>
                <a:lnTo>
                  <a:pt x="3475031" y="920665"/>
                </a:lnTo>
                <a:lnTo>
                  <a:pt x="3484112" y="920776"/>
                </a:lnTo>
                <a:lnTo>
                  <a:pt x="3482945" y="910724"/>
                </a:lnTo>
                <a:close/>
              </a:path>
              <a:path w="6787784" h="928390">
                <a:moveTo>
                  <a:pt x="3109945" y="839258"/>
                </a:moveTo>
                <a:lnTo>
                  <a:pt x="3109004" y="912867"/>
                </a:lnTo>
                <a:lnTo>
                  <a:pt x="3118240" y="890309"/>
                </a:lnTo>
                <a:lnTo>
                  <a:pt x="3109945" y="839258"/>
                </a:lnTo>
                <a:close/>
              </a:path>
              <a:path w="6787784" h="928390">
                <a:moveTo>
                  <a:pt x="3191409" y="841531"/>
                </a:moveTo>
                <a:lnTo>
                  <a:pt x="3183911" y="850844"/>
                </a:lnTo>
                <a:lnTo>
                  <a:pt x="3184182" y="854556"/>
                </a:lnTo>
                <a:lnTo>
                  <a:pt x="3191409" y="841531"/>
                </a:lnTo>
                <a:close/>
              </a:path>
              <a:path w="6787784" h="928390">
                <a:moveTo>
                  <a:pt x="2982804" y="917771"/>
                </a:moveTo>
                <a:lnTo>
                  <a:pt x="2982404" y="911010"/>
                </a:lnTo>
                <a:lnTo>
                  <a:pt x="2982218" y="912384"/>
                </a:lnTo>
                <a:lnTo>
                  <a:pt x="2982804" y="917771"/>
                </a:lnTo>
                <a:close/>
              </a:path>
              <a:path w="6787784" h="928390">
                <a:moveTo>
                  <a:pt x="3407970" y="856461"/>
                </a:moveTo>
                <a:lnTo>
                  <a:pt x="3406847" y="911323"/>
                </a:lnTo>
                <a:lnTo>
                  <a:pt x="3412991" y="911672"/>
                </a:lnTo>
                <a:lnTo>
                  <a:pt x="3407970" y="856461"/>
                </a:lnTo>
                <a:close/>
              </a:path>
              <a:path w="6787784" h="928390">
                <a:moveTo>
                  <a:pt x="3436271" y="870528"/>
                </a:moveTo>
                <a:lnTo>
                  <a:pt x="3438367" y="918709"/>
                </a:lnTo>
                <a:lnTo>
                  <a:pt x="3442165" y="876520"/>
                </a:lnTo>
                <a:lnTo>
                  <a:pt x="3436271" y="870528"/>
                </a:lnTo>
                <a:close/>
              </a:path>
              <a:path w="6787784" h="928390">
                <a:moveTo>
                  <a:pt x="3035801" y="835943"/>
                </a:moveTo>
                <a:lnTo>
                  <a:pt x="3034177" y="832453"/>
                </a:lnTo>
                <a:lnTo>
                  <a:pt x="3031989" y="834463"/>
                </a:lnTo>
                <a:lnTo>
                  <a:pt x="3035801" y="835943"/>
                </a:lnTo>
                <a:close/>
              </a:path>
              <a:path w="6787784" h="928390">
                <a:moveTo>
                  <a:pt x="3401324" y="834935"/>
                </a:moveTo>
                <a:lnTo>
                  <a:pt x="3397797" y="834214"/>
                </a:lnTo>
                <a:lnTo>
                  <a:pt x="3396964" y="834935"/>
                </a:lnTo>
                <a:lnTo>
                  <a:pt x="3401324" y="834935"/>
                </a:lnTo>
                <a:close/>
              </a:path>
              <a:path w="6787784" h="928390">
                <a:moveTo>
                  <a:pt x="2896370" y="870683"/>
                </a:moveTo>
                <a:lnTo>
                  <a:pt x="2897394" y="918765"/>
                </a:lnTo>
                <a:lnTo>
                  <a:pt x="2896885" y="865166"/>
                </a:lnTo>
                <a:lnTo>
                  <a:pt x="2896370" y="870683"/>
                </a:lnTo>
                <a:close/>
              </a:path>
              <a:path w="6787784" h="928390">
                <a:moveTo>
                  <a:pt x="2982569" y="910910"/>
                </a:moveTo>
                <a:lnTo>
                  <a:pt x="2983331" y="904154"/>
                </a:lnTo>
                <a:lnTo>
                  <a:pt x="2982404" y="911010"/>
                </a:lnTo>
                <a:lnTo>
                  <a:pt x="2982569" y="910910"/>
                </a:lnTo>
                <a:close/>
              </a:path>
              <a:path w="6787784" h="928390">
                <a:moveTo>
                  <a:pt x="2948395" y="92930"/>
                </a:moveTo>
                <a:lnTo>
                  <a:pt x="2945914" y="91434"/>
                </a:lnTo>
                <a:lnTo>
                  <a:pt x="2945422" y="93665"/>
                </a:lnTo>
                <a:lnTo>
                  <a:pt x="2948395" y="92930"/>
                </a:lnTo>
                <a:close/>
              </a:path>
              <a:path w="6787784" h="928390">
                <a:moveTo>
                  <a:pt x="2932129" y="24250"/>
                </a:moveTo>
                <a:lnTo>
                  <a:pt x="2934509" y="72355"/>
                </a:lnTo>
                <a:lnTo>
                  <a:pt x="2933938" y="20392"/>
                </a:lnTo>
                <a:lnTo>
                  <a:pt x="2932129" y="24250"/>
                </a:lnTo>
                <a:close/>
              </a:path>
              <a:path w="6787784" h="928390">
                <a:moveTo>
                  <a:pt x="2935002" y="17514"/>
                </a:moveTo>
                <a:lnTo>
                  <a:pt x="2943232" y="72020"/>
                </a:lnTo>
                <a:lnTo>
                  <a:pt x="2940015" y="14846"/>
                </a:lnTo>
                <a:lnTo>
                  <a:pt x="2935002" y="17514"/>
                </a:lnTo>
                <a:close/>
              </a:path>
              <a:path w="6787784" h="928390">
                <a:moveTo>
                  <a:pt x="4230678" y="836945"/>
                </a:moveTo>
                <a:lnTo>
                  <a:pt x="4238483" y="849683"/>
                </a:lnTo>
                <a:lnTo>
                  <a:pt x="4230949" y="835263"/>
                </a:lnTo>
                <a:lnTo>
                  <a:pt x="4230678" y="836945"/>
                </a:lnTo>
                <a:close/>
              </a:path>
              <a:path w="6787784" h="928390">
                <a:moveTo>
                  <a:pt x="4216045" y="861516"/>
                </a:moveTo>
                <a:lnTo>
                  <a:pt x="4222695" y="916674"/>
                </a:lnTo>
                <a:lnTo>
                  <a:pt x="4225349" y="860426"/>
                </a:lnTo>
                <a:lnTo>
                  <a:pt x="4216045" y="861516"/>
                </a:lnTo>
                <a:close/>
              </a:path>
              <a:path w="6787784" h="928390">
                <a:moveTo>
                  <a:pt x="4256131" y="846930"/>
                </a:moveTo>
                <a:lnTo>
                  <a:pt x="4252259" y="849442"/>
                </a:lnTo>
                <a:lnTo>
                  <a:pt x="4261161" y="849724"/>
                </a:lnTo>
                <a:lnTo>
                  <a:pt x="4256131" y="846930"/>
                </a:lnTo>
                <a:close/>
              </a:path>
              <a:path w="6787784" h="928390">
                <a:moveTo>
                  <a:pt x="4256131" y="846930"/>
                </a:moveTo>
                <a:lnTo>
                  <a:pt x="4254093" y="832636"/>
                </a:lnTo>
                <a:lnTo>
                  <a:pt x="4253546" y="837515"/>
                </a:lnTo>
                <a:lnTo>
                  <a:pt x="4256131" y="846930"/>
                </a:lnTo>
                <a:close/>
              </a:path>
              <a:path w="6787784" h="928390">
                <a:moveTo>
                  <a:pt x="3611698" y="833277"/>
                </a:moveTo>
                <a:lnTo>
                  <a:pt x="3608915" y="830977"/>
                </a:lnTo>
                <a:lnTo>
                  <a:pt x="3603781" y="832576"/>
                </a:lnTo>
                <a:lnTo>
                  <a:pt x="3611698" y="833277"/>
                </a:lnTo>
                <a:close/>
              </a:path>
              <a:path w="6787784" h="928390">
                <a:moveTo>
                  <a:pt x="3793800" y="835476"/>
                </a:moveTo>
                <a:lnTo>
                  <a:pt x="3791053" y="833189"/>
                </a:lnTo>
                <a:lnTo>
                  <a:pt x="3785808" y="834738"/>
                </a:lnTo>
                <a:lnTo>
                  <a:pt x="3793800" y="835476"/>
                </a:lnTo>
                <a:close/>
              </a:path>
              <a:path w="6787784" h="928390">
                <a:moveTo>
                  <a:pt x="3612527" y="843354"/>
                </a:moveTo>
                <a:lnTo>
                  <a:pt x="3611534" y="852182"/>
                </a:lnTo>
                <a:lnTo>
                  <a:pt x="3613158" y="849585"/>
                </a:lnTo>
                <a:lnTo>
                  <a:pt x="3612527" y="843354"/>
                </a:lnTo>
                <a:close/>
              </a:path>
              <a:path w="6787784" h="928390">
                <a:moveTo>
                  <a:pt x="3682883" y="918772"/>
                </a:moveTo>
                <a:lnTo>
                  <a:pt x="3682554" y="918774"/>
                </a:lnTo>
                <a:lnTo>
                  <a:pt x="3682883" y="918772"/>
                </a:lnTo>
                <a:close/>
              </a:path>
              <a:path w="6787784" h="928390">
                <a:moveTo>
                  <a:pt x="3664977" y="853956"/>
                </a:moveTo>
                <a:lnTo>
                  <a:pt x="3660567" y="908372"/>
                </a:lnTo>
                <a:lnTo>
                  <a:pt x="3660758" y="912059"/>
                </a:lnTo>
                <a:lnTo>
                  <a:pt x="3664977" y="853956"/>
                </a:lnTo>
                <a:close/>
              </a:path>
              <a:path w="6787784" h="928390">
                <a:moveTo>
                  <a:pt x="4194882" y="844574"/>
                </a:moveTo>
                <a:lnTo>
                  <a:pt x="4193774" y="836001"/>
                </a:lnTo>
                <a:lnTo>
                  <a:pt x="4193534" y="840021"/>
                </a:lnTo>
                <a:lnTo>
                  <a:pt x="4194882" y="844574"/>
                </a:lnTo>
                <a:close/>
              </a:path>
              <a:path w="6787784" h="928390">
                <a:moveTo>
                  <a:pt x="3947951" y="86848"/>
                </a:moveTo>
                <a:lnTo>
                  <a:pt x="3946962" y="97891"/>
                </a:lnTo>
                <a:lnTo>
                  <a:pt x="3952933" y="97321"/>
                </a:lnTo>
                <a:lnTo>
                  <a:pt x="3947951" y="86848"/>
                </a:lnTo>
                <a:close/>
              </a:path>
              <a:path w="6787784" h="928390">
                <a:moveTo>
                  <a:pt x="3843484" y="17658"/>
                </a:moveTo>
                <a:lnTo>
                  <a:pt x="3838753" y="58260"/>
                </a:lnTo>
                <a:lnTo>
                  <a:pt x="3840854" y="53886"/>
                </a:lnTo>
                <a:lnTo>
                  <a:pt x="3843484" y="17658"/>
                </a:lnTo>
                <a:close/>
              </a:path>
              <a:path w="6787784" h="928390">
                <a:moveTo>
                  <a:pt x="3724296" y="898309"/>
                </a:moveTo>
                <a:lnTo>
                  <a:pt x="3721929" y="892244"/>
                </a:lnTo>
                <a:lnTo>
                  <a:pt x="3721328" y="896716"/>
                </a:lnTo>
                <a:lnTo>
                  <a:pt x="3724296" y="898309"/>
                </a:lnTo>
                <a:close/>
              </a:path>
              <a:path w="6787784" h="928390">
                <a:moveTo>
                  <a:pt x="3836355" y="837901"/>
                </a:moveTo>
                <a:lnTo>
                  <a:pt x="3834002" y="854469"/>
                </a:lnTo>
                <a:lnTo>
                  <a:pt x="3842656" y="850264"/>
                </a:lnTo>
                <a:lnTo>
                  <a:pt x="3836355" y="837901"/>
                </a:lnTo>
                <a:close/>
              </a:path>
              <a:path w="6787784" h="928390">
                <a:moveTo>
                  <a:pt x="3842648" y="915372"/>
                </a:moveTo>
                <a:lnTo>
                  <a:pt x="3838582" y="906646"/>
                </a:lnTo>
                <a:lnTo>
                  <a:pt x="3835475" y="917528"/>
                </a:lnTo>
                <a:lnTo>
                  <a:pt x="3842648" y="915372"/>
                </a:lnTo>
                <a:close/>
              </a:path>
              <a:path w="6787784" h="928390">
                <a:moveTo>
                  <a:pt x="3770718" y="917317"/>
                </a:moveTo>
                <a:lnTo>
                  <a:pt x="3763788" y="892360"/>
                </a:lnTo>
                <a:lnTo>
                  <a:pt x="3763393" y="917173"/>
                </a:lnTo>
                <a:lnTo>
                  <a:pt x="3770718" y="917317"/>
                </a:lnTo>
                <a:close/>
              </a:path>
              <a:path w="6787784" h="928390">
                <a:moveTo>
                  <a:pt x="3694638" y="840198"/>
                </a:moveTo>
                <a:lnTo>
                  <a:pt x="3695404" y="907105"/>
                </a:lnTo>
                <a:lnTo>
                  <a:pt x="3694700" y="843031"/>
                </a:lnTo>
                <a:lnTo>
                  <a:pt x="3694638" y="840198"/>
                </a:lnTo>
                <a:close/>
              </a:path>
              <a:path w="6787784" h="928390">
                <a:moveTo>
                  <a:pt x="3889950" y="867400"/>
                </a:moveTo>
                <a:lnTo>
                  <a:pt x="3885471" y="860565"/>
                </a:lnTo>
                <a:lnTo>
                  <a:pt x="3878325" y="864691"/>
                </a:lnTo>
                <a:lnTo>
                  <a:pt x="3889950" y="867400"/>
                </a:lnTo>
                <a:close/>
              </a:path>
              <a:path w="6787784" h="928390">
                <a:moveTo>
                  <a:pt x="3949443" y="856564"/>
                </a:moveTo>
                <a:lnTo>
                  <a:pt x="3949089" y="849043"/>
                </a:lnTo>
                <a:lnTo>
                  <a:pt x="3949103" y="858205"/>
                </a:lnTo>
                <a:lnTo>
                  <a:pt x="3949443" y="856564"/>
                </a:lnTo>
                <a:close/>
              </a:path>
              <a:path w="6787784" h="928390">
                <a:moveTo>
                  <a:pt x="3942973" y="897094"/>
                </a:moveTo>
                <a:lnTo>
                  <a:pt x="3941911" y="888935"/>
                </a:lnTo>
                <a:lnTo>
                  <a:pt x="3941209" y="892030"/>
                </a:lnTo>
                <a:lnTo>
                  <a:pt x="3942973" y="897094"/>
                </a:lnTo>
                <a:close/>
              </a:path>
              <a:path w="6787784" h="928390">
                <a:moveTo>
                  <a:pt x="3978877" y="846246"/>
                </a:moveTo>
                <a:lnTo>
                  <a:pt x="3979668" y="909295"/>
                </a:lnTo>
                <a:lnTo>
                  <a:pt x="3979610" y="846518"/>
                </a:lnTo>
                <a:lnTo>
                  <a:pt x="3978877" y="846246"/>
                </a:lnTo>
                <a:close/>
              </a:path>
              <a:path w="6787784" h="928390">
                <a:moveTo>
                  <a:pt x="3973517" y="847225"/>
                </a:moveTo>
                <a:lnTo>
                  <a:pt x="3969882" y="843060"/>
                </a:lnTo>
                <a:lnTo>
                  <a:pt x="3969659" y="844089"/>
                </a:lnTo>
                <a:lnTo>
                  <a:pt x="3973517" y="847225"/>
                </a:lnTo>
                <a:close/>
              </a:path>
              <a:path w="6787784" h="928390">
                <a:moveTo>
                  <a:pt x="3921805" y="856923"/>
                </a:moveTo>
                <a:lnTo>
                  <a:pt x="3921381" y="920426"/>
                </a:lnTo>
                <a:lnTo>
                  <a:pt x="3930844" y="919771"/>
                </a:lnTo>
                <a:lnTo>
                  <a:pt x="3921805" y="856923"/>
                </a:lnTo>
                <a:close/>
              </a:path>
              <a:path w="6787784" h="928390">
                <a:moveTo>
                  <a:pt x="3908641" y="838624"/>
                </a:moveTo>
                <a:lnTo>
                  <a:pt x="3910894" y="856566"/>
                </a:lnTo>
                <a:lnTo>
                  <a:pt x="3914230" y="837663"/>
                </a:lnTo>
                <a:lnTo>
                  <a:pt x="3908641" y="838624"/>
                </a:lnTo>
                <a:close/>
              </a:path>
              <a:path w="6787784" h="928390">
                <a:moveTo>
                  <a:pt x="4016277" y="862007"/>
                </a:moveTo>
                <a:lnTo>
                  <a:pt x="4020423" y="916146"/>
                </a:lnTo>
                <a:lnTo>
                  <a:pt x="4019630" y="867954"/>
                </a:lnTo>
                <a:lnTo>
                  <a:pt x="4016277" y="862007"/>
                </a:lnTo>
                <a:close/>
              </a:path>
              <a:path w="6787784" h="928390">
                <a:moveTo>
                  <a:pt x="3860440" y="914483"/>
                </a:moveTo>
                <a:lnTo>
                  <a:pt x="3853846" y="914167"/>
                </a:lnTo>
                <a:lnTo>
                  <a:pt x="3853246" y="914380"/>
                </a:lnTo>
                <a:lnTo>
                  <a:pt x="3860440" y="914483"/>
                </a:lnTo>
                <a:close/>
              </a:path>
              <a:path w="6787784" h="928390">
                <a:moveTo>
                  <a:pt x="3883204" y="94347"/>
                </a:moveTo>
                <a:lnTo>
                  <a:pt x="3875930" y="92519"/>
                </a:lnTo>
                <a:lnTo>
                  <a:pt x="3875426" y="95659"/>
                </a:lnTo>
                <a:lnTo>
                  <a:pt x="3883204" y="94347"/>
                </a:lnTo>
                <a:close/>
              </a:path>
              <a:path w="6787784" h="928390">
                <a:moveTo>
                  <a:pt x="4002407" y="916867"/>
                </a:moveTo>
                <a:lnTo>
                  <a:pt x="3996687" y="877457"/>
                </a:lnTo>
                <a:lnTo>
                  <a:pt x="3996609" y="913955"/>
                </a:lnTo>
                <a:lnTo>
                  <a:pt x="4002407" y="916867"/>
                </a:lnTo>
                <a:close/>
              </a:path>
              <a:path w="6787784" h="928390">
                <a:moveTo>
                  <a:pt x="4006458" y="849392"/>
                </a:moveTo>
                <a:lnTo>
                  <a:pt x="4004625" y="877542"/>
                </a:lnTo>
                <a:lnTo>
                  <a:pt x="4008763" y="880234"/>
                </a:lnTo>
                <a:lnTo>
                  <a:pt x="4006458" y="849392"/>
                </a:lnTo>
                <a:close/>
              </a:path>
              <a:path w="6787784" h="928390">
                <a:moveTo>
                  <a:pt x="3600279" y="844026"/>
                </a:moveTo>
                <a:lnTo>
                  <a:pt x="3603947" y="912610"/>
                </a:lnTo>
                <a:lnTo>
                  <a:pt x="3602820" y="844452"/>
                </a:lnTo>
                <a:lnTo>
                  <a:pt x="3600279" y="844026"/>
                </a:lnTo>
                <a:close/>
              </a:path>
              <a:path w="6787784" h="928390">
                <a:moveTo>
                  <a:pt x="4293618" y="878837"/>
                </a:moveTo>
                <a:lnTo>
                  <a:pt x="4292942" y="875619"/>
                </a:lnTo>
                <a:lnTo>
                  <a:pt x="4292808" y="877258"/>
                </a:lnTo>
                <a:lnTo>
                  <a:pt x="4293618" y="878837"/>
                </a:lnTo>
                <a:close/>
              </a:path>
              <a:path w="6787784" h="928390">
                <a:moveTo>
                  <a:pt x="4301230" y="834563"/>
                </a:moveTo>
                <a:lnTo>
                  <a:pt x="4301545" y="847642"/>
                </a:lnTo>
                <a:lnTo>
                  <a:pt x="4302626" y="838316"/>
                </a:lnTo>
                <a:lnTo>
                  <a:pt x="4301230" y="834563"/>
                </a:lnTo>
                <a:close/>
              </a:path>
              <a:path w="6787784" h="928390">
                <a:moveTo>
                  <a:pt x="3587187" y="885780"/>
                </a:moveTo>
                <a:lnTo>
                  <a:pt x="3587684" y="867887"/>
                </a:lnTo>
                <a:lnTo>
                  <a:pt x="3586981" y="876830"/>
                </a:lnTo>
                <a:lnTo>
                  <a:pt x="3587187" y="885780"/>
                </a:lnTo>
                <a:close/>
              </a:path>
              <a:path w="6787784" h="928390">
                <a:moveTo>
                  <a:pt x="4508839" y="842999"/>
                </a:moveTo>
                <a:lnTo>
                  <a:pt x="4508542" y="846984"/>
                </a:lnTo>
                <a:lnTo>
                  <a:pt x="4508734" y="857550"/>
                </a:lnTo>
                <a:lnTo>
                  <a:pt x="4508839" y="842999"/>
                </a:lnTo>
                <a:close/>
              </a:path>
              <a:path w="6787784" h="928390">
                <a:moveTo>
                  <a:pt x="4476875" y="856011"/>
                </a:moveTo>
                <a:lnTo>
                  <a:pt x="4468048" y="866541"/>
                </a:lnTo>
                <a:lnTo>
                  <a:pt x="4471982" y="866575"/>
                </a:lnTo>
                <a:lnTo>
                  <a:pt x="4476875" y="856011"/>
                </a:lnTo>
                <a:close/>
              </a:path>
              <a:path w="6787784" h="928390">
                <a:moveTo>
                  <a:pt x="4479178" y="877280"/>
                </a:moveTo>
                <a:lnTo>
                  <a:pt x="4469996" y="871540"/>
                </a:lnTo>
                <a:lnTo>
                  <a:pt x="4478008" y="876549"/>
                </a:lnTo>
                <a:lnTo>
                  <a:pt x="4479178" y="877280"/>
                </a:lnTo>
                <a:close/>
              </a:path>
              <a:path w="6787784" h="928390">
                <a:moveTo>
                  <a:pt x="4476751" y="835878"/>
                </a:moveTo>
                <a:lnTo>
                  <a:pt x="4475143" y="832198"/>
                </a:lnTo>
                <a:lnTo>
                  <a:pt x="4474051" y="834413"/>
                </a:lnTo>
                <a:lnTo>
                  <a:pt x="4476751" y="835878"/>
                </a:lnTo>
                <a:close/>
              </a:path>
              <a:path w="6787784" h="928390">
                <a:moveTo>
                  <a:pt x="4649442" y="888146"/>
                </a:moveTo>
                <a:lnTo>
                  <a:pt x="4654068" y="921838"/>
                </a:lnTo>
                <a:lnTo>
                  <a:pt x="4654006" y="889194"/>
                </a:lnTo>
                <a:lnTo>
                  <a:pt x="4649442" y="888146"/>
                </a:lnTo>
                <a:close/>
              </a:path>
              <a:path w="6787784" h="928390">
                <a:moveTo>
                  <a:pt x="4672228" y="854216"/>
                </a:moveTo>
                <a:lnTo>
                  <a:pt x="4673663" y="836489"/>
                </a:lnTo>
                <a:lnTo>
                  <a:pt x="4672179" y="832644"/>
                </a:lnTo>
                <a:lnTo>
                  <a:pt x="4672228" y="854216"/>
                </a:lnTo>
                <a:close/>
              </a:path>
              <a:path w="6787784" h="928390">
                <a:moveTo>
                  <a:pt x="4356395" y="839856"/>
                </a:moveTo>
                <a:lnTo>
                  <a:pt x="4357046" y="846275"/>
                </a:lnTo>
                <a:lnTo>
                  <a:pt x="4356939" y="836506"/>
                </a:lnTo>
                <a:lnTo>
                  <a:pt x="4356395" y="839856"/>
                </a:lnTo>
                <a:close/>
              </a:path>
              <a:path w="6787784" h="928390">
                <a:moveTo>
                  <a:pt x="4439626" y="846784"/>
                </a:moveTo>
                <a:lnTo>
                  <a:pt x="4438820" y="911632"/>
                </a:lnTo>
                <a:lnTo>
                  <a:pt x="4442764" y="911199"/>
                </a:lnTo>
                <a:lnTo>
                  <a:pt x="4439626" y="846784"/>
                </a:lnTo>
                <a:close/>
              </a:path>
              <a:path w="6787784" h="928390">
                <a:moveTo>
                  <a:pt x="4404413" y="67577"/>
                </a:moveTo>
                <a:lnTo>
                  <a:pt x="4412439" y="64227"/>
                </a:lnTo>
                <a:lnTo>
                  <a:pt x="4406688" y="63201"/>
                </a:lnTo>
                <a:lnTo>
                  <a:pt x="4404413" y="67577"/>
                </a:lnTo>
                <a:close/>
              </a:path>
              <a:path w="6787784" h="928390">
                <a:moveTo>
                  <a:pt x="4311666" y="23330"/>
                </a:moveTo>
                <a:lnTo>
                  <a:pt x="4307337" y="81154"/>
                </a:lnTo>
                <a:lnTo>
                  <a:pt x="4307546" y="81146"/>
                </a:lnTo>
                <a:lnTo>
                  <a:pt x="4311666" y="23330"/>
                </a:lnTo>
                <a:close/>
              </a:path>
              <a:path w="6787784" h="928390">
                <a:moveTo>
                  <a:pt x="4311666" y="23330"/>
                </a:moveTo>
                <a:lnTo>
                  <a:pt x="4308944" y="75805"/>
                </a:lnTo>
                <a:lnTo>
                  <a:pt x="4313983" y="74248"/>
                </a:lnTo>
                <a:lnTo>
                  <a:pt x="4311666" y="23330"/>
                </a:lnTo>
                <a:close/>
              </a:path>
              <a:path w="6787784" h="928390">
                <a:moveTo>
                  <a:pt x="4419427" y="12041"/>
                </a:moveTo>
                <a:lnTo>
                  <a:pt x="4422378" y="33271"/>
                </a:lnTo>
                <a:lnTo>
                  <a:pt x="4427795" y="10018"/>
                </a:lnTo>
                <a:lnTo>
                  <a:pt x="4419427" y="12041"/>
                </a:lnTo>
                <a:close/>
              </a:path>
              <a:path w="6787784" h="928390">
                <a:moveTo>
                  <a:pt x="4335928" y="853542"/>
                </a:moveTo>
                <a:lnTo>
                  <a:pt x="4329509" y="912273"/>
                </a:lnTo>
                <a:lnTo>
                  <a:pt x="4332291" y="908947"/>
                </a:lnTo>
                <a:lnTo>
                  <a:pt x="4335928" y="853542"/>
                </a:lnTo>
                <a:close/>
              </a:path>
              <a:path w="6787784" h="928390">
                <a:moveTo>
                  <a:pt x="4597958" y="868691"/>
                </a:moveTo>
                <a:lnTo>
                  <a:pt x="4600802" y="837413"/>
                </a:lnTo>
                <a:lnTo>
                  <a:pt x="4595721" y="836048"/>
                </a:lnTo>
                <a:lnTo>
                  <a:pt x="4597958" y="868691"/>
                </a:lnTo>
                <a:close/>
              </a:path>
              <a:path w="6787784" h="928390">
                <a:moveTo>
                  <a:pt x="4603273" y="840645"/>
                </a:moveTo>
                <a:lnTo>
                  <a:pt x="4604421" y="850136"/>
                </a:lnTo>
                <a:lnTo>
                  <a:pt x="4604143" y="845100"/>
                </a:lnTo>
                <a:lnTo>
                  <a:pt x="4603273" y="840645"/>
                </a:lnTo>
                <a:close/>
              </a:path>
              <a:path w="6787784" h="928390">
                <a:moveTo>
                  <a:pt x="4978968" y="843936"/>
                </a:moveTo>
                <a:lnTo>
                  <a:pt x="4971250" y="844243"/>
                </a:lnTo>
                <a:lnTo>
                  <a:pt x="4977546" y="846851"/>
                </a:lnTo>
                <a:lnTo>
                  <a:pt x="4978968" y="843936"/>
                </a:lnTo>
                <a:close/>
              </a:path>
              <a:path w="6787784" h="928390">
                <a:moveTo>
                  <a:pt x="5020265" y="834996"/>
                </a:moveTo>
                <a:lnTo>
                  <a:pt x="5022490" y="838612"/>
                </a:lnTo>
                <a:lnTo>
                  <a:pt x="5022678" y="835096"/>
                </a:lnTo>
                <a:lnTo>
                  <a:pt x="5020265" y="834996"/>
                </a:lnTo>
                <a:close/>
              </a:path>
              <a:path w="6787784" h="928390">
                <a:moveTo>
                  <a:pt x="5005895" y="906121"/>
                </a:moveTo>
                <a:lnTo>
                  <a:pt x="5003113" y="896078"/>
                </a:lnTo>
                <a:lnTo>
                  <a:pt x="4999410" y="900651"/>
                </a:lnTo>
                <a:lnTo>
                  <a:pt x="5005895" y="906121"/>
                </a:lnTo>
                <a:close/>
              </a:path>
              <a:path w="6787784" h="928390">
                <a:moveTo>
                  <a:pt x="4981216" y="878921"/>
                </a:moveTo>
                <a:lnTo>
                  <a:pt x="4978816" y="860985"/>
                </a:lnTo>
                <a:lnTo>
                  <a:pt x="4978481" y="869926"/>
                </a:lnTo>
                <a:lnTo>
                  <a:pt x="4981216" y="878921"/>
                </a:lnTo>
                <a:close/>
              </a:path>
              <a:path w="6787784" h="928390">
                <a:moveTo>
                  <a:pt x="4524616" y="17715"/>
                </a:moveTo>
                <a:lnTo>
                  <a:pt x="4524492" y="14694"/>
                </a:lnTo>
                <a:lnTo>
                  <a:pt x="4524594" y="20699"/>
                </a:lnTo>
                <a:lnTo>
                  <a:pt x="4524616" y="17715"/>
                </a:lnTo>
                <a:close/>
              </a:path>
              <a:path w="6787784" h="928390">
                <a:moveTo>
                  <a:pt x="4474330" y="78044"/>
                </a:moveTo>
                <a:lnTo>
                  <a:pt x="4474541" y="75836"/>
                </a:lnTo>
                <a:lnTo>
                  <a:pt x="4471698" y="79109"/>
                </a:lnTo>
                <a:lnTo>
                  <a:pt x="4474330" y="78044"/>
                </a:lnTo>
                <a:close/>
              </a:path>
              <a:path w="6787784" h="928390">
                <a:moveTo>
                  <a:pt x="4412439" y="64227"/>
                </a:moveTo>
                <a:lnTo>
                  <a:pt x="4408168" y="81823"/>
                </a:lnTo>
                <a:lnTo>
                  <a:pt x="4414467" y="83489"/>
                </a:lnTo>
                <a:lnTo>
                  <a:pt x="4412439" y="64227"/>
                </a:lnTo>
                <a:close/>
              </a:path>
              <a:path w="6787784" h="928390">
                <a:moveTo>
                  <a:pt x="4431279" y="39149"/>
                </a:moveTo>
                <a:lnTo>
                  <a:pt x="4436502" y="83037"/>
                </a:lnTo>
                <a:lnTo>
                  <a:pt x="4432844" y="30725"/>
                </a:lnTo>
                <a:lnTo>
                  <a:pt x="4431279" y="39149"/>
                </a:lnTo>
                <a:close/>
              </a:path>
              <a:path w="6787784" h="928390">
                <a:moveTo>
                  <a:pt x="4458423" y="93566"/>
                </a:moveTo>
                <a:lnTo>
                  <a:pt x="4456872" y="89729"/>
                </a:lnTo>
                <a:lnTo>
                  <a:pt x="4456581" y="90493"/>
                </a:lnTo>
                <a:lnTo>
                  <a:pt x="4458423" y="93566"/>
                </a:lnTo>
                <a:close/>
              </a:path>
              <a:path w="6787784" h="928390">
                <a:moveTo>
                  <a:pt x="4556243" y="835238"/>
                </a:moveTo>
                <a:lnTo>
                  <a:pt x="4557216" y="831933"/>
                </a:lnTo>
                <a:lnTo>
                  <a:pt x="4555778" y="831914"/>
                </a:lnTo>
                <a:lnTo>
                  <a:pt x="4556243" y="835238"/>
                </a:lnTo>
                <a:close/>
              </a:path>
              <a:path w="6787784" h="928390">
                <a:moveTo>
                  <a:pt x="4560420" y="833408"/>
                </a:moveTo>
                <a:lnTo>
                  <a:pt x="4558191" y="916059"/>
                </a:lnTo>
                <a:lnTo>
                  <a:pt x="4569281" y="917010"/>
                </a:lnTo>
                <a:lnTo>
                  <a:pt x="4560420" y="833408"/>
                </a:lnTo>
                <a:close/>
              </a:path>
              <a:path w="6787784" h="928390">
                <a:moveTo>
                  <a:pt x="4601741" y="918287"/>
                </a:moveTo>
                <a:lnTo>
                  <a:pt x="4596606" y="920603"/>
                </a:lnTo>
                <a:lnTo>
                  <a:pt x="4601626" y="920934"/>
                </a:lnTo>
                <a:lnTo>
                  <a:pt x="4601741" y="918287"/>
                </a:lnTo>
                <a:close/>
              </a:path>
              <a:path w="6787784" h="928390">
                <a:moveTo>
                  <a:pt x="4782353" y="848507"/>
                </a:moveTo>
                <a:lnTo>
                  <a:pt x="4782048" y="838127"/>
                </a:lnTo>
                <a:lnTo>
                  <a:pt x="4780038" y="843625"/>
                </a:lnTo>
                <a:lnTo>
                  <a:pt x="4782353" y="848507"/>
                </a:lnTo>
                <a:close/>
              </a:path>
              <a:path w="6787784" h="928390">
                <a:moveTo>
                  <a:pt x="4751911" y="838541"/>
                </a:moveTo>
                <a:lnTo>
                  <a:pt x="4750631" y="837589"/>
                </a:lnTo>
                <a:lnTo>
                  <a:pt x="4746853" y="839297"/>
                </a:lnTo>
                <a:lnTo>
                  <a:pt x="4751911" y="838541"/>
                </a:lnTo>
                <a:close/>
              </a:path>
              <a:path w="6787784" h="928390">
                <a:moveTo>
                  <a:pt x="4870218" y="856328"/>
                </a:moveTo>
                <a:lnTo>
                  <a:pt x="4868263" y="920021"/>
                </a:lnTo>
                <a:lnTo>
                  <a:pt x="4875432" y="914511"/>
                </a:lnTo>
                <a:lnTo>
                  <a:pt x="4870218" y="856328"/>
                </a:lnTo>
                <a:close/>
              </a:path>
              <a:path w="6787784" h="928390">
                <a:moveTo>
                  <a:pt x="4662437" y="829364"/>
                </a:moveTo>
                <a:lnTo>
                  <a:pt x="4656079" y="827952"/>
                </a:lnTo>
                <a:lnTo>
                  <a:pt x="4658839" y="829874"/>
                </a:lnTo>
                <a:lnTo>
                  <a:pt x="4662437" y="829364"/>
                </a:lnTo>
                <a:close/>
              </a:path>
              <a:path w="6787784" h="928390">
                <a:moveTo>
                  <a:pt x="4625320" y="861745"/>
                </a:moveTo>
                <a:lnTo>
                  <a:pt x="4619017" y="860311"/>
                </a:lnTo>
                <a:lnTo>
                  <a:pt x="4621475" y="862263"/>
                </a:lnTo>
                <a:lnTo>
                  <a:pt x="4625320" y="861745"/>
                </a:lnTo>
                <a:close/>
              </a:path>
              <a:path w="6787784" h="928390">
                <a:moveTo>
                  <a:pt x="4884273" y="845267"/>
                </a:moveTo>
                <a:lnTo>
                  <a:pt x="4877903" y="846275"/>
                </a:lnTo>
                <a:lnTo>
                  <a:pt x="4882061" y="847715"/>
                </a:lnTo>
                <a:lnTo>
                  <a:pt x="4884273" y="845267"/>
                </a:lnTo>
                <a:close/>
              </a:path>
              <a:path w="6787784" h="928390">
                <a:moveTo>
                  <a:pt x="4899210" y="835853"/>
                </a:moveTo>
                <a:lnTo>
                  <a:pt x="4897995" y="834159"/>
                </a:lnTo>
                <a:lnTo>
                  <a:pt x="4895926" y="833428"/>
                </a:lnTo>
                <a:lnTo>
                  <a:pt x="4899210" y="835853"/>
                </a:lnTo>
                <a:close/>
              </a:path>
              <a:path w="6787784" h="928390">
                <a:moveTo>
                  <a:pt x="4476704" y="849712"/>
                </a:moveTo>
                <a:lnTo>
                  <a:pt x="4473890" y="846264"/>
                </a:lnTo>
                <a:lnTo>
                  <a:pt x="4472071" y="848444"/>
                </a:lnTo>
                <a:lnTo>
                  <a:pt x="4476704" y="849712"/>
                </a:lnTo>
                <a:close/>
              </a:path>
              <a:path w="6787784" h="928390">
                <a:moveTo>
                  <a:pt x="4757979" y="845039"/>
                </a:moveTo>
                <a:lnTo>
                  <a:pt x="4763777" y="842866"/>
                </a:lnTo>
                <a:lnTo>
                  <a:pt x="4757793" y="843613"/>
                </a:lnTo>
                <a:lnTo>
                  <a:pt x="4757979" y="845039"/>
                </a:lnTo>
                <a:close/>
              </a:path>
              <a:path w="6787784" h="928390">
                <a:moveTo>
                  <a:pt x="5382133" y="918350"/>
                </a:moveTo>
                <a:lnTo>
                  <a:pt x="5377981" y="912479"/>
                </a:lnTo>
                <a:lnTo>
                  <a:pt x="5376001" y="915821"/>
                </a:lnTo>
                <a:lnTo>
                  <a:pt x="5382133" y="918350"/>
                </a:lnTo>
                <a:close/>
              </a:path>
              <a:path w="6787784" h="928390">
                <a:moveTo>
                  <a:pt x="5397997" y="836087"/>
                </a:moveTo>
                <a:lnTo>
                  <a:pt x="5395958" y="831452"/>
                </a:lnTo>
                <a:lnTo>
                  <a:pt x="5394604" y="834095"/>
                </a:lnTo>
                <a:lnTo>
                  <a:pt x="5397997" y="836087"/>
                </a:lnTo>
                <a:close/>
              </a:path>
              <a:path w="6787784" h="928390">
                <a:moveTo>
                  <a:pt x="5372171" y="838031"/>
                </a:moveTo>
                <a:lnTo>
                  <a:pt x="5370771" y="832198"/>
                </a:lnTo>
                <a:lnTo>
                  <a:pt x="5369055" y="834266"/>
                </a:lnTo>
                <a:lnTo>
                  <a:pt x="5372171" y="838031"/>
                </a:lnTo>
                <a:close/>
              </a:path>
              <a:path w="6787784" h="928390">
                <a:moveTo>
                  <a:pt x="5360516" y="831657"/>
                </a:moveTo>
                <a:lnTo>
                  <a:pt x="5354647" y="837644"/>
                </a:lnTo>
                <a:lnTo>
                  <a:pt x="5353226" y="839108"/>
                </a:lnTo>
                <a:lnTo>
                  <a:pt x="5360516" y="831657"/>
                </a:lnTo>
                <a:close/>
              </a:path>
              <a:path w="6787784" h="928390">
                <a:moveTo>
                  <a:pt x="5148340" y="847878"/>
                </a:moveTo>
                <a:lnTo>
                  <a:pt x="5154228" y="841284"/>
                </a:lnTo>
                <a:lnTo>
                  <a:pt x="5146820" y="842866"/>
                </a:lnTo>
                <a:lnTo>
                  <a:pt x="5148340" y="847878"/>
                </a:lnTo>
                <a:close/>
              </a:path>
              <a:path w="6787784" h="928390">
                <a:moveTo>
                  <a:pt x="5195109" y="841310"/>
                </a:moveTo>
                <a:lnTo>
                  <a:pt x="5194057" y="836230"/>
                </a:lnTo>
                <a:lnTo>
                  <a:pt x="5193024" y="838615"/>
                </a:lnTo>
                <a:lnTo>
                  <a:pt x="5195109" y="841310"/>
                </a:lnTo>
                <a:close/>
              </a:path>
              <a:path w="6787784" h="928390">
                <a:moveTo>
                  <a:pt x="5335813" y="838315"/>
                </a:moveTo>
                <a:lnTo>
                  <a:pt x="5333258" y="835685"/>
                </a:lnTo>
                <a:lnTo>
                  <a:pt x="5332049" y="835192"/>
                </a:lnTo>
                <a:lnTo>
                  <a:pt x="5335813" y="838315"/>
                </a:lnTo>
                <a:close/>
              </a:path>
              <a:path w="6787784" h="928390">
                <a:moveTo>
                  <a:pt x="5271674" y="833781"/>
                </a:moveTo>
                <a:lnTo>
                  <a:pt x="5270178" y="839191"/>
                </a:lnTo>
                <a:lnTo>
                  <a:pt x="5277867" y="841294"/>
                </a:lnTo>
                <a:lnTo>
                  <a:pt x="5271674" y="833781"/>
                </a:lnTo>
                <a:close/>
              </a:path>
              <a:path w="6787784" h="928390">
                <a:moveTo>
                  <a:pt x="5311314" y="862011"/>
                </a:moveTo>
                <a:lnTo>
                  <a:pt x="5319631" y="919033"/>
                </a:lnTo>
                <a:lnTo>
                  <a:pt x="5313375" y="863431"/>
                </a:lnTo>
                <a:lnTo>
                  <a:pt x="5311314" y="862011"/>
                </a:lnTo>
                <a:close/>
              </a:path>
              <a:path w="6787784" h="928390">
                <a:moveTo>
                  <a:pt x="5467317" y="914306"/>
                </a:moveTo>
                <a:lnTo>
                  <a:pt x="5464371" y="910298"/>
                </a:lnTo>
                <a:lnTo>
                  <a:pt x="5464300" y="912986"/>
                </a:lnTo>
                <a:lnTo>
                  <a:pt x="5467317" y="914306"/>
                </a:lnTo>
                <a:close/>
              </a:path>
              <a:path w="6787784" h="928390">
                <a:moveTo>
                  <a:pt x="5531124" y="915830"/>
                </a:moveTo>
                <a:lnTo>
                  <a:pt x="5530541" y="919657"/>
                </a:lnTo>
                <a:lnTo>
                  <a:pt x="5532891" y="918767"/>
                </a:lnTo>
                <a:lnTo>
                  <a:pt x="5531124" y="915830"/>
                </a:lnTo>
                <a:close/>
              </a:path>
              <a:path w="6787784" h="928390">
                <a:moveTo>
                  <a:pt x="5557099" y="877935"/>
                </a:moveTo>
                <a:lnTo>
                  <a:pt x="5561647" y="909202"/>
                </a:lnTo>
                <a:lnTo>
                  <a:pt x="5561188" y="875437"/>
                </a:lnTo>
                <a:lnTo>
                  <a:pt x="5557099" y="877935"/>
                </a:lnTo>
                <a:close/>
              </a:path>
              <a:path w="6787784" h="928390">
                <a:moveTo>
                  <a:pt x="5552825" y="844374"/>
                </a:moveTo>
                <a:lnTo>
                  <a:pt x="5553157" y="836436"/>
                </a:lnTo>
                <a:lnTo>
                  <a:pt x="5550989" y="838788"/>
                </a:lnTo>
                <a:lnTo>
                  <a:pt x="5552825" y="844374"/>
                </a:lnTo>
                <a:close/>
              </a:path>
              <a:path w="6787784" h="928390">
                <a:moveTo>
                  <a:pt x="5631698" y="836181"/>
                </a:moveTo>
                <a:lnTo>
                  <a:pt x="5634765" y="830216"/>
                </a:lnTo>
                <a:lnTo>
                  <a:pt x="5628907" y="833952"/>
                </a:lnTo>
                <a:lnTo>
                  <a:pt x="5631698" y="836181"/>
                </a:lnTo>
                <a:close/>
              </a:path>
              <a:path w="6787784" h="928390">
                <a:moveTo>
                  <a:pt x="5597264" y="843326"/>
                </a:moveTo>
                <a:lnTo>
                  <a:pt x="5600045" y="837585"/>
                </a:lnTo>
                <a:lnTo>
                  <a:pt x="5597029" y="839464"/>
                </a:lnTo>
                <a:lnTo>
                  <a:pt x="5597264" y="843326"/>
                </a:lnTo>
                <a:close/>
              </a:path>
              <a:path w="6787784" h="928390">
                <a:moveTo>
                  <a:pt x="5368428" y="840961"/>
                </a:moveTo>
                <a:lnTo>
                  <a:pt x="5363769" y="906549"/>
                </a:lnTo>
                <a:lnTo>
                  <a:pt x="5368549" y="908022"/>
                </a:lnTo>
                <a:lnTo>
                  <a:pt x="5368428" y="840961"/>
                </a:lnTo>
                <a:close/>
              </a:path>
              <a:path w="6787784" h="928390">
                <a:moveTo>
                  <a:pt x="5268540" y="856953"/>
                </a:moveTo>
                <a:lnTo>
                  <a:pt x="5281426" y="913134"/>
                </a:lnTo>
                <a:lnTo>
                  <a:pt x="5268929" y="854304"/>
                </a:lnTo>
                <a:lnTo>
                  <a:pt x="5268540" y="856953"/>
                </a:lnTo>
                <a:close/>
              </a:path>
              <a:path w="6787784" h="928390">
                <a:moveTo>
                  <a:pt x="5231840" y="845751"/>
                </a:moveTo>
                <a:lnTo>
                  <a:pt x="5235723" y="837937"/>
                </a:lnTo>
                <a:lnTo>
                  <a:pt x="5230239" y="841565"/>
                </a:lnTo>
                <a:lnTo>
                  <a:pt x="5231840" y="845751"/>
                </a:lnTo>
                <a:close/>
              </a:path>
              <a:path w="6787784" h="928390">
                <a:moveTo>
                  <a:pt x="5394418" y="850766"/>
                </a:moveTo>
                <a:lnTo>
                  <a:pt x="5401808" y="844435"/>
                </a:lnTo>
                <a:lnTo>
                  <a:pt x="5391598" y="845817"/>
                </a:lnTo>
                <a:lnTo>
                  <a:pt x="5394418" y="850766"/>
                </a:lnTo>
                <a:close/>
              </a:path>
              <a:path w="6787784" h="928390">
                <a:moveTo>
                  <a:pt x="5083958" y="857619"/>
                </a:moveTo>
                <a:lnTo>
                  <a:pt x="5085295" y="918597"/>
                </a:lnTo>
                <a:lnTo>
                  <a:pt x="5084135" y="861025"/>
                </a:lnTo>
                <a:lnTo>
                  <a:pt x="5083958" y="857619"/>
                </a:lnTo>
                <a:close/>
              </a:path>
              <a:path w="6787784" h="928390">
                <a:moveTo>
                  <a:pt x="5112575" y="51273"/>
                </a:moveTo>
                <a:lnTo>
                  <a:pt x="5110337" y="53350"/>
                </a:lnTo>
                <a:lnTo>
                  <a:pt x="5111926" y="52516"/>
                </a:lnTo>
                <a:lnTo>
                  <a:pt x="5112575" y="51273"/>
                </a:lnTo>
                <a:close/>
              </a:path>
              <a:path w="6787784" h="928390">
                <a:moveTo>
                  <a:pt x="5099070" y="70683"/>
                </a:moveTo>
                <a:lnTo>
                  <a:pt x="5099916" y="72524"/>
                </a:lnTo>
                <a:lnTo>
                  <a:pt x="5101893" y="63348"/>
                </a:lnTo>
                <a:lnTo>
                  <a:pt x="5099070" y="70683"/>
                </a:lnTo>
                <a:close/>
              </a:path>
              <a:path w="6787784" h="928390">
                <a:moveTo>
                  <a:pt x="5181034" y="843920"/>
                </a:moveTo>
                <a:lnTo>
                  <a:pt x="5185694" y="839374"/>
                </a:lnTo>
                <a:lnTo>
                  <a:pt x="5174673" y="838738"/>
                </a:lnTo>
                <a:lnTo>
                  <a:pt x="5181034" y="843920"/>
                </a:lnTo>
                <a:close/>
              </a:path>
              <a:path w="6787784" h="928390">
                <a:moveTo>
                  <a:pt x="5514008" y="837843"/>
                </a:moveTo>
                <a:lnTo>
                  <a:pt x="5511865" y="833436"/>
                </a:lnTo>
                <a:lnTo>
                  <a:pt x="5511087" y="835137"/>
                </a:lnTo>
                <a:lnTo>
                  <a:pt x="5514008" y="837843"/>
                </a:lnTo>
                <a:close/>
              </a:path>
              <a:path w="6787784" h="928390">
                <a:moveTo>
                  <a:pt x="5304161" y="835162"/>
                </a:moveTo>
                <a:lnTo>
                  <a:pt x="5302107" y="832436"/>
                </a:lnTo>
                <a:lnTo>
                  <a:pt x="5301568" y="833500"/>
                </a:lnTo>
                <a:lnTo>
                  <a:pt x="5304161" y="835162"/>
                </a:lnTo>
                <a:close/>
              </a:path>
              <a:path w="6787784" h="928390">
                <a:moveTo>
                  <a:pt x="5475381" y="839898"/>
                </a:moveTo>
                <a:lnTo>
                  <a:pt x="5473838" y="834935"/>
                </a:lnTo>
                <a:lnTo>
                  <a:pt x="5472230" y="836050"/>
                </a:lnTo>
                <a:lnTo>
                  <a:pt x="5475381" y="839898"/>
                </a:lnTo>
                <a:close/>
              </a:path>
              <a:path w="6787784" h="928390">
                <a:moveTo>
                  <a:pt x="5832140" y="896435"/>
                </a:moveTo>
                <a:lnTo>
                  <a:pt x="5831130" y="891147"/>
                </a:lnTo>
                <a:lnTo>
                  <a:pt x="5830143" y="894101"/>
                </a:lnTo>
                <a:lnTo>
                  <a:pt x="5832140" y="896435"/>
                </a:lnTo>
                <a:close/>
              </a:path>
              <a:path w="6787784" h="928390">
                <a:moveTo>
                  <a:pt x="5761722" y="837460"/>
                </a:moveTo>
                <a:lnTo>
                  <a:pt x="5763193" y="832425"/>
                </a:lnTo>
                <a:lnTo>
                  <a:pt x="5761689" y="834375"/>
                </a:lnTo>
                <a:lnTo>
                  <a:pt x="5761722" y="837460"/>
                </a:lnTo>
                <a:close/>
              </a:path>
              <a:path w="6787784" h="928390">
                <a:moveTo>
                  <a:pt x="5876888" y="843534"/>
                </a:moveTo>
                <a:lnTo>
                  <a:pt x="5878325" y="838573"/>
                </a:lnTo>
                <a:lnTo>
                  <a:pt x="5876770" y="840227"/>
                </a:lnTo>
                <a:lnTo>
                  <a:pt x="5876888" y="843534"/>
                </a:lnTo>
                <a:close/>
              </a:path>
              <a:path w="6787784" h="928390">
                <a:moveTo>
                  <a:pt x="6239020" y="837385"/>
                </a:moveTo>
                <a:lnTo>
                  <a:pt x="6241236" y="831320"/>
                </a:lnTo>
                <a:lnTo>
                  <a:pt x="6238521" y="832782"/>
                </a:lnTo>
                <a:lnTo>
                  <a:pt x="6239020" y="837385"/>
                </a:lnTo>
                <a:close/>
              </a:path>
              <a:path w="6787784" h="928390">
                <a:moveTo>
                  <a:pt x="6251994" y="835900"/>
                </a:moveTo>
                <a:lnTo>
                  <a:pt x="6250784" y="917622"/>
                </a:lnTo>
                <a:lnTo>
                  <a:pt x="6261022" y="918108"/>
                </a:lnTo>
                <a:lnTo>
                  <a:pt x="6251994" y="835900"/>
                </a:lnTo>
                <a:close/>
              </a:path>
              <a:path w="6787784" h="928390">
                <a:moveTo>
                  <a:pt x="6288851" y="844766"/>
                </a:moveTo>
                <a:lnTo>
                  <a:pt x="6296090" y="829429"/>
                </a:lnTo>
                <a:lnTo>
                  <a:pt x="6284520" y="836573"/>
                </a:lnTo>
                <a:lnTo>
                  <a:pt x="6288851" y="844766"/>
                </a:lnTo>
                <a:close/>
              </a:path>
              <a:path w="6787784" h="928390">
                <a:moveTo>
                  <a:pt x="6027009" y="846589"/>
                </a:moveTo>
                <a:lnTo>
                  <a:pt x="6036217" y="858205"/>
                </a:lnTo>
                <a:lnTo>
                  <a:pt x="6033025" y="852060"/>
                </a:lnTo>
                <a:lnTo>
                  <a:pt x="6027009" y="846589"/>
                </a:lnTo>
                <a:close/>
              </a:path>
              <a:path w="6787784" h="928390">
                <a:moveTo>
                  <a:pt x="6098489" y="909412"/>
                </a:moveTo>
                <a:lnTo>
                  <a:pt x="6097034" y="876808"/>
                </a:lnTo>
                <a:lnTo>
                  <a:pt x="6095002" y="912757"/>
                </a:lnTo>
                <a:lnTo>
                  <a:pt x="6098489" y="909412"/>
                </a:lnTo>
                <a:close/>
              </a:path>
              <a:path w="6787784" h="928390">
                <a:moveTo>
                  <a:pt x="6109822" y="880323"/>
                </a:moveTo>
                <a:lnTo>
                  <a:pt x="6105779" y="862007"/>
                </a:lnTo>
                <a:lnTo>
                  <a:pt x="6105717" y="878295"/>
                </a:lnTo>
                <a:lnTo>
                  <a:pt x="6109822" y="880323"/>
                </a:lnTo>
                <a:close/>
              </a:path>
              <a:path w="6787784" h="928390">
                <a:moveTo>
                  <a:pt x="6051692" y="839470"/>
                </a:moveTo>
                <a:lnTo>
                  <a:pt x="6049544" y="831040"/>
                </a:lnTo>
                <a:lnTo>
                  <a:pt x="6049229" y="834756"/>
                </a:lnTo>
                <a:lnTo>
                  <a:pt x="6051692" y="839470"/>
                </a:lnTo>
                <a:close/>
              </a:path>
              <a:path w="6787784" h="928390">
                <a:moveTo>
                  <a:pt x="6165679" y="850657"/>
                </a:moveTo>
                <a:lnTo>
                  <a:pt x="6167085" y="914662"/>
                </a:lnTo>
                <a:lnTo>
                  <a:pt x="6167841" y="850994"/>
                </a:lnTo>
                <a:lnTo>
                  <a:pt x="6165679" y="850657"/>
                </a:lnTo>
                <a:close/>
              </a:path>
              <a:path w="6787784" h="928390">
                <a:moveTo>
                  <a:pt x="6194068" y="841420"/>
                </a:moveTo>
                <a:lnTo>
                  <a:pt x="6193551" y="842419"/>
                </a:lnTo>
                <a:lnTo>
                  <a:pt x="6194068" y="841420"/>
                </a:lnTo>
                <a:close/>
              </a:path>
              <a:path w="6787784" h="928390">
                <a:moveTo>
                  <a:pt x="6052687" y="899336"/>
                </a:moveTo>
                <a:lnTo>
                  <a:pt x="6048397" y="920455"/>
                </a:lnTo>
                <a:lnTo>
                  <a:pt x="6055460" y="920021"/>
                </a:lnTo>
                <a:lnTo>
                  <a:pt x="6052687" y="899336"/>
                </a:lnTo>
                <a:close/>
              </a:path>
              <a:path w="6787784" h="928390">
                <a:moveTo>
                  <a:pt x="5982903" y="914647"/>
                </a:moveTo>
                <a:lnTo>
                  <a:pt x="5977352" y="913695"/>
                </a:lnTo>
                <a:lnTo>
                  <a:pt x="5975611" y="914380"/>
                </a:lnTo>
                <a:lnTo>
                  <a:pt x="5982903" y="914647"/>
                </a:lnTo>
                <a:close/>
              </a:path>
              <a:path w="6787784" h="928390">
                <a:moveTo>
                  <a:pt x="6036684" y="97423"/>
                </a:moveTo>
                <a:lnTo>
                  <a:pt x="6035724" y="86848"/>
                </a:lnTo>
                <a:lnTo>
                  <a:pt x="6030180" y="97942"/>
                </a:lnTo>
                <a:lnTo>
                  <a:pt x="6036684" y="97423"/>
                </a:lnTo>
                <a:close/>
              </a:path>
              <a:path w="6787784" h="928390">
                <a:moveTo>
                  <a:pt x="5942325" y="17710"/>
                </a:moveTo>
                <a:lnTo>
                  <a:pt x="5948511" y="50469"/>
                </a:lnTo>
                <a:lnTo>
                  <a:pt x="5945062" y="18415"/>
                </a:lnTo>
                <a:lnTo>
                  <a:pt x="5942325" y="17710"/>
                </a:lnTo>
                <a:close/>
              </a:path>
              <a:path w="6787784" h="928390">
                <a:moveTo>
                  <a:pt x="5972697" y="7994"/>
                </a:moveTo>
                <a:lnTo>
                  <a:pt x="5978965" y="71942"/>
                </a:lnTo>
                <a:lnTo>
                  <a:pt x="5973678" y="14814"/>
                </a:lnTo>
                <a:lnTo>
                  <a:pt x="5972697" y="7994"/>
                </a:lnTo>
                <a:close/>
              </a:path>
              <a:path w="6787784" h="928390">
                <a:moveTo>
                  <a:pt x="6110829" y="851650"/>
                </a:moveTo>
                <a:lnTo>
                  <a:pt x="6108754" y="844600"/>
                </a:lnTo>
                <a:lnTo>
                  <a:pt x="6107839" y="844637"/>
                </a:lnTo>
                <a:lnTo>
                  <a:pt x="6110829" y="851650"/>
                </a:lnTo>
                <a:close/>
              </a:path>
              <a:path w="6787784" h="928390">
                <a:moveTo>
                  <a:pt x="6171919" y="843653"/>
                </a:moveTo>
                <a:lnTo>
                  <a:pt x="6171202" y="839821"/>
                </a:lnTo>
                <a:lnTo>
                  <a:pt x="6169510" y="840974"/>
                </a:lnTo>
                <a:lnTo>
                  <a:pt x="6171919" y="843653"/>
                </a:lnTo>
                <a:close/>
              </a:path>
              <a:path w="6787784" h="928390">
                <a:moveTo>
                  <a:pt x="6697921" y="799586"/>
                </a:moveTo>
                <a:lnTo>
                  <a:pt x="6697536" y="798685"/>
                </a:lnTo>
                <a:lnTo>
                  <a:pt x="6693263" y="788738"/>
                </a:lnTo>
                <a:lnTo>
                  <a:pt x="6697921" y="799586"/>
                </a:lnTo>
                <a:close/>
              </a:path>
              <a:path w="6787784" h="928390">
                <a:moveTo>
                  <a:pt x="6535840" y="848109"/>
                </a:moveTo>
                <a:lnTo>
                  <a:pt x="6532451" y="842678"/>
                </a:lnTo>
                <a:lnTo>
                  <a:pt x="6531813" y="842866"/>
                </a:lnTo>
                <a:lnTo>
                  <a:pt x="6535840" y="848109"/>
                </a:lnTo>
                <a:close/>
              </a:path>
              <a:path w="6787784" h="928390">
                <a:moveTo>
                  <a:pt x="6708494" y="475525"/>
                </a:moveTo>
                <a:lnTo>
                  <a:pt x="6709799" y="523975"/>
                </a:lnTo>
                <a:lnTo>
                  <a:pt x="6710564" y="480675"/>
                </a:lnTo>
                <a:lnTo>
                  <a:pt x="6708494" y="475525"/>
                </a:lnTo>
                <a:close/>
              </a:path>
              <a:path w="6787784" h="928390">
                <a:moveTo>
                  <a:pt x="6758154" y="907798"/>
                </a:moveTo>
                <a:lnTo>
                  <a:pt x="6749053" y="915888"/>
                </a:lnTo>
                <a:lnTo>
                  <a:pt x="6761799" y="917307"/>
                </a:lnTo>
                <a:lnTo>
                  <a:pt x="6758154" y="907798"/>
                </a:lnTo>
                <a:close/>
              </a:path>
              <a:path w="6787784" h="928390">
                <a:moveTo>
                  <a:pt x="6734978" y="917085"/>
                </a:moveTo>
                <a:lnTo>
                  <a:pt x="6717310" y="917685"/>
                </a:lnTo>
                <a:lnTo>
                  <a:pt x="6736489" y="919033"/>
                </a:lnTo>
                <a:lnTo>
                  <a:pt x="6734978" y="917085"/>
                </a:lnTo>
                <a:close/>
              </a:path>
              <a:path w="6787784" h="928390">
                <a:moveTo>
                  <a:pt x="6752949" y="168000"/>
                </a:moveTo>
                <a:lnTo>
                  <a:pt x="6751511" y="161089"/>
                </a:lnTo>
                <a:lnTo>
                  <a:pt x="6750035" y="166435"/>
                </a:lnTo>
                <a:lnTo>
                  <a:pt x="6752949" y="168000"/>
                </a:lnTo>
                <a:close/>
              </a:path>
              <a:path w="6787784" h="928390">
                <a:moveTo>
                  <a:pt x="6697982" y="721654"/>
                </a:moveTo>
                <a:lnTo>
                  <a:pt x="6701520" y="704931"/>
                </a:lnTo>
                <a:lnTo>
                  <a:pt x="6697384" y="706669"/>
                </a:lnTo>
                <a:lnTo>
                  <a:pt x="6697982" y="721654"/>
                </a:lnTo>
                <a:close/>
              </a:path>
              <a:path w="6787784" h="928390">
                <a:moveTo>
                  <a:pt x="6765103" y="565394"/>
                </a:moveTo>
                <a:lnTo>
                  <a:pt x="6764387" y="540624"/>
                </a:lnTo>
                <a:lnTo>
                  <a:pt x="6764411" y="577373"/>
                </a:lnTo>
                <a:lnTo>
                  <a:pt x="6765103" y="565394"/>
                </a:lnTo>
                <a:close/>
              </a:path>
              <a:path w="6787784" h="928390">
                <a:moveTo>
                  <a:pt x="6777427" y="900583"/>
                </a:moveTo>
                <a:lnTo>
                  <a:pt x="6775776" y="834698"/>
                </a:lnTo>
                <a:lnTo>
                  <a:pt x="6773862" y="888792"/>
                </a:lnTo>
                <a:lnTo>
                  <a:pt x="6777427" y="900583"/>
                </a:lnTo>
                <a:close/>
              </a:path>
              <a:path w="6787784" h="928390">
                <a:moveTo>
                  <a:pt x="6512320" y="851667"/>
                </a:moveTo>
                <a:lnTo>
                  <a:pt x="6515316" y="908138"/>
                </a:lnTo>
                <a:lnTo>
                  <a:pt x="6517286" y="850901"/>
                </a:lnTo>
                <a:lnTo>
                  <a:pt x="6512320" y="851667"/>
                </a:lnTo>
                <a:close/>
              </a:path>
              <a:path w="6787784" h="928390">
                <a:moveTo>
                  <a:pt x="6390929" y="840681"/>
                </a:moveTo>
                <a:lnTo>
                  <a:pt x="6390506" y="874873"/>
                </a:lnTo>
                <a:lnTo>
                  <a:pt x="6393021" y="879196"/>
                </a:lnTo>
                <a:lnTo>
                  <a:pt x="6390929" y="840681"/>
                </a:lnTo>
                <a:close/>
              </a:path>
              <a:path w="6787784" h="928390">
                <a:moveTo>
                  <a:pt x="6399984" y="836006"/>
                </a:moveTo>
                <a:lnTo>
                  <a:pt x="6399323" y="894444"/>
                </a:lnTo>
                <a:lnTo>
                  <a:pt x="6403723" y="897674"/>
                </a:lnTo>
                <a:lnTo>
                  <a:pt x="6399984" y="836006"/>
                </a:lnTo>
                <a:close/>
              </a:path>
              <a:path w="6787784" h="928390">
                <a:moveTo>
                  <a:pt x="6416889" y="855853"/>
                </a:moveTo>
                <a:lnTo>
                  <a:pt x="6417350" y="906121"/>
                </a:lnTo>
                <a:lnTo>
                  <a:pt x="6425132" y="856312"/>
                </a:lnTo>
                <a:lnTo>
                  <a:pt x="6416889" y="855853"/>
                </a:lnTo>
                <a:close/>
              </a:path>
              <a:path w="6787784" h="928390">
                <a:moveTo>
                  <a:pt x="6702113" y="791198"/>
                </a:moveTo>
                <a:lnTo>
                  <a:pt x="6702053" y="787394"/>
                </a:lnTo>
                <a:lnTo>
                  <a:pt x="6701528" y="787195"/>
                </a:lnTo>
                <a:lnTo>
                  <a:pt x="6702113" y="791198"/>
                </a:lnTo>
                <a:close/>
              </a:path>
              <a:path w="6787784" h="928390">
                <a:moveTo>
                  <a:pt x="6696540" y="690329"/>
                </a:moveTo>
                <a:lnTo>
                  <a:pt x="6695820" y="693091"/>
                </a:lnTo>
                <a:lnTo>
                  <a:pt x="6696540" y="694295"/>
                </a:lnTo>
                <a:lnTo>
                  <a:pt x="6696540" y="690329"/>
                </a:lnTo>
                <a:close/>
              </a:path>
              <a:path w="6787784" h="928390">
                <a:moveTo>
                  <a:pt x="6694644" y="498563"/>
                </a:moveTo>
                <a:lnTo>
                  <a:pt x="6692512" y="501976"/>
                </a:lnTo>
                <a:lnTo>
                  <a:pt x="6694180" y="505765"/>
                </a:lnTo>
                <a:lnTo>
                  <a:pt x="6694644" y="498563"/>
                </a:lnTo>
                <a:close/>
              </a:path>
              <a:path w="6787784" h="928390">
                <a:moveTo>
                  <a:pt x="6697066" y="333154"/>
                </a:moveTo>
                <a:lnTo>
                  <a:pt x="6694780" y="336297"/>
                </a:lnTo>
                <a:lnTo>
                  <a:pt x="6696343" y="340636"/>
                </a:lnTo>
                <a:lnTo>
                  <a:pt x="6697066" y="333154"/>
                </a:lnTo>
                <a:close/>
              </a:path>
              <a:path w="6787784" h="928390">
                <a:moveTo>
                  <a:pt x="6705913" y="570938"/>
                </a:moveTo>
                <a:lnTo>
                  <a:pt x="6711885" y="593829"/>
                </a:lnTo>
                <a:lnTo>
                  <a:pt x="6706950" y="573804"/>
                </a:lnTo>
                <a:lnTo>
                  <a:pt x="6705913" y="570938"/>
                </a:lnTo>
                <a:close/>
              </a:path>
              <a:path w="6787784" h="928390">
                <a:moveTo>
                  <a:pt x="6718172" y="216196"/>
                </a:moveTo>
                <a:lnTo>
                  <a:pt x="6718932" y="326268"/>
                </a:lnTo>
                <a:lnTo>
                  <a:pt x="6718539" y="205591"/>
                </a:lnTo>
                <a:lnTo>
                  <a:pt x="6718172" y="216196"/>
                </a:lnTo>
                <a:close/>
              </a:path>
              <a:path w="6787784" h="928390">
                <a:moveTo>
                  <a:pt x="6702416" y="473004"/>
                </a:moveTo>
                <a:lnTo>
                  <a:pt x="6702308" y="444345"/>
                </a:lnTo>
                <a:lnTo>
                  <a:pt x="6701886" y="454164"/>
                </a:lnTo>
                <a:lnTo>
                  <a:pt x="6702416" y="473004"/>
                </a:lnTo>
                <a:close/>
              </a:path>
              <a:path w="6787784" h="928390">
                <a:moveTo>
                  <a:pt x="6706387" y="193133"/>
                </a:moveTo>
                <a:lnTo>
                  <a:pt x="6714346" y="233186"/>
                </a:lnTo>
                <a:lnTo>
                  <a:pt x="6708519" y="186784"/>
                </a:lnTo>
                <a:lnTo>
                  <a:pt x="6706387" y="193133"/>
                </a:lnTo>
                <a:close/>
              </a:path>
              <a:path w="6787784" h="928390">
                <a:moveTo>
                  <a:pt x="6708659" y="12038"/>
                </a:moveTo>
                <a:lnTo>
                  <a:pt x="6710570" y="71695"/>
                </a:lnTo>
                <a:lnTo>
                  <a:pt x="6717340" y="10388"/>
                </a:lnTo>
                <a:lnTo>
                  <a:pt x="6708659" y="12038"/>
                </a:lnTo>
                <a:close/>
              </a:path>
              <a:path w="6787784" h="928390">
                <a:moveTo>
                  <a:pt x="6741469" y="175040"/>
                </a:moveTo>
                <a:lnTo>
                  <a:pt x="6743081" y="163710"/>
                </a:lnTo>
                <a:lnTo>
                  <a:pt x="6741376" y="166561"/>
                </a:lnTo>
                <a:lnTo>
                  <a:pt x="6741469" y="175040"/>
                </a:lnTo>
                <a:close/>
              </a:path>
              <a:path w="6787784" h="928390">
                <a:moveTo>
                  <a:pt x="6700624" y="624341"/>
                </a:moveTo>
                <a:lnTo>
                  <a:pt x="6699462" y="618788"/>
                </a:lnTo>
                <a:lnTo>
                  <a:pt x="6698089" y="621686"/>
                </a:lnTo>
                <a:lnTo>
                  <a:pt x="6700624" y="624341"/>
                </a:lnTo>
                <a:close/>
              </a:path>
              <a:path w="6787784" h="928390">
                <a:moveTo>
                  <a:pt x="6776624" y="262253"/>
                </a:moveTo>
                <a:lnTo>
                  <a:pt x="6779226" y="314105"/>
                </a:lnTo>
                <a:lnTo>
                  <a:pt x="6778742" y="268856"/>
                </a:lnTo>
                <a:lnTo>
                  <a:pt x="6776624" y="262253"/>
                </a:lnTo>
                <a:close/>
              </a:path>
              <a:path w="6787784" h="928390">
                <a:moveTo>
                  <a:pt x="6766298" y="407723"/>
                </a:moveTo>
                <a:lnTo>
                  <a:pt x="6765294" y="396604"/>
                </a:lnTo>
                <a:lnTo>
                  <a:pt x="6766203" y="411027"/>
                </a:lnTo>
                <a:lnTo>
                  <a:pt x="6766298" y="407723"/>
                </a:lnTo>
                <a:close/>
              </a:path>
              <a:path w="6787784" h="928390">
                <a:moveTo>
                  <a:pt x="6555347" y="94017"/>
                </a:moveTo>
                <a:lnTo>
                  <a:pt x="6558985" y="87323"/>
                </a:lnTo>
                <a:lnTo>
                  <a:pt x="6553393" y="91698"/>
                </a:lnTo>
                <a:lnTo>
                  <a:pt x="6555347" y="94017"/>
                </a:lnTo>
                <a:close/>
              </a:path>
              <a:path w="6787784" h="928390">
                <a:moveTo>
                  <a:pt x="6776183" y="243750"/>
                </a:moveTo>
                <a:lnTo>
                  <a:pt x="6775475" y="250058"/>
                </a:lnTo>
                <a:lnTo>
                  <a:pt x="6775985" y="251533"/>
                </a:lnTo>
                <a:lnTo>
                  <a:pt x="6776183" y="243750"/>
                </a:lnTo>
                <a:close/>
              </a:path>
              <a:path w="6787784" h="928390">
                <a:moveTo>
                  <a:pt x="6773245" y="800257"/>
                </a:moveTo>
                <a:lnTo>
                  <a:pt x="6772790" y="729849"/>
                </a:lnTo>
                <a:lnTo>
                  <a:pt x="6771903" y="797263"/>
                </a:lnTo>
                <a:lnTo>
                  <a:pt x="6773245" y="800257"/>
                </a:lnTo>
                <a:close/>
              </a:path>
              <a:path w="6787784" h="928390">
                <a:moveTo>
                  <a:pt x="6771903" y="797263"/>
                </a:moveTo>
                <a:lnTo>
                  <a:pt x="6770807" y="691805"/>
                </a:lnTo>
                <a:lnTo>
                  <a:pt x="6770592" y="791507"/>
                </a:lnTo>
                <a:lnTo>
                  <a:pt x="6771903" y="797263"/>
                </a:lnTo>
                <a:close/>
              </a:path>
              <a:path w="6787784" h="928390">
                <a:moveTo>
                  <a:pt x="6763487" y="86758"/>
                </a:moveTo>
                <a:lnTo>
                  <a:pt x="6760910" y="160660"/>
                </a:lnTo>
                <a:lnTo>
                  <a:pt x="6765742" y="154875"/>
                </a:lnTo>
                <a:lnTo>
                  <a:pt x="6763487" y="86758"/>
                </a:lnTo>
                <a:close/>
              </a:path>
              <a:path w="6787784" h="928390">
                <a:moveTo>
                  <a:pt x="6583423" y="70623"/>
                </a:moveTo>
                <a:lnTo>
                  <a:pt x="6586627" y="72640"/>
                </a:lnTo>
                <a:lnTo>
                  <a:pt x="6586837" y="71740"/>
                </a:lnTo>
                <a:lnTo>
                  <a:pt x="6583423" y="70623"/>
                </a:lnTo>
                <a:close/>
              </a:path>
              <a:path w="6787784" h="928390">
                <a:moveTo>
                  <a:pt x="6709069" y="155145"/>
                </a:moveTo>
                <a:lnTo>
                  <a:pt x="6708421" y="161965"/>
                </a:lnTo>
                <a:lnTo>
                  <a:pt x="6710152" y="159234"/>
                </a:lnTo>
                <a:lnTo>
                  <a:pt x="6709069" y="155145"/>
                </a:lnTo>
                <a:close/>
              </a:path>
              <a:path w="6787784" h="928390">
                <a:moveTo>
                  <a:pt x="6421595" y="93651"/>
                </a:moveTo>
                <a:lnTo>
                  <a:pt x="6424886" y="90393"/>
                </a:lnTo>
                <a:lnTo>
                  <a:pt x="6421507" y="92512"/>
                </a:lnTo>
                <a:lnTo>
                  <a:pt x="6421595" y="93651"/>
                </a:lnTo>
                <a:close/>
              </a:path>
              <a:path w="6787784" h="928390">
                <a:moveTo>
                  <a:pt x="6481653" y="22676"/>
                </a:moveTo>
                <a:lnTo>
                  <a:pt x="6487094" y="75641"/>
                </a:lnTo>
                <a:lnTo>
                  <a:pt x="6483948" y="23645"/>
                </a:lnTo>
                <a:lnTo>
                  <a:pt x="6481653" y="22676"/>
                </a:lnTo>
                <a:close/>
              </a:path>
              <a:path w="6787784" h="928390">
                <a:moveTo>
                  <a:pt x="6200854" y="28478"/>
                </a:moveTo>
                <a:lnTo>
                  <a:pt x="6202268" y="73485"/>
                </a:lnTo>
                <a:lnTo>
                  <a:pt x="6206781" y="29766"/>
                </a:lnTo>
                <a:lnTo>
                  <a:pt x="6200854" y="28478"/>
                </a:lnTo>
                <a:close/>
              </a:path>
              <a:path w="6787784" h="928390">
                <a:moveTo>
                  <a:pt x="6179469" y="94771"/>
                </a:moveTo>
                <a:lnTo>
                  <a:pt x="6173118" y="87110"/>
                </a:lnTo>
                <a:lnTo>
                  <a:pt x="6168897" y="94686"/>
                </a:lnTo>
                <a:lnTo>
                  <a:pt x="6179469" y="94771"/>
                </a:lnTo>
                <a:close/>
              </a:path>
              <a:path w="6787784" h="928390">
                <a:moveTo>
                  <a:pt x="6198239" y="81638"/>
                </a:moveTo>
                <a:lnTo>
                  <a:pt x="6191708" y="93769"/>
                </a:lnTo>
                <a:lnTo>
                  <a:pt x="6200354" y="87393"/>
                </a:lnTo>
                <a:lnTo>
                  <a:pt x="6198239" y="81638"/>
                </a:lnTo>
                <a:close/>
              </a:path>
              <a:path w="6787784" h="928390">
                <a:moveTo>
                  <a:pt x="6244665" y="93577"/>
                </a:moveTo>
                <a:lnTo>
                  <a:pt x="6237485" y="91958"/>
                </a:lnTo>
                <a:lnTo>
                  <a:pt x="6230974" y="95107"/>
                </a:lnTo>
                <a:lnTo>
                  <a:pt x="6244665" y="93577"/>
                </a:lnTo>
                <a:close/>
              </a:path>
              <a:path w="6787784" h="928390">
                <a:moveTo>
                  <a:pt x="5888919" y="92003"/>
                </a:moveTo>
                <a:lnTo>
                  <a:pt x="5889502" y="85823"/>
                </a:lnTo>
                <a:lnTo>
                  <a:pt x="5888854" y="88547"/>
                </a:lnTo>
                <a:lnTo>
                  <a:pt x="5888919" y="92003"/>
                </a:lnTo>
                <a:close/>
              </a:path>
              <a:path w="6787784" h="928390">
                <a:moveTo>
                  <a:pt x="5945185" y="90671"/>
                </a:moveTo>
                <a:lnTo>
                  <a:pt x="5941813" y="89612"/>
                </a:lnTo>
                <a:lnTo>
                  <a:pt x="5941368" y="92272"/>
                </a:lnTo>
                <a:lnTo>
                  <a:pt x="5945185" y="90671"/>
                </a:lnTo>
                <a:close/>
              </a:path>
              <a:path w="6787784" h="928390">
                <a:moveTo>
                  <a:pt x="5986570" y="93318"/>
                </a:moveTo>
                <a:lnTo>
                  <a:pt x="5984463" y="87866"/>
                </a:lnTo>
                <a:lnTo>
                  <a:pt x="5983234" y="91638"/>
                </a:lnTo>
                <a:lnTo>
                  <a:pt x="5986570" y="93318"/>
                </a:lnTo>
                <a:close/>
              </a:path>
              <a:path w="6787784" h="928390">
                <a:moveTo>
                  <a:pt x="5884864" y="25119"/>
                </a:moveTo>
                <a:lnTo>
                  <a:pt x="5871314" y="75823"/>
                </a:lnTo>
                <a:lnTo>
                  <a:pt x="5878433" y="72682"/>
                </a:lnTo>
                <a:lnTo>
                  <a:pt x="5884864" y="25119"/>
                </a:lnTo>
                <a:close/>
              </a:path>
              <a:path w="6787784" h="928390">
                <a:moveTo>
                  <a:pt x="6052095" y="83988"/>
                </a:moveTo>
                <a:lnTo>
                  <a:pt x="6051605" y="80944"/>
                </a:lnTo>
                <a:lnTo>
                  <a:pt x="6049097" y="83546"/>
                </a:lnTo>
                <a:lnTo>
                  <a:pt x="6052095" y="83988"/>
                </a:lnTo>
                <a:close/>
              </a:path>
              <a:path w="6787784" h="928390">
                <a:moveTo>
                  <a:pt x="6180480" y="21022"/>
                </a:moveTo>
                <a:lnTo>
                  <a:pt x="6174976" y="72560"/>
                </a:lnTo>
                <a:lnTo>
                  <a:pt x="6180058" y="70889"/>
                </a:lnTo>
                <a:lnTo>
                  <a:pt x="6180480" y="21022"/>
                </a:lnTo>
                <a:close/>
              </a:path>
              <a:path w="6787784" h="928390">
                <a:moveTo>
                  <a:pt x="6163433" y="25191"/>
                </a:moveTo>
                <a:lnTo>
                  <a:pt x="6161839" y="66713"/>
                </a:lnTo>
                <a:lnTo>
                  <a:pt x="6166319" y="65516"/>
                </a:lnTo>
                <a:lnTo>
                  <a:pt x="6163433" y="25191"/>
                </a:lnTo>
                <a:close/>
              </a:path>
              <a:path w="6787784" h="928390">
                <a:moveTo>
                  <a:pt x="6080368" y="87579"/>
                </a:moveTo>
                <a:lnTo>
                  <a:pt x="6073985" y="88366"/>
                </a:lnTo>
                <a:lnTo>
                  <a:pt x="6080368" y="87579"/>
                </a:lnTo>
                <a:close/>
              </a:path>
              <a:path w="6787784" h="928390">
                <a:moveTo>
                  <a:pt x="6364469" y="84690"/>
                </a:moveTo>
                <a:lnTo>
                  <a:pt x="6360787" y="82428"/>
                </a:lnTo>
                <a:lnTo>
                  <a:pt x="6365715" y="86108"/>
                </a:lnTo>
                <a:lnTo>
                  <a:pt x="6364469" y="84690"/>
                </a:lnTo>
                <a:close/>
              </a:path>
              <a:path w="6787784" h="928390">
                <a:moveTo>
                  <a:pt x="6397786" y="80424"/>
                </a:moveTo>
                <a:lnTo>
                  <a:pt x="6397181" y="77846"/>
                </a:lnTo>
                <a:lnTo>
                  <a:pt x="6397112" y="81145"/>
                </a:lnTo>
                <a:lnTo>
                  <a:pt x="6397786" y="80424"/>
                </a:lnTo>
                <a:close/>
              </a:path>
              <a:path w="6787784" h="928390">
                <a:moveTo>
                  <a:pt x="6376333" y="872473"/>
                </a:moveTo>
                <a:lnTo>
                  <a:pt x="6375219" y="917800"/>
                </a:lnTo>
                <a:lnTo>
                  <a:pt x="6385575" y="921684"/>
                </a:lnTo>
                <a:lnTo>
                  <a:pt x="6376333" y="872473"/>
                </a:lnTo>
                <a:close/>
              </a:path>
              <a:path w="6787784" h="928390">
                <a:moveTo>
                  <a:pt x="6444141" y="840127"/>
                </a:moveTo>
                <a:lnTo>
                  <a:pt x="6442868" y="835813"/>
                </a:lnTo>
                <a:lnTo>
                  <a:pt x="6442702" y="837983"/>
                </a:lnTo>
                <a:lnTo>
                  <a:pt x="6444141" y="840127"/>
                </a:lnTo>
                <a:close/>
              </a:path>
              <a:path w="6787784" h="928390">
                <a:moveTo>
                  <a:pt x="6451243" y="847979"/>
                </a:moveTo>
                <a:lnTo>
                  <a:pt x="6451234" y="847219"/>
                </a:lnTo>
                <a:lnTo>
                  <a:pt x="6450533" y="847251"/>
                </a:lnTo>
                <a:lnTo>
                  <a:pt x="6451243" y="847979"/>
                </a:lnTo>
                <a:close/>
              </a:path>
              <a:path w="6787784" h="928390">
                <a:moveTo>
                  <a:pt x="5806651" y="63041"/>
                </a:moveTo>
                <a:lnTo>
                  <a:pt x="5809803" y="85850"/>
                </a:lnTo>
                <a:lnTo>
                  <a:pt x="5816149" y="53595"/>
                </a:lnTo>
                <a:lnTo>
                  <a:pt x="5806651" y="63041"/>
                </a:lnTo>
                <a:close/>
              </a:path>
              <a:path w="6787784" h="928390">
                <a:moveTo>
                  <a:pt x="5191978" y="71687"/>
                </a:moveTo>
                <a:lnTo>
                  <a:pt x="5188182" y="70623"/>
                </a:lnTo>
                <a:lnTo>
                  <a:pt x="5191648" y="72531"/>
                </a:lnTo>
                <a:lnTo>
                  <a:pt x="5191978" y="71687"/>
                </a:lnTo>
                <a:close/>
              </a:path>
              <a:path w="6787784" h="928390">
                <a:moveTo>
                  <a:pt x="5198523" y="74722"/>
                </a:moveTo>
                <a:lnTo>
                  <a:pt x="5199959" y="91434"/>
                </a:lnTo>
                <a:lnTo>
                  <a:pt x="5206057" y="73844"/>
                </a:lnTo>
                <a:lnTo>
                  <a:pt x="5198523" y="74722"/>
                </a:lnTo>
                <a:close/>
              </a:path>
              <a:path w="6787784" h="928390">
                <a:moveTo>
                  <a:pt x="5257298" y="84452"/>
                </a:moveTo>
                <a:lnTo>
                  <a:pt x="5255123" y="82754"/>
                </a:lnTo>
                <a:lnTo>
                  <a:pt x="5254405" y="85778"/>
                </a:lnTo>
                <a:lnTo>
                  <a:pt x="5257298" y="84452"/>
                </a:lnTo>
                <a:close/>
              </a:path>
              <a:path w="6787784" h="928390">
                <a:moveTo>
                  <a:pt x="5343971" y="92676"/>
                </a:moveTo>
                <a:lnTo>
                  <a:pt x="5342980" y="89572"/>
                </a:lnTo>
                <a:lnTo>
                  <a:pt x="5340686" y="93237"/>
                </a:lnTo>
                <a:lnTo>
                  <a:pt x="5343971" y="92676"/>
                </a:lnTo>
                <a:close/>
              </a:path>
              <a:path w="6787784" h="928390">
                <a:moveTo>
                  <a:pt x="5310789" y="17891"/>
                </a:moveTo>
                <a:lnTo>
                  <a:pt x="5304983" y="84135"/>
                </a:lnTo>
                <a:lnTo>
                  <a:pt x="5306774" y="80829"/>
                </a:lnTo>
                <a:lnTo>
                  <a:pt x="5310789" y="17891"/>
                </a:lnTo>
                <a:close/>
              </a:path>
              <a:path w="6787784" h="928390">
                <a:moveTo>
                  <a:pt x="5254405" y="85778"/>
                </a:moveTo>
                <a:lnTo>
                  <a:pt x="5253055" y="86396"/>
                </a:lnTo>
                <a:lnTo>
                  <a:pt x="5254346" y="86029"/>
                </a:lnTo>
                <a:lnTo>
                  <a:pt x="5254405" y="85778"/>
                </a:lnTo>
                <a:close/>
              </a:path>
              <a:path w="6787784" h="928390">
                <a:moveTo>
                  <a:pt x="5182048" y="6487"/>
                </a:moveTo>
                <a:lnTo>
                  <a:pt x="5173252" y="66888"/>
                </a:lnTo>
                <a:lnTo>
                  <a:pt x="5182524" y="66142"/>
                </a:lnTo>
                <a:lnTo>
                  <a:pt x="5182048" y="6487"/>
                </a:lnTo>
                <a:close/>
              </a:path>
              <a:path w="6787784" h="928390">
                <a:moveTo>
                  <a:pt x="5647268" y="36114"/>
                </a:moveTo>
                <a:lnTo>
                  <a:pt x="5640212" y="62436"/>
                </a:lnTo>
                <a:lnTo>
                  <a:pt x="5652576" y="63513"/>
                </a:lnTo>
                <a:lnTo>
                  <a:pt x="5647268" y="36114"/>
                </a:lnTo>
                <a:close/>
              </a:path>
              <a:path w="6787784" h="928390">
                <a:moveTo>
                  <a:pt x="5695552" y="79658"/>
                </a:moveTo>
                <a:lnTo>
                  <a:pt x="5687779" y="39981"/>
                </a:lnTo>
                <a:lnTo>
                  <a:pt x="5686949" y="86159"/>
                </a:lnTo>
                <a:lnTo>
                  <a:pt x="5695552" y="79658"/>
                </a:lnTo>
                <a:close/>
              </a:path>
              <a:path w="6787784" h="928390">
                <a:moveTo>
                  <a:pt x="5066580" y="10672"/>
                </a:moveTo>
                <a:lnTo>
                  <a:pt x="5069142" y="19492"/>
                </a:lnTo>
                <a:lnTo>
                  <a:pt x="5079271" y="11001"/>
                </a:lnTo>
                <a:lnTo>
                  <a:pt x="5066580" y="10672"/>
                </a:lnTo>
                <a:close/>
              </a:path>
              <a:path w="6787784" h="928390">
                <a:moveTo>
                  <a:pt x="5096447" y="10327"/>
                </a:moveTo>
                <a:lnTo>
                  <a:pt x="5096306" y="23854"/>
                </a:lnTo>
                <a:lnTo>
                  <a:pt x="5100426" y="21448"/>
                </a:lnTo>
                <a:lnTo>
                  <a:pt x="5096447" y="10327"/>
                </a:lnTo>
                <a:close/>
              </a:path>
              <a:path w="6787784" h="928390">
                <a:moveTo>
                  <a:pt x="5760482" y="95828"/>
                </a:moveTo>
                <a:lnTo>
                  <a:pt x="5752704" y="95522"/>
                </a:lnTo>
                <a:lnTo>
                  <a:pt x="5755932" y="97398"/>
                </a:lnTo>
                <a:lnTo>
                  <a:pt x="5760482" y="95828"/>
                </a:lnTo>
                <a:close/>
              </a:path>
              <a:path w="6787784" h="928390">
                <a:moveTo>
                  <a:pt x="5579290" y="93665"/>
                </a:moveTo>
                <a:lnTo>
                  <a:pt x="5571449" y="93356"/>
                </a:lnTo>
                <a:lnTo>
                  <a:pt x="5574838" y="95197"/>
                </a:lnTo>
                <a:lnTo>
                  <a:pt x="5579290" y="93665"/>
                </a:lnTo>
                <a:close/>
              </a:path>
              <a:path w="6787784" h="928390">
                <a:moveTo>
                  <a:pt x="5658465" y="90353"/>
                </a:moveTo>
                <a:lnTo>
                  <a:pt x="5663871" y="84326"/>
                </a:lnTo>
                <a:lnTo>
                  <a:pt x="5655880" y="85865"/>
                </a:lnTo>
                <a:lnTo>
                  <a:pt x="5658465" y="90353"/>
                </a:lnTo>
                <a:close/>
              </a:path>
              <a:path w="6787784" h="928390">
                <a:moveTo>
                  <a:pt x="5766097" y="87045"/>
                </a:moveTo>
                <a:lnTo>
                  <a:pt x="5761541" y="84418"/>
                </a:lnTo>
                <a:lnTo>
                  <a:pt x="5761319" y="89798"/>
                </a:lnTo>
                <a:lnTo>
                  <a:pt x="5766097" y="87045"/>
                </a:lnTo>
                <a:close/>
              </a:path>
              <a:path w="6787784" h="928390">
                <a:moveTo>
                  <a:pt x="5165225" y="94062"/>
                </a:moveTo>
                <a:lnTo>
                  <a:pt x="5170348" y="84614"/>
                </a:lnTo>
                <a:lnTo>
                  <a:pt x="5162559" y="91698"/>
                </a:lnTo>
                <a:lnTo>
                  <a:pt x="5165225" y="94062"/>
                </a:lnTo>
                <a:close/>
              </a:path>
              <a:path w="6787784" h="928390">
                <a:moveTo>
                  <a:pt x="5459480" y="97943"/>
                </a:moveTo>
                <a:lnTo>
                  <a:pt x="5458889" y="95761"/>
                </a:lnTo>
                <a:lnTo>
                  <a:pt x="5455830" y="97402"/>
                </a:lnTo>
                <a:lnTo>
                  <a:pt x="5459480" y="97943"/>
                </a:lnTo>
                <a:close/>
              </a:path>
              <a:path w="6787784" h="928390">
                <a:moveTo>
                  <a:pt x="5403609" y="84770"/>
                </a:moveTo>
                <a:lnTo>
                  <a:pt x="5402637" y="80823"/>
                </a:lnTo>
                <a:lnTo>
                  <a:pt x="5402201" y="85333"/>
                </a:lnTo>
                <a:lnTo>
                  <a:pt x="5403609" y="84770"/>
                </a:lnTo>
                <a:close/>
              </a:path>
              <a:path w="6787784" h="928390">
                <a:moveTo>
                  <a:pt x="5563295" y="16464"/>
                </a:moveTo>
                <a:lnTo>
                  <a:pt x="5562108" y="88422"/>
                </a:lnTo>
                <a:lnTo>
                  <a:pt x="5564332" y="89901"/>
                </a:lnTo>
                <a:lnTo>
                  <a:pt x="5563295" y="16464"/>
                </a:lnTo>
                <a:close/>
              </a:path>
              <a:path w="6787784" h="928390">
                <a:moveTo>
                  <a:pt x="5512957" y="66386"/>
                </a:moveTo>
                <a:lnTo>
                  <a:pt x="5511411" y="74755"/>
                </a:lnTo>
                <a:lnTo>
                  <a:pt x="5516362" y="72943"/>
                </a:lnTo>
                <a:lnTo>
                  <a:pt x="5512957" y="66386"/>
                </a:lnTo>
                <a:close/>
              </a:path>
              <a:path w="6787784" h="928390">
                <a:moveTo>
                  <a:pt x="5533515" y="8843"/>
                </a:moveTo>
                <a:lnTo>
                  <a:pt x="5534607" y="72382"/>
                </a:lnTo>
                <a:lnTo>
                  <a:pt x="5550525" y="14289"/>
                </a:lnTo>
                <a:lnTo>
                  <a:pt x="5533515" y="8843"/>
                </a:lnTo>
                <a:close/>
              </a:path>
              <a:path w="6787784" h="928390">
                <a:moveTo>
                  <a:pt x="5463194" y="73098"/>
                </a:moveTo>
                <a:lnTo>
                  <a:pt x="5472230" y="86257"/>
                </a:lnTo>
                <a:lnTo>
                  <a:pt x="5469370" y="73478"/>
                </a:lnTo>
                <a:lnTo>
                  <a:pt x="5463194" y="73098"/>
                </a:lnTo>
                <a:close/>
              </a:path>
              <a:path w="6787784" h="928390">
                <a:moveTo>
                  <a:pt x="5417404" y="26032"/>
                </a:moveTo>
                <a:lnTo>
                  <a:pt x="5424189" y="70272"/>
                </a:lnTo>
                <a:lnTo>
                  <a:pt x="5423090" y="24184"/>
                </a:lnTo>
                <a:lnTo>
                  <a:pt x="5417404" y="26032"/>
                </a:lnTo>
                <a:close/>
              </a:path>
              <a:path w="6787784" h="928390">
                <a:moveTo>
                  <a:pt x="5437745" y="9481"/>
                </a:moveTo>
                <a:lnTo>
                  <a:pt x="5437852" y="70198"/>
                </a:lnTo>
                <a:lnTo>
                  <a:pt x="5440843" y="10727"/>
                </a:lnTo>
                <a:lnTo>
                  <a:pt x="5437745" y="9481"/>
                </a:lnTo>
                <a:close/>
              </a:path>
              <a:path w="6787784" h="928390">
                <a:moveTo>
                  <a:pt x="5393378" y="73745"/>
                </a:moveTo>
                <a:lnTo>
                  <a:pt x="5395753" y="81473"/>
                </a:lnTo>
                <a:lnTo>
                  <a:pt x="5399538" y="72690"/>
                </a:lnTo>
                <a:lnTo>
                  <a:pt x="5393378" y="73745"/>
                </a:lnTo>
                <a:close/>
              </a:path>
              <a:path w="6787784" h="928390">
                <a:moveTo>
                  <a:pt x="5366209" y="96059"/>
                </a:moveTo>
                <a:lnTo>
                  <a:pt x="5368675" y="85883"/>
                </a:lnTo>
                <a:lnTo>
                  <a:pt x="5362983" y="91240"/>
                </a:lnTo>
                <a:lnTo>
                  <a:pt x="5366209" y="96059"/>
                </a:lnTo>
                <a:close/>
              </a:path>
              <a:path w="6787784" h="928390">
                <a:moveTo>
                  <a:pt x="5395863" y="12973"/>
                </a:moveTo>
                <a:lnTo>
                  <a:pt x="5399538" y="72690"/>
                </a:lnTo>
                <a:lnTo>
                  <a:pt x="5400206" y="47624"/>
                </a:lnTo>
                <a:lnTo>
                  <a:pt x="5395863" y="12973"/>
                </a:lnTo>
                <a:close/>
              </a:path>
              <a:path w="6787784" h="928390">
                <a:moveTo>
                  <a:pt x="5587883" y="14024"/>
                </a:moveTo>
                <a:lnTo>
                  <a:pt x="5581723" y="13405"/>
                </a:lnTo>
                <a:lnTo>
                  <a:pt x="5581926" y="15116"/>
                </a:lnTo>
                <a:lnTo>
                  <a:pt x="5587883" y="14024"/>
                </a:lnTo>
                <a:close/>
              </a:path>
              <a:path w="6787784" h="928390">
                <a:moveTo>
                  <a:pt x="5341349" y="83821"/>
                </a:moveTo>
                <a:lnTo>
                  <a:pt x="5339039" y="79698"/>
                </a:lnTo>
                <a:lnTo>
                  <a:pt x="5336937" y="83160"/>
                </a:lnTo>
                <a:lnTo>
                  <a:pt x="5341349" y="83821"/>
                </a:lnTo>
                <a:close/>
              </a:path>
              <a:path w="6787784" h="928390">
                <a:moveTo>
                  <a:pt x="4912949" y="19127"/>
                </a:moveTo>
                <a:lnTo>
                  <a:pt x="4908661" y="53098"/>
                </a:lnTo>
                <a:lnTo>
                  <a:pt x="4915939" y="52013"/>
                </a:lnTo>
                <a:lnTo>
                  <a:pt x="4912949" y="19127"/>
                </a:lnTo>
                <a:close/>
              </a:path>
              <a:path w="6787784" h="928390">
                <a:moveTo>
                  <a:pt x="4929535" y="56863"/>
                </a:moveTo>
                <a:lnTo>
                  <a:pt x="4926796" y="51854"/>
                </a:lnTo>
                <a:lnTo>
                  <a:pt x="4926395" y="51124"/>
                </a:lnTo>
                <a:lnTo>
                  <a:pt x="4929535" y="56863"/>
                </a:lnTo>
                <a:close/>
              </a:path>
              <a:path w="6787784" h="928390">
                <a:moveTo>
                  <a:pt x="4912155" y="85084"/>
                </a:moveTo>
                <a:lnTo>
                  <a:pt x="4909508" y="81652"/>
                </a:lnTo>
                <a:lnTo>
                  <a:pt x="4909171" y="85329"/>
                </a:lnTo>
                <a:lnTo>
                  <a:pt x="4912155" y="85084"/>
                </a:lnTo>
                <a:close/>
              </a:path>
              <a:path w="6787784" h="928390">
                <a:moveTo>
                  <a:pt x="4905175" y="17302"/>
                </a:moveTo>
                <a:lnTo>
                  <a:pt x="4898267" y="12628"/>
                </a:lnTo>
                <a:lnTo>
                  <a:pt x="4904732" y="20901"/>
                </a:lnTo>
                <a:lnTo>
                  <a:pt x="4905175" y="17302"/>
                </a:lnTo>
                <a:close/>
              </a:path>
              <a:path w="6787784" h="928390">
                <a:moveTo>
                  <a:pt x="4941133" y="26508"/>
                </a:moveTo>
                <a:lnTo>
                  <a:pt x="4939525" y="78812"/>
                </a:lnTo>
                <a:lnTo>
                  <a:pt x="4943589" y="76410"/>
                </a:lnTo>
                <a:lnTo>
                  <a:pt x="4941133" y="26508"/>
                </a:lnTo>
                <a:close/>
              </a:path>
              <a:path w="6787784" h="928390">
                <a:moveTo>
                  <a:pt x="4872712" y="10583"/>
                </a:moveTo>
                <a:lnTo>
                  <a:pt x="4868005" y="78495"/>
                </a:lnTo>
                <a:lnTo>
                  <a:pt x="4875949" y="70854"/>
                </a:lnTo>
                <a:lnTo>
                  <a:pt x="4872712" y="10583"/>
                </a:lnTo>
                <a:close/>
              </a:path>
              <a:path w="6787784" h="928390">
                <a:moveTo>
                  <a:pt x="4758844" y="16941"/>
                </a:moveTo>
                <a:lnTo>
                  <a:pt x="4758175" y="38134"/>
                </a:lnTo>
                <a:lnTo>
                  <a:pt x="4762698" y="38794"/>
                </a:lnTo>
                <a:lnTo>
                  <a:pt x="4758844" y="16941"/>
                </a:lnTo>
                <a:close/>
              </a:path>
              <a:path w="6787784" h="928390">
                <a:moveTo>
                  <a:pt x="4772040" y="15926"/>
                </a:moveTo>
                <a:lnTo>
                  <a:pt x="4771945" y="57909"/>
                </a:lnTo>
                <a:lnTo>
                  <a:pt x="4776140" y="58300"/>
                </a:lnTo>
                <a:lnTo>
                  <a:pt x="4772040" y="15926"/>
                </a:lnTo>
                <a:close/>
              </a:path>
              <a:path w="6787784" h="928390">
                <a:moveTo>
                  <a:pt x="4868556" y="96222"/>
                </a:moveTo>
                <a:lnTo>
                  <a:pt x="4867682" y="90316"/>
                </a:lnTo>
                <a:lnTo>
                  <a:pt x="4867483" y="93907"/>
                </a:lnTo>
                <a:lnTo>
                  <a:pt x="4868556" y="96222"/>
                </a:lnTo>
                <a:close/>
              </a:path>
              <a:path w="6787784" h="928390">
                <a:moveTo>
                  <a:pt x="4457806" y="87274"/>
                </a:moveTo>
                <a:lnTo>
                  <a:pt x="4456926" y="89587"/>
                </a:lnTo>
                <a:lnTo>
                  <a:pt x="4457806" y="87274"/>
                </a:lnTo>
                <a:close/>
              </a:path>
              <a:path w="6787784" h="928390">
                <a:moveTo>
                  <a:pt x="4700686" y="90255"/>
                </a:moveTo>
                <a:lnTo>
                  <a:pt x="4696317" y="78260"/>
                </a:lnTo>
                <a:lnTo>
                  <a:pt x="4694631" y="92951"/>
                </a:lnTo>
                <a:lnTo>
                  <a:pt x="4700686" y="90255"/>
                </a:lnTo>
                <a:close/>
              </a:path>
              <a:path w="6787784" h="928390">
                <a:moveTo>
                  <a:pt x="4674664" y="19811"/>
                </a:moveTo>
                <a:lnTo>
                  <a:pt x="4684418" y="70330"/>
                </a:lnTo>
                <a:lnTo>
                  <a:pt x="4683437" y="18861"/>
                </a:lnTo>
                <a:lnTo>
                  <a:pt x="4674664" y="19811"/>
                </a:lnTo>
                <a:close/>
              </a:path>
              <a:path w="6787784" h="928390">
                <a:moveTo>
                  <a:pt x="4648167" y="64650"/>
                </a:moveTo>
                <a:lnTo>
                  <a:pt x="4655180" y="9191"/>
                </a:lnTo>
                <a:lnTo>
                  <a:pt x="4646106" y="8422"/>
                </a:lnTo>
                <a:lnTo>
                  <a:pt x="4648167" y="64650"/>
                </a:lnTo>
                <a:close/>
              </a:path>
              <a:path w="6787784" h="928390">
                <a:moveTo>
                  <a:pt x="4611329" y="28825"/>
                </a:moveTo>
                <a:lnTo>
                  <a:pt x="4611084" y="75660"/>
                </a:lnTo>
                <a:lnTo>
                  <a:pt x="4618342" y="78686"/>
                </a:lnTo>
                <a:lnTo>
                  <a:pt x="4611329" y="28825"/>
                </a:lnTo>
                <a:close/>
              </a:path>
              <a:path w="6787784" h="928390">
                <a:moveTo>
                  <a:pt x="5060029" y="21430"/>
                </a:moveTo>
                <a:lnTo>
                  <a:pt x="5057273" y="20841"/>
                </a:lnTo>
                <a:lnTo>
                  <a:pt x="5057893" y="24341"/>
                </a:lnTo>
                <a:lnTo>
                  <a:pt x="5060029" y="21430"/>
                </a:lnTo>
                <a:close/>
              </a:path>
              <a:path w="6787784" h="928390">
                <a:moveTo>
                  <a:pt x="4905033" y="92550"/>
                </a:moveTo>
                <a:lnTo>
                  <a:pt x="4910741" y="90209"/>
                </a:lnTo>
                <a:lnTo>
                  <a:pt x="4902238" y="91961"/>
                </a:lnTo>
                <a:lnTo>
                  <a:pt x="4905033" y="92550"/>
                </a:lnTo>
                <a:close/>
              </a:path>
              <a:path w="6787784" h="928390">
                <a:moveTo>
                  <a:pt x="4830309" y="56368"/>
                </a:moveTo>
                <a:lnTo>
                  <a:pt x="4826193" y="56499"/>
                </a:lnTo>
                <a:lnTo>
                  <a:pt x="4822963" y="59383"/>
                </a:lnTo>
                <a:lnTo>
                  <a:pt x="4830309" y="56368"/>
                </a:lnTo>
                <a:close/>
              </a:path>
              <a:path w="6787784" h="928390">
                <a:moveTo>
                  <a:pt x="4806878" y="71073"/>
                </a:moveTo>
                <a:lnTo>
                  <a:pt x="4804541" y="26609"/>
                </a:lnTo>
                <a:lnTo>
                  <a:pt x="4799533" y="74406"/>
                </a:lnTo>
                <a:lnTo>
                  <a:pt x="4806878" y="71073"/>
                </a:lnTo>
                <a:close/>
              </a:path>
              <a:path w="6787784" h="928390">
                <a:moveTo>
                  <a:pt x="4827484" y="18811"/>
                </a:moveTo>
                <a:lnTo>
                  <a:pt x="4828792" y="52638"/>
                </a:lnTo>
                <a:lnTo>
                  <a:pt x="4834931" y="20187"/>
                </a:lnTo>
                <a:lnTo>
                  <a:pt x="4827484" y="18811"/>
                </a:lnTo>
                <a:close/>
              </a:path>
              <a:path w="6787784" h="928390">
                <a:moveTo>
                  <a:pt x="4785429" y="65209"/>
                </a:moveTo>
                <a:lnTo>
                  <a:pt x="4793388" y="7088"/>
                </a:lnTo>
                <a:lnTo>
                  <a:pt x="4783019" y="9601"/>
                </a:lnTo>
                <a:lnTo>
                  <a:pt x="4785429" y="65209"/>
                </a:lnTo>
                <a:close/>
              </a:path>
              <a:path w="6787784" h="928390">
                <a:moveTo>
                  <a:pt x="4776829" y="65742"/>
                </a:moveTo>
                <a:lnTo>
                  <a:pt x="4777930" y="60770"/>
                </a:lnTo>
                <a:lnTo>
                  <a:pt x="4776612" y="65676"/>
                </a:lnTo>
                <a:lnTo>
                  <a:pt x="4776829" y="65742"/>
                </a:lnTo>
                <a:close/>
              </a:path>
              <a:path w="6787784" h="928390">
                <a:moveTo>
                  <a:pt x="4697510" y="98716"/>
                </a:moveTo>
                <a:lnTo>
                  <a:pt x="4691221" y="99040"/>
                </a:lnTo>
                <a:lnTo>
                  <a:pt x="4695186" y="100745"/>
                </a:lnTo>
                <a:lnTo>
                  <a:pt x="4697510" y="98716"/>
                </a:lnTo>
                <a:close/>
              </a:path>
              <a:path w="6787784" h="928390">
                <a:moveTo>
                  <a:pt x="4769904" y="66362"/>
                </a:moveTo>
                <a:lnTo>
                  <a:pt x="4763541" y="66659"/>
                </a:lnTo>
                <a:lnTo>
                  <a:pt x="4767406" y="68376"/>
                </a:lnTo>
                <a:lnTo>
                  <a:pt x="4769904" y="66362"/>
                </a:lnTo>
                <a:close/>
              </a:path>
              <a:path w="6787784" h="928390">
                <a:moveTo>
                  <a:pt x="4586794" y="77343"/>
                </a:moveTo>
                <a:lnTo>
                  <a:pt x="4589535" y="83766"/>
                </a:lnTo>
                <a:lnTo>
                  <a:pt x="4591493" y="79532"/>
                </a:lnTo>
                <a:lnTo>
                  <a:pt x="4586794" y="77343"/>
                </a:lnTo>
                <a:close/>
              </a:path>
              <a:path w="6787784" h="928390">
                <a:moveTo>
                  <a:pt x="4582232" y="55533"/>
                </a:moveTo>
                <a:lnTo>
                  <a:pt x="4583016" y="88769"/>
                </a:lnTo>
                <a:lnTo>
                  <a:pt x="4587482" y="54558"/>
                </a:lnTo>
                <a:lnTo>
                  <a:pt x="4582232" y="55533"/>
                </a:lnTo>
                <a:close/>
              </a:path>
              <a:path w="6787784" h="928390">
                <a:moveTo>
                  <a:pt x="4617608" y="88957"/>
                </a:moveTo>
                <a:lnTo>
                  <a:pt x="4611193" y="89863"/>
                </a:lnTo>
                <a:lnTo>
                  <a:pt x="4614467" y="90600"/>
                </a:lnTo>
                <a:lnTo>
                  <a:pt x="4617608" y="88957"/>
                </a:lnTo>
                <a:close/>
              </a:path>
              <a:path w="6787784" h="928390">
                <a:moveTo>
                  <a:pt x="4551468" y="30954"/>
                </a:moveTo>
                <a:lnTo>
                  <a:pt x="4545696" y="53829"/>
                </a:lnTo>
                <a:lnTo>
                  <a:pt x="4552511" y="51998"/>
                </a:lnTo>
                <a:lnTo>
                  <a:pt x="4551468" y="30954"/>
                </a:lnTo>
                <a:close/>
              </a:path>
              <a:path w="6787784" h="928390">
                <a:moveTo>
                  <a:pt x="4001218" y="91981"/>
                </a:moveTo>
                <a:lnTo>
                  <a:pt x="3990843" y="96746"/>
                </a:lnTo>
                <a:lnTo>
                  <a:pt x="3999439" y="92800"/>
                </a:lnTo>
                <a:lnTo>
                  <a:pt x="4001218" y="91981"/>
                </a:lnTo>
                <a:close/>
              </a:path>
              <a:path w="6787784" h="928390">
                <a:moveTo>
                  <a:pt x="4058199" y="24834"/>
                </a:moveTo>
                <a:lnTo>
                  <a:pt x="4060467" y="69652"/>
                </a:lnTo>
                <a:lnTo>
                  <a:pt x="4067807" y="22366"/>
                </a:lnTo>
                <a:lnTo>
                  <a:pt x="4058199" y="24834"/>
                </a:lnTo>
                <a:close/>
              </a:path>
              <a:path w="6787784" h="928390">
                <a:moveTo>
                  <a:pt x="4078329" y="22665"/>
                </a:moveTo>
                <a:lnTo>
                  <a:pt x="4078148" y="74324"/>
                </a:lnTo>
                <a:lnTo>
                  <a:pt x="4084072" y="72047"/>
                </a:lnTo>
                <a:lnTo>
                  <a:pt x="4078329" y="22665"/>
                </a:lnTo>
                <a:close/>
              </a:path>
              <a:path w="6787784" h="928390">
                <a:moveTo>
                  <a:pt x="4022501" y="73999"/>
                </a:moveTo>
                <a:lnTo>
                  <a:pt x="4020986" y="88280"/>
                </a:lnTo>
                <a:lnTo>
                  <a:pt x="4023155" y="92800"/>
                </a:lnTo>
                <a:lnTo>
                  <a:pt x="4022501" y="73999"/>
                </a:lnTo>
                <a:close/>
              </a:path>
              <a:path w="6787784" h="928390">
                <a:moveTo>
                  <a:pt x="3943198" y="8043"/>
                </a:moveTo>
                <a:lnTo>
                  <a:pt x="3941663" y="85341"/>
                </a:lnTo>
                <a:lnTo>
                  <a:pt x="3943611" y="76208"/>
                </a:lnTo>
                <a:lnTo>
                  <a:pt x="3943198" y="8043"/>
                </a:lnTo>
                <a:close/>
              </a:path>
              <a:path w="6787784" h="928390">
                <a:moveTo>
                  <a:pt x="4275170" y="84573"/>
                </a:moveTo>
                <a:lnTo>
                  <a:pt x="4275031" y="84603"/>
                </a:lnTo>
                <a:lnTo>
                  <a:pt x="4275170" y="84573"/>
                </a:lnTo>
                <a:close/>
              </a:path>
              <a:path w="6787784" h="928390">
                <a:moveTo>
                  <a:pt x="4369259" y="88834"/>
                </a:moveTo>
                <a:lnTo>
                  <a:pt x="4361713" y="89603"/>
                </a:lnTo>
                <a:lnTo>
                  <a:pt x="4359401" y="92878"/>
                </a:lnTo>
                <a:lnTo>
                  <a:pt x="4369259" y="88834"/>
                </a:lnTo>
                <a:close/>
              </a:path>
              <a:path w="6787784" h="928390">
                <a:moveTo>
                  <a:pt x="4337959" y="93211"/>
                </a:moveTo>
                <a:lnTo>
                  <a:pt x="4336785" y="91447"/>
                </a:lnTo>
                <a:lnTo>
                  <a:pt x="4334918" y="93212"/>
                </a:lnTo>
                <a:lnTo>
                  <a:pt x="4337959" y="93211"/>
                </a:lnTo>
                <a:close/>
              </a:path>
              <a:path w="6787784" h="928390">
                <a:moveTo>
                  <a:pt x="3844000" y="85076"/>
                </a:moveTo>
                <a:lnTo>
                  <a:pt x="3839256" y="77663"/>
                </a:lnTo>
                <a:lnTo>
                  <a:pt x="3836530" y="83570"/>
                </a:lnTo>
                <a:lnTo>
                  <a:pt x="3844000" y="85076"/>
                </a:lnTo>
                <a:close/>
              </a:path>
              <a:path w="6787784" h="928390">
                <a:moveTo>
                  <a:pt x="3831198" y="16641"/>
                </a:moveTo>
                <a:lnTo>
                  <a:pt x="3835650" y="10810"/>
                </a:lnTo>
                <a:lnTo>
                  <a:pt x="3830927" y="12819"/>
                </a:lnTo>
                <a:lnTo>
                  <a:pt x="3831198" y="16641"/>
                </a:lnTo>
                <a:close/>
              </a:path>
              <a:path w="6787784" h="928390">
                <a:moveTo>
                  <a:pt x="3724923" y="41069"/>
                </a:moveTo>
                <a:lnTo>
                  <a:pt x="3727173" y="85360"/>
                </a:lnTo>
                <a:lnTo>
                  <a:pt x="3726451" y="39488"/>
                </a:lnTo>
                <a:lnTo>
                  <a:pt x="3724923" y="41069"/>
                </a:lnTo>
                <a:close/>
              </a:path>
              <a:path w="6787784" h="928390">
                <a:moveTo>
                  <a:pt x="3737162" y="45685"/>
                </a:moveTo>
                <a:lnTo>
                  <a:pt x="3742539" y="89823"/>
                </a:lnTo>
                <a:lnTo>
                  <a:pt x="3739058" y="44000"/>
                </a:lnTo>
                <a:lnTo>
                  <a:pt x="3737162" y="45685"/>
                </a:lnTo>
                <a:close/>
              </a:path>
              <a:path w="6787784" h="928390">
                <a:moveTo>
                  <a:pt x="3743219" y="36852"/>
                </a:moveTo>
                <a:lnTo>
                  <a:pt x="3749004" y="77343"/>
                </a:lnTo>
                <a:lnTo>
                  <a:pt x="3745848" y="32246"/>
                </a:lnTo>
                <a:lnTo>
                  <a:pt x="3743219" y="36852"/>
                </a:lnTo>
                <a:close/>
              </a:path>
              <a:path w="6787784" h="928390">
                <a:moveTo>
                  <a:pt x="4036024" y="95658"/>
                </a:moveTo>
                <a:lnTo>
                  <a:pt x="4033516" y="93232"/>
                </a:lnTo>
                <a:lnTo>
                  <a:pt x="4033480" y="94598"/>
                </a:lnTo>
                <a:lnTo>
                  <a:pt x="4036024" y="95658"/>
                </a:lnTo>
                <a:close/>
              </a:path>
              <a:path w="6787784" h="928390">
                <a:moveTo>
                  <a:pt x="4232781" y="95640"/>
                </a:moveTo>
                <a:lnTo>
                  <a:pt x="4236165" y="93094"/>
                </a:lnTo>
                <a:lnTo>
                  <a:pt x="4232743" y="94577"/>
                </a:lnTo>
                <a:lnTo>
                  <a:pt x="4232781" y="95640"/>
                </a:lnTo>
                <a:close/>
              </a:path>
              <a:path w="6787784" h="928390">
                <a:moveTo>
                  <a:pt x="3101572" y="97428"/>
                </a:moveTo>
                <a:lnTo>
                  <a:pt x="3098654" y="90611"/>
                </a:lnTo>
                <a:lnTo>
                  <a:pt x="3098438" y="97729"/>
                </a:lnTo>
                <a:lnTo>
                  <a:pt x="3101572" y="97428"/>
                </a:lnTo>
                <a:close/>
              </a:path>
              <a:path w="6787784" h="928390">
                <a:moveTo>
                  <a:pt x="3107244" y="71342"/>
                </a:moveTo>
                <a:lnTo>
                  <a:pt x="3106314" y="32114"/>
                </a:lnTo>
                <a:lnTo>
                  <a:pt x="3102779" y="71294"/>
                </a:lnTo>
                <a:lnTo>
                  <a:pt x="3107244" y="71342"/>
                </a:lnTo>
                <a:close/>
              </a:path>
              <a:path w="6787784" h="928390">
                <a:moveTo>
                  <a:pt x="3022100" y="57043"/>
                </a:moveTo>
                <a:lnTo>
                  <a:pt x="3015519" y="96267"/>
                </a:lnTo>
                <a:lnTo>
                  <a:pt x="3019741" y="96458"/>
                </a:lnTo>
                <a:lnTo>
                  <a:pt x="3022100" y="57043"/>
                </a:lnTo>
                <a:close/>
              </a:path>
              <a:path w="6787784" h="928390">
                <a:moveTo>
                  <a:pt x="3027041" y="48401"/>
                </a:moveTo>
                <a:lnTo>
                  <a:pt x="3030689" y="74047"/>
                </a:lnTo>
                <a:lnTo>
                  <a:pt x="3029385" y="39721"/>
                </a:lnTo>
                <a:lnTo>
                  <a:pt x="3027041" y="48401"/>
                </a:lnTo>
                <a:close/>
              </a:path>
              <a:path w="6787784" h="928390">
                <a:moveTo>
                  <a:pt x="3675527" y="95828"/>
                </a:moveTo>
                <a:lnTo>
                  <a:pt x="3667685" y="95465"/>
                </a:lnTo>
                <a:lnTo>
                  <a:pt x="3671142" y="97447"/>
                </a:lnTo>
                <a:lnTo>
                  <a:pt x="3675527" y="95828"/>
                </a:lnTo>
                <a:close/>
              </a:path>
              <a:path w="6787784" h="928390">
                <a:moveTo>
                  <a:pt x="3493656" y="93665"/>
                </a:moveTo>
                <a:lnTo>
                  <a:pt x="3485764" y="93273"/>
                </a:lnTo>
                <a:lnTo>
                  <a:pt x="3489201" y="95268"/>
                </a:lnTo>
                <a:lnTo>
                  <a:pt x="3493656" y="93665"/>
                </a:lnTo>
                <a:close/>
              </a:path>
              <a:path w="6787784" h="928390">
                <a:moveTo>
                  <a:pt x="3652212" y="19143"/>
                </a:moveTo>
                <a:lnTo>
                  <a:pt x="3640409" y="72168"/>
                </a:lnTo>
                <a:lnTo>
                  <a:pt x="3644797" y="70509"/>
                </a:lnTo>
                <a:lnTo>
                  <a:pt x="3652212" y="19143"/>
                </a:lnTo>
                <a:close/>
              </a:path>
              <a:path w="6787784" h="928390">
                <a:moveTo>
                  <a:pt x="3614111" y="22793"/>
                </a:moveTo>
                <a:lnTo>
                  <a:pt x="3614260" y="29787"/>
                </a:lnTo>
                <a:lnTo>
                  <a:pt x="3614637" y="23740"/>
                </a:lnTo>
                <a:lnTo>
                  <a:pt x="3614111" y="22793"/>
                </a:lnTo>
                <a:close/>
              </a:path>
              <a:path w="6787784" h="928390">
                <a:moveTo>
                  <a:pt x="3410204" y="67839"/>
                </a:moveTo>
                <a:lnTo>
                  <a:pt x="3407643" y="92249"/>
                </a:lnTo>
                <a:lnTo>
                  <a:pt x="3411796" y="87973"/>
                </a:lnTo>
                <a:lnTo>
                  <a:pt x="3410204" y="67839"/>
                </a:lnTo>
                <a:close/>
              </a:path>
              <a:path w="6787784" h="928390">
                <a:moveTo>
                  <a:pt x="3410319" y="7943"/>
                </a:moveTo>
                <a:lnTo>
                  <a:pt x="3405511" y="22349"/>
                </a:lnTo>
                <a:lnTo>
                  <a:pt x="3411555" y="18582"/>
                </a:lnTo>
                <a:lnTo>
                  <a:pt x="3410319" y="7943"/>
                </a:lnTo>
                <a:close/>
              </a:path>
              <a:path w="6787784" h="928390">
                <a:moveTo>
                  <a:pt x="3099643" y="13699"/>
                </a:moveTo>
                <a:lnTo>
                  <a:pt x="3099301" y="10265"/>
                </a:lnTo>
                <a:lnTo>
                  <a:pt x="3092598" y="12582"/>
                </a:lnTo>
                <a:lnTo>
                  <a:pt x="3099643" y="13699"/>
                </a:lnTo>
                <a:close/>
              </a:path>
              <a:path w="6787784" h="928390">
                <a:moveTo>
                  <a:pt x="3296201" y="7549"/>
                </a:moveTo>
                <a:lnTo>
                  <a:pt x="3296167" y="4151"/>
                </a:lnTo>
                <a:lnTo>
                  <a:pt x="3289297" y="6354"/>
                </a:lnTo>
                <a:lnTo>
                  <a:pt x="3296201" y="7549"/>
                </a:lnTo>
                <a:close/>
              </a:path>
              <a:path w="6787784" h="928390">
                <a:moveTo>
                  <a:pt x="3362066" y="850794"/>
                </a:moveTo>
                <a:lnTo>
                  <a:pt x="3361685" y="850816"/>
                </a:lnTo>
                <a:lnTo>
                  <a:pt x="3361860" y="852304"/>
                </a:lnTo>
                <a:lnTo>
                  <a:pt x="3362066" y="850794"/>
                </a:lnTo>
                <a:close/>
              </a:path>
              <a:path w="6787784" h="928390">
                <a:moveTo>
                  <a:pt x="3421209" y="846773"/>
                </a:moveTo>
                <a:lnTo>
                  <a:pt x="3420683" y="840075"/>
                </a:lnTo>
                <a:lnTo>
                  <a:pt x="3412210" y="844178"/>
                </a:lnTo>
                <a:lnTo>
                  <a:pt x="3421209" y="846773"/>
                </a:lnTo>
                <a:close/>
              </a:path>
              <a:path w="6787784" h="928390">
                <a:moveTo>
                  <a:pt x="3298845" y="839956"/>
                </a:moveTo>
                <a:lnTo>
                  <a:pt x="3299337" y="832051"/>
                </a:lnTo>
                <a:lnTo>
                  <a:pt x="3296882" y="834971"/>
                </a:lnTo>
                <a:lnTo>
                  <a:pt x="3298845" y="839956"/>
                </a:lnTo>
                <a:close/>
              </a:path>
              <a:path w="6787784" h="928390">
                <a:moveTo>
                  <a:pt x="3577136" y="92158"/>
                </a:moveTo>
                <a:lnTo>
                  <a:pt x="3569912" y="88367"/>
                </a:lnTo>
                <a:lnTo>
                  <a:pt x="3578495" y="95315"/>
                </a:lnTo>
                <a:lnTo>
                  <a:pt x="3577136" y="92158"/>
                </a:lnTo>
                <a:close/>
              </a:path>
              <a:path w="6787784" h="928390">
                <a:moveTo>
                  <a:pt x="3631750" y="88143"/>
                </a:moveTo>
                <a:lnTo>
                  <a:pt x="3618604" y="82753"/>
                </a:lnTo>
                <a:lnTo>
                  <a:pt x="3611994" y="87700"/>
                </a:lnTo>
                <a:lnTo>
                  <a:pt x="3631750" y="88143"/>
                </a:lnTo>
                <a:close/>
              </a:path>
              <a:path w="6787784" h="928390">
                <a:moveTo>
                  <a:pt x="3169879" y="84012"/>
                </a:moveTo>
                <a:lnTo>
                  <a:pt x="3166399" y="84919"/>
                </a:lnTo>
                <a:lnTo>
                  <a:pt x="3165835" y="85923"/>
                </a:lnTo>
                <a:lnTo>
                  <a:pt x="3169879" y="84012"/>
                </a:lnTo>
                <a:close/>
              </a:path>
              <a:path w="6787784" h="928390">
                <a:moveTo>
                  <a:pt x="3272983" y="69189"/>
                </a:moveTo>
                <a:lnTo>
                  <a:pt x="3273053" y="83619"/>
                </a:lnTo>
                <a:lnTo>
                  <a:pt x="3277279" y="67979"/>
                </a:lnTo>
                <a:lnTo>
                  <a:pt x="3272983" y="69189"/>
                </a:lnTo>
                <a:close/>
              </a:path>
              <a:path w="6787784" h="928390">
                <a:moveTo>
                  <a:pt x="3365537" y="90691"/>
                </a:moveTo>
                <a:lnTo>
                  <a:pt x="3365128" y="86054"/>
                </a:lnTo>
                <a:lnTo>
                  <a:pt x="3364904" y="87374"/>
                </a:lnTo>
                <a:lnTo>
                  <a:pt x="3365537" y="90691"/>
                </a:lnTo>
                <a:close/>
              </a:path>
              <a:path w="6787784" h="928390">
                <a:moveTo>
                  <a:pt x="3379548" y="46424"/>
                </a:moveTo>
                <a:lnTo>
                  <a:pt x="3380633" y="31663"/>
                </a:lnTo>
                <a:lnTo>
                  <a:pt x="3379400" y="39768"/>
                </a:lnTo>
                <a:lnTo>
                  <a:pt x="3379548" y="46424"/>
                </a:lnTo>
                <a:close/>
              </a:path>
              <a:path w="6787784" h="928390">
                <a:moveTo>
                  <a:pt x="3346400" y="19391"/>
                </a:moveTo>
                <a:lnTo>
                  <a:pt x="3347519" y="83936"/>
                </a:lnTo>
                <a:lnTo>
                  <a:pt x="3352193" y="17789"/>
                </a:lnTo>
                <a:lnTo>
                  <a:pt x="3346400" y="19391"/>
                </a:lnTo>
                <a:close/>
              </a:path>
              <a:path w="6787784" h="928390">
                <a:moveTo>
                  <a:pt x="3318165" y="23259"/>
                </a:moveTo>
                <a:lnTo>
                  <a:pt x="3317369" y="72703"/>
                </a:lnTo>
                <a:lnTo>
                  <a:pt x="3323266" y="71123"/>
                </a:lnTo>
                <a:lnTo>
                  <a:pt x="3318165" y="23259"/>
                </a:lnTo>
                <a:close/>
              </a:path>
              <a:path w="6787784" h="928390">
                <a:moveTo>
                  <a:pt x="3301540" y="18874"/>
                </a:moveTo>
                <a:lnTo>
                  <a:pt x="3301389" y="47525"/>
                </a:lnTo>
                <a:lnTo>
                  <a:pt x="3305672" y="48600"/>
                </a:lnTo>
                <a:lnTo>
                  <a:pt x="3301540" y="18874"/>
                </a:lnTo>
                <a:close/>
              </a:path>
              <a:path w="6787784" h="928390">
                <a:moveTo>
                  <a:pt x="3310250" y="26140"/>
                </a:moveTo>
                <a:lnTo>
                  <a:pt x="3305672" y="48600"/>
                </a:lnTo>
                <a:lnTo>
                  <a:pt x="3309416" y="50368"/>
                </a:lnTo>
                <a:lnTo>
                  <a:pt x="3310250" y="26140"/>
                </a:lnTo>
                <a:close/>
              </a:path>
              <a:path w="6787784" h="928390">
                <a:moveTo>
                  <a:pt x="3302461" y="73710"/>
                </a:moveTo>
                <a:lnTo>
                  <a:pt x="3306361" y="81605"/>
                </a:lnTo>
                <a:lnTo>
                  <a:pt x="3307321" y="72690"/>
                </a:lnTo>
                <a:lnTo>
                  <a:pt x="3302461" y="73710"/>
                </a:lnTo>
                <a:close/>
              </a:path>
              <a:path w="6787784" h="928390">
                <a:moveTo>
                  <a:pt x="3477260" y="14024"/>
                </a:moveTo>
                <a:lnTo>
                  <a:pt x="3470644" y="13549"/>
                </a:lnTo>
                <a:lnTo>
                  <a:pt x="3472722" y="15045"/>
                </a:lnTo>
                <a:lnTo>
                  <a:pt x="3477260" y="14024"/>
                </a:lnTo>
                <a:close/>
              </a:path>
              <a:path w="6787784" h="928390">
                <a:moveTo>
                  <a:pt x="3251797" y="83800"/>
                </a:moveTo>
                <a:lnTo>
                  <a:pt x="3247560" y="80996"/>
                </a:lnTo>
                <a:lnTo>
                  <a:pt x="3247510" y="82863"/>
                </a:lnTo>
                <a:lnTo>
                  <a:pt x="3251797" y="83800"/>
                </a:lnTo>
                <a:close/>
              </a:path>
              <a:path w="6787784" h="928390">
                <a:moveTo>
                  <a:pt x="3315035" y="24355"/>
                </a:moveTo>
                <a:lnTo>
                  <a:pt x="3315655" y="24184"/>
                </a:lnTo>
                <a:lnTo>
                  <a:pt x="3319472" y="22730"/>
                </a:lnTo>
                <a:lnTo>
                  <a:pt x="3315035" y="24355"/>
                </a:lnTo>
                <a:close/>
              </a:path>
              <a:path w="6787784" h="928390">
                <a:moveTo>
                  <a:pt x="3740899" y="29956"/>
                </a:moveTo>
                <a:lnTo>
                  <a:pt x="3740086" y="22444"/>
                </a:lnTo>
                <a:lnTo>
                  <a:pt x="3739182" y="26553"/>
                </a:lnTo>
                <a:lnTo>
                  <a:pt x="3740899" y="29956"/>
                </a:lnTo>
                <a:close/>
              </a:path>
              <a:path w="6787784" h="928390">
                <a:moveTo>
                  <a:pt x="3705078" y="68974"/>
                </a:moveTo>
                <a:lnTo>
                  <a:pt x="3709948" y="65192"/>
                </a:lnTo>
                <a:lnTo>
                  <a:pt x="3709591" y="59253"/>
                </a:lnTo>
                <a:lnTo>
                  <a:pt x="3705078" y="68974"/>
                </a:lnTo>
                <a:close/>
              </a:path>
              <a:path w="6787784" h="928390">
                <a:moveTo>
                  <a:pt x="3705670" y="88300"/>
                </a:moveTo>
                <a:lnTo>
                  <a:pt x="3704235" y="74688"/>
                </a:lnTo>
                <a:lnTo>
                  <a:pt x="3703652" y="78642"/>
                </a:lnTo>
                <a:lnTo>
                  <a:pt x="3705670" y="88300"/>
                </a:lnTo>
                <a:close/>
              </a:path>
              <a:path w="6787784" h="928390">
                <a:moveTo>
                  <a:pt x="3012254" y="53059"/>
                </a:moveTo>
                <a:lnTo>
                  <a:pt x="3014394" y="65636"/>
                </a:lnTo>
                <a:lnTo>
                  <a:pt x="3016330" y="47820"/>
                </a:lnTo>
                <a:lnTo>
                  <a:pt x="3012254" y="53059"/>
                </a:lnTo>
                <a:close/>
              </a:path>
              <a:path w="6787784" h="928390">
                <a:moveTo>
                  <a:pt x="3048039" y="98481"/>
                </a:moveTo>
                <a:lnTo>
                  <a:pt x="3046040" y="93141"/>
                </a:lnTo>
                <a:lnTo>
                  <a:pt x="3036029" y="99768"/>
                </a:lnTo>
                <a:lnTo>
                  <a:pt x="3048039" y="98481"/>
                </a:lnTo>
                <a:close/>
              </a:path>
              <a:path w="6787784" h="928390">
                <a:moveTo>
                  <a:pt x="3014003" y="843723"/>
                </a:moveTo>
                <a:lnTo>
                  <a:pt x="3013830" y="843733"/>
                </a:lnTo>
                <a:lnTo>
                  <a:pt x="3013958" y="843791"/>
                </a:lnTo>
                <a:close/>
              </a:path>
              <a:path w="6787784" h="928390">
                <a:moveTo>
                  <a:pt x="2476676" y="19201"/>
                </a:moveTo>
                <a:lnTo>
                  <a:pt x="2480120" y="9231"/>
                </a:lnTo>
                <a:lnTo>
                  <a:pt x="2476078" y="11564"/>
                </a:lnTo>
                <a:lnTo>
                  <a:pt x="2476676" y="19201"/>
                </a:lnTo>
                <a:close/>
              </a:path>
              <a:path w="6787784" h="928390">
                <a:moveTo>
                  <a:pt x="2563910" y="90035"/>
                </a:moveTo>
                <a:lnTo>
                  <a:pt x="2567545" y="96207"/>
                </a:lnTo>
                <a:lnTo>
                  <a:pt x="2568112" y="92634"/>
                </a:lnTo>
                <a:lnTo>
                  <a:pt x="2563910" y="90035"/>
                </a:lnTo>
                <a:close/>
              </a:path>
              <a:path w="6787784" h="928390">
                <a:moveTo>
                  <a:pt x="2610701" y="91850"/>
                </a:moveTo>
                <a:lnTo>
                  <a:pt x="2601064" y="96746"/>
                </a:lnTo>
                <a:lnTo>
                  <a:pt x="2607630" y="93412"/>
                </a:lnTo>
                <a:lnTo>
                  <a:pt x="2610701" y="91850"/>
                </a:lnTo>
                <a:close/>
              </a:path>
              <a:path w="6787784" h="928390">
                <a:moveTo>
                  <a:pt x="2646680" y="25519"/>
                </a:moveTo>
                <a:lnTo>
                  <a:pt x="2642558" y="77384"/>
                </a:lnTo>
                <a:lnTo>
                  <a:pt x="2652554" y="78523"/>
                </a:lnTo>
                <a:lnTo>
                  <a:pt x="2646680" y="25519"/>
                </a:lnTo>
                <a:close/>
              </a:path>
              <a:path w="6787784" h="928390">
                <a:moveTo>
                  <a:pt x="2685997" y="27149"/>
                </a:moveTo>
                <a:lnTo>
                  <a:pt x="2680551" y="75630"/>
                </a:lnTo>
                <a:lnTo>
                  <a:pt x="2686805" y="73009"/>
                </a:lnTo>
                <a:lnTo>
                  <a:pt x="2685997" y="27149"/>
                </a:lnTo>
                <a:close/>
              </a:path>
              <a:path w="6787784" h="928390">
                <a:moveTo>
                  <a:pt x="2793947" y="87009"/>
                </a:moveTo>
                <a:lnTo>
                  <a:pt x="2785552" y="89316"/>
                </a:lnTo>
                <a:lnTo>
                  <a:pt x="2794943" y="89666"/>
                </a:lnTo>
                <a:lnTo>
                  <a:pt x="2793947" y="87009"/>
                </a:lnTo>
                <a:close/>
              </a:path>
              <a:path w="6787784" h="928390">
                <a:moveTo>
                  <a:pt x="2883125" y="84720"/>
                </a:moveTo>
                <a:lnTo>
                  <a:pt x="2882886" y="84594"/>
                </a:lnTo>
                <a:lnTo>
                  <a:pt x="2882734" y="84773"/>
                </a:lnTo>
                <a:lnTo>
                  <a:pt x="2883125" y="84720"/>
                </a:lnTo>
                <a:close/>
              </a:path>
              <a:path w="6787784" h="928390">
                <a:moveTo>
                  <a:pt x="2643184" y="94546"/>
                </a:moveTo>
                <a:lnTo>
                  <a:pt x="2646365" y="91606"/>
                </a:lnTo>
                <a:lnTo>
                  <a:pt x="2643043" y="93189"/>
                </a:lnTo>
                <a:lnTo>
                  <a:pt x="2643184" y="94546"/>
                </a:lnTo>
                <a:close/>
              </a:path>
              <a:path w="6787784" h="928390">
                <a:moveTo>
                  <a:pt x="2842789" y="95650"/>
                </a:moveTo>
                <a:lnTo>
                  <a:pt x="2845605" y="93100"/>
                </a:lnTo>
                <a:lnTo>
                  <a:pt x="2842502" y="94586"/>
                </a:lnTo>
                <a:lnTo>
                  <a:pt x="2842789" y="95650"/>
                </a:lnTo>
                <a:close/>
              </a:path>
              <a:path w="6787784" h="928390">
                <a:moveTo>
                  <a:pt x="2285557" y="95828"/>
                </a:moveTo>
                <a:lnTo>
                  <a:pt x="2277704" y="95333"/>
                </a:lnTo>
                <a:lnTo>
                  <a:pt x="2280799" y="97502"/>
                </a:lnTo>
                <a:lnTo>
                  <a:pt x="2285557" y="95828"/>
                </a:lnTo>
                <a:close/>
              </a:path>
              <a:path w="6787784" h="928390">
                <a:moveTo>
                  <a:pt x="2103233" y="93665"/>
                </a:moveTo>
                <a:lnTo>
                  <a:pt x="2095326" y="93143"/>
                </a:lnTo>
                <a:lnTo>
                  <a:pt x="2098404" y="95314"/>
                </a:lnTo>
                <a:lnTo>
                  <a:pt x="2103233" y="93665"/>
                </a:lnTo>
                <a:close/>
              </a:path>
              <a:path w="6787784" h="928390">
                <a:moveTo>
                  <a:pt x="1999227" y="93847"/>
                </a:moveTo>
                <a:lnTo>
                  <a:pt x="1998625" y="84948"/>
                </a:lnTo>
                <a:lnTo>
                  <a:pt x="1998066" y="89716"/>
                </a:lnTo>
                <a:lnTo>
                  <a:pt x="1999227" y="93847"/>
                </a:lnTo>
                <a:close/>
              </a:path>
              <a:path w="6787784" h="928390">
                <a:moveTo>
                  <a:pt x="2017446" y="62334"/>
                </a:moveTo>
                <a:lnTo>
                  <a:pt x="2016393" y="56762"/>
                </a:lnTo>
                <a:lnTo>
                  <a:pt x="2014379" y="67839"/>
                </a:lnTo>
                <a:lnTo>
                  <a:pt x="2017446" y="62334"/>
                </a:lnTo>
                <a:close/>
              </a:path>
              <a:path w="6787784" h="928390">
                <a:moveTo>
                  <a:pt x="2005151" y="22527"/>
                </a:moveTo>
                <a:lnTo>
                  <a:pt x="2000309" y="76535"/>
                </a:lnTo>
                <a:lnTo>
                  <a:pt x="2002684" y="73779"/>
                </a:lnTo>
                <a:lnTo>
                  <a:pt x="2005151" y="22527"/>
                </a:lnTo>
                <a:close/>
              </a:path>
              <a:path w="6787784" h="928390">
                <a:moveTo>
                  <a:pt x="2014379" y="67839"/>
                </a:moveTo>
                <a:lnTo>
                  <a:pt x="2012048" y="96024"/>
                </a:lnTo>
                <a:lnTo>
                  <a:pt x="2017438" y="91724"/>
                </a:lnTo>
                <a:lnTo>
                  <a:pt x="2014379" y="67839"/>
                </a:lnTo>
                <a:close/>
              </a:path>
              <a:path w="6787784" h="928390">
                <a:moveTo>
                  <a:pt x="2107357" y="75474"/>
                </a:moveTo>
                <a:lnTo>
                  <a:pt x="2103754" y="70665"/>
                </a:lnTo>
                <a:lnTo>
                  <a:pt x="2101346" y="77016"/>
                </a:lnTo>
                <a:lnTo>
                  <a:pt x="2107357" y="75474"/>
                </a:lnTo>
                <a:close/>
              </a:path>
              <a:path w="6787784" h="928390">
                <a:moveTo>
                  <a:pt x="1959103" y="48634"/>
                </a:moveTo>
                <a:lnTo>
                  <a:pt x="1960116" y="44380"/>
                </a:lnTo>
                <a:lnTo>
                  <a:pt x="1957862" y="46019"/>
                </a:lnTo>
                <a:lnTo>
                  <a:pt x="1959103" y="48634"/>
                </a:lnTo>
                <a:close/>
              </a:path>
              <a:path w="6787784" h="928390">
                <a:moveTo>
                  <a:pt x="1689957" y="94104"/>
                </a:moveTo>
                <a:lnTo>
                  <a:pt x="1688789" y="85793"/>
                </a:lnTo>
                <a:lnTo>
                  <a:pt x="1685473" y="91698"/>
                </a:lnTo>
                <a:lnTo>
                  <a:pt x="1689957" y="94104"/>
                </a:lnTo>
                <a:close/>
              </a:path>
              <a:path w="6787784" h="928390">
                <a:moveTo>
                  <a:pt x="2200216" y="844330"/>
                </a:moveTo>
                <a:lnTo>
                  <a:pt x="2200112" y="844243"/>
                </a:lnTo>
              </a:path>
              <a:path w="6787784" h="928390">
                <a:moveTo>
                  <a:pt x="2191988" y="877935"/>
                </a:moveTo>
                <a:lnTo>
                  <a:pt x="2189449" y="895347"/>
                </a:lnTo>
                <a:lnTo>
                  <a:pt x="2191709" y="880361"/>
                </a:lnTo>
                <a:lnTo>
                  <a:pt x="2191988" y="877935"/>
                </a:lnTo>
                <a:close/>
              </a:path>
              <a:path w="6787784" h="928390">
                <a:moveTo>
                  <a:pt x="2193818" y="864713"/>
                </a:moveTo>
                <a:lnTo>
                  <a:pt x="2193212" y="874378"/>
                </a:lnTo>
                <a:lnTo>
                  <a:pt x="2194893" y="870082"/>
                </a:lnTo>
                <a:lnTo>
                  <a:pt x="2193818" y="864713"/>
                </a:lnTo>
                <a:close/>
              </a:path>
              <a:path w="6787784" h="928390">
                <a:moveTo>
                  <a:pt x="1887716" y="7595"/>
                </a:moveTo>
                <a:lnTo>
                  <a:pt x="1887150" y="4222"/>
                </a:lnTo>
                <a:lnTo>
                  <a:pt x="1880611" y="6354"/>
                </a:lnTo>
                <a:lnTo>
                  <a:pt x="1887716" y="7595"/>
                </a:lnTo>
                <a:close/>
              </a:path>
              <a:path w="6787784" h="928390">
                <a:moveTo>
                  <a:pt x="1986592" y="97655"/>
                </a:moveTo>
                <a:lnTo>
                  <a:pt x="1982898" y="96519"/>
                </a:lnTo>
                <a:lnTo>
                  <a:pt x="1981726" y="97402"/>
                </a:lnTo>
                <a:lnTo>
                  <a:pt x="1986592" y="97655"/>
                </a:lnTo>
                <a:close/>
              </a:path>
              <a:path w="6787784" h="928390">
                <a:moveTo>
                  <a:pt x="2187352" y="82775"/>
                </a:moveTo>
                <a:lnTo>
                  <a:pt x="2188474" y="90647"/>
                </a:lnTo>
                <a:lnTo>
                  <a:pt x="2188118" y="79992"/>
                </a:lnTo>
                <a:lnTo>
                  <a:pt x="2187352" y="82775"/>
                </a:lnTo>
                <a:close/>
              </a:path>
              <a:path w="6787784" h="928390">
                <a:moveTo>
                  <a:pt x="2180232" y="89985"/>
                </a:moveTo>
                <a:lnTo>
                  <a:pt x="2183117" y="84276"/>
                </a:lnTo>
                <a:lnTo>
                  <a:pt x="2175744" y="85865"/>
                </a:lnTo>
                <a:lnTo>
                  <a:pt x="2180232" y="89985"/>
                </a:lnTo>
                <a:close/>
              </a:path>
              <a:path w="6787784" h="928390">
                <a:moveTo>
                  <a:pt x="2257859" y="19166"/>
                </a:moveTo>
                <a:lnTo>
                  <a:pt x="2260931" y="72204"/>
                </a:lnTo>
                <a:lnTo>
                  <a:pt x="2262165" y="20739"/>
                </a:lnTo>
                <a:lnTo>
                  <a:pt x="2257859" y="19166"/>
                </a:lnTo>
                <a:close/>
              </a:path>
              <a:path w="6787784" h="928390">
                <a:moveTo>
                  <a:pt x="2070179" y="14024"/>
                </a:moveTo>
                <a:lnTo>
                  <a:pt x="2063317" y="13660"/>
                </a:lnTo>
                <a:lnTo>
                  <a:pt x="2066798" y="14901"/>
                </a:lnTo>
                <a:lnTo>
                  <a:pt x="2070179" y="14024"/>
                </a:lnTo>
                <a:close/>
              </a:path>
              <a:path w="6787784" h="928390">
                <a:moveTo>
                  <a:pt x="1919275" y="20746"/>
                </a:moveTo>
                <a:lnTo>
                  <a:pt x="1918882" y="78671"/>
                </a:lnTo>
                <a:lnTo>
                  <a:pt x="1920080" y="74264"/>
                </a:lnTo>
                <a:lnTo>
                  <a:pt x="1919275" y="20746"/>
                </a:lnTo>
                <a:close/>
              </a:path>
              <a:path w="6787784" h="928390">
                <a:moveTo>
                  <a:pt x="1955519" y="33090"/>
                </a:moveTo>
                <a:lnTo>
                  <a:pt x="1955412" y="30607"/>
                </a:lnTo>
                <a:lnTo>
                  <a:pt x="1953595" y="37179"/>
                </a:lnTo>
                <a:lnTo>
                  <a:pt x="1955519" y="33090"/>
                </a:lnTo>
                <a:close/>
              </a:path>
              <a:path w="6787784" h="928390">
                <a:moveTo>
                  <a:pt x="1921999" y="11011"/>
                </a:moveTo>
                <a:lnTo>
                  <a:pt x="1920080" y="74264"/>
                </a:lnTo>
                <a:lnTo>
                  <a:pt x="1923301" y="72397"/>
                </a:lnTo>
                <a:lnTo>
                  <a:pt x="1921999" y="11011"/>
                </a:lnTo>
                <a:close/>
              </a:path>
              <a:path w="6787784" h="928390">
                <a:moveTo>
                  <a:pt x="2308761" y="89994"/>
                </a:moveTo>
                <a:lnTo>
                  <a:pt x="2308236" y="82592"/>
                </a:lnTo>
                <a:lnTo>
                  <a:pt x="2300405" y="92745"/>
                </a:lnTo>
                <a:lnTo>
                  <a:pt x="2308761" y="89994"/>
                </a:lnTo>
                <a:close/>
              </a:path>
              <a:path w="6787784" h="928390">
                <a:moveTo>
                  <a:pt x="1711168" y="86832"/>
                </a:moveTo>
                <a:lnTo>
                  <a:pt x="1708865" y="97729"/>
                </a:lnTo>
                <a:lnTo>
                  <a:pt x="1715507" y="96691"/>
                </a:lnTo>
                <a:lnTo>
                  <a:pt x="1711168" y="86832"/>
                </a:lnTo>
                <a:close/>
              </a:path>
              <a:path w="6787784" h="928390">
                <a:moveTo>
                  <a:pt x="1774292" y="85937"/>
                </a:moveTo>
                <a:lnTo>
                  <a:pt x="1774217" y="85667"/>
                </a:lnTo>
                <a:lnTo>
                  <a:pt x="1773067" y="88282"/>
                </a:lnTo>
                <a:lnTo>
                  <a:pt x="1774292" y="85937"/>
                </a:lnTo>
                <a:close/>
              </a:path>
              <a:path w="6787784" h="928390">
                <a:moveTo>
                  <a:pt x="1627598" y="76890"/>
                </a:moveTo>
                <a:lnTo>
                  <a:pt x="1625713" y="96303"/>
                </a:lnTo>
                <a:lnTo>
                  <a:pt x="1629945" y="96436"/>
                </a:lnTo>
                <a:lnTo>
                  <a:pt x="1627598" y="76890"/>
                </a:lnTo>
                <a:close/>
              </a:path>
              <a:path w="6787784" h="928390">
                <a:moveTo>
                  <a:pt x="1674815" y="77868"/>
                </a:moveTo>
                <a:lnTo>
                  <a:pt x="1676251" y="91830"/>
                </a:lnTo>
                <a:lnTo>
                  <a:pt x="1681430" y="83237"/>
                </a:lnTo>
                <a:lnTo>
                  <a:pt x="1674815" y="77868"/>
                </a:lnTo>
                <a:close/>
              </a:path>
              <a:path w="6787784" h="928390">
                <a:moveTo>
                  <a:pt x="1824014" y="80336"/>
                </a:moveTo>
                <a:lnTo>
                  <a:pt x="1823761" y="86069"/>
                </a:lnTo>
                <a:lnTo>
                  <a:pt x="1823974" y="83217"/>
                </a:lnTo>
                <a:lnTo>
                  <a:pt x="1824014" y="80336"/>
                </a:lnTo>
                <a:close/>
              </a:path>
              <a:path w="6787784" h="928390">
                <a:moveTo>
                  <a:pt x="1627511" y="32414"/>
                </a:moveTo>
                <a:lnTo>
                  <a:pt x="1627721" y="40315"/>
                </a:lnTo>
                <a:lnTo>
                  <a:pt x="1634715" y="24296"/>
                </a:lnTo>
                <a:lnTo>
                  <a:pt x="1627511" y="32414"/>
                </a:lnTo>
                <a:close/>
              </a:path>
              <a:path w="6787784" h="928390">
                <a:moveTo>
                  <a:pt x="1220079" y="91748"/>
                </a:moveTo>
                <a:lnTo>
                  <a:pt x="1211285" y="96746"/>
                </a:lnTo>
                <a:lnTo>
                  <a:pt x="1215640" y="94272"/>
                </a:lnTo>
                <a:lnTo>
                  <a:pt x="1220079" y="91748"/>
                </a:lnTo>
                <a:close/>
              </a:path>
              <a:path w="6787784" h="928390">
                <a:moveTo>
                  <a:pt x="1142253" y="77591"/>
                </a:moveTo>
                <a:lnTo>
                  <a:pt x="1142154" y="76100"/>
                </a:lnTo>
                <a:lnTo>
                  <a:pt x="1141705" y="77619"/>
                </a:lnTo>
                <a:lnTo>
                  <a:pt x="1142253" y="77591"/>
                </a:lnTo>
                <a:close/>
              </a:path>
              <a:path w="6787784" h="928390">
                <a:moveTo>
                  <a:pt x="1054177" y="65687"/>
                </a:moveTo>
                <a:lnTo>
                  <a:pt x="1062579" y="85786"/>
                </a:lnTo>
                <a:lnTo>
                  <a:pt x="1061680" y="66943"/>
                </a:lnTo>
                <a:lnTo>
                  <a:pt x="1054177" y="65687"/>
                </a:lnTo>
                <a:close/>
              </a:path>
              <a:path w="6787784" h="928390">
                <a:moveTo>
                  <a:pt x="1265684" y="76646"/>
                </a:moveTo>
                <a:lnTo>
                  <a:pt x="1269886" y="81423"/>
                </a:lnTo>
                <a:lnTo>
                  <a:pt x="1268696" y="77999"/>
                </a:lnTo>
                <a:lnTo>
                  <a:pt x="1265684" y="76646"/>
                </a:lnTo>
                <a:close/>
              </a:path>
              <a:path w="6787784" h="928390">
                <a:moveTo>
                  <a:pt x="1241718" y="57594"/>
                </a:moveTo>
                <a:lnTo>
                  <a:pt x="1241618" y="21758"/>
                </a:lnTo>
                <a:lnTo>
                  <a:pt x="1239235" y="60766"/>
                </a:lnTo>
                <a:lnTo>
                  <a:pt x="1241718" y="57594"/>
                </a:lnTo>
                <a:close/>
              </a:path>
              <a:path w="6787784" h="928390">
                <a:moveTo>
                  <a:pt x="1314693" y="12842"/>
                </a:moveTo>
                <a:lnTo>
                  <a:pt x="1319802" y="94370"/>
                </a:lnTo>
                <a:lnTo>
                  <a:pt x="1318957" y="9370"/>
                </a:lnTo>
                <a:lnTo>
                  <a:pt x="1314693" y="12842"/>
                </a:lnTo>
                <a:close/>
              </a:path>
              <a:path w="6787784" h="928390">
                <a:moveTo>
                  <a:pt x="1174855" y="25594"/>
                </a:moveTo>
                <a:lnTo>
                  <a:pt x="1176967" y="73555"/>
                </a:lnTo>
                <a:lnTo>
                  <a:pt x="1179718" y="27042"/>
                </a:lnTo>
                <a:lnTo>
                  <a:pt x="1174855" y="25594"/>
                </a:lnTo>
                <a:close/>
              </a:path>
              <a:path w="6787784" h="928390">
                <a:moveTo>
                  <a:pt x="1201555" y="14187"/>
                </a:moveTo>
                <a:lnTo>
                  <a:pt x="1203605" y="88367"/>
                </a:lnTo>
                <a:lnTo>
                  <a:pt x="1212699" y="12701"/>
                </a:lnTo>
                <a:lnTo>
                  <a:pt x="1201555" y="14187"/>
                </a:lnTo>
                <a:close/>
              </a:path>
              <a:path w="6787784" h="928390">
                <a:moveTo>
                  <a:pt x="953824" y="20468"/>
                </a:moveTo>
                <a:lnTo>
                  <a:pt x="953273" y="11583"/>
                </a:lnTo>
                <a:lnTo>
                  <a:pt x="953319" y="24905"/>
                </a:lnTo>
                <a:lnTo>
                  <a:pt x="953824" y="20468"/>
                </a:lnTo>
                <a:close/>
              </a:path>
              <a:path w="6787784" h="928390">
                <a:moveTo>
                  <a:pt x="1027872" y="84030"/>
                </a:moveTo>
                <a:lnTo>
                  <a:pt x="1027169" y="80298"/>
                </a:lnTo>
                <a:lnTo>
                  <a:pt x="1025146" y="89754"/>
                </a:lnTo>
                <a:lnTo>
                  <a:pt x="1027872" y="84030"/>
                </a:lnTo>
                <a:close/>
              </a:path>
              <a:path w="6787784" h="928390">
                <a:moveTo>
                  <a:pt x="1052609" y="83757"/>
                </a:moveTo>
                <a:lnTo>
                  <a:pt x="1051872" y="77900"/>
                </a:lnTo>
                <a:lnTo>
                  <a:pt x="1051461" y="83570"/>
                </a:lnTo>
                <a:lnTo>
                  <a:pt x="1052609" y="83757"/>
                </a:lnTo>
                <a:close/>
              </a:path>
              <a:path w="6787784" h="928390">
                <a:moveTo>
                  <a:pt x="1109363" y="14679"/>
                </a:moveTo>
                <a:lnTo>
                  <a:pt x="1106832" y="9637"/>
                </a:lnTo>
                <a:lnTo>
                  <a:pt x="1106271" y="12574"/>
                </a:lnTo>
                <a:lnTo>
                  <a:pt x="1109363" y="14679"/>
                </a:lnTo>
                <a:close/>
              </a:path>
              <a:path w="6787784" h="928390">
                <a:moveTo>
                  <a:pt x="1033525" y="7541"/>
                </a:moveTo>
                <a:lnTo>
                  <a:pt x="1037587" y="71611"/>
                </a:lnTo>
                <a:lnTo>
                  <a:pt x="1043495" y="7994"/>
                </a:lnTo>
                <a:lnTo>
                  <a:pt x="1033525" y="7541"/>
                </a:lnTo>
                <a:close/>
              </a:path>
              <a:path w="6787784" h="928390">
                <a:moveTo>
                  <a:pt x="924946" y="36507"/>
                </a:moveTo>
                <a:lnTo>
                  <a:pt x="932454" y="97991"/>
                </a:lnTo>
                <a:lnTo>
                  <a:pt x="930091" y="34759"/>
                </a:lnTo>
                <a:lnTo>
                  <a:pt x="924946" y="36507"/>
                </a:lnTo>
                <a:close/>
              </a:path>
              <a:path w="6787784" h="928390">
                <a:moveTo>
                  <a:pt x="936085" y="45025"/>
                </a:moveTo>
                <a:lnTo>
                  <a:pt x="937667" y="85545"/>
                </a:lnTo>
                <a:lnTo>
                  <a:pt x="936699" y="46562"/>
                </a:lnTo>
                <a:lnTo>
                  <a:pt x="936085" y="45025"/>
                </a:lnTo>
                <a:close/>
              </a:path>
              <a:path w="6787784" h="928390">
                <a:moveTo>
                  <a:pt x="862120" y="10915"/>
                </a:moveTo>
                <a:lnTo>
                  <a:pt x="855661" y="73195"/>
                </a:lnTo>
                <a:lnTo>
                  <a:pt x="863437" y="75222"/>
                </a:lnTo>
                <a:lnTo>
                  <a:pt x="862120" y="10915"/>
                </a:lnTo>
                <a:close/>
              </a:path>
              <a:path w="6787784" h="928390">
                <a:moveTo>
                  <a:pt x="888523" y="19071"/>
                </a:moveTo>
                <a:lnTo>
                  <a:pt x="886417" y="80839"/>
                </a:lnTo>
                <a:lnTo>
                  <a:pt x="891905" y="80819"/>
                </a:lnTo>
                <a:lnTo>
                  <a:pt x="888523" y="19071"/>
                </a:lnTo>
                <a:close/>
              </a:path>
              <a:path w="6787784" h="928390">
                <a:moveTo>
                  <a:pt x="905160" y="8988"/>
                </a:moveTo>
                <a:lnTo>
                  <a:pt x="909943" y="78505"/>
                </a:lnTo>
                <a:lnTo>
                  <a:pt x="913644" y="10026"/>
                </a:lnTo>
                <a:lnTo>
                  <a:pt x="905160" y="8988"/>
                </a:lnTo>
                <a:close/>
              </a:path>
              <a:path w="6787784" h="928390">
                <a:moveTo>
                  <a:pt x="696533" y="94080"/>
                </a:moveTo>
                <a:lnTo>
                  <a:pt x="695140" y="89172"/>
                </a:lnTo>
                <a:lnTo>
                  <a:pt x="694358" y="90896"/>
                </a:lnTo>
                <a:lnTo>
                  <a:pt x="696533" y="94080"/>
                </a:lnTo>
                <a:close/>
              </a:path>
              <a:path w="6787784" h="928390">
                <a:moveTo>
                  <a:pt x="285932" y="92876"/>
                </a:moveTo>
                <a:lnTo>
                  <a:pt x="283141" y="85566"/>
                </a:lnTo>
                <a:lnTo>
                  <a:pt x="282697" y="89285"/>
                </a:lnTo>
                <a:lnTo>
                  <a:pt x="285932" y="92876"/>
                </a:lnTo>
                <a:close/>
              </a:path>
              <a:path w="6787784" h="928390">
                <a:moveTo>
                  <a:pt x="288055" y="92550"/>
                </a:moveTo>
                <a:lnTo>
                  <a:pt x="285932" y="92876"/>
                </a:lnTo>
                <a:lnTo>
                  <a:pt x="290161" y="94976"/>
                </a:lnTo>
                <a:lnTo>
                  <a:pt x="288055" y="92550"/>
                </a:lnTo>
                <a:close/>
              </a:path>
              <a:path w="6787784" h="928390">
                <a:moveTo>
                  <a:pt x="216642" y="53273"/>
                </a:moveTo>
                <a:lnTo>
                  <a:pt x="219140" y="52248"/>
                </a:lnTo>
                <a:lnTo>
                  <a:pt x="216611" y="52036"/>
                </a:lnTo>
                <a:lnTo>
                  <a:pt x="216642" y="53273"/>
                </a:lnTo>
                <a:close/>
              </a:path>
              <a:path w="6787784" h="928390">
                <a:moveTo>
                  <a:pt x="219140" y="52248"/>
                </a:moveTo>
                <a:lnTo>
                  <a:pt x="219079" y="73921"/>
                </a:lnTo>
                <a:lnTo>
                  <a:pt x="219391" y="74275"/>
                </a:lnTo>
                <a:lnTo>
                  <a:pt x="219140" y="52248"/>
                </a:lnTo>
                <a:close/>
              </a:path>
              <a:path w="6787784" h="928390">
                <a:moveTo>
                  <a:pt x="302476" y="13153"/>
                </a:moveTo>
                <a:lnTo>
                  <a:pt x="302138" y="63184"/>
                </a:lnTo>
                <a:lnTo>
                  <a:pt x="306501" y="61818"/>
                </a:lnTo>
                <a:lnTo>
                  <a:pt x="302476" y="13153"/>
                </a:lnTo>
                <a:close/>
              </a:path>
              <a:path w="6787784" h="928390">
                <a:moveTo>
                  <a:pt x="516656" y="95842"/>
                </a:moveTo>
                <a:lnTo>
                  <a:pt x="515547" y="91371"/>
                </a:lnTo>
                <a:lnTo>
                  <a:pt x="514581" y="95197"/>
                </a:lnTo>
                <a:lnTo>
                  <a:pt x="516656" y="95842"/>
                </a:lnTo>
                <a:close/>
              </a:path>
              <a:path w="6787784" h="928390">
                <a:moveTo>
                  <a:pt x="591191" y="26609"/>
                </a:moveTo>
                <a:lnTo>
                  <a:pt x="585339" y="59965"/>
                </a:lnTo>
                <a:lnTo>
                  <a:pt x="587779" y="65676"/>
                </a:lnTo>
                <a:lnTo>
                  <a:pt x="591191" y="26609"/>
                </a:lnTo>
                <a:close/>
              </a:path>
              <a:path w="6787784" h="928390">
                <a:moveTo>
                  <a:pt x="517288" y="16194"/>
                </a:moveTo>
                <a:lnTo>
                  <a:pt x="514695" y="74918"/>
                </a:lnTo>
                <a:lnTo>
                  <a:pt x="514908" y="74858"/>
                </a:lnTo>
                <a:lnTo>
                  <a:pt x="517288" y="16194"/>
                </a:lnTo>
                <a:close/>
              </a:path>
              <a:path w="6787784" h="928390">
                <a:moveTo>
                  <a:pt x="529617" y="20116"/>
                </a:moveTo>
                <a:lnTo>
                  <a:pt x="532900" y="86517"/>
                </a:lnTo>
                <a:lnTo>
                  <a:pt x="532261" y="20940"/>
                </a:lnTo>
                <a:lnTo>
                  <a:pt x="529617" y="20116"/>
                </a:lnTo>
                <a:close/>
              </a:path>
              <a:path w="6787784" h="928390">
                <a:moveTo>
                  <a:pt x="759542" y="78903"/>
                </a:moveTo>
                <a:lnTo>
                  <a:pt x="765631" y="8326"/>
                </a:lnTo>
                <a:lnTo>
                  <a:pt x="759108" y="7491"/>
                </a:lnTo>
                <a:lnTo>
                  <a:pt x="759542" y="78903"/>
                </a:lnTo>
                <a:close/>
              </a:path>
              <a:path w="6787784" h="928390">
                <a:moveTo>
                  <a:pt x="641427" y="9437"/>
                </a:moveTo>
                <a:lnTo>
                  <a:pt x="635635" y="56368"/>
                </a:lnTo>
                <a:lnTo>
                  <a:pt x="636457" y="57351"/>
                </a:lnTo>
                <a:lnTo>
                  <a:pt x="641427" y="9437"/>
                </a:lnTo>
                <a:close/>
              </a:path>
              <a:path w="6787784" h="928390">
                <a:moveTo>
                  <a:pt x="697004" y="9960"/>
                </a:moveTo>
                <a:lnTo>
                  <a:pt x="695306" y="64567"/>
                </a:lnTo>
                <a:lnTo>
                  <a:pt x="697942" y="62867"/>
                </a:lnTo>
                <a:lnTo>
                  <a:pt x="697004" y="9960"/>
                </a:lnTo>
                <a:close/>
              </a:path>
              <a:path w="6787784" h="928390">
                <a:moveTo>
                  <a:pt x="219803" y="84161"/>
                </a:moveTo>
                <a:lnTo>
                  <a:pt x="218954" y="83648"/>
                </a:lnTo>
                <a:lnTo>
                  <a:pt x="218112" y="84569"/>
                </a:lnTo>
                <a:lnTo>
                  <a:pt x="219803" y="84161"/>
                </a:lnTo>
                <a:close/>
              </a:path>
              <a:path w="6787784" h="928390">
                <a:moveTo>
                  <a:pt x="216883" y="76824"/>
                </a:moveTo>
                <a:lnTo>
                  <a:pt x="215286" y="81430"/>
                </a:lnTo>
                <a:lnTo>
                  <a:pt x="218954" y="83648"/>
                </a:lnTo>
                <a:lnTo>
                  <a:pt x="216883" y="76824"/>
                </a:lnTo>
                <a:close/>
              </a:path>
              <a:path w="6787784" h="928390">
                <a:moveTo>
                  <a:pt x="221191" y="76316"/>
                </a:moveTo>
                <a:lnTo>
                  <a:pt x="219391" y="74275"/>
                </a:lnTo>
                <a:lnTo>
                  <a:pt x="214678" y="75839"/>
                </a:lnTo>
                <a:lnTo>
                  <a:pt x="221191" y="76316"/>
                </a:lnTo>
                <a:close/>
              </a:path>
              <a:path w="6787784" h="928390">
                <a:moveTo>
                  <a:pt x="228258" y="26132"/>
                </a:moveTo>
                <a:lnTo>
                  <a:pt x="229805" y="50403"/>
                </a:lnTo>
                <a:lnTo>
                  <a:pt x="232600" y="20719"/>
                </a:lnTo>
                <a:lnTo>
                  <a:pt x="228258" y="26132"/>
                </a:lnTo>
                <a:close/>
              </a:path>
              <a:path w="6787784" h="928390">
                <a:moveTo>
                  <a:pt x="170314" y="57729"/>
                </a:moveTo>
                <a:lnTo>
                  <a:pt x="167642" y="62267"/>
                </a:lnTo>
                <a:lnTo>
                  <a:pt x="170162" y="60432"/>
                </a:lnTo>
                <a:lnTo>
                  <a:pt x="170314" y="57729"/>
                </a:lnTo>
                <a:close/>
              </a:path>
              <a:path w="6787784" h="928390">
                <a:moveTo>
                  <a:pt x="733065" y="92550"/>
                </a:moveTo>
                <a:lnTo>
                  <a:pt x="733675" y="90918"/>
                </a:lnTo>
                <a:lnTo>
                  <a:pt x="729899" y="91961"/>
                </a:lnTo>
                <a:lnTo>
                  <a:pt x="733065" y="92550"/>
                </a:lnTo>
                <a:close/>
              </a:path>
              <a:path w="6787784" h="928390">
                <a:moveTo>
                  <a:pt x="735172" y="56863"/>
                </a:moveTo>
                <a:lnTo>
                  <a:pt x="729288" y="51854"/>
                </a:lnTo>
                <a:lnTo>
                  <a:pt x="728430" y="51124"/>
                </a:lnTo>
                <a:lnTo>
                  <a:pt x="735172" y="56863"/>
                </a:lnTo>
                <a:close/>
              </a:path>
              <a:path w="6787784" h="928390">
                <a:moveTo>
                  <a:pt x="246984" y="91371"/>
                </a:moveTo>
                <a:lnTo>
                  <a:pt x="246280" y="88818"/>
                </a:lnTo>
                <a:lnTo>
                  <a:pt x="243401" y="89218"/>
                </a:lnTo>
                <a:lnTo>
                  <a:pt x="246984" y="91371"/>
                </a:lnTo>
                <a:close/>
              </a:path>
              <a:path w="6787784" h="928390">
                <a:moveTo>
                  <a:pt x="387033" y="55533"/>
                </a:moveTo>
                <a:lnTo>
                  <a:pt x="384870" y="81044"/>
                </a:lnTo>
                <a:lnTo>
                  <a:pt x="387871" y="75050"/>
                </a:lnTo>
                <a:lnTo>
                  <a:pt x="387033" y="55533"/>
                </a:lnTo>
                <a:close/>
              </a:path>
              <a:path w="6787784" h="928390">
                <a:moveTo>
                  <a:pt x="442896" y="89075"/>
                </a:moveTo>
                <a:lnTo>
                  <a:pt x="437538" y="89863"/>
                </a:lnTo>
                <a:lnTo>
                  <a:pt x="439358" y="91107"/>
                </a:lnTo>
                <a:lnTo>
                  <a:pt x="442896" y="89075"/>
                </a:lnTo>
                <a:close/>
              </a:path>
              <a:path w="6787784" h="928390">
                <a:moveTo>
                  <a:pt x="528759" y="100601"/>
                </a:moveTo>
                <a:lnTo>
                  <a:pt x="528449" y="98542"/>
                </a:lnTo>
                <a:lnTo>
                  <a:pt x="523326" y="99040"/>
                </a:lnTo>
                <a:lnTo>
                  <a:pt x="528759" y="100601"/>
                </a:lnTo>
                <a:close/>
              </a:path>
              <a:path w="6787784" h="928390">
                <a:moveTo>
                  <a:pt x="580694" y="68228"/>
                </a:moveTo>
                <a:lnTo>
                  <a:pt x="580540" y="66167"/>
                </a:lnTo>
                <a:lnTo>
                  <a:pt x="575326" y="66659"/>
                </a:lnTo>
                <a:lnTo>
                  <a:pt x="580694" y="68228"/>
                </a:lnTo>
                <a:close/>
              </a:path>
              <a:path w="6787784" h="928390">
                <a:moveTo>
                  <a:pt x="807419" y="93580"/>
                </a:moveTo>
                <a:lnTo>
                  <a:pt x="807578" y="85511"/>
                </a:lnTo>
                <a:lnTo>
                  <a:pt x="796866" y="89863"/>
                </a:lnTo>
                <a:lnTo>
                  <a:pt x="807419" y="93580"/>
                </a:lnTo>
                <a:close/>
              </a:path>
              <a:path w="6787784" h="928390">
                <a:moveTo>
                  <a:pt x="840623" y="73963"/>
                </a:moveTo>
                <a:lnTo>
                  <a:pt x="840305" y="20841"/>
                </a:lnTo>
                <a:lnTo>
                  <a:pt x="840430" y="78241"/>
                </a:lnTo>
                <a:lnTo>
                  <a:pt x="840623" y="73963"/>
                </a:lnTo>
                <a:close/>
              </a:path>
              <a:path w="6787784" h="928390">
                <a:moveTo>
                  <a:pt x="600591" y="911666"/>
                </a:moveTo>
                <a:lnTo>
                  <a:pt x="599807" y="897340"/>
                </a:lnTo>
                <a:lnTo>
                  <a:pt x="599155" y="903654"/>
                </a:lnTo>
                <a:lnTo>
                  <a:pt x="600591" y="911666"/>
                </a:lnTo>
                <a:close/>
              </a:path>
              <a:path w="6787784" h="928390">
                <a:moveTo>
                  <a:pt x="426991" y="96597"/>
                </a:moveTo>
                <a:lnTo>
                  <a:pt x="418763" y="93815"/>
                </a:lnTo>
                <a:lnTo>
                  <a:pt x="418621" y="97099"/>
                </a:lnTo>
                <a:lnTo>
                  <a:pt x="426991" y="96597"/>
                </a:lnTo>
                <a:close/>
              </a:path>
              <a:path w="6787784" h="928390">
                <a:moveTo>
                  <a:pt x="17946" y="83549"/>
                </a:moveTo>
                <a:lnTo>
                  <a:pt x="17286" y="66271"/>
                </a:lnTo>
                <a:lnTo>
                  <a:pt x="17159" y="74503"/>
                </a:lnTo>
                <a:lnTo>
                  <a:pt x="17946" y="83549"/>
                </a:lnTo>
                <a:close/>
              </a:path>
              <a:path w="6787784" h="928390">
                <a:moveTo>
                  <a:pt x="97599" y="828545"/>
                </a:moveTo>
                <a:lnTo>
                  <a:pt x="100680" y="841605"/>
                </a:lnTo>
                <a:lnTo>
                  <a:pt x="104646" y="833150"/>
                </a:lnTo>
                <a:lnTo>
                  <a:pt x="97599" y="828545"/>
                </a:lnTo>
                <a:close/>
              </a:path>
              <a:path w="6787784" h="928390">
                <a:moveTo>
                  <a:pt x="6236" y="212710"/>
                </a:moveTo>
                <a:lnTo>
                  <a:pt x="3741" y="199553"/>
                </a:lnTo>
                <a:lnTo>
                  <a:pt x="3548" y="203925"/>
                </a:lnTo>
                <a:lnTo>
                  <a:pt x="6236" y="212710"/>
                </a:lnTo>
                <a:close/>
              </a:path>
              <a:path w="6787784" h="928390">
                <a:moveTo>
                  <a:pt x="17979" y="200529"/>
                </a:moveTo>
                <a:lnTo>
                  <a:pt x="14814" y="225446"/>
                </a:lnTo>
                <a:lnTo>
                  <a:pt x="22486" y="225677"/>
                </a:lnTo>
                <a:lnTo>
                  <a:pt x="17979" y="200529"/>
                </a:lnTo>
                <a:close/>
              </a:path>
              <a:path w="6787784" h="928390">
                <a:moveTo>
                  <a:pt x="4092" y="139688"/>
                </a:moveTo>
                <a:lnTo>
                  <a:pt x="554" y="135855"/>
                </a:lnTo>
                <a:lnTo>
                  <a:pt x="1943" y="143243"/>
                </a:lnTo>
                <a:lnTo>
                  <a:pt x="4092" y="139688"/>
                </a:lnTo>
                <a:close/>
              </a:path>
              <a:path w="6787784" h="928390">
                <a:moveTo>
                  <a:pt x="109599" y="13524"/>
                </a:moveTo>
                <a:lnTo>
                  <a:pt x="106750" y="11085"/>
                </a:lnTo>
                <a:lnTo>
                  <a:pt x="105706" y="11073"/>
                </a:lnTo>
                <a:lnTo>
                  <a:pt x="109599" y="13524"/>
                </a:lnTo>
                <a:close/>
              </a:path>
              <a:path w="6787784" h="928390">
                <a:moveTo>
                  <a:pt x="126564" y="82500"/>
                </a:moveTo>
                <a:lnTo>
                  <a:pt x="124333" y="81926"/>
                </a:lnTo>
                <a:lnTo>
                  <a:pt x="122908" y="83373"/>
                </a:lnTo>
                <a:lnTo>
                  <a:pt x="126564" y="82500"/>
                </a:lnTo>
                <a:close/>
              </a:path>
              <a:path w="6787784" h="928390">
                <a:moveTo>
                  <a:pt x="96051" y="846930"/>
                </a:moveTo>
                <a:lnTo>
                  <a:pt x="88690" y="849441"/>
                </a:lnTo>
                <a:lnTo>
                  <a:pt x="97784" y="849728"/>
                </a:lnTo>
                <a:lnTo>
                  <a:pt x="96051" y="846930"/>
                </a:lnTo>
                <a:close/>
              </a:path>
              <a:path w="6787784" h="928390">
                <a:moveTo>
                  <a:pt x="112334" y="832444"/>
                </a:moveTo>
                <a:lnTo>
                  <a:pt x="114177" y="854830"/>
                </a:lnTo>
                <a:lnTo>
                  <a:pt x="116661" y="831645"/>
                </a:lnTo>
                <a:lnTo>
                  <a:pt x="112334" y="832444"/>
                </a:lnTo>
                <a:close/>
              </a:path>
              <a:path w="6787784" h="928390">
                <a:moveTo>
                  <a:pt x="96324" y="4061"/>
                </a:moveTo>
                <a:lnTo>
                  <a:pt x="101048" y="7928"/>
                </a:lnTo>
                <a:lnTo>
                  <a:pt x="104655" y="2422"/>
                </a:lnTo>
                <a:lnTo>
                  <a:pt x="96324" y="4061"/>
                </a:lnTo>
                <a:close/>
              </a:path>
              <a:path w="6787784" h="928390">
                <a:moveTo>
                  <a:pt x="137158" y="5352"/>
                </a:moveTo>
                <a:lnTo>
                  <a:pt x="132971" y="5157"/>
                </a:lnTo>
                <a:lnTo>
                  <a:pt x="132849" y="7797"/>
                </a:lnTo>
                <a:lnTo>
                  <a:pt x="137158" y="5352"/>
                </a:lnTo>
                <a:close/>
              </a:path>
              <a:path w="6787784" h="928390">
                <a:moveTo>
                  <a:pt x="70549" y="25301"/>
                </a:moveTo>
                <a:lnTo>
                  <a:pt x="66386" y="25071"/>
                </a:lnTo>
                <a:lnTo>
                  <a:pt x="66228" y="27789"/>
                </a:lnTo>
                <a:lnTo>
                  <a:pt x="70549" y="25301"/>
                </a:lnTo>
                <a:close/>
              </a:path>
              <a:path w="6787784" h="928390">
                <a:moveTo>
                  <a:pt x="88460" y="209655"/>
                </a:moveTo>
                <a:lnTo>
                  <a:pt x="88436" y="220569"/>
                </a:lnTo>
                <a:lnTo>
                  <a:pt x="90606" y="215743"/>
                </a:lnTo>
                <a:lnTo>
                  <a:pt x="88460" y="209655"/>
                </a:lnTo>
                <a:close/>
              </a:path>
              <a:path w="6787784" h="928390">
                <a:moveTo>
                  <a:pt x="149746" y="98855"/>
                </a:moveTo>
                <a:lnTo>
                  <a:pt x="149546" y="90186"/>
                </a:lnTo>
                <a:lnTo>
                  <a:pt x="146971" y="95284"/>
                </a:lnTo>
                <a:lnTo>
                  <a:pt x="149746" y="98855"/>
                </a:lnTo>
                <a:close/>
              </a:path>
              <a:path w="6787784" h="928390">
                <a:moveTo>
                  <a:pt x="194158" y="6752"/>
                </a:moveTo>
                <a:lnTo>
                  <a:pt x="191279" y="4378"/>
                </a:lnTo>
                <a:lnTo>
                  <a:pt x="190320" y="4388"/>
                </a:lnTo>
                <a:lnTo>
                  <a:pt x="194158" y="6752"/>
                </a:lnTo>
                <a:close/>
              </a:path>
              <a:path w="6787784" h="928390">
                <a:moveTo>
                  <a:pt x="218112" y="84569"/>
                </a:moveTo>
                <a:lnTo>
                  <a:pt x="216195" y="85031"/>
                </a:lnTo>
                <a:lnTo>
                  <a:pt x="211857" y="83928"/>
                </a:lnTo>
                <a:lnTo>
                  <a:pt x="215286" y="81430"/>
                </a:lnTo>
                <a:lnTo>
                  <a:pt x="216883" y="76824"/>
                </a:lnTo>
                <a:lnTo>
                  <a:pt x="212982" y="76402"/>
                </a:lnTo>
                <a:lnTo>
                  <a:pt x="214678" y="75839"/>
                </a:lnTo>
                <a:lnTo>
                  <a:pt x="208284" y="75894"/>
                </a:lnTo>
                <a:lnTo>
                  <a:pt x="208366" y="77934"/>
                </a:lnTo>
                <a:lnTo>
                  <a:pt x="207772" y="75334"/>
                </a:lnTo>
                <a:lnTo>
                  <a:pt x="206003" y="73396"/>
                </a:lnTo>
                <a:lnTo>
                  <a:pt x="204776" y="75115"/>
                </a:lnTo>
                <a:lnTo>
                  <a:pt x="207523" y="91241"/>
                </a:lnTo>
                <a:lnTo>
                  <a:pt x="217392" y="85357"/>
                </a:lnTo>
                <a:lnTo>
                  <a:pt x="218112" y="84569"/>
                </a:lnTo>
                <a:close/>
              </a:path>
              <a:path w="6787784" h="928390">
                <a:moveTo>
                  <a:pt x="110708" y="90518"/>
                </a:moveTo>
                <a:lnTo>
                  <a:pt x="116783" y="14039"/>
                </a:lnTo>
                <a:lnTo>
                  <a:pt x="109138" y="17285"/>
                </a:lnTo>
                <a:lnTo>
                  <a:pt x="103358" y="17460"/>
                </a:lnTo>
                <a:lnTo>
                  <a:pt x="107402" y="73542"/>
                </a:lnTo>
                <a:lnTo>
                  <a:pt x="106581" y="76436"/>
                </a:lnTo>
                <a:lnTo>
                  <a:pt x="110708" y="90518"/>
                </a:lnTo>
                <a:close/>
              </a:path>
              <a:path w="6787784" h="928390">
                <a:moveTo>
                  <a:pt x="85594" y="76230"/>
                </a:moveTo>
                <a:lnTo>
                  <a:pt x="87792" y="77347"/>
                </a:lnTo>
                <a:lnTo>
                  <a:pt x="90276" y="81672"/>
                </a:lnTo>
                <a:lnTo>
                  <a:pt x="92667" y="88076"/>
                </a:lnTo>
                <a:lnTo>
                  <a:pt x="96324" y="4061"/>
                </a:lnTo>
                <a:lnTo>
                  <a:pt x="88426" y="8902"/>
                </a:lnTo>
                <a:lnTo>
                  <a:pt x="85594" y="76230"/>
                </a:lnTo>
                <a:close/>
              </a:path>
              <a:path w="6787784" h="928390">
                <a:moveTo>
                  <a:pt x="69760" y="57981"/>
                </a:moveTo>
                <a:lnTo>
                  <a:pt x="70291" y="56385"/>
                </a:lnTo>
                <a:lnTo>
                  <a:pt x="78145" y="25430"/>
                </a:lnTo>
                <a:lnTo>
                  <a:pt x="69597" y="28398"/>
                </a:lnTo>
                <a:lnTo>
                  <a:pt x="64980" y="32381"/>
                </a:lnTo>
                <a:lnTo>
                  <a:pt x="64493" y="36724"/>
                </a:lnTo>
                <a:lnTo>
                  <a:pt x="65998" y="41318"/>
                </a:lnTo>
                <a:lnTo>
                  <a:pt x="67360" y="46054"/>
                </a:lnTo>
                <a:lnTo>
                  <a:pt x="66444" y="50823"/>
                </a:lnTo>
                <a:lnTo>
                  <a:pt x="61114" y="55516"/>
                </a:lnTo>
                <a:lnTo>
                  <a:pt x="65220" y="56125"/>
                </a:lnTo>
                <a:lnTo>
                  <a:pt x="69760" y="57981"/>
                </a:lnTo>
                <a:close/>
              </a:path>
              <a:path w="6787784" h="928390">
                <a:moveTo>
                  <a:pt x="54865" y="78385"/>
                </a:moveTo>
                <a:lnTo>
                  <a:pt x="52908" y="82158"/>
                </a:lnTo>
                <a:lnTo>
                  <a:pt x="57095" y="216384"/>
                </a:lnTo>
                <a:lnTo>
                  <a:pt x="51416" y="223228"/>
                </a:lnTo>
                <a:lnTo>
                  <a:pt x="56313" y="222571"/>
                </a:lnTo>
                <a:lnTo>
                  <a:pt x="60713" y="223990"/>
                </a:lnTo>
                <a:lnTo>
                  <a:pt x="65798" y="215764"/>
                </a:lnTo>
                <a:lnTo>
                  <a:pt x="58645" y="206867"/>
                </a:lnTo>
                <a:lnTo>
                  <a:pt x="59065" y="78279"/>
                </a:lnTo>
                <a:lnTo>
                  <a:pt x="55198" y="77802"/>
                </a:lnTo>
                <a:lnTo>
                  <a:pt x="53828" y="75508"/>
                </a:lnTo>
                <a:lnTo>
                  <a:pt x="52458" y="73213"/>
                </a:lnTo>
                <a:lnTo>
                  <a:pt x="51289" y="75120"/>
                </a:lnTo>
                <a:lnTo>
                  <a:pt x="54865" y="78385"/>
                </a:lnTo>
                <a:close/>
              </a:path>
              <a:path w="6787784" h="928390">
                <a:moveTo>
                  <a:pt x="57637" y="56705"/>
                </a:moveTo>
                <a:lnTo>
                  <a:pt x="56352" y="53536"/>
                </a:lnTo>
                <a:lnTo>
                  <a:pt x="54536" y="53862"/>
                </a:lnTo>
                <a:lnTo>
                  <a:pt x="52271" y="56570"/>
                </a:lnTo>
                <a:lnTo>
                  <a:pt x="49643" y="60548"/>
                </a:lnTo>
                <a:lnTo>
                  <a:pt x="48383" y="217019"/>
                </a:lnTo>
                <a:lnTo>
                  <a:pt x="46021" y="227186"/>
                </a:lnTo>
                <a:lnTo>
                  <a:pt x="45127" y="230292"/>
                </a:lnTo>
                <a:lnTo>
                  <a:pt x="39665" y="218659"/>
                </a:lnTo>
                <a:lnTo>
                  <a:pt x="40414" y="68994"/>
                </a:lnTo>
                <a:lnTo>
                  <a:pt x="37171" y="66939"/>
                </a:lnTo>
                <a:lnTo>
                  <a:pt x="33984" y="60597"/>
                </a:lnTo>
                <a:lnTo>
                  <a:pt x="30979" y="57796"/>
                </a:lnTo>
                <a:lnTo>
                  <a:pt x="30948" y="222297"/>
                </a:lnTo>
                <a:lnTo>
                  <a:pt x="39147" y="234316"/>
                </a:lnTo>
                <a:lnTo>
                  <a:pt x="36647" y="332148"/>
                </a:lnTo>
                <a:lnTo>
                  <a:pt x="37775" y="337502"/>
                </a:lnTo>
                <a:lnTo>
                  <a:pt x="38182" y="347037"/>
                </a:lnTo>
                <a:lnTo>
                  <a:pt x="37720" y="361351"/>
                </a:lnTo>
                <a:lnTo>
                  <a:pt x="34757" y="356768"/>
                </a:lnTo>
                <a:lnTo>
                  <a:pt x="32067" y="354925"/>
                </a:lnTo>
                <a:lnTo>
                  <a:pt x="29899" y="355853"/>
                </a:lnTo>
                <a:lnTo>
                  <a:pt x="28174" y="358953"/>
                </a:lnTo>
                <a:lnTo>
                  <a:pt x="26813" y="363625"/>
                </a:lnTo>
                <a:lnTo>
                  <a:pt x="30378" y="577279"/>
                </a:lnTo>
                <a:lnTo>
                  <a:pt x="28981" y="408507"/>
                </a:lnTo>
                <a:lnTo>
                  <a:pt x="30316" y="404779"/>
                </a:lnTo>
                <a:lnTo>
                  <a:pt x="32532" y="400550"/>
                </a:lnTo>
                <a:lnTo>
                  <a:pt x="34812" y="397252"/>
                </a:lnTo>
                <a:lnTo>
                  <a:pt x="36337" y="396316"/>
                </a:lnTo>
                <a:lnTo>
                  <a:pt x="36290" y="399174"/>
                </a:lnTo>
                <a:lnTo>
                  <a:pt x="33853" y="407258"/>
                </a:lnTo>
                <a:lnTo>
                  <a:pt x="32228" y="408739"/>
                </a:lnTo>
                <a:lnTo>
                  <a:pt x="35117" y="572699"/>
                </a:lnTo>
                <a:lnTo>
                  <a:pt x="39492" y="568006"/>
                </a:lnTo>
                <a:lnTo>
                  <a:pt x="48864" y="234535"/>
                </a:lnTo>
                <a:lnTo>
                  <a:pt x="53583" y="229186"/>
                </a:lnTo>
                <a:lnTo>
                  <a:pt x="54402" y="510893"/>
                </a:lnTo>
                <a:lnTo>
                  <a:pt x="55324" y="497648"/>
                </a:lnTo>
                <a:lnTo>
                  <a:pt x="57681" y="492657"/>
                </a:lnTo>
                <a:lnTo>
                  <a:pt x="56313" y="222571"/>
                </a:lnTo>
                <a:lnTo>
                  <a:pt x="51416" y="223228"/>
                </a:lnTo>
                <a:lnTo>
                  <a:pt x="57095" y="216384"/>
                </a:lnTo>
                <a:lnTo>
                  <a:pt x="52908" y="82158"/>
                </a:lnTo>
                <a:lnTo>
                  <a:pt x="51289" y="75120"/>
                </a:lnTo>
                <a:lnTo>
                  <a:pt x="52458" y="73213"/>
                </a:lnTo>
                <a:lnTo>
                  <a:pt x="57165" y="70461"/>
                </a:lnTo>
                <a:lnTo>
                  <a:pt x="58665" y="71012"/>
                </a:lnTo>
                <a:lnTo>
                  <a:pt x="58302" y="64417"/>
                </a:lnTo>
                <a:lnTo>
                  <a:pt x="57637" y="56705"/>
                </a:lnTo>
                <a:close/>
              </a:path>
              <a:path w="6787784" h="928390">
                <a:moveTo>
                  <a:pt x="61298" y="74024"/>
                </a:moveTo>
                <a:lnTo>
                  <a:pt x="61896" y="72893"/>
                </a:lnTo>
                <a:lnTo>
                  <a:pt x="61803" y="72166"/>
                </a:lnTo>
                <a:lnTo>
                  <a:pt x="58665" y="71012"/>
                </a:lnTo>
                <a:lnTo>
                  <a:pt x="59065" y="78279"/>
                </a:lnTo>
                <a:lnTo>
                  <a:pt x="62639" y="78720"/>
                </a:lnTo>
                <a:lnTo>
                  <a:pt x="62175" y="75081"/>
                </a:lnTo>
                <a:lnTo>
                  <a:pt x="61298" y="74024"/>
                </a:lnTo>
                <a:close/>
              </a:path>
              <a:path w="6787784" h="928390">
                <a:moveTo>
                  <a:pt x="68361" y="86586"/>
                </a:moveTo>
                <a:lnTo>
                  <a:pt x="70736" y="80001"/>
                </a:lnTo>
                <a:lnTo>
                  <a:pt x="67938" y="76115"/>
                </a:lnTo>
                <a:lnTo>
                  <a:pt x="67590" y="70237"/>
                </a:lnTo>
                <a:lnTo>
                  <a:pt x="67938" y="76115"/>
                </a:lnTo>
                <a:lnTo>
                  <a:pt x="70736" y="80001"/>
                </a:lnTo>
                <a:lnTo>
                  <a:pt x="75908" y="71039"/>
                </a:lnTo>
                <a:lnTo>
                  <a:pt x="78885" y="65417"/>
                </a:lnTo>
                <a:lnTo>
                  <a:pt x="77577" y="66070"/>
                </a:lnTo>
                <a:lnTo>
                  <a:pt x="70360" y="68160"/>
                </a:lnTo>
                <a:lnTo>
                  <a:pt x="67680" y="69240"/>
                </a:lnTo>
                <a:lnTo>
                  <a:pt x="65175" y="70250"/>
                </a:lnTo>
                <a:lnTo>
                  <a:pt x="62259" y="72204"/>
                </a:lnTo>
                <a:lnTo>
                  <a:pt x="61896" y="72893"/>
                </a:lnTo>
                <a:lnTo>
                  <a:pt x="62175" y="75081"/>
                </a:lnTo>
                <a:lnTo>
                  <a:pt x="63988" y="77269"/>
                </a:lnTo>
                <a:lnTo>
                  <a:pt x="66560" y="78484"/>
                </a:lnTo>
                <a:lnTo>
                  <a:pt x="67011" y="78698"/>
                </a:lnTo>
                <a:lnTo>
                  <a:pt x="68361" y="86586"/>
                </a:lnTo>
                <a:close/>
              </a:path>
              <a:path w="6787784" h="928390">
                <a:moveTo>
                  <a:pt x="158267" y="7082"/>
                </a:moveTo>
                <a:lnTo>
                  <a:pt x="153342" y="3468"/>
                </a:lnTo>
                <a:lnTo>
                  <a:pt x="146858" y="4726"/>
                </a:lnTo>
                <a:lnTo>
                  <a:pt x="139577" y="12844"/>
                </a:lnTo>
                <a:lnTo>
                  <a:pt x="134523" y="10454"/>
                </a:lnTo>
                <a:lnTo>
                  <a:pt x="125506" y="10751"/>
                </a:lnTo>
                <a:lnTo>
                  <a:pt x="116783" y="14039"/>
                </a:lnTo>
                <a:lnTo>
                  <a:pt x="110708" y="90518"/>
                </a:lnTo>
                <a:lnTo>
                  <a:pt x="111145" y="90514"/>
                </a:lnTo>
                <a:lnTo>
                  <a:pt x="114618" y="92906"/>
                </a:lnTo>
                <a:lnTo>
                  <a:pt x="110708" y="90518"/>
                </a:lnTo>
                <a:lnTo>
                  <a:pt x="106581" y="76436"/>
                </a:lnTo>
                <a:lnTo>
                  <a:pt x="101918" y="80848"/>
                </a:lnTo>
                <a:lnTo>
                  <a:pt x="97662" y="79400"/>
                </a:lnTo>
                <a:lnTo>
                  <a:pt x="98071" y="75748"/>
                </a:lnTo>
                <a:lnTo>
                  <a:pt x="107402" y="73542"/>
                </a:lnTo>
                <a:lnTo>
                  <a:pt x="103358" y="17460"/>
                </a:lnTo>
                <a:lnTo>
                  <a:pt x="100228" y="11533"/>
                </a:lnTo>
                <a:lnTo>
                  <a:pt x="101048" y="7928"/>
                </a:lnTo>
                <a:lnTo>
                  <a:pt x="96324" y="4061"/>
                </a:lnTo>
                <a:lnTo>
                  <a:pt x="92667" y="88076"/>
                </a:lnTo>
                <a:lnTo>
                  <a:pt x="90276" y="81672"/>
                </a:lnTo>
                <a:lnTo>
                  <a:pt x="87792" y="77347"/>
                </a:lnTo>
                <a:lnTo>
                  <a:pt x="85594" y="76230"/>
                </a:lnTo>
                <a:lnTo>
                  <a:pt x="88426" y="8902"/>
                </a:lnTo>
                <a:lnTo>
                  <a:pt x="84063" y="79452"/>
                </a:lnTo>
                <a:lnTo>
                  <a:pt x="86381" y="83991"/>
                </a:lnTo>
                <a:lnTo>
                  <a:pt x="88173" y="86126"/>
                </a:lnTo>
                <a:lnTo>
                  <a:pt x="94230" y="97356"/>
                </a:lnTo>
                <a:lnTo>
                  <a:pt x="94584" y="95431"/>
                </a:lnTo>
                <a:lnTo>
                  <a:pt x="94864" y="97319"/>
                </a:lnTo>
                <a:lnTo>
                  <a:pt x="104881" y="96728"/>
                </a:lnTo>
                <a:lnTo>
                  <a:pt x="114629" y="97642"/>
                </a:lnTo>
                <a:lnTo>
                  <a:pt x="122254" y="101269"/>
                </a:lnTo>
                <a:lnTo>
                  <a:pt x="119838" y="90414"/>
                </a:lnTo>
                <a:lnTo>
                  <a:pt x="120435" y="81408"/>
                </a:lnTo>
                <a:lnTo>
                  <a:pt x="125932" y="75393"/>
                </a:lnTo>
                <a:lnTo>
                  <a:pt x="138089" y="73064"/>
                </a:lnTo>
                <a:lnTo>
                  <a:pt x="142203" y="46797"/>
                </a:lnTo>
                <a:lnTo>
                  <a:pt x="146901" y="44045"/>
                </a:lnTo>
                <a:lnTo>
                  <a:pt x="151600" y="45750"/>
                </a:lnTo>
                <a:lnTo>
                  <a:pt x="152352" y="52304"/>
                </a:lnTo>
                <a:lnTo>
                  <a:pt x="156057" y="67528"/>
                </a:lnTo>
                <a:lnTo>
                  <a:pt x="156397" y="64466"/>
                </a:lnTo>
                <a:lnTo>
                  <a:pt x="162093" y="61481"/>
                </a:lnTo>
                <a:lnTo>
                  <a:pt x="167642" y="62267"/>
                </a:lnTo>
                <a:lnTo>
                  <a:pt x="164832" y="23483"/>
                </a:lnTo>
                <a:lnTo>
                  <a:pt x="156092" y="27265"/>
                </a:lnTo>
                <a:lnTo>
                  <a:pt x="160390" y="20979"/>
                </a:lnTo>
                <a:lnTo>
                  <a:pt x="160871" y="13582"/>
                </a:lnTo>
                <a:lnTo>
                  <a:pt x="158267" y="7082"/>
                </a:lnTo>
                <a:close/>
              </a:path>
              <a:path w="6787784" h="928390">
                <a:moveTo>
                  <a:pt x="207772" y="75334"/>
                </a:moveTo>
                <a:lnTo>
                  <a:pt x="208366" y="77934"/>
                </a:lnTo>
                <a:lnTo>
                  <a:pt x="208284" y="75894"/>
                </a:lnTo>
                <a:lnTo>
                  <a:pt x="214678" y="75839"/>
                </a:lnTo>
                <a:lnTo>
                  <a:pt x="207772" y="75334"/>
                </a:lnTo>
                <a:close/>
              </a:path>
              <a:path w="6787784" h="928390">
                <a:moveTo>
                  <a:pt x="209630" y="64454"/>
                </a:moveTo>
                <a:lnTo>
                  <a:pt x="216031" y="63202"/>
                </a:lnTo>
                <a:lnTo>
                  <a:pt x="214961" y="60874"/>
                </a:lnTo>
                <a:lnTo>
                  <a:pt x="209412" y="57983"/>
                </a:lnTo>
                <a:lnTo>
                  <a:pt x="202377" y="55042"/>
                </a:lnTo>
                <a:lnTo>
                  <a:pt x="196847" y="52566"/>
                </a:lnTo>
                <a:lnTo>
                  <a:pt x="192580" y="10653"/>
                </a:lnTo>
                <a:lnTo>
                  <a:pt x="183342" y="12265"/>
                </a:lnTo>
                <a:lnTo>
                  <a:pt x="174488" y="57935"/>
                </a:lnTo>
                <a:lnTo>
                  <a:pt x="170162" y="60432"/>
                </a:lnTo>
                <a:lnTo>
                  <a:pt x="167642" y="62267"/>
                </a:lnTo>
                <a:lnTo>
                  <a:pt x="174783" y="87753"/>
                </a:lnTo>
                <a:lnTo>
                  <a:pt x="174165" y="80818"/>
                </a:lnTo>
                <a:lnTo>
                  <a:pt x="177352" y="80488"/>
                </a:lnTo>
                <a:lnTo>
                  <a:pt x="186272" y="83122"/>
                </a:lnTo>
                <a:lnTo>
                  <a:pt x="192946" y="87230"/>
                </a:lnTo>
                <a:lnTo>
                  <a:pt x="189096" y="90781"/>
                </a:lnTo>
                <a:lnTo>
                  <a:pt x="195845" y="95026"/>
                </a:lnTo>
                <a:lnTo>
                  <a:pt x="207523" y="91241"/>
                </a:lnTo>
                <a:lnTo>
                  <a:pt x="204776" y="75115"/>
                </a:lnTo>
                <a:lnTo>
                  <a:pt x="206003" y="73396"/>
                </a:lnTo>
                <a:lnTo>
                  <a:pt x="205395" y="69531"/>
                </a:lnTo>
                <a:lnTo>
                  <a:pt x="201818" y="64496"/>
                </a:lnTo>
                <a:lnTo>
                  <a:pt x="209630" y="64454"/>
                </a:lnTo>
                <a:close/>
              </a:path>
              <a:path w="6787784" h="928390">
                <a:moveTo>
                  <a:pt x="167642" y="62267"/>
                </a:moveTo>
                <a:lnTo>
                  <a:pt x="165706" y="68166"/>
                </a:lnTo>
                <a:lnTo>
                  <a:pt x="161307" y="69281"/>
                </a:lnTo>
                <a:lnTo>
                  <a:pt x="156057" y="67528"/>
                </a:lnTo>
                <a:lnTo>
                  <a:pt x="152352" y="52304"/>
                </a:lnTo>
                <a:lnTo>
                  <a:pt x="144892" y="51386"/>
                </a:lnTo>
                <a:lnTo>
                  <a:pt x="143548" y="49092"/>
                </a:lnTo>
                <a:lnTo>
                  <a:pt x="142203" y="46797"/>
                </a:lnTo>
                <a:lnTo>
                  <a:pt x="138089" y="73064"/>
                </a:lnTo>
                <a:lnTo>
                  <a:pt x="158662" y="75115"/>
                </a:lnTo>
                <a:lnTo>
                  <a:pt x="158289" y="78899"/>
                </a:lnTo>
                <a:lnTo>
                  <a:pt x="154357" y="84433"/>
                </a:lnTo>
                <a:lnTo>
                  <a:pt x="149546" y="90186"/>
                </a:lnTo>
                <a:lnTo>
                  <a:pt x="149746" y="98855"/>
                </a:lnTo>
                <a:lnTo>
                  <a:pt x="160986" y="100023"/>
                </a:lnTo>
                <a:lnTo>
                  <a:pt x="167368" y="99299"/>
                </a:lnTo>
                <a:lnTo>
                  <a:pt x="182434" y="97462"/>
                </a:lnTo>
                <a:lnTo>
                  <a:pt x="195845" y="95026"/>
                </a:lnTo>
                <a:lnTo>
                  <a:pt x="189096" y="90781"/>
                </a:lnTo>
                <a:lnTo>
                  <a:pt x="183623" y="92154"/>
                </a:lnTo>
                <a:lnTo>
                  <a:pt x="174783" y="87753"/>
                </a:lnTo>
                <a:lnTo>
                  <a:pt x="167642" y="62267"/>
                </a:lnTo>
                <a:close/>
              </a:path>
              <a:path w="6787784" h="928390">
                <a:moveTo>
                  <a:pt x="79054" y="98474"/>
                </a:moveTo>
                <a:lnTo>
                  <a:pt x="75545" y="102172"/>
                </a:lnTo>
                <a:lnTo>
                  <a:pt x="73706" y="102906"/>
                </a:lnTo>
                <a:lnTo>
                  <a:pt x="73392" y="100315"/>
                </a:lnTo>
                <a:lnTo>
                  <a:pt x="74291" y="98331"/>
                </a:lnTo>
                <a:lnTo>
                  <a:pt x="76853" y="92681"/>
                </a:lnTo>
                <a:lnTo>
                  <a:pt x="79054" y="98474"/>
                </a:lnTo>
                <a:lnTo>
                  <a:pt x="83898" y="98359"/>
                </a:lnTo>
                <a:lnTo>
                  <a:pt x="84107" y="86385"/>
                </a:lnTo>
                <a:lnTo>
                  <a:pt x="94230" y="97356"/>
                </a:lnTo>
                <a:lnTo>
                  <a:pt x="88173" y="86126"/>
                </a:lnTo>
                <a:lnTo>
                  <a:pt x="86381" y="83991"/>
                </a:lnTo>
                <a:lnTo>
                  <a:pt x="82985" y="83173"/>
                </a:lnTo>
                <a:lnTo>
                  <a:pt x="79357" y="82312"/>
                </a:lnTo>
                <a:lnTo>
                  <a:pt x="78069" y="83095"/>
                </a:lnTo>
                <a:lnTo>
                  <a:pt x="77607" y="86537"/>
                </a:lnTo>
                <a:lnTo>
                  <a:pt x="81764" y="88363"/>
                </a:lnTo>
                <a:lnTo>
                  <a:pt x="82424" y="93726"/>
                </a:lnTo>
                <a:lnTo>
                  <a:pt x="81356" y="96049"/>
                </a:lnTo>
                <a:lnTo>
                  <a:pt x="81764" y="88363"/>
                </a:lnTo>
                <a:lnTo>
                  <a:pt x="77607" y="86537"/>
                </a:lnTo>
                <a:lnTo>
                  <a:pt x="69069" y="96813"/>
                </a:lnTo>
                <a:lnTo>
                  <a:pt x="68714" y="121206"/>
                </a:lnTo>
                <a:lnTo>
                  <a:pt x="70832" y="112736"/>
                </a:lnTo>
                <a:lnTo>
                  <a:pt x="75760" y="107106"/>
                </a:lnTo>
                <a:lnTo>
                  <a:pt x="83604" y="106792"/>
                </a:lnTo>
                <a:lnTo>
                  <a:pt x="79054" y="98474"/>
                </a:lnTo>
                <a:close/>
              </a:path>
              <a:path w="6787784" h="928390">
                <a:moveTo>
                  <a:pt x="68361" y="86586"/>
                </a:moveTo>
                <a:lnTo>
                  <a:pt x="67011" y="78698"/>
                </a:lnTo>
                <a:lnTo>
                  <a:pt x="66560" y="78484"/>
                </a:lnTo>
                <a:lnTo>
                  <a:pt x="65448" y="80395"/>
                </a:lnTo>
                <a:lnTo>
                  <a:pt x="61001" y="87553"/>
                </a:lnTo>
                <a:lnTo>
                  <a:pt x="59452" y="87029"/>
                </a:lnTo>
                <a:lnTo>
                  <a:pt x="59115" y="79194"/>
                </a:lnTo>
                <a:lnTo>
                  <a:pt x="59065" y="78279"/>
                </a:lnTo>
                <a:lnTo>
                  <a:pt x="58645" y="206867"/>
                </a:lnTo>
                <a:lnTo>
                  <a:pt x="59780" y="202592"/>
                </a:lnTo>
                <a:lnTo>
                  <a:pt x="67742" y="198378"/>
                </a:lnTo>
                <a:lnTo>
                  <a:pt x="67014" y="91925"/>
                </a:lnTo>
                <a:lnTo>
                  <a:pt x="68361" y="86586"/>
                </a:lnTo>
                <a:close/>
              </a:path>
              <a:path w="6787784" h="928390">
                <a:moveTo>
                  <a:pt x="48383" y="217019"/>
                </a:moveTo>
                <a:lnTo>
                  <a:pt x="49643" y="60548"/>
                </a:lnTo>
                <a:lnTo>
                  <a:pt x="46734" y="64687"/>
                </a:lnTo>
                <a:lnTo>
                  <a:pt x="43630" y="67872"/>
                </a:lnTo>
                <a:lnTo>
                  <a:pt x="40414" y="68994"/>
                </a:lnTo>
                <a:lnTo>
                  <a:pt x="39665" y="218659"/>
                </a:lnTo>
                <a:lnTo>
                  <a:pt x="45127" y="230292"/>
                </a:lnTo>
                <a:lnTo>
                  <a:pt x="46021" y="227186"/>
                </a:lnTo>
                <a:lnTo>
                  <a:pt x="48383" y="217019"/>
                </a:lnTo>
                <a:close/>
              </a:path>
              <a:path w="6787784" h="928390">
                <a:moveTo>
                  <a:pt x="19342" y="105936"/>
                </a:moveTo>
                <a:lnTo>
                  <a:pt x="22226" y="101918"/>
                </a:lnTo>
                <a:lnTo>
                  <a:pt x="23496" y="101266"/>
                </a:lnTo>
                <a:lnTo>
                  <a:pt x="22054" y="104284"/>
                </a:lnTo>
                <a:lnTo>
                  <a:pt x="21248" y="123743"/>
                </a:lnTo>
                <a:lnTo>
                  <a:pt x="19039" y="124490"/>
                </a:lnTo>
                <a:lnTo>
                  <a:pt x="21773" y="169122"/>
                </a:lnTo>
                <a:lnTo>
                  <a:pt x="22486" y="225677"/>
                </a:lnTo>
                <a:lnTo>
                  <a:pt x="24832" y="226946"/>
                </a:lnTo>
                <a:lnTo>
                  <a:pt x="30475" y="229998"/>
                </a:lnTo>
                <a:lnTo>
                  <a:pt x="32810" y="331597"/>
                </a:lnTo>
                <a:lnTo>
                  <a:pt x="36647" y="332148"/>
                </a:lnTo>
                <a:lnTo>
                  <a:pt x="39147" y="234316"/>
                </a:lnTo>
                <a:lnTo>
                  <a:pt x="30948" y="222297"/>
                </a:lnTo>
                <a:lnTo>
                  <a:pt x="30979" y="57796"/>
                </a:lnTo>
                <a:lnTo>
                  <a:pt x="23455" y="54151"/>
                </a:lnTo>
                <a:lnTo>
                  <a:pt x="19151" y="57354"/>
                </a:lnTo>
                <a:lnTo>
                  <a:pt x="18908" y="89642"/>
                </a:lnTo>
                <a:lnTo>
                  <a:pt x="16357" y="82945"/>
                </a:lnTo>
                <a:lnTo>
                  <a:pt x="12872" y="79245"/>
                </a:lnTo>
                <a:lnTo>
                  <a:pt x="10778" y="82881"/>
                </a:lnTo>
                <a:lnTo>
                  <a:pt x="10137" y="90176"/>
                </a:lnTo>
                <a:lnTo>
                  <a:pt x="11013" y="97453"/>
                </a:lnTo>
                <a:lnTo>
                  <a:pt x="13467" y="101031"/>
                </a:lnTo>
                <a:lnTo>
                  <a:pt x="17961" y="121588"/>
                </a:lnTo>
                <a:lnTo>
                  <a:pt x="19170" y="108311"/>
                </a:lnTo>
                <a:lnTo>
                  <a:pt x="19170" y="107292"/>
                </a:lnTo>
                <a:lnTo>
                  <a:pt x="19342" y="105936"/>
                </a:lnTo>
                <a:close/>
              </a:path>
              <a:path w="6787784" h="928390">
                <a:moveTo>
                  <a:pt x="76057" y="60556"/>
                </a:moveTo>
                <a:lnTo>
                  <a:pt x="70360" y="68160"/>
                </a:lnTo>
                <a:lnTo>
                  <a:pt x="77577" y="66070"/>
                </a:lnTo>
                <a:lnTo>
                  <a:pt x="78885" y="65417"/>
                </a:lnTo>
                <a:lnTo>
                  <a:pt x="73771" y="56170"/>
                </a:lnTo>
                <a:lnTo>
                  <a:pt x="76057" y="60556"/>
                </a:lnTo>
                <a:close/>
              </a:path>
              <a:path w="6787784" h="928390">
                <a:moveTo>
                  <a:pt x="79854" y="158168"/>
                </a:moveTo>
                <a:lnTo>
                  <a:pt x="81523" y="142848"/>
                </a:lnTo>
                <a:lnTo>
                  <a:pt x="78426" y="151920"/>
                </a:lnTo>
                <a:lnTo>
                  <a:pt x="77613" y="149280"/>
                </a:lnTo>
                <a:lnTo>
                  <a:pt x="77574" y="160446"/>
                </a:lnTo>
                <a:lnTo>
                  <a:pt x="79854" y="158168"/>
                </a:lnTo>
                <a:close/>
              </a:path>
              <a:path w="6787784" h="928390">
                <a:moveTo>
                  <a:pt x="85128" y="203135"/>
                </a:moveTo>
                <a:lnTo>
                  <a:pt x="85848" y="207386"/>
                </a:lnTo>
                <a:lnTo>
                  <a:pt x="86606" y="208338"/>
                </a:lnTo>
                <a:lnTo>
                  <a:pt x="87855" y="209907"/>
                </a:lnTo>
                <a:lnTo>
                  <a:pt x="87734" y="207595"/>
                </a:lnTo>
                <a:lnTo>
                  <a:pt x="86854" y="182754"/>
                </a:lnTo>
                <a:lnTo>
                  <a:pt x="81297" y="191327"/>
                </a:lnTo>
                <a:lnTo>
                  <a:pt x="76853" y="207551"/>
                </a:lnTo>
                <a:lnTo>
                  <a:pt x="76984" y="207342"/>
                </a:lnTo>
                <a:lnTo>
                  <a:pt x="82065" y="200379"/>
                </a:lnTo>
                <a:lnTo>
                  <a:pt x="84323" y="199888"/>
                </a:lnTo>
                <a:lnTo>
                  <a:pt x="85128" y="203135"/>
                </a:lnTo>
                <a:close/>
              </a:path>
              <a:path w="6787784" h="928390">
                <a:moveTo>
                  <a:pt x="90316" y="507943"/>
                </a:moveTo>
                <a:lnTo>
                  <a:pt x="88461" y="510305"/>
                </a:lnTo>
                <a:lnTo>
                  <a:pt x="95141" y="514700"/>
                </a:lnTo>
                <a:lnTo>
                  <a:pt x="94726" y="509015"/>
                </a:lnTo>
                <a:lnTo>
                  <a:pt x="90316" y="507943"/>
                </a:lnTo>
                <a:close/>
              </a:path>
              <a:path w="6787784" h="928390">
                <a:moveTo>
                  <a:pt x="84058" y="254372"/>
                </a:moveTo>
                <a:lnTo>
                  <a:pt x="82324" y="247218"/>
                </a:lnTo>
                <a:lnTo>
                  <a:pt x="81048" y="242866"/>
                </a:lnTo>
                <a:lnTo>
                  <a:pt x="80987" y="239871"/>
                </a:lnTo>
                <a:lnTo>
                  <a:pt x="82898" y="236788"/>
                </a:lnTo>
                <a:lnTo>
                  <a:pt x="87537" y="232174"/>
                </a:lnTo>
                <a:lnTo>
                  <a:pt x="83040" y="229111"/>
                </a:lnTo>
                <a:lnTo>
                  <a:pt x="81517" y="225854"/>
                </a:lnTo>
                <a:lnTo>
                  <a:pt x="84361" y="223473"/>
                </a:lnTo>
                <a:lnTo>
                  <a:pt x="88436" y="220569"/>
                </a:lnTo>
                <a:lnTo>
                  <a:pt x="88460" y="209655"/>
                </a:lnTo>
                <a:lnTo>
                  <a:pt x="92519" y="207965"/>
                </a:lnTo>
                <a:lnTo>
                  <a:pt x="94583" y="202997"/>
                </a:lnTo>
                <a:lnTo>
                  <a:pt x="95681" y="189854"/>
                </a:lnTo>
                <a:lnTo>
                  <a:pt x="92845" y="175999"/>
                </a:lnTo>
                <a:lnTo>
                  <a:pt x="86626" y="165006"/>
                </a:lnTo>
                <a:lnTo>
                  <a:pt x="77574" y="160446"/>
                </a:lnTo>
                <a:lnTo>
                  <a:pt x="77613" y="149280"/>
                </a:lnTo>
                <a:lnTo>
                  <a:pt x="78767" y="142418"/>
                </a:lnTo>
                <a:lnTo>
                  <a:pt x="81523" y="142848"/>
                </a:lnTo>
                <a:lnTo>
                  <a:pt x="79854" y="158168"/>
                </a:lnTo>
                <a:lnTo>
                  <a:pt x="85367" y="149416"/>
                </a:lnTo>
                <a:lnTo>
                  <a:pt x="83866" y="136036"/>
                </a:lnTo>
                <a:lnTo>
                  <a:pt x="78158" y="138861"/>
                </a:lnTo>
                <a:lnTo>
                  <a:pt x="72483" y="136746"/>
                </a:lnTo>
                <a:lnTo>
                  <a:pt x="69299" y="130035"/>
                </a:lnTo>
                <a:lnTo>
                  <a:pt x="68714" y="121206"/>
                </a:lnTo>
                <a:lnTo>
                  <a:pt x="69069" y="96813"/>
                </a:lnTo>
                <a:lnTo>
                  <a:pt x="77607" y="86537"/>
                </a:lnTo>
                <a:lnTo>
                  <a:pt x="74849" y="81180"/>
                </a:lnTo>
                <a:lnTo>
                  <a:pt x="77862" y="81940"/>
                </a:lnTo>
                <a:lnTo>
                  <a:pt x="79036" y="82236"/>
                </a:lnTo>
                <a:lnTo>
                  <a:pt x="79357" y="82312"/>
                </a:lnTo>
                <a:lnTo>
                  <a:pt x="82985" y="83173"/>
                </a:lnTo>
                <a:lnTo>
                  <a:pt x="86381" y="83991"/>
                </a:lnTo>
                <a:lnTo>
                  <a:pt x="84063" y="79452"/>
                </a:lnTo>
                <a:lnTo>
                  <a:pt x="88426" y="8902"/>
                </a:lnTo>
                <a:lnTo>
                  <a:pt x="82017" y="12915"/>
                </a:lnTo>
                <a:lnTo>
                  <a:pt x="80073" y="16622"/>
                </a:lnTo>
                <a:lnTo>
                  <a:pt x="78145" y="25430"/>
                </a:lnTo>
                <a:lnTo>
                  <a:pt x="70291" y="56385"/>
                </a:lnTo>
                <a:lnTo>
                  <a:pt x="69760" y="57981"/>
                </a:lnTo>
                <a:lnTo>
                  <a:pt x="68302" y="62368"/>
                </a:lnTo>
                <a:lnTo>
                  <a:pt x="67680" y="69240"/>
                </a:lnTo>
                <a:lnTo>
                  <a:pt x="70360" y="68160"/>
                </a:lnTo>
                <a:lnTo>
                  <a:pt x="76057" y="60556"/>
                </a:lnTo>
                <a:lnTo>
                  <a:pt x="73771" y="56170"/>
                </a:lnTo>
                <a:lnTo>
                  <a:pt x="78885" y="65417"/>
                </a:lnTo>
                <a:lnTo>
                  <a:pt x="75908" y="71039"/>
                </a:lnTo>
                <a:lnTo>
                  <a:pt x="70736" y="80001"/>
                </a:lnTo>
                <a:lnTo>
                  <a:pt x="68361" y="86586"/>
                </a:lnTo>
                <a:lnTo>
                  <a:pt x="67014" y="91925"/>
                </a:lnTo>
                <a:lnTo>
                  <a:pt x="67742" y="198378"/>
                </a:lnTo>
                <a:lnTo>
                  <a:pt x="68248" y="204716"/>
                </a:lnTo>
                <a:lnTo>
                  <a:pt x="65798" y="215764"/>
                </a:lnTo>
                <a:lnTo>
                  <a:pt x="64620" y="226261"/>
                </a:lnTo>
                <a:lnTo>
                  <a:pt x="63506" y="374917"/>
                </a:lnTo>
                <a:lnTo>
                  <a:pt x="66546" y="375186"/>
                </a:lnTo>
                <a:lnTo>
                  <a:pt x="68037" y="228159"/>
                </a:lnTo>
                <a:lnTo>
                  <a:pt x="74486" y="214171"/>
                </a:lnTo>
                <a:lnTo>
                  <a:pt x="68410" y="175119"/>
                </a:lnTo>
                <a:lnTo>
                  <a:pt x="69927" y="171344"/>
                </a:lnTo>
                <a:lnTo>
                  <a:pt x="74384" y="171473"/>
                </a:lnTo>
                <a:lnTo>
                  <a:pt x="80127" y="172792"/>
                </a:lnTo>
                <a:lnTo>
                  <a:pt x="85505" y="172582"/>
                </a:lnTo>
                <a:lnTo>
                  <a:pt x="85863" y="173032"/>
                </a:lnTo>
                <a:lnTo>
                  <a:pt x="86854" y="182754"/>
                </a:lnTo>
                <a:lnTo>
                  <a:pt x="87734" y="207595"/>
                </a:lnTo>
                <a:lnTo>
                  <a:pt x="87855" y="209907"/>
                </a:lnTo>
                <a:lnTo>
                  <a:pt x="86606" y="208338"/>
                </a:lnTo>
                <a:lnTo>
                  <a:pt x="83154" y="210612"/>
                </a:lnTo>
                <a:lnTo>
                  <a:pt x="77599" y="258791"/>
                </a:lnTo>
                <a:lnTo>
                  <a:pt x="79424" y="263665"/>
                </a:lnTo>
                <a:lnTo>
                  <a:pt x="80786" y="272473"/>
                </a:lnTo>
                <a:lnTo>
                  <a:pt x="77580" y="275750"/>
                </a:lnTo>
                <a:lnTo>
                  <a:pt x="73110" y="278948"/>
                </a:lnTo>
                <a:lnTo>
                  <a:pt x="71130" y="291086"/>
                </a:lnTo>
                <a:lnTo>
                  <a:pt x="78475" y="290425"/>
                </a:lnTo>
                <a:lnTo>
                  <a:pt x="85440" y="293812"/>
                </a:lnTo>
                <a:lnTo>
                  <a:pt x="85872" y="282863"/>
                </a:lnTo>
                <a:lnTo>
                  <a:pt x="85493" y="265772"/>
                </a:lnTo>
                <a:lnTo>
                  <a:pt x="84058" y="254372"/>
                </a:lnTo>
                <a:close/>
              </a:path>
              <a:path w="6787784" h="928390">
                <a:moveTo>
                  <a:pt x="77599" y="258791"/>
                </a:moveTo>
                <a:lnTo>
                  <a:pt x="83154" y="210612"/>
                </a:lnTo>
                <a:lnTo>
                  <a:pt x="76107" y="213505"/>
                </a:lnTo>
                <a:lnTo>
                  <a:pt x="76853" y="207551"/>
                </a:lnTo>
                <a:lnTo>
                  <a:pt x="81297" y="191327"/>
                </a:lnTo>
                <a:lnTo>
                  <a:pt x="74427" y="192267"/>
                </a:lnTo>
                <a:lnTo>
                  <a:pt x="71483" y="185517"/>
                </a:lnTo>
                <a:lnTo>
                  <a:pt x="68410" y="175119"/>
                </a:lnTo>
                <a:lnTo>
                  <a:pt x="74486" y="214171"/>
                </a:lnTo>
                <a:lnTo>
                  <a:pt x="70966" y="228462"/>
                </a:lnTo>
                <a:lnTo>
                  <a:pt x="71332" y="260921"/>
                </a:lnTo>
                <a:lnTo>
                  <a:pt x="73355" y="258104"/>
                </a:lnTo>
                <a:lnTo>
                  <a:pt x="71722" y="241167"/>
                </a:lnTo>
                <a:lnTo>
                  <a:pt x="73410" y="225944"/>
                </a:lnTo>
                <a:lnTo>
                  <a:pt x="75371" y="219382"/>
                </a:lnTo>
                <a:lnTo>
                  <a:pt x="76584" y="238701"/>
                </a:lnTo>
                <a:lnTo>
                  <a:pt x="77599" y="2587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100" y="6972300"/>
            <a:ext cx="1968500" cy="2628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699000" y="7023100"/>
            <a:ext cx="3200400" cy="2400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463799" y="8293099"/>
            <a:ext cx="1981200" cy="0"/>
          </a:xfrm>
          <a:custGeom>
            <a:avLst/>
            <a:gdLst/>
            <a:ahLst/>
            <a:cxnLst/>
            <a:rect l="l" t="t" r="r" b="b"/>
            <a:pathLst>
              <a:path w="1981200">
                <a:moveTo>
                  <a:pt x="0" y="0"/>
                </a:moveTo>
                <a:lnTo>
                  <a:pt x="56870" y="0"/>
                </a:lnTo>
                <a:lnTo>
                  <a:pt x="1981200" y="0"/>
                </a:lnTo>
              </a:path>
            </a:pathLst>
          </a:custGeom>
          <a:ln w="101600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17420" y="8094889"/>
            <a:ext cx="396358" cy="396240"/>
          </a:xfrm>
          <a:custGeom>
            <a:avLst/>
            <a:gdLst/>
            <a:ahLst/>
            <a:cxnLst/>
            <a:rect l="l" t="t" r="r" b="b"/>
            <a:pathLst>
              <a:path w="396358" h="396240">
                <a:moveTo>
                  <a:pt x="0" y="198357"/>
                </a:moveTo>
                <a:lnTo>
                  <a:pt x="396358" y="396240"/>
                </a:lnTo>
                <a:lnTo>
                  <a:pt x="297180" y="198179"/>
                </a:lnTo>
                <a:lnTo>
                  <a:pt x="396121" y="0"/>
                </a:lnTo>
                <a:lnTo>
                  <a:pt x="0" y="1983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09800" y="3175000"/>
            <a:ext cx="4127500" cy="27559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785600" y="990600"/>
            <a:ext cx="876300" cy="3048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772900" y="203200"/>
            <a:ext cx="1130300" cy="6985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1528403" y="666721"/>
            <a:ext cx="2563321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Ét</a:t>
            </a:r>
            <a:r>
              <a:rPr sz="8400" spc="-79" dirty="0">
                <a:latin typeface="Gill Sans MT"/>
                <a:cs typeface="Gill Sans MT"/>
              </a:rPr>
              <a:t>a</a:t>
            </a:r>
            <a:r>
              <a:rPr sz="8400" spc="0" dirty="0">
                <a:latin typeface="Gill Sans MT"/>
                <a:cs typeface="Gill Sans MT"/>
              </a:rPr>
              <a:t>pe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202657" y="666721"/>
            <a:ext cx="718820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2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032414" y="666721"/>
            <a:ext cx="530254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-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73561" y="666721"/>
            <a:ext cx="596278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Construction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886685" y="1394271"/>
            <a:ext cx="7219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spc="0" baseline="1197" dirty="0">
                <a:latin typeface="Gill Sans MT"/>
                <a:cs typeface="Gill Sans MT"/>
              </a:rPr>
              <a:t>Ma</a:t>
            </a:r>
            <a:r>
              <a:rPr sz="3600" spc="-69" baseline="1197" dirty="0">
                <a:latin typeface="Gill Sans MT"/>
                <a:cs typeface="Gill Sans MT"/>
              </a:rPr>
              <a:t>k</a:t>
            </a:r>
            <a:r>
              <a:rPr sz="3600" spc="0" baseline="1197" dirty="0">
                <a:latin typeface="Gill Sans MT"/>
                <a:cs typeface="Gill Sans MT"/>
              </a:rPr>
              <a:t>e</a:t>
            </a:r>
            <a:endParaRPr sz="24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472871" y="2244710"/>
            <a:ext cx="1988197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Recettes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503844" y="2244710"/>
            <a:ext cx="632838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de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179449" y="2244710"/>
            <a:ext cx="2850073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construction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156148" y="2356008"/>
            <a:ext cx="435461" cy="466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10"/>
              </a:lnSpc>
              <a:spcBef>
                <a:spcPts val="175"/>
              </a:spcBef>
            </a:pPr>
            <a:r>
              <a:rPr sz="3450" spc="0" dirty="0">
                <a:solidFill>
                  <a:srgbClr val="414141"/>
                </a:solidFill>
                <a:latin typeface="Arial"/>
                <a:cs typeface="Arial"/>
              </a:rPr>
              <a:t>.c</a:t>
            </a:r>
            <a:endParaRPr sz="345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62161" y="6181710"/>
            <a:ext cx="3010497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Dépendances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015449" y="6181710"/>
            <a:ext cx="632838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de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691054" y="6181710"/>
            <a:ext cx="2850073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construction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270731" y="6547008"/>
            <a:ext cx="460295" cy="466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10"/>
              </a:lnSpc>
              <a:spcBef>
                <a:spcPts val="175"/>
              </a:spcBef>
            </a:pPr>
            <a:r>
              <a:rPr sz="3450" spc="0" dirty="0">
                <a:solidFill>
                  <a:srgbClr val="414141"/>
                </a:solidFill>
                <a:latin typeface="Arial"/>
                <a:cs typeface="Arial"/>
              </a:rPr>
              <a:t>.o</a:t>
            </a:r>
            <a:endParaRPr sz="345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907385" y="7651908"/>
            <a:ext cx="927571" cy="466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10"/>
              </a:lnSpc>
              <a:spcBef>
                <a:spcPts val="175"/>
              </a:spcBef>
            </a:pPr>
            <a:r>
              <a:rPr sz="3450" dirty="0">
                <a:solidFill>
                  <a:srgbClr val="414141"/>
                </a:solidFill>
                <a:latin typeface="Arial"/>
                <a:cs typeface="Arial"/>
              </a:rPr>
              <a:t>.exe</a:t>
            </a:r>
            <a:endParaRPr sz="345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458700" y="9251490"/>
            <a:ext cx="1739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5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 rot="21120000">
            <a:off x="10835662" y="4083758"/>
            <a:ext cx="785227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e</a:t>
            </a:r>
            <a:r>
              <a:rPr sz="3600" spc="-44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 rot="21120000">
            <a:off x="10340287" y="4173158"/>
            <a:ext cx="635331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 rot="21120000">
            <a:off x="9121363" y="4303595"/>
            <a:ext cx="1330949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dirty="0">
                <a:latin typeface="Gill Sans MT"/>
                <a:cs typeface="Gill Sans MT"/>
              </a:rPr>
              <a:t>fich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3600" spc="0" dirty="0">
                <a:latin typeface="Gill Sans MT"/>
                <a:cs typeface="Gill Sans MT"/>
              </a:rPr>
              <a:t>er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 rot="21120000">
            <a:off x="8504733" y="4444054"/>
            <a:ext cx="714798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 rot="21120000">
            <a:off x="11613696" y="4507499"/>
            <a:ext cx="600429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 rot="21120000">
            <a:off x="10403121" y="4634317"/>
            <a:ext cx="1330949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dirty="0">
                <a:latin typeface="Gill Sans MT"/>
                <a:cs typeface="Gill Sans MT"/>
              </a:rPr>
              <a:t>fich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3600" spc="0" dirty="0">
                <a:latin typeface="Gill Sans MT"/>
                <a:cs typeface="Gill Sans MT"/>
              </a:rPr>
              <a:t>er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 rot="21120000">
            <a:off x="9497362" y="4803744"/>
            <a:ext cx="979182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'un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 rot="21120000">
            <a:off x="8056266" y="5054367"/>
            <a:ext cx="53930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g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 rot="21120000">
            <a:off x="8326702" y="4953906"/>
            <a:ext cx="1247322" cy="46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0"/>
              </a:lnSpc>
              <a:spcBef>
                <a:spcPts val="185"/>
              </a:spcBef>
            </a:pPr>
            <a:r>
              <a:rPr sz="3600" spc="0" dirty="0">
                <a:latin typeface="Gill Sans MT"/>
                <a:cs typeface="Gill Sans MT"/>
              </a:rPr>
              <a:t>énéré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 rot="21120000">
            <a:off x="9782097" y="5261172"/>
            <a:ext cx="1307283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c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mpi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 rot="21120000">
            <a:off x="10902334" y="5098102"/>
            <a:ext cx="1251894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la</a:t>
            </a:r>
            <a:r>
              <a:rPr sz="3600" spc="0" dirty="0">
                <a:latin typeface="Gill Sans MT"/>
                <a:cs typeface="Gill Sans MT"/>
              </a:rPr>
              <a:t>teur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 rot="21120000">
            <a:off x="9165206" y="5396550"/>
            <a:ext cx="714798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 rot="21120000">
            <a:off x="8286405" y="5515142"/>
            <a:ext cx="9906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129" dirty="0">
                <a:latin typeface="Gill Sans MT"/>
                <a:cs typeface="Gill Sans MT"/>
              </a:rPr>
              <a:t>a</a:t>
            </a:r>
            <a:r>
              <a:rPr sz="3600" spc="-69" dirty="0">
                <a:latin typeface="Gill Sans MT"/>
                <a:cs typeface="Gill Sans MT"/>
              </a:rPr>
              <a:t>v</a:t>
            </a:r>
            <a:r>
              <a:rPr sz="3600" spc="0" dirty="0">
                <a:latin typeface="Gill Sans MT"/>
                <a:cs typeface="Gill Sans MT"/>
              </a:rPr>
              <a:t>ec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 rot="21120000">
            <a:off x="10271522" y="7769504"/>
            <a:ext cx="958100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e</a:t>
            </a:r>
            <a:r>
              <a:rPr sz="3600" spc="-109" dirty="0">
                <a:latin typeface="Gill Sans MT"/>
                <a:cs typeface="Gill Sans MT"/>
              </a:rPr>
              <a:t>x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 rot="21120000">
            <a:off x="9015227" y="7927824"/>
            <a:ext cx="1330949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dirty="0">
                <a:latin typeface="Gill Sans MT"/>
                <a:cs typeface="Gill Sans MT"/>
              </a:rPr>
              <a:t>fich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3600" spc="0" dirty="0">
                <a:latin typeface="Gill Sans MT"/>
                <a:cs typeface="Gill Sans MT"/>
              </a:rPr>
              <a:t>er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 rot="21120000">
            <a:off x="8398596" y="8068282"/>
            <a:ext cx="714798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 rot="21120000">
            <a:off x="9930438" y="8319965"/>
            <a:ext cx="134601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'</a:t>
            </a:r>
            <a:r>
              <a:rPr sz="3600" spc="-44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b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 rot="21120000">
            <a:off x="11011192" y="8208821"/>
            <a:ext cx="560522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 rot="21120000">
            <a:off x="8305545" y="8583894"/>
            <a:ext cx="1134028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equi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 rot="21120000">
            <a:off x="9219462" y="8464541"/>
            <a:ext cx="796862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</a:t>
            </a:r>
            <a:r>
              <a:rPr sz="3600" spc="2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21120000">
            <a:off x="10761048" y="8770311"/>
            <a:ext cx="635331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21120000">
            <a:off x="9372309" y="8915106"/>
            <a:ext cx="1497273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dirty="0">
                <a:latin typeface="Gill Sans MT"/>
                <a:cs typeface="Gill Sans MT"/>
              </a:rPr>
              <a:t>fich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3600" spc="0" dirty="0">
                <a:latin typeface="Gill Sans MT"/>
                <a:cs typeface="Gill Sans MT"/>
              </a:rPr>
              <a:t>ers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21120000">
            <a:off x="8599563" y="9084679"/>
            <a:ext cx="85096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67983" y="8316483"/>
            <a:ext cx="949336" cy="198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2463799" y="8242299"/>
            <a:ext cx="1981200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</a:pPr>
            <a:endParaRPr sz="800"/>
          </a:p>
        </p:txBody>
      </p:sp>
      <p:sp>
        <p:nvSpPr>
          <p:cNvPr id="11" name="object 11"/>
          <p:cNvSpPr txBox="1"/>
          <p:nvPr/>
        </p:nvSpPr>
        <p:spPr>
          <a:xfrm>
            <a:off x="8743783" y="6957583"/>
            <a:ext cx="127000" cy="198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9693119" y="6957583"/>
            <a:ext cx="127000" cy="127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8743783" y="7084583"/>
            <a:ext cx="127000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8" name="object 8"/>
          <p:cNvSpPr txBox="1"/>
          <p:nvPr/>
        </p:nvSpPr>
        <p:spPr>
          <a:xfrm>
            <a:off x="8870783" y="7084583"/>
            <a:ext cx="822336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7" name="object 7"/>
          <p:cNvSpPr txBox="1"/>
          <p:nvPr/>
        </p:nvSpPr>
        <p:spPr>
          <a:xfrm>
            <a:off x="9693119" y="7084583"/>
            <a:ext cx="127000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6" name="object 6"/>
          <p:cNvSpPr txBox="1"/>
          <p:nvPr/>
        </p:nvSpPr>
        <p:spPr>
          <a:xfrm>
            <a:off x="8870783" y="7211583"/>
            <a:ext cx="127000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5" name="object 5"/>
          <p:cNvSpPr txBox="1"/>
          <p:nvPr/>
        </p:nvSpPr>
        <p:spPr>
          <a:xfrm>
            <a:off x="8997783" y="7211583"/>
            <a:ext cx="822336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4" name="object 4"/>
          <p:cNvSpPr txBox="1"/>
          <p:nvPr/>
        </p:nvSpPr>
        <p:spPr>
          <a:xfrm>
            <a:off x="9820119" y="7211583"/>
            <a:ext cx="127000" cy="71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550"/>
              </a:lnSpc>
              <a:spcBef>
                <a:spcPts val="15"/>
              </a:spcBef>
            </a:pPr>
            <a:endParaRPr sz="550"/>
          </a:p>
        </p:txBody>
      </p:sp>
      <p:sp>
        <p:nvSpPr>
          <p:cNvPr id="3" name="object 3"/>
          <p:cNvSpPr txBox="1"/>
          <p:nvPr/>
        </p:nvSpPr>
        <p:spPr>
          <a:xfrm>
            <a:off x="11867983" y="4303283"/>
            <a:ext cx="949336" cy="198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870783" y="3020583"/>
            <a:ext cx="949336" cy="1988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/>
          <p:nvPr/>
        </p:nvSpPr>
        <p:spPr>
          <a:xfrm>
            <a:off x="149793" y="2611046"/>
            <a:ext cx="7069315" cy="215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2506" marR="79530">
              <a:lnSpc>
                <a:spcPts val="4040"/>
              </a:lnSpc>
              <a:spcBef>
                <a:spcPts val="202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472506" indent="584200">
              <a:lnSpc>
                <a:spcPct val="150462"/>
              </a:lnSpc>
              <a:spcBef>
                <a:spcPts val="779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0" y="455930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6500">
              <a:lnSpc>
                <a:spcPct val="96638"/>
              </a:lnSpc>
              <a:spcBef>
                <a:spcPts val="30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9621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155700" y="0"/>
                </a:lnTo>
                <a:lnTo>
                  <a:pt x="1201479" y="5150"/>
                </a:lnTo>
                <a:lnTo>
                  <a:pt x="1243245" y="19891"/>
                </a:lnTo>
                <a:lnTo>
                  <a:pt x="1279675" y="43156"/>
                </a:lnTo>
                <a:lnTo>
                  <a:pt x="1309444" y="73878"/>
                </a:lnTo>
                <a:lnTo>
                  <a:pt x="1331229" y="110990"/>
                </a:lnTo>
                <a:lnTo>
                  <a:pt x="1343706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663" y="560515"/>
                </a:lnTo>
                <a:lnTo>
                  <a:pt x="1324936" y="603267"/>
                </a:lnTo>
                <a:lnTo>
                  <a:pt x="1300343" y="641025"/>
                </a:lnTo>
                <a:lnTo>
                  <a:pt x="1268206" y="672209"/>
                </a:lnTo>
                <a:lnTo>
                  <a:pt x="1229851" y="695237"/>
                </a:lnTo>
                <a:lnTo>
                  <a:pt x="1186600" y="708528"/>
                </a:lnTo>
                <a:lnTo>
                  <a:pt x="1155700" y="711200"/>
                </a:lnTo>
                <a:lnTo>
                  <a:pt x="190500" y="711200"/>
                </a:lnTo>
                <a:lnTo>
                  <a:pt x="144720" y="705277"/>
                </a:lnTo>
                <a:lnTo>
                  <a:pt x="102954" y="688565"/>
                </a:lnTo>
                <a:lnTo>
                  <a:pt x="66524" y="662642"/>
                </a:lnTo>
                <a:lnTo>
                  <a:pt x="36755" y="629092"/>
                </a:lnTo>
                <a:lnTo>
                  <a:pt x="14970" y="589493"/>
                </a:lnTo>
                <a:lnTo>
                  <a:pt x="2493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43028" y="2597980"/>
            <a:ext cx="6891675" cy="1888136"/>
          </a:xfrm>
          <a:custGeom>
            <a:avLst/>
            <a:gdLst/>
            <a:ahLst/>
            <a:cxnLst/>
            <a:rect l="l" t="t" r="r" b="b"/>
            <a:pathLst>
              <a:path w="6891675" h="1888136">
                <a:moveTo>
                  <a:pt x="49290" y="0"/>
                </a:moveTo>
                <a:lnTo>
                  <a:pt x="0" y="1688381"/>
                </a:lnTo>
                <a:lnTo>
                  <a:pt x="6842385" y="1888136"/>
                </a:lnTo>
                <a:lnTo>
                  <a:pt x="6891675" y="199755"/>
                </a:lnTo>
                <a:lnTo>
                  <a:pt x="49290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9793" y="2611046"/>
            <a:ext cx="6960706" cy="20804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-107671" y="4546234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6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-100906" y="4559300"/>
            <a:ext cx="6945512" cy="15599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09600" y="5942680"/>
            <a:ext cx="20909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3614" y="5942680"/>
            <a:ext cx="100408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9600" y="6768180"/>
            <a:ext cx="505920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596900" indent="-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 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606297" y="276486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980039" y="280792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686164" y="2851494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783623" y="3378186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429956" y="325144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774659" y="3286886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653081" y="3316414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956276" y="3350355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6059093" y="3410949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184610" y="381723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493669" y="383169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624855" y="386491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57110" y="4980013"/>
            <a:ext cx="1357425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80387" y="5022003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86513" y="5065577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 txBox="1"/>
          <p:nvPr/>
        </p:nvSpPr>
        <p:spPr>
          <a:xfrm>
            <a:off x="149793" y="2611046"/>
            <a:ext cx="7069315" cy="215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2506" marR="79530">
              <a:lnSpc>
                <a:spcPts val="4040"/>
              </a:lnSpc>
              <a:spcBef>
                <a:spcPts val="202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472506" indent="584200">
              <a:lnSpc>
                <a:spcPct val="150462"/>
              </a:lnSpc>
              <a:spcBef>
                <a:spcPts val="779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0" y="4764670"/>
            <a:ext cx="6933457" cy="16479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 marR="1369320" indent="584200">
              <a:lnSpc>
                <a:spcPct val="150462"/>
              </a:lnSpc>
              <a:spcBef>
                <a:spcPts val="1061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3464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155700" y="0"/>
                </a:lnTo>
                <a:lnTo>
                  <a:pt x="1201479" y="5150"/>
                </a:lnTo>
                <a:lnTo>
                  <a:pt x="1243245" y="19891"/>
                </a:lnTo>
                <a:lnTo>
                  <a:pt x="1279675" y="43156"/>
                </a:lnTo>
                <a:lnTo>
                  <a:pt x="1309444" y="73878"/>
                </a:lnTo>
                <a:lnTo>
                  <a:pt x="1331229" y="110990"/>
                </a:lnTo>
                <a:lnTo>
                  <a:pt x="1343706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663" y="560515"/>
                </a:lnTo>
                <a:lnTo>
                  <a:pt x="1324936" y="603267"/>
                </a:lnTo>
                <a:lnTo>
                  <a:pt x="1300343" y="641025"/>
                </a:lnTo>
                <a:lnTo>
                  <a:pt x="1268206" y="672209"/>
                </a:lnTo>
                <a:lnTo>
                  <a:pt x="1229851" y="695237"/>
                </a:lnTo>
                <a:lnTo>
                  <a:pt x="1186600" y="708528"/>
                </a:lnTo>
                <a:lnTo>
                  <a:pt x="1155700" y="711200"/>
                </a:lnTo>
                <a:lnTo>
                  <a:pt x="190500" y="711200"/>
                </a:lnTo>
                <a:lnTo>
                  <a:pt x="144720" y="705277"/>
                </a:lnTo>
                <a:lnTo>
                  <a:pt x="102954" y="688565"/>
                </a:lnTo>
                <a:lnTo>
                  <a:pt x="66524" y="662642"/>
                </a:lnTo>
                <a:lnTo>
                  <a:pt x="36755" y="629092"/>
                </a:lnTo>
                <a:lnTo>
                  <a:pt x="14970" y="589493"/>
                </a:lnTo>
                <a:lnTo>
                  <a:pt x="2493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3028" y="2597980"/>
            <a:ext cx="6891675" cy="1888136"/>
          </a:xfrm>
          <a:custGeom>
            <a:avLst/>
            <a:gdLst/>
            <a:ahLst/>
            <a:cxnLst/>
            <a:rect l="l" t="t" r="r" b="b"/>
            <a:pathLst>
              <a:path w="6891675" h="1888136">
                <a:moveTo>
                  <a:pt x="49290" y="0"/>
                </a:moveTo>
                <a:lnTo>
                  <a:pt x="0" y="1688381"/>
                </a:lnTo>
                <a:lnTo>
                  <a:pt x="6842385" y="1888136"/>
                </a:lnTo>
                <a:lnTo>
                  <a:pt x="6891675" y="199755"/>
                </a:lnTo>
                <a:lnTo>
                  <a:pt x="49290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9793" y="2611046"/>
            <a:ext cx="6960706" cy="2080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-18819" y="4751604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34095" y="0"/>
                </a:lnTo>
                <a:lnTo>
                  <a:pt x="18819" y="523253"/>
                </a:lnTo>
                <a:lnTo>
                  <a:pt x="18819" y="1168451"/>
                </a:lnTo>
                <a:lnTo>
                  <a:pt x="6842385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-12054" y="4764670"/>
            <a:ext cx="6945512" cy="15599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9600" y="6768180"/>
            <a:ext cx="505920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596900" indent="-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 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606297" y="276486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980039" y="280792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686164" y="2851494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783623" y="3378186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429956" y="325144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774659" y="3286886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653081" y="3316414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956276" y="3350355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6059093" y="3410949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184610" y="381723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493669" y="383169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624855" y="386491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32626" y="5185217"/>
            <a:ext cx="1384151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783408" y="522778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489534" y="527136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bject 46"/>
          <p:cNvSpPr txBox="1"/>
          <p:nvPr/>
        </p:nvSpPr>
        <p:spPr>
          <a:xfrm>
            <a:off x="149793" y="2611046"/>
            <a:ext cx="7069315" cy="215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72506" marR="79530">
              <a:lnSpc>
                <a:spcPts val="4040"/>
              </a:lnSpc>
              <a:spcBef>
                <a:spcPts val="202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472506" indent="584200">
              <a:lnSpc>
                <a:spcPct val="150462"/>
              </a:lnSpc>
              <a:spcBef>
                <a:spcPts val="779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346450" y="4210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155700" y="0"/>
                </a:lnTo>
                <a:lnTo>
                  <a:pt x="1201479" y="5150"/>
                </a:lnTo>
                <a:lnTo>
                  <a:pt x="1243245" y="19891"/>
                </a:lnTo>
                <a:lnTo>
                  <a:pt x="1279675" y="43156"/>
                </a:lnTo>
                <a:lnTo>
                  <a:pt x="1309444" y="73878"/>
                </a:lnTo>
                <a:lnTo>
                  <a:pt x="1331229" y="110990"/>
                </a:lnTo>
                <a:lnTo>
                  <a:pt x="1343706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663" y="560515"/>
                </a:lnTo>
                <a:lnTo>
                  <a:pt x="1324936" y="603267"/>
                </a:lnTo>
                <a:lnTo>
                  <a:pt x="1300343" y="641025"/>
                </a:lnTo>
                <a:lnTo>
                  <a:pt x="1268206" y="672209"/>
                </a:lnTo>
                <a:lnTo>
                  <a:pt x="1229851" y="695237"/>
                </a:lnTo>
                <a:lnTo>
                  <a:pt x="1186600" y="708528"/>
                </a:lnTo>
                <a:lnTo>
                  <a:pt x="1155700" y="711200"/>
                </a:lnTo>
                <a:lnTo>
                  <a:pt x="190500" y="711200"/>
                </a:lnTo>
                <a:lnTo>
                  <a:pt x="144720" y="705277"/>
                </a:lnTo>
                <a:lnTo>
                  <a:pt x="102954" y="688565"/>
                </a:lnTo>
                <a:lnTo>
                  <a:pt x="66524" y="662642"/>
                </a:lnTo>
                <a:lnTo>
                  <a:pt x="36755" y="629092"/>
                </a:lnTo>
                <a:lnTo>
                  <a:pt x="14970" y="589493"/>
                </a:lnTo>
                <a:lnTo>
                  <a:pt x="2493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43028" y="2597980"/>
            <a:ext cx="6891675" cy="1888136"/>
          </a:xfrm>
          <a:custGeom>
            <a:avLst/>
            <a:gdLst/>
            <a:ahLst/>
            <a:cxnLst/>
            <a:rect l="l" t="t" r="r" b="b"/>
            <a:pathLst>
              <a:path w="6891675" h="1888136">
                <a:moveTo>
                  <a:pt x="49290" y="0"/>
                </a:moveTo>
                <a:lnTo>
                  <a:pt x="0" y="1688381"/>
                </a:lnTo>
                <a:lnTo>
                  <a:pt x="6842385" y="1888136"/>
                </a:lnTo>
                <a:lnTo>
                  <a:pt x="6891675" y="199755"/>
                </a:lnTo>
                <a:lnTo>
                  <a:pt x="49290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49793" y="2611046"/>
            <a:ext cx="6960706" cy="20804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39282" y="3830093"/>
            <a:ext cx="1377123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FF2600"/>
                </a:solidFill>
                <a:latin typeface="Gill Sans MT"/>
                <a:cs typeface="Gill Sans MT"/>
              </a:rPr>
              <a:t>NON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09600" y="5117180"/>
            <a:ext cx="5059205" cy="3784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  <a:p>
            <a:pPr marL="12700" marR="66830">
              <a:lnSpc>
                <a:spcPct val="96638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606297" y="276486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980039" y="280792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686164" y="2851494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783623" y="3378186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429956" y="3251447"/>
            <a:ext cx="140650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774659" y="3286886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653081" y="3316414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956276" y="3350355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6059093" y="3410949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2184610" y="381723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493669" y="383169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624855" y="386491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/>
          <p:nvPr/>
        </p:nvSpPr>
        <p:spPr>
          <a:xfrm>
            <a:off x="1117600" y="50800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631" y="485524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4318000" y="660400"/>
                </a:lnTo>
                <a:lnTo>
                  <a:pt x="4363779" y="654863"/>
                </a:lnTo>
                <a:lnTo>
                  <a:pt x="4405545" y="639136"/>
                </a:lnTo>
                <a:lnTo>
                  <a:pt x="4441975" y="614543"/>
                </a:lnTo>
                <a:lnTo>
                  <a:pt x="4471744" y="582406"/>
                </a:lnTo>
                <a:lnTo>
                  <a:pt x="4493529" y="544051"/>
                </a:lnTo>
                <a:lnTo>
                  <a:pt x="4506006" y="500800"/>
                </a:lnTo>
                <a:lnTo>
                  <a:pt x="4508500" y="469900"/>
                </a:lnTo>
                <a:lnTo>
                  <a:pt x="4508500" y="190500"/>
                </a:lnTo>
                <a:lnTo>
                  <a:pt x="4502963" y="144720"/>
                </a:lnTo>
                <a:lnTo>
                  <a:pt x="4487236" y="102954"/>
                </a:lnTo>
                <a:lnTo>
                  <a:pt x="4462643" y="66524"/>
                </a:lnTo>
                <a:lnTo>
                  <a:pt x="4430506" y="36755"/>
                </a:lnTo>
                <a:lnTo>
                  <a:pt x="4392151" y="14970"/>
                </a:lnTo>
                <a:lnTo>
                  <a:pt x="4348900" y="2493"/>
                </a:lnTo>
                <a:lnTo>
                  <a:pt x="43180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17600" y="50800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4318000" y="0"/>
                </a:lnTo>
                <a:lnTo>
                  <a:pt x="4363779" y="5536"/>
                </a:lnTo>
                <a:lnTo>
                  <a:pt x="4405545" y="21263"/>
                </a:lnTo>
                <a:lnTo>
                  <a:pt x="4441975" y="45856"/>
                </a:lnTo>
                <a:lnTo>
                  <a:pt x="4471744" y="77993"/>
                </a:lnTo>
                <a:lnTo>
                  <a:pt x="4493529" y="116348"/>
                </a:lnTo>
                <a:lnTo>
                  <a:pt x="4506006" y="159599"/>
                </a:lnTo>
                <a:lnTo>
                  <a:pt x="4508500" y="190500"/>
                </a:lnTo>
                <a:lnTo>
                  <a:pt x="4508500" y="469900"/>
                </a:lnTo>
                <a:lnTo>
                  <a:pt x="4502963" y="515679"/>
                </a:lnTo>
                <a:lnTo>
                  <a:pt x="4487236" y="557445"/>
                </a:lnTo>
                <a:lnTo>
                  <a:pt x="4462643" y="593875"/>
                </a:lnTo>
                <a:lnTo>
                  <a:pt x="4430506" y="623644"/>
                </a:lnTo>
                <a:lnTo>
                  <a:pt x="4392151" y="645429"/>
                </a:lnTo>
                <a:lnTo>
                  <a:pt x="4348900" y="657906"/>
                </a:lnTo>
                <a:lnTo>
                  <a:pt x="4318000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16250" y="25209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object 65"/>
          <p:cNvSpPr txBox="1"/>
          <p:nvPr/>
        </p:nvSpPr>
        <p:spPr>
          <a:xfrm>
            <a:off x="0" y="4304380"/>
            <a:ext cx="6966455" cy="2123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622300" marR="1402318" indent="584200">
              <a:lnSpc>
                <a:spcPct val="150462"/>
              </a:lnSpc>
              <a:spcBef>
                <a:spcPts val="796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52450" y="5861050"/>
            <a:ext cx="1143000" cy="711200"/>
          </a:xfrm>
          <a:custGeom>
            <a:avLst/>
            <a:gdLst/>
            <a:ahLst/>
            <a:cxnLst/>
            <a:rect l="l" t="t" r="r" b="b"/>
            <a:pathLst>
              <a:path w="1143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946150" y="0"/>
                </a:lnTo>
                <a:lnTo>
                  <a:pt x="992315" y="5150"/>
                </a:lnTo>
                <a:lnTo>
                  <a:pt x="1035067" y="19891"/>
                </a:lnTo>
                <a:lnTo>
                  <a:pt x="1072825" y="43156"/>
                </a:lnTo>
                <a:lnTo>
                  <a:pt x="1104009" y="73878"/>
                </a:lnTo>
                <a:lnTo>
                  <a:pt x="1127037" y="110990"/>
                </a:lnTo>
                <a:lnTo>
                  <a:pt x="1140328" y="153427"/>
                </a:lnTo>
                <a:lnTo>
                  <a:pt x="1143000" y="184150"/>
                </a:lnTo>
                <a:lnTo>
                  <a:pt x="1143000" y="514350"/>
                </a:lnTo>
                <a:lnTo>
                  <a:pt x="1137077" y="560515"/>
                </a:lnTo>
                <a:lnTo>
                  <a:pt x="1120365" y="603267"/>
                </a:lnTo>
                <a:lnTo>
                  <a:pt x="1094442" y="641025"/>
                </a:lnTo>
                <a:lnTo>
                  <a:pt x="1060892" y="672209"/>
                </a:lnTo>
                <a:lnTo>
                  <a:pt x="1021293" y="695237"/>
                </a:lnTo>
                <a:lnTo>
                  <a:pt x="977227" y="708528"/>
                </a:lnTo>
                <a:lnTo>
                  <a:pt x="9461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-229519" y="4328195"/>
            <a:ext cx="7120177" cy="1894806"/>
          </a:xfrm>
          <a:custGeom>
            <a:avLst/>
            <a:gdLst/>
            <a:ahLst/>
            <a:cxnLst/>
            <a:rect l="l" t="t" r="r" b="b"/>
            <a:pathLst>
              <a:path w="7120177" h="1894806">
                <a:moveTo>
                  <a:pt x="7120177" y="206425"/>
                </a:moveTo>
                <a:lnTo>
                  <a:pt x="229519" y="5261"/>
                </a:lnTo>
                <a:lnTo>
                  <a:pt x="229519" y="1695080"/>
                </a:lnTo>
                <a:lnTo>
                  <a:pt x="7070887" y="1894806"/>
                </a:lnTo>
                <a:lnTo>
                  <a:pt x="7120177" y="20642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-222754" y="4341260"/>
            <a:ext cx="7189210" cy="20870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16250" y="25209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9600" y="2640680"/>
            <a:ext cx="48318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3800" y="3466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916450" y="3466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443510" y="3466180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470838" y="3466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93800" y="6768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16450" y="6768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43510" y="6768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04305" y="6768180"/>
            <a:ext cx="14510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 util.c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7593680"/>
            <a:ext cx="5060955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490006" y="450013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569094" y="45370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275219" y="4580589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372678" y="5107281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13665" y="498671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363715" y="5015980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242136" y="5045508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545332" y="5079449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5648162" y="5140044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926313" y="555078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235371" y="556524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366557" y="559846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74"/>
          <p:cNvSpPr txBox="1"/>
          <p:nvPr/>
        </p:nvSpPr>
        <p:spPr>
          <a:xfrm>
            <a:off x="0" y="6328699"/>
            <a:ext cx="6844605" cy="1734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206500">
              <a:lnSpc>
                <a:spcPct val="96638"/>
              </a:lnSpc>
              <a:spcBef>
                <a:spcPts val="2092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R="45121"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100"/>
              </a:lnSpc>
              <a:spcBef>
                <a:spcPts val="23"/>
              </a:spcBef>
            </a:pPr>
            <a:r>
              <a:rPr sz="5400" spc="0" baseline="1596" dirty="0">
                <a:latin typeface="Gill Sans MT"/>
                <a:cs typeface="Gill Sans MT"/>
              </a:rPr>
              <a:t>main.o: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main.c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0" y="4304380"/>
            <a:ext cx="6966455" cy="2123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622300" marR="1402318" indent="584200">
              <a:lnSpc>
                <a:spcPct val="150462"/>
              </a:lnSpc>
              <a:spcBef>
                <a:spcPts val="796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20850" y="5861050"/>
            <a:ext cx="939800" cy="711200"/>
          </a:xfrm>
          <a:custGeom>
            <a:avLst/>
            <a:gdLst/>
            <a:ahLst/>
            <a:cxnLst/>
            <a:rect l="l" t="t" r="r" b="b"/>
            <a:pathLst>
              <a:path w="9398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751681" y="0"/>
                </a:lnTo>
                <a:lnTo>
                  <a:pt x="797315" y="5150"/>
                </a:lnTo>
                <a:lnTo>
                  <a:pt x="838712" y="19891"/>
                </a:lnTo>
                <a:lnTo>
                  <a:pt x="874643" y="43156"/>
                </a:lnTo>
                <a:lnTo>
                  <a:pt x="903882" y="73878"/>
                </a:lnTo>
                <a:lnTo>
                  <a:pt x="925201" y="110990"/>
                </a:lnTo>
                <a:lnTo>
                  <a:pt x="937373" y="153427"/>
                </a:lnTo>
                <a:lnTo>
                  <a:pt x="939800" y="184150"/>
                </a:lnTo>
                <a:lnTo>
                  <a:pt x="939800" y="514350"/>
                </a:lnTo>
                <a:lnTo>
                  <a:pt x="934408" y="560515"/>
                </a:lnTo>
                <a:lnTo>
                  <a:pt x="919051" y="603267"/>
                </a:lnTo>
                <a:lnTo>
                  <a:pt x="894955" y="641025"/>
                </a:lnTo>
                <a:lnTo>
                  <a:pt x="863349" y="672209"/>
                </a:lnTo>
                <a:lnTo>
                  <a:pt x="825460" y="695237"/>
                </a:lnTo>
                <a:lnTo>
                  <a:pt x="782514" y="708528"/>
                </a:lnTo>
                <a:lnTo>
                  <a:pt x="751681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-107671" y="6315633"/>
            <a:ext cx="6876480" cy="1367659"/>
          </a:xfrm>
          <a:custGeom>
            <a:avLst/>
            <a:gdLst/>
            <a:ahLst/>
            <a:cxnLst/>
            <a:rect l="l" t="t" r="r" b="b"/>
            <a:pathLst>
              <a:path w="6876480" h="1367659">
                <a:moveTo>
                  <a:pt x="6876480" y="199755"/>
                </a:moveTo>
                <a:lnTo>
                  <a:pt x="107671" y="2147"/>
                </a:lnTo>
                <a:lnTo>
                  <a:pt x="107671" y="1171046"/>
                </a:lnTo>
                <a:lnTo>
                  <a:pt x="6842384" y="1367659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-100906" y="6328699"/>
            <a:ext cx="6945512" cy="155992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-229519" y="4328195"/>
            <a:ext cx="7120177" cy="1894806"/>
          </a:xfrm>
          <a:custGeom>
            <a:avLst/>
            <a:gdLst/>
            <a:ahLst/>
            <a:cxnLst/>
            <a:rect l="l" t="t" r="r" b="b"/>
            <a:pathLst>
              <a:path w="7120177" h="1894806">
                <a:moveTo>
                  <a:pt x="7120177" y="206425"/>
                </a:moveTo>
                <a:lnTo>
                  <a:pt x="229519" y="5261"/>
                </a:lnTo>
                <a:lnTo>
                  <a:pt x="229519" y="1695080"/>
                </a:lnTo>
                <a:lnTo>
                  <a:pt x="7070887" y="1894806"/>
                </a:lnTo>
                <a:lnTo>
                  <a:pt x="7120177" y="20642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-222754" y="4341260"/>
            <a:ext cx="7189210" cy="2087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9600" y="2640680"/>
            <a:ext cx="48318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3800" y="3466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6450" y="3466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3510" y="3466180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0838" y="3466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86770" y="7367648"/>
            <a:ext cx="48117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3800" y="8419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6450" y="8419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3510" y="8419180"/>
            <a:ext cx="310189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490006" y="450013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569094" y="45370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275219" y="4580589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372678" y="5107281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313665" y="498671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363715" y="5015980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242136" y="5045508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545332" y="5079449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5648162" y="5140044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926313" y="555078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235371" y="556524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366557" y="559846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98199" y="6751129"/>
            <a:ext cx="1074646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527754" y="6786945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233880" y="6830520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object 80"/>
          <p:cNvSpPr txBox="1"/>
          <p:nvPr/>
        </p:nvSpPr>
        <p:spPr>
          <a:xfrm>
            <a:off x="13345" y="6328699"/>
            <a:ext cx="6975323" cy="1734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193154">
              <a:lnSpc>
                <a:spcPct val="96638"/>
              </a:lnSpc>
              <a:spcBef>
                <a:spcPts val="2092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08954">
              <a:lnSpc>
                <a:spcPts val="3100"/>
              </a:lnSpc>
              <a:spcBef>
                <a:spcPts val="23"/>
              </a:spcBef>
            </a:pPr>
            <a:r>
              <a:rPr sz="5400" spc="0" baseline="1596" dirty="0">
                <a:latin typeface="Gill Sans MT"/>
                <a:cs typeface="Gill Sans MT"/>
              </a:rPr>
              <a:t>main.o: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main.c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0" y="4304380"/>
            <a:ext cx="6966455" cy="2123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622300" marR="1402318" indent="584200">
              <a:lnSpc>
                <a:spcPct val="150462"/>
              </a:lnSpc>
              <a:spcBef>
                <a:spcPts val="796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724150" y="5861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80" y="6315633"/>
            <a:ext cx="6876480" cy="1367659"/>
          </a:xfrm>
          <a:custGeom>
            <a:avLst/>
            <a:gdLst/>
            <a:ahLst/>
            <a:cxnLst/>
            <a:rect l="l" t="t" r="r" b="b"/>
            <a:pathLst>
              <a:path w="6876480" h="1367659">
                <a:moveTo>
                  <a:pt x="34095" y="0"/>
                </a:moveTo>
                <a:lnTo>
                  <a:pt x="0" y="1167903"/>
                </a:lnTo>
                <a:lnTo>
                  <a:pt x="6842385" y="1367659"/>
                </a:lnTo>
                <a:lnTo>
                  <a:pt x="6876480" y="199755"/>
                </a:lnTo>
                <a:lnTo>
                  <a:pt x="34095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3345" y="6328699"/>
            <a:ext cx="6945512" cy="1559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-229519" y="4328195"/>
            <a:ext cx="7120177" cy="1894806"/>
          </a:xfrm>
          <a:custGeom>
            <a:avLst/>
            <a:gdLst/>
            <a:ahLst/>
            <a:cxnLst/>
            <a:rect l="l" t="t" r="r" b="b"/>
            <a:pathLst>
              <a:path w="7120177" h="1894806">
                <a:moveTo>
                  <a:pt x="7120177" y="206425"/>
                </a:moveTo>
                <a:lnTo>
                  <a:pt x="229519" y="5261"/>
                </a:lnTo>
                <a:lnTo>
                  <a:pt x="229519" y="1695080"/>
                </a:lnTo>
                <a:lnTo>
                  <a:pt x="7070887" y="1894806"/>
                </a:lnTo>
                <a:lnTo>
                  <a:pt x="7120177" y="20642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-222754" y="4341260"/>
            <a:ext cx="7189210" cy="2087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9600" y="2640680"/>
            <a:ext cx="48318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93800" y="3466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916450" y="3466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443510" y="3466180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470838" y="3466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3800" y="8419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916450" y="8419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43510" y="8419180"/>
            <a:ext cx="310189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490006" y="450013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569094" y="45370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275219" y="4580589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372678" y="5107281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313665" y="498671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363715" y="5015980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242136" y="5045508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545332" y="5079449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5648162" y="5140044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926313" y="555078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235371" y="556524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366557" y="559846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599628" y="6750963"/>
            <a:ext cx="1100345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56175" y="6787360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62301" y="6830935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object 76"/>
          <p:cNvSpPr txBox="1"/>
          <p:nvPr/>
        </p:nvSpPr>
        <p:spPr>
          <a:xfrm>
            <a:off x="0" y="4304380"/>
            <a:ext cx="6966455" cy="2123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.c hell</a:t>
            </a:r>
            <a:r>
              <a:rPr sz="5400" spc="-104" baseline="1596" dirty="0">
                <a:latin typeface="Gill Sans MT"/>
                <a:cs typeface="Gill Sans MT"/>
              </a:rPr>
              <a:t>o</a:t>
            </a:r>
            <a:r>
              <a:rPr sz="5400" spc="0" baseline="1596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622300" marR="1402318" indent="584200">
              <a:lnSpc>
                <a:spcPct val="150462"/>
              </a:lnSpc>
              <a:spcBef>
                <a:spcPts val="796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724150" y="5861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-229519" y="4328195"/>
            <a:ext cx="7120177" cy="1894806"/>
          </a:xfrm>
          <a:custGeom>
            <a:avLst/>
            <a:gdLst/>
            <a:ahLst/>
            <a:cxnLst/>
            <a:rect l="l" t="t" r="r" b="b"/>
            <a:pathLst>
              <a:path w="7120177" h="1894806">
                <a:moveTo>
                  <a:pt x="7120177" y="206425"/>
                </a:moveTo>
                <a:lnTo>
                  <a:pt x="229519" y="5261"/>
                </a:lnTo>
                <a:lnTo>
                  <a:pt x="229519" y="1695080"/>
                </a:lnTo>
                <a:lnTo>
                  <a:pt x="7070887" y="1894806"/>
                </a:lnTo>
                <a:lnTo>
                  <a:pt x="7120177" y="20642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-222754" y="4341260"/>
            <a:ext cx="7189210" cy="2087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9600" y="2640680"/>
            <a:ext cx="48318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3800" y="3466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6450" y="3466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3510" y="3466180"/>
            <a:ext cx="9942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70838" y="3466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37043" y="3466180"/>
            <a:ext cx="238381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50165" y="5582694"/>
            <a:ext cx="1200055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FF2600"/>
                </a:solidFill>
                <a:latin typeface="Gill Sans MT"/>
                <a:cs typeface="Gill Sans MT"/>
              </a:rPr>
              <a:t>OUI!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93800" y="6768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916450" y="6768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443510" y="6768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504305" y="6768180"/>
            <a:ext cx="14510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 util.c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600" y="7593680"/>
            <a:ext cx="5060955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490006" y="450013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569094" y="45370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275219" y="4580589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372678" y="5107281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13665" y="4986714"/>
            <a:ext cx="1121894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363715" y="5015980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242136" y="5045508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545332" y="5079449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5648162" y="5140044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926313" y="5550780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235371" y="556524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366557" y="5598469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object 66"/>
          <p:cNvSpPr txBox="1"/>
          <p:nvPr/>
        </p:nvSpPr>
        <p:spPr>
          <a:xfrm>
            <a:off x="169420" y="4697629"/>
            <a:ext cx="6337146" cy="17149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0"/>
              </a:spcBef>
            </a:pPr>
            <a:endParaRPr sz="600"/>
          </a:p>
          <a:p>
            <a:pPr marL="452879" marR="942430" indent="584200">
              <a:lnSpc>
                <a:spcPct val="150462"/>
              </a:lnSpc>
              <a:spcBef>
                <a:spcPts val="981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62655" y="4684565"/>
            <a:ext cx="6268114" cy="1349896"/>
          </a:xfrm>
          <a:custGeom>
            <a:avLst/>
            <a:gdLst/>
            <a:ahLst/>
            <a:cxnLst/>
            <a:rect l="l" t="t" r="r" b="b"/>
            <a:pathLst>
              <a:path w="6268114" h="1349896">
                <a:moveTo>
                  <a:pt x="34095" y="0"/>
                </a:moveTo>
                <a:lnTo>
                  <a:pt x="0" y="1167902"/>
                </a:lnTo>
                <a:lnTo>
                  <a:pt x="6234019" y="1349896"/>
                </a:lnTo>
                <a:lnTo>
                  <a:pt x="6268114" y="181994"/>
                </a:lnTo>
                <a:lnTo>
                  <a:pt x="34095" y="0"/>
                </a:lnTo>
                <a:close/>
              </a:path>
            </a:pathLst>
          </a:custGeom>
          <a:solidFill>
            <a:srgbClr val="EB5C5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69420" y="4697629"/>
            <a:ext cx="6337146" cy="15421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600" y="2640680"/>
            <a:ext cx="48318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09600" y="3466180"/>
            <a:ext cx="4194394" cy="1308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  <a:p>
            <a:pPr marL="12700" marR="68579">
              <a:lnSpc>
                <a:spcPts val="4170"/>
              </a:lnSpc>
              <a:spcBef>
                <a:spcPts val="2343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37043" y="3466180"/>
            <a:ext cx="10277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util.o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600" y="6768180"/>
            <a:ext cx="505920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5969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marL="596900" indent="-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 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653253" y="4822629"/>
            <a:ext cx="1288817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A</a:t>
            </a:r>
            <a:r>
              <a:rPr sz="3600" spc="-39" dirty="0">
                <a:latin typeface="Gill Sans MT"/>
                <a:cs typeface="Gill Sans MT"/>
              </a:rPr>
              <a:t>lo</a:t>
            </a:r>
            <a:r>
              <a:rPr sz="3600" spc="0" dirty="0">
                <a:latin typeface="Gill Sans MT"/>
                <a:cs typeface="Gill Sans MT"/>
              </a:rPr>
              <a:t>r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,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1821029" y="4852825"/>
            <a:ext cx="828224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2533172" y="4872894"/>
            <a:ext cx="70891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3149355" y="4894518"/>
            <a:ext cx="1183258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ré</a:t>
            </a:r>
            <a:r>
              <a:rPr sz="3600" spc="-39" dirty="0">
                <a:latin typeface="Gill Sans MT"/>
                <a:cs typeface="Gill Sans MT"/>
              </a:rPr>
              <a:t>-</a:t>
            </a:r>
            <a:r>
              <a:rPr sz="3600" spc="0" dirty="0">
                <a:latin typeface="Gill Sans MT"/>
                <a:cs typeface="Gill Sans MT"/>
              </a:rPr>
              <a:t>co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4156709" y="4925537"/>
            <a:ext cx="1397558" cy="46545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5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mp</a:t>
            </a:r>
            <a:r>
              <a:rPr sz="3600" spc="-39" dirty="0">
                <a:latin typeface="Gill Sans MT"/>
                <a:cs typeface="Gill Sans MT"/>
              </a:rPr>
              <a:t>ila</a:t>
            </a:r>
            <a:r>
              <a:rPr sz="3600" spc="0" dirty="0">
                <a:latin typeface="Gill Sans MT"/>
                <a:cs typeface="Gill Sans MT"/>
              </a:rPr>
              <a:t>ti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5343809" y="4954899"/>
            <a:ext cx="731247" cy="460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1192118" y="5360066"/>
            <a:ext cx="1389109" cy="4692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95"/>
              </a:lnSpc>
              <a:spcBef>
                <a:spcPts val="184"/>
              </a:spcBef>
            </a:pPr>
            <a:r>
              <a:rPr sz="5400" spc="0" baseline="1596" dirty="0">
                <a:latin typeface="Gill Sans MT"/>
                <a:cs typeface="Gill Sans MT"/>
              </a:rPr>
              <a:t>néce</a:t>
            </a:r>
            <a:r>
              <a:rPr sz="5400" spc="-39" baseline="1596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2388249" y="5390775"/>
            <a:ext cx="90014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-69" dirty="0">
                <a:latin typeface="Gill Sans MT"/>
                <a:cs typeface="Gill Sans MT"/>
              </a:rPr>
              <a:t>r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3212214" y="5416378"/>
            <a:ext cx="1082590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236310" y="5447531"/>
            <a:ext cx="1236030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il.o</a:t>
            </a:r>
            <a:r>
              <a:rPr sz="3600" spc="0" dirty="0">
                <a:latin typeface="Gill Sans MT"/>
                <a:cs typeface="Gill Sans MT"/>
              </a:rPr>
              <a:t>!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4914900" y="7315200"/>
            <a:ext cx="1638300" cy="118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2"/>
              </a:spcBef>
            </a:pPr>
            <a:endParaRPr sz="900"/>
          </a:p>
          <a:p>
            <a:pPr algn="r">
              <a:lnSpc>
                <a:spcPct val="96638"/>
              </a:lnSpc>
              <a:spcBef>
                <a:spcPts val="6000"/>
              </a:spcBef>
            </a:pPr>
            <a:r>
              <a:rPr sz="1800" spc="0" dirty="0">
                <a:latin typeface="Gill Sans MT"/>
                <a:cs typeface="Gill Sans MT"/>
              </a:rPr>
              <a:t>6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194300" y="3314700"/>
            <a:ext cx="1066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343900" y="3314700"/>
            <a:ext cx="1066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17900" y="3302000"/>
            <a:ext cx="1219200" cy="1219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94100" y="3327400"/>
            <a:ext cx="1066800" cy="1066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914900" y="7315200"/>
            <a:ext cx="1625600" cy="118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1750" y="5264150"/>
            <a:ext cx="1206500" cy="1206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4300" y="5295900"/>
            <a:ext cx="1054100" cy="1054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61350" y="5264150"/>
            <a:ext cx="1206500" cy="1206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43900" y="5295900"/>
            <a:ext cx="1054100" cy="1054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71600" y="222221"/>
            <a:ext cx="342017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Gr</a:t>
            </a:r>
            <a:r>
              <a:rPr sz="8400" spc="-79" dirty="0">
                <a:latin typeface="Gill Sans MT"/>
                <a:cs typeface="Gill Sans MT"/>
              </a:rPr>
              <a:t>a</a:t>
            </a:r>
            <a:r>
              <a:rPr sz="8400" spc="0" dirty="0">
                <a:latin typeface="Gill Sans MT"/>
                <a:cs typeface="Gill Sans MT"/>
              </a:rPr>
              <a:t>phe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02708" y="222221"/>
            <a:ext cx="1240276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53917" y="222221"/>
            <a:ext cx="573934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dépendances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0851" y="2968610"/>
            <a:ext cx="2722319" cy="180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425"/>
              </a:lnSpc>
              <a:spcBef>
                <a:spcPts val="221"/>
              </a:spcBef>
            </a:pPr>
            <a:r>
              <a:rPr sz="6300" spc="0" baseline="1368" dirty="0">
                <a:latin typeface="Gill Sans MT"/>
                <a:cs typeface="Gill Sans MT"/>
              </a:rPr>
              <a:t>code sou</a:t>
            </a:r>
            <a:r>
              <a:rPr sz="6300" spc="-104" baseline="1368" dirty="0">
                <a:latin typeface="Gill Sans MT"/>
                <a:cs typeface="Gill Sans MT"/>
              </a:rPr>
              <a:t>r</a:t>
            </a:r>
            <a:r>
              <a:rPr sz="6300" spc="0" baseline="1368" dirty="0">
                <a:latin typeface="Gill Sans MT"/>
                <a:cs typeface="Gill Sans MT"/>
              </a:rPr>
              <a:t>ce</a:t>
            </a:r>
            <a:endParaRPr sz="4200">
              <a:latin typeface="Gill Sans MT"/>
              <a:cs typeface="Gill Sans MT"/>
            </a:endParaRPr>
          </a:p>
          <a:p>
            <a:pPr marL="134818" marR="174822" indent="-65" algn="ctr">
              <a:lnSpc>
                <a:spcPct val="97218"/>
              </a:lnSpc>
              <a:tabLst>
                <a:tab pos="711200" algn="l"/>
              </a:tabLst>
            </a:pPr>
            <a:r>
              <a:rPr sz="4200" dirty="0">
                <a:latin typeface="Gill Sans MT"/>
                <a:cs typeface="Gill Sans MT"/>
              </a:rPr>
              <a:t>et	</a:t>
            </a:r>
            <a:r>
              <a:rPr sz="4200" spc="0" dirty="0">
                <a:latin typeface="Gill Sans MT"/>
                <a:cs typeface="Gill Sans MT"/>
              </a:rPr>
              <a:t>aut</a:t>
            </a: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es </a:t>
            </a: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essou</a:t>
            </a:r>
            <a:r>
              <a:rPr sz="4200" spc="-10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ces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351470" y="6689710"/>
            <a:ext cx="2344986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1.</a:t>
            </a:r>
            <a:r>
              <a:rPr sz="4200" spc="-414" dirty="0">
                <a:solidFill>
                  <a:srgbClr val="045AB9"/>
                </a:solidFill>
                <a:latin typeface="Gill Sans MT"/>
                <a:cs typeface="Gill Sans MT"/>
              </a:rPr>
              <a:t> </a:t>
            </a:r>
            <a:r>
              <a:rPr sz="4200" spc="-84" dirty="0">
                <a:solidFill>
                  <a:srgbClr val="045AB9"/>
                </a:solidFill>
                <a:latin typeface="Gill Sans MT"/>
                <a:cs typeface="Gill Sans MT"/>
              </a:rPr>
              <a:t>r</a:t>
            </a: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ecettes</a:t>
            </a:r>
            <a:endParaRPr sz="4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33850" y="25209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object 83"/>
          <p:cNvSpPr txBox="1"/>
          <p:nvPr/>
        </p:nvSpPr>
        <p:spPr>
          <a:xfrm>
            <a:off x="0" y="5955380"/>
            <a:ext cx="6988668" cy="217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util.o: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06500">
              <a:lnSpc>
                <a:spcPct val="96638"/>
              </a:lnSpc>
              <a:spcBef>
                <a:spcPts val="2139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204"/>
              </a:lnSpc>
              <a:spcBef>
                <a:spcPts val="28"/>
              </a:spcBef>
            </a:pPr>
            <a:r>
              <a:rPr sz="5400" spc="0" baseline="3193" dirty="0">
                <a:latin typeface="Gill Sans MT"/>
                <a:cs typeface="Gill Sans MT"/>
              </a:rPr>
              <a:t>main.o:</a:t>
            </a:r>
            <a:r>
              <a:rPr sz="5400" spc="-359" baseline="3193" dirty="0">
                <a:latin typeface="Gill Sans MT"/>
                <a:cs typeface="Gill Sans MT"/>
              </a:rPr>
              <a:t> </a:t>
            </a:r>
            <a:r>
              <a:rPr sz="5400" spc="0" baseline="3193" dirty="0">
                <a:latin typeface="Gill Sans MT"/>
                <a:cs typeface="Gill Sans MT"/>
              </a:rPr>
              <a:t>main.c hell</a:t>
            </a:r>
            <a:r>
              <a:rPr sz="5400" spc="-104" baseline="3193" dirty="0">
                <a:latin typeface="Gill Sans MT"/>
                <a:cs typeface="Gill Sans MT"/>
              </a:rPr>
              <a:t>o</a:t>
            </a:r>
            <a:r>
              <a:rPr sz="5400" spc="0" baseline="3193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2450" y="7512050"/>
            <a:ext cx="1346200" cy="711200"/>
          </a:xfrm>
          <a:custGeom>
            <a:avLst/>
            <a:gdLst/>
            <a:ahLst/>
            <a:cxnLst/>
            <a:rect l="l" t="t" r="r" b="b"/>
            <a:pathLst>
              <a:path w="13462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49350" y="0"/>
                </a:lnTo>
                <a:lnTo>
                  <a:pt x="1195515" y="5150"/>
                </a:lnTo>
                <a:lnTo>
                  <a:pt x="1238267" y="19891"/>
                </a:lnTo>
                <a:lnTo>
                  <a:pt x="1276025" y="43156"/>
                </a:lnTo>
                <a:lnTo>
                  <a:pt x="1307209" y="73878"/>
                </a:lnTo>
                <a:lnTo>
                  <a:pt x="1330237" y="110990"/>
                </a:lnTo>
                <a:lnTo>
                  <a:pt x="1343528" y="153427"/>
                </a:lnTo>
                <a:lnTo>
                  <a:pt x="1346200" y="184150"/>
                </a:lnTo>
                <a:lnTo>
                  <a:pt x="1346200" y="514350"/>
                </a:lnTo>
                <a:lnTo>
                  <a:pt x="1340277" y="560515"/>
                </a:lnTo>
                <a:lnTo>
                  <a:pt x="1323565" y="603267"/>
                </a:lnTo>
                <a:lnTo>
                  <a:pt x="1297642" y="641025"/>
                </a:lnTo>
                <a:lnTo>
                  <a:pt x="1264092" y="672209"/>
                </a:lnTo>
                <a:lnTo>
                  <a:pt x="1224493" y="695237"/>
                </a:lnTo>
                <a:lnTo>
                  <a:pt x="1180427" y="708528"/>
                </a:lnTo>
                <a:lnTo>
                  <a:pt x="11493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229519" y="6031519"/>
            <a:ext cx="7120177" cy="1894808"/>
          </a:xfrm>
          <a:custGeom>
            <a:avLst/>
            <a:gdLst/>
            <a:ahLst/>
            <a:cxnLst/>
            <a:rect l="l" t="t" r="r" b="b"/>
            <a:pathLst>
              <a:path w="7120177" h="1894808">
                <a:moveTo>
                  <a:pt x="7120177" y="206427"/>
                </a:moveTo>
                <a:lnTo>
                  <a:pt x="229519" y="5261"/>
                </a:lnTo>
                <a:lnTo>
                  <a:pt x="229519" y="1695081"/>
                </a:lnTo>
                <a:lnTo>
                  <a:pt x="7070887" y="1894808"/>
                </a:lnTo>
                <a:lnTo>
                  <a:pt x="7120177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222754" y="6044585"/>
            <a:ext cx="7189210" cy="20870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133850" y="25209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9600" y="2640680"/>
            <a:ext cx="5253439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93800" y="5117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16450" y="5117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443510" y="5117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09715" y="5117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84746" y="5117180"/>
            <a:ext cx="128114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3800" y="8419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450" y="8419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3510" y="8419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9474" y="8419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4505" y="8419180"/>
            <a:ext cx="127089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352844" y="620180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716636" y="624464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422762" y="628822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520221" y="6814913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176503" y="668838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511257" y="6723613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389679" y="6753140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692874" y="6787081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5795663" y="6847675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926313" y="7254104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235371" y="7268570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366557" y="7301793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bject 84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0" y="5955380"/>
            <a:ext cx="6988668" cy="217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util.o: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06500">
              <a:lnSpc>
                <a:spcPct val="96638"/>
              </a:lnSpc>
              <a:spcBef>
                <a:spcPts val="2139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204"/>
              </a:lnSpc>
              <a:spcBef>
                <a:spcPts val="28"/>
              </a:spcBef>
            </a:pPr>
            <a:r>
              <a:rPr sz="5400" spc="0" baseline="3193" dirty="0">
                <a:latin typeface="Gill Sans MT"/>
                <a:cs typeface="Gill Sans MT"/>
              </a:rPr>
              <a:t>main.o:</a:t>
            </a:r>
            <a:r>
              <a:rPr sz="5400" spc="-359" baseline="3193" dirty="0">
                <a:latin typeface="Gill Sans MT"/>
                <a:cs typeface="Gill Sans MT"/>
              </a:rPr>
              <a:t> </a:t>
            </a:r>
            <a:r>
              <a:rPr sz="5400" spc="0" baseline="3193" dirty="0">
                <a:latin typeface="Gill Sans MT"/>
                <a:cs typeface="Gill Sans MT"/>
              </a:rPr>
              <a:t>main.c hell</a:t>
            </a:r>
            <a:r>
              <a:rPr sz="5400" spc="-104" baseline="3193" dirty="0">
                <a:latin typeface="Gill Sans MT"/>
                <a:cs typeface="Gill Sans MT"/>
              </a:rPr>
              <a:t>o</a:t>
            </a:r>
            <a:r>
              <a:rPr sz="5400" spc="0" baseline="3193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62150" y="7512050"/>
            <a:ext cx="1308100" cy="711200"/>
          </a:xfrm>
          <a:custGeom>
            <a:avLst/>
            <a:gdLst/>
            <a:ahLst/>
            <a:cxnLst/>
            <a:rect l="l" t="t" r="r" b="b"/>
            <a:pathLst>
              <a:path w="1308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111250" y="0"/>
                </a:lnTo>
                <a:lnTo>
                  <a:pt x="1157415" y="5150"/>
                </a:lnTo>
                <a:lnTo>
                  <a:pt x="1200167" y="19891"/>
                </a:lnTo>
                <a:lnTo>
                  <a:pt x="1237925" y="43156"/>
                </a:lnTo>
                <a:lnTo>
                  <a:pt x="1269109" y="73878"/>
                </a:lnTo>
                <a:lnTo>
                  <a:pt x="1292137" y="110990"/>
                </a:lnTo>
                <a:lnTo>
                  <a:pt x="1305428" y="153427"/>
                </a:lnTo>
                <a:lnTo>
                  <a:pt x="1308100" y="184150"/>
                </a:lnTo>
                <a:lnTo>
                  <a:pt x="1308100" y="514350"/>
                </a:lnTo>
                <a:lnTo>
                  <a:pt x="1302177" y="560515"/>
                </a:lnTo>
                <a:lnTo>
                  <a:pt x="1285465" y="603267"/>
                </a:lnTo>
                <a:lnTo>
                  <a:pt x="1259542" y="641025"/>
                </a:lnTo>
                <a:lnTo>
                  <a:pt x="1225992" y="672209"/>
                </a:lnTo>
                <a:lnTo>
                  <a:pt x="1186393" y="695237"/>
                </a:lnTo>
                <a:lnTo>
                  <a:pt x="1142327" y="708528"/>
                </a:lnTo>
                <a:lnTo>
                  <a:pt x="1111250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-107671" y="8174996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229519" y="6031519"/>
            <a:ext cx="7120177" cy="1894808"/>
          </a:xfrm>
          <a:custGeom>
            <a:avLst/>
            <a:gdLst/>
            <a:ahLst/>
            <a:cxnLst/>
            <a:rect l="l" t="t" r="r" b="b"/>
            <a:pathLst>
              <a:path w="7120177" h="1894808">
                <a:moveTo>
                  <a:pt x="7120177" y="206427"/>
                </a:moveTo>
                <a:lnTo>
                  <a:pt x="229519" y="5261"/>
                </a:lnTo>
                <a:lnTo>
                  <a:pt x="229519" y="1695081"/>
                </a:lnTo>
                <a:lnTo>
                  <a:pt x="7070887" y="1894808"/>
                </a:lnTo>
                <a:lnTo>
                  <a:pt x="7120177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222754" y="6044585"/>
            <a:ext cx="7189210" cy="2087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2640680"/>
            <a:ext cx="5253439" cy="2959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352844" y="620180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716636" y="624464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422762" y="628822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520221" y="6814913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176503" y="668838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511257" y="6723613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389679" y="6753140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692874" y="6787081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5795663" y="6847675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926313" y="7254104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235371" y="7268570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366557" y="7301793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61933" y="8608833"/>
            <a:ext cx="13477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75255" y="8650614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381380" y="8694188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object 86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0" y="5955380"/>
            <a:ext cx="6988668" cy="217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util.o: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06500">
              <a:lnSpc>
                <a:spcPct val="96638"/>
              </a:lnSpc>
              <a:spcBef>
                <a:spcPts val="2139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204"/>
              </a:lnSpc>
              <a:spcBef>
                <a:spcPts val="28"/>
              </a:spcBef>
            </a:pPr>
            <a:r>
              <a:rPr sz="5400" spc="0" baseline="3193" dirty="0">
                <a:latin typeface="Gill Sans MT"/>
                <a:cs typeface="Gill Sans MT"/>
              </a:rPr>
              <a:t>main.o:</a:t>
            </a:r>
            <a:r>
              <a:rPr sz="5400" spc="-359" baseline="3193" dirty="0">
                <a:latin typeface="Gill Sans MT"/>
                <a:cs typeface="Gill Sans MT"/>
              </a:rPr>
              <a:t> </a:t>
            </a:r>
            <a:r>
              <a:rPr sz="5400" spc="0" baseline="3193" dirty="0">
                <a:latin typeface="Gill Sans MT"/>
                <a:cs typeface="Gill Sans MT"/>
              </a:rPr>
              <a:t>main.c hell</a:t>
            </a:r>
            <a:r>
              <a:rPr sz="5400" spc="-104" baseline="3193" dirty="0">
                <a:latin typeface="Gill Sans MT"/>
                <a:cs typeface="Gill Sans MT"/>
              </a:rPr>
              <a:t>o</a:t>
            </a:r>
            <a:r>
              <a:rPr sz="5400" spc="0" baseline="3193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321050" y="7512050"/>
            <a:ext cx="1270000" cy="711200"/>
          </a:xfrm>
          <a:custGeom>
            <a:avLst/>
            <a:gdLst/>
            <a:ahLst/>
            <a:cxnLst/>
            <a:rect l="l" t="t" r="r" b="b"/>
            <a:pathLst>
              <a:path w="12700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1074274" y="0"/>
                </a:lnTo>
                <a:lnTo>
                  <a:pt x="1120371" y="5150"/>
                </a:lnTo>
                <a:lnTo>
                  <a:pt x="1162948" y="19891"/>
                </a:lnTo>
                <a:lnTo>
                  <a:pt x="1200471" y="43156"/>
                </a:lnTo>
                <a:lnTo>
                  <a:pt x="1231405" y="73878"/>
                </a:lnTo>
                <a:lnTo>
                  <a:pt x="1254213" y="110990"/>
                </a:lnTo>
                <a:lnTo>
                  <a:pt x="1267360" y="153427"/>
                </a:lnTo>
                <a:lnTo>
                  <a:pt x="1270000" y="184150"/>
                </a:lnTo>
                <a:lnTo>
                  <a:pt x="1270000" y="514350"/>
                </a:lnTo>
                <a:lnTo>
                  <a:pt x="1264146" y="560515"/>
                </a:lnTo>
                <a:lnTo>
                  <a:pt x="1247608" y="603267"/>
                </a:lnTo>
                <a:lnTo>
                  <a:pt x="1221921" y="641025"/>
                </a:lnTo>
                <a:lnTo>
                  <a:pt x="1188620" y="672209"/>
                </a:lnTo>
                <a:lnTo>
                  <a:pt x="1149242" y="695237"/>
                </a:lnTo>
                <a:lnTo>
                  <a:pt x="1105320" y="708528"/>
                </a:lnTo>
                <a:lnTo>
                  <a:pt x="1074274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-107671" y="8174996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229519" y="6031519"/>
            <a:ext cx="7120177" cy="1894808"/>
          </a:xfrm>
          <a:custGeom>
            <a:avLst/>
            <a:gdLst/>
            <a:ahLst/>
            <a:cxnLst/>
            <a:rect l="l" t="t" r="r" b="b"/>
            <a:pathLst>
              <a:path w="7120177" h="1894808">
                <a:moveTo>
                  <a:pt x="7120177" y="206427"/>
                </a:moveTo>
                <a:lnTo>
                  <a:pt x="229519" y="5261"/>
                </a:lnTo>
                <a:lnTo>
                  <a:pt x="229519" y="1695081"/>
                </a:lnTo>
                <a:lnTo>
                  <a:pt x="7070887" y="1894808"/>
                </a:lnTo>
                <a:lnTo>
                  <a:pt x="7120177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222754" y="6044585"/>
            <a:ext cx="7189210" cy="2087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2640680"/>
            <a:ext cx="5253439" cy="2959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352844" y="620180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716636" y="624464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422762" y="628822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520221" y="6814913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176503" y="668838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511257" y="6723613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389679" y="6753140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692874" y="6787081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5795663" y="6847675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926313" y="7254104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235371" y="7268570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366557" y="7301793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343774" y="8608607"/>
            <a:ext cx="1384151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he</a:t>
            </a:r>
            <a:r>
              <a:rPr sz="3600" spc="-39" dirty="0">
                <a:latin typeface="Gill Sans MT"/>
                <a:cs typeface="Gill Sans MT"/>
              </a:rPr>
              <a:t>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694556" y="8651177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400682" y="8694752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object 88"/>
          <p:cNvSpPr txBox="1"/>
          <p:nvPr/>
        </p:nvSpPr>
        <p:spPr>
          <a:xfrm>
            <a:off x="0" y="8188060"/>
            <a:ext cx="6844605" cy="15599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400"/>
              </a:lnSpc>
              <a:spcBef>
                <a:spcPts val="52"/>
              </a:spcBef>
            </a:pPr>
            <a:endParaRPr sz="1400"/>
          </a:p>
          <a:p>
            <a:pPr marL="1206500">
              <a:lnSpc>
                <a:spcPct val="96638"/>
              </a:lnSpc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0" y="5955380"/>
            <a:ext cx="6988668" cy="217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util.o: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06500">
              <a:lnSpc>
                <a:spcPct val="96638"/>
              </a:lnSpc>
              <a:spcBef>
                <a:spcPts val="2139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204"/>
              </a:lnSpc>
              <a:spcBef>
                <a:spcPts val="28"/>
              </a:spcBef>
            </a:pPr>
            <a:r>
              <a:rPr sz="5400" spc="0" baseline="3193" dirty="0">
                <a:latin typeface="Gill Sans MT"/>
                <a:cs typeface="Gill Sans MT"/>
              </a:rPr>
              <a:t>main.o:</a:t>
            </a:r>
            <a:r>
              <a:rPr sz="5400" spc="-359" baseline="3193" dirty="0">
                <a:latin typeface="Gill Sans MT"/>
                <a:cs typeface="Gill Sans MT"/>
              </a:rPr>
              <a:t> </a:t>
            </a:r>
            <a:r>
              <a:rPr sz="5400" spc="0" baseline="3193" dirty="0">
                <a:latin typeface="Gill Sans MT"/>
                <a:cs typeface="Gill Sans MT"/>
              </a:rPr>
              <a:t>main.c hell</a:t>
            </a:r>
            <a:r>
              <a:rPr sz="5400" spc="-104" baseline="3193" dirty="0">
                <a:latin typeface="Gill Sans MT"/>
                <a:cs typeface="Gill Sans MT"/>
              </a:rPr>
              <a:t>o</a:t>
            </a:r>
            <a:r>
              <a:rPr sz="5400" spc="0" baseline="3193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654550" y="7512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-107671" y="8174996"/>
            <a:ext cx="6876480" cy="1367657"/>
          </a:xfrm>
          <a:custGeom>
            <a:avLst/>
            <a:gdLst/>
            <a:ahLst/>
            <a:cxnLst/>
            <a:rect l="l" t="t" r="r" b="b"/>
            <a:pathLst>
              <a:path w="6876480" h="1367657">
                <a:moveTo>
                  <a:pt x="6876480" y="199755"/>
                </a:moveTo>
                <a:lnTo>
                  <a:pt x="107671" y="2147"/>
                </a:lnTo>
                <a:lnTo>
                  <a:pt x="107671" y="1171045"/>
                </a:lnTo>
                <a:lnTo>
                  <a:pt x="6842384" y="1367657"/>
                </a:lnTo>
                <a:lnTo>
                  <a:pt x="6876480" y="199755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-100906" y="8188060"/>
            <a:ext cx="6945512" cy="155992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-229519" y="6031519"/>
            <a:ext cx="7120177" cy="1894808"/>
          </a:xfrm>
          <a:custGeom>
            <a:avLst/>
            <a:gdLst/>
            <a:ahLst/>
            <a:cxnLst/>
            <a:rect l="l" t="t" r="r" b="b"/>
            <a:pathLst>
              <a:path w="7120177" h="1894808">
                <a:moveTo>
                  <a:pt x="7120177" y="206427"/>
                </a:moveTo>
                <a:lnTo>
                  <a:pt x="229519" y="5261"/>
                </a:lnTo>
                <a:lnTo>
                  <a:pt x="229519" y="1695081"/>
                </a:lnTo>
                <a:lnTo>
                  <a:pt x="7070887" y="1894808"/>
                </a:lnTo>
                <a:lnTo>
                  <a:pt x="7120177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-222754" y="6044585"/>
            <a:ext cx="7189210" cy="2087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9600" y="2640680"/>
            <a:ext cx="5253439" cy="2959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 rot="60000">
            <a:off x="1352844" y="620180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60000">
            <a:off x="2716636" y="624464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60000">
            <a:off x="4422762" y="628822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4520221" y="6814913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176503" y="668838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1511257" y="6723613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2389679" y="6753140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3692874" y="6787081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5795663" y="6847675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1926313" y="7254104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2235371" y="7268570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3366557" y="7301793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485377" y="8610324"/>
            <a:ext cx="1100345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ut</a:t>
            </a:r>
            <a:r>
              <a:rPr sz="3600" spc="-39" dirty="0">
                <a:latin typeface="Gill Sans MT"/>
                <a:cs typeface="Gill Sans MT"/>
              </a:rPr>
              <a:t>il.</a:t>
            </a:r>
            <a:r>
              <a:rPr sz="3600" spc="0" dirty="0">
                <a:latin typeface="Gill Sans MT"/>
                <a:cs typeface="Gill Sans MT"/>
              </a:rPr>
              <a:t>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541924" y="8646721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4248049" y="8690296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object 93"/>
          <p:cNvSpPr txBox="1"/>
          <p:nvPr/>
        </p:nvSpPr>
        <p:spPr>
          <a:xfrm>
            <a:off x="0" y="5955380"/>
            <a:ext cx="6988668" cy="21762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622300"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util.o:</a:t>
            </a:r>
            <a:r>
              <a:rPr sz="5400" spc="-359" baseline="1596" dirty="0">
                <a:latin typeface="Gill Sans MT"/>
                <a:cs typeface="Gill Sans MT"/>
              </a:rPr>
              <a:t> </a:t>
            </a:r>
            <a:r>
              <a:rPr sz="5400" spc="0" baseline="1596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06500">
              <a:lnSpc>
                <a:spcPct val="96638"/>
              </a:lnSpc>
              <a:spcBef>
                <a:spcPts val="2139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</a:t>
            </a:r>
            <a:endParaRPr sz="3600">
              <a:latin typeface="Gill Sans MT"/>
              <a:cs typeface="Gill Sans MT"/>
            </a:endParaRPr>
          </a:p>
          <a:p>
            <a:pPr algn="r">
              <a:lnSpc>
                <a:spcPts val="2630"/>
              </a:lnSpc>
              <a:spcBef>
                <a:spcPts val="793"/>
              </a:spcBef>
            </a:pPr>
            <a:r>
              <a:rPr sz="4050" spc="0" baseline="-8516" dirty="0">
                <a:solidFill>
                  <a:srgbClr val="FEFFFF"/>
                </a:solidFill>
                <a:latin typeface="Gill Sans MT"/>
                <a:cs typeface="Gill Sans MT"/>
              </a:rPr>
              <a:t>hello</a:t>
            </a:r>
            <a:endParaRPr sz="2700">
              <a:latin typeface="Gill Sans MT"/>
              <a:cs typeface="Gill Sans MT"/>
            </a:endParaRPr>
          </a:p>
          <a:p>
            <a:pPr marL="622300">
              <a:lnSpc>
                <a:spcPts val="3204"/>
              </a:lnSpc>
              <a:spcBef>
                <a:spcPts val="28"/>
              </a:spcBef>
            </a:pPr>
            <a:r>
              <a:rPr sz="5400" spc="0" baseline="3193" dirty="0">
                <a:latin typeface="Gill Sans MT"/>
                <a:cs typeface="Gill Sans MT"/>
              </a:rPr>
              <a:t>main.o:</a:t>
            </a:r>
            <a:r>
              <a:rPr sz="5400" spc="-359" baseline="3193" dirty="0">
                <a:latin typeface="Gill Sans MT"/>
                <a:cs typeface="Gill Sans MT"/>
              </a:rPr>
              <a:t> </a:t>
            </a:r>
            <a:r>
              <a:rPr sz="5400" spc="0" baseline="3193" dirty="0">
                <a:latin typeface="Gill Sans MT"/>
                <a:cs typeface="Gill Sans MT"/>
              </a:rPr>
              <a:t>main.c hell</a:t>
            </a:r>
            <a:r>
              <a:rPr sz="5400" spc="-104" baseline="3193" dirty="0">
                <a:latin typeface="Gill Sans MT"/>
                <a:cs typeface="Gill Sans MT"/>
              </a:rPr>
              <a:t>o</a:t>
            </a:r>
            <a:r>
              <a:rPr sz="5400" spc="0" baseline="3193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54550" y="7512050"/>
            <a:ext cx="1054100" cy="711200"/>
          </a:xfrm>
          <a:custGeom>
            <a:avLst/>
            <a:gdLst/>
            <a:ahLst/>
            <a:cxnLst/>
            <a:rect l="l" t="t" r="r" b="b"/>
            <a:pathLst>
              <a:path w="1054100" h="711200">
                <a:moveTo>
                  <a:pt x="0" y="514350"/>
                </a:moveTo>
                <a:lnTo>
                  <a:pt x="0" y="184150"/>
                </a:lnTo>
                <a:lnTo>
                  <a:pt x="585" y="168572"/>
                </a:lnTo>
                <a:lnTo>
                  <a:pt x="9051" y="124597"/>
                </a:lnTo>
                <a:lnTo>
                  <a:pt x="26752" y="85591"/>
                </a:lnTo>
                <a:lnTo>
                  <a:pt x="52621" y="52621"/>
                </a:lnTo>
                <a:lnTo>
                  <a:pt x="85591" y="26752"/>
                </a:lnTo>
                <a:lnTo>
                  <a:pt x="124597" y="9051"/>
                </a:lnTo>
                <a:lnTo>
                  <a:pt x="168572" y="585"/>
                </a:lnTo>
                <a:lnTo>
                  <a:pt x="184150" y="0"/>
                </a:lnTo>
                <a:lnTo>
                  <a:pt x="868428" y="0"/>
                </a:lnTo>
                <a:lnTo>
                  <a:pt x="913914" y="5150"/>
                </a:lnTo>
                <a:lnTo>
                  <a:pt x="954931" y="19891"/>
                </a:lnTo>
                <a:lnTo>
                  <a:pt x="990350" y="43156"/>
                </a:lnTo>
                <a:lnTo>
                  <a:pt x="1019044" y="73878"/>
                </a:lnTo>
                <a:lnTo>
                  <a:pt x="1039884" y="110990"/>
                </a:lnTo>
                <a:lnTo>
                  <a:pt x="1051741" y="153427"/>
                </a:lnTo>
                <a:lnTo>
                  <a:pt x="1054100" y="184150"/>
                </a:lnTo>
                <a:lnTo>
                  <a:pt x="1054100" y="514350"/>
                </a:lnTo>
                <a:lnTo>
                  <a:pt x="1048856" y="560515"/>
                </a:lnTo>
                <a:lnTo>
                  <a:pt x="1033879" y="603267"/>
                </a:lnTo>
                <a:lnTo>
                  <a:pt x="1010296" y="641025"/>
                </a:lnTo>
                <a:lnTo>
                  <a:pt x="979235" y="672209"/>
                </a:lnTo>
                <a:lnTo>
                  <a:pt x="941825" y="695237"/>
                </a:lnTo>
                <a:lnTo>
                  <a:pt x="899193" y="708528"/>
                </a:lnTo>
                <a:lnTo>
                  <a:pt x="868428" y="711200"/>
                </a:lnTo>
                <a:lnTo>
                  <a:pt x="184150" y="711200"/>
                </a:lnTo>
                <a:lnTo>
                  <a:pt x="138756" y="705277"/>
                </a:lnTo>
                <a:lnTo>
                  <a:pt x="97975" y="688565"/>
                </a:lnTo>
                <a:lnTo>
                  <a:pt x="62874" y="662642"/>
                </a:lnTo>
                <a:lnTo>
                  <a:pt x="34520" y="629092"/>
                </a:lnTo>
                <a:lnTo>
                  <a:pt x="13978" y="589493"/>
                </a:lnTo>
                <a:lnTo>
                  <a:pt x="2315" y="545427"/>
                </a:lnTo>
                <a:lnTo>
                  <a:pt x="0" y="514350"/>
                </a:lnTo>
                <a:close/>
              </a:path>
            </a:pathLst>
          </a:custGeom>
          <a:ln w="635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-229519" y="6031519"/>
            <a:ext cx="7120177" cy="1894808"/>
          </a:xfrm>
          <a:custGeom>
            <a:avLst/>
            <a:gdLst/>
            <a:ahLst/>
            <a:cxnLst/>
            <a:rect l="l" t="t" r="r" b="b"/>
            <a:pathLst>
              <a:path w="7120177" h="1894808">
                <a:moveTo>
                  <a:pt x="7120177" y="206427"/>
                </a:moveTo>
                <a:lnTo>
                  <a:pt x="229519" y="5261"/>
                </a:lnTo>
                <a:lnTo>
                  <a:pt x="229519" y="1695081"/>
                </a:lnTo>
                <a:lnTo>
                  <a:pt x="7070887" y="1894808"/>
                </a:lnTo>
                <a:lnTo>
                  <a:pt x="7120177" y="206427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-222754" y="6044585"/>
            <a:ext cx="7189210" cy="20870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09600" y="2640680"/>
            <a:ext cx="5253439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ct val="150462"/>
              </a:lnSpc>
              <a:spcBef>
                <a:spcPts val="791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193800" y="5117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916450" y="5117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443510" y="5117180"/>
            <a:ext cx="1333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809715" y="5117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284746" y="5117180"/>
            <a:ext cx="128114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723382" y="7246394"/>
            <a:ext cx="1377123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FF2600"/>
                </a:solidFill>
                <a:latin typeface="Gill Sans MT"/>
                <a:cs typeface="Gill Sans MT"/>
              </a:rPr>
              <a:t>NON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65764" y="7367648"/>
            <a:ext cx="30218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93800" y="8419180"/>
            <a:ext cx="6896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gcc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16450" y="8419180"/>
            <a:ext cx="494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43510" y="8419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99474" y="8419180"/>
            <a:ext cx="4419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-c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74505" y="8419180"/>
            <a:ext cx="127089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60000">
            <a:off x="1352844" y="620180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2716636" y="6244646"/>
            <a:ext cx="1755887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ex</a:t>
            </a:r>
            <a:r>
              <a:rPr sz="3600" spc="-39" dirty="0">
                <a:latin typeface="Gill Sans MT"/>
                <a:cs typeface="Gill Sans MT"/>
              </a:rPr>
              <a:t>is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nt?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4422762" y="6288221"/>
            <a:ext cx="1013586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4520221" y="6814913"/>
            <a:ext cx="1350390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176503" y="6688381"/>
            <a:ext cx="1396826" cy="463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5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m</a:t>
            </a:r>
            <a:r>
              <a:rPr sz="3600" spc="-39" dirty="0">
                <a:latin typeface="Gill Sans MT"/>
                <a:cs typeface="Gill Sans MT"/>
              </a:rPr>
              <a:t>ai</a:t>
            </a: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.</a:t>
            </a:r>
            <a:r>
              <a:rPr sz="3600" spc="0" dirty="0">
                <a:latin typeface="Gill Sans MT"/>
                <a:cs typeface="Gill Sans MT"/>
              </a:rPr>
              <a:t>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511257" y="6723613"/>
            <a:ext cx="941772" cy="4610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9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p</a:t>
            </a:r>
            <a:r>
              <a:rPr sz="3600" spc="-39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us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2389679" y="6753140"/>
            <a:ext cx="1372271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récent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3692874" y="6787081"/>
            <a:ext cx="894421" cy="464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60"/>
              </a:lnSpc>
              <a:spcBef>
                <a:spcPts val="183"/>
              </a:spcBef>
            </a:pPr>
            <a:r>
              <a:rPr sz="3600" spc="0" dirty="0">
                <a:latin typeface="Gill Sans MT"/>
                <a:cs typeface="Gill Sans MT"/>
              </a:rPr>
              <a:t>que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5795663" y="6847675"/>
            <a:ext cx="802777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1926313" y="7254104"/>
            <a:ext cx="560333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2235371" y="7268570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épend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3366557" y="7301793"/>
            <a:ext cx="134095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</a:t>
            </a:r>
            <a:r>
              <a:rPr sz="3600" spc="0" dirty="0">
                <a:latin typeface="Gill Sans MT"/>
                <a:cs typeface="Gill Sans MT"/>
              </a:rPr>
              <a:t>nce</a:t>
            </a: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5400" spc="0" baseline="-1596" dirty="0">
                <a:latin typeface="Gill Sans MT"/>
                <a:cs typeface="Gill Sans MT"/>
              </a:rPr>
              <a:t>?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bject 69"/>
          <p:cNvSpPr/>
          <p:nvPr/>
        </p:nvSpPr>
        <p:spPr>
          <a:xfrm>
            <a:off x="1117600" y="83693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631" y="485523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4318000" y="660400"/>
                </a:lnTo>
                <a:lnTo>
                  <a:pt x="4363779" y="654863"/>
                </a:lnTo>
                <a:lnTo>
                  <a:pt x="4405545" y="639136"/>
                </a:lnTo>
                <a:lnTo>
                  <a:pt x="4441975" y="614543"/>
                </a:lnTo>
                <a:lnTo>
                  <a:pt x="4471744" y="582406"/>
                </a:lnTo>
                <a:lnTo>
                  <a:pt x="4493529" y="544051"/>
                </a:lnTo>
                <a:lnTo>
                  <a:pt x="4506006" y="500800"/>
                </a:lnTo>
                <a:lnTo>
                  <a:pt x="4508500" y="469900"/>
                </a:lnTo>
                <a:lnTo>
                  <a:pt x="4508500" y="190500"/>
                </a:lnTo>
                <a:lnTo>
                  <a:pt x="4502963" y="144720"/>
                </a:lnTo>
                <a:lnTo>
                  <a:pt x="4487236" y="102954"/>
                </a:lnTo>
                <a:lnTo>
                  <a:pt x="4462643" y="66524"/>
                </a:lnTo>
                <a:lnTo>
                  <a:pt x="4430506" y="36755"/>
                </a:lnTo>
                <a:lnTo>
                  <a:pt x="4392151" y="14970"/>
                </a:lnTo>
                <a:lnTo>
                  <a:pt x="4348900" y="2493"/>
                </a:lnTo>
                <a:lnTo>
                  <a:pt x="43180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3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17600" y="8369300"/>
            <a:ext cx="4508500" cy="660400"/>
          </a:xfrm>
          <a:custGeom>
            <a:avLst/>
            <a:gdLst/>
            <a:ahLst/>
            <a:cxnLst/>
            <a:rect l="l" t="t" r="r" b="b"/>
            <a:pathLst>
              <a:path w="45085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4318000" y="0"/>
                </a:lnTo>
                <a:lnTo>
                  <a:pt x="4363779" y="5536"/>
                </a:lnTo>
                <a:lnTo>
                  <a:pt x="4405545" y="21263"/>
                </a:lnTo>
                <a:lnTo>
                  <a:pt x="4441975" y="45856"/>
                </a:lnTo>
                <a:lnTo>
                  <a:pt x="4471744" y="77993"/>
                </a:lnTo>
                <a:lnTo>
                  <a:pt x="4493529" y="116348"/>
                </a:lnTo>
                <a:lnTo>
                  <a:pt x="4506006" y="159599"/>
                </a:lnTo>
                <a:lnTo>
                  <a:pt x="4508500" y="190500"/>
                </a:lnTo>
                <a:lnTo>
                  <a:pt x="4508500" y="469900"/>
                </a:lnTo>
                <a:lnTo>
                  <a:pt x="4502963" y="515679"/>
                </a:lnTo>
                <a:lnTo>
                  <a:pt x="4487236" y="557445"/>
                </a:lnTo>
                <a:lnTo>
                  <a:pt x="4462643" y="593875"/>
                </a:lnTo>
                <a:lnTo>
                  <a:pt x="4430506" y="623644"/>
                </a:lnTo>
                <a:lnTo>
                  <a:pt x="4392151" y="645429"/>
                </a:lnTo>
                <a:lnTo>
                  <a:pt x="4348900" y="657906"/>
                </a:lnTo>
                <a:lnTo>
                  <a:pt x="4318000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bject 71"/>
          <p:cNvSpPr/>
          <p:nvPr/>
        </p:nvSpPr>
        <p:spPr>
          <a:xfrm>
            <a:off x="1117600" y="3378200"/>
            <a:ext cx="6146800" cy="660400"/>
          </a:xfrm>
          <a:custGeom>
            <a:avLst/>
            <a:gdLst/>
            <a:ahLst/>
            <a:cxnLst/>
            <a:rect l="l" t="t" r="r" b="b"/>
            <a:pathLst>
              <a:path w="6146800" h="660400">
                <a:moveTo>
                  <a:pt x="631" y="485524"/>
                </a:moveTo>
                <a:lnTo>
                  <a:pt x="9711" y="530112"/>
                </a:lnTo>
                <a:lnTo>
                  <a:pt x="28541" y="570247"/>
                </a:lnTo>
                <a:lnTo>
                  <a:pt x="55796" y="604603"/>
                </a:lnTo>
                <a:lnTo>
                  <a:pt x="90152" y="631858"/>
                </a:lnTo>
                <a:lnTo>
                  <a:pt x="130287" y="650688"/>
                </a:lnTo>
                <a:lnTo>
                  <a:pt x="174876" y="659768"/>
                </a:lnTo>
                <a:lnTo>
                  <a:pt x="190500" y="660400"/>
                </a:lnTo>
                <a:lnTo>
                  <a:pt x="5956035" y="660400"/>
                </a:lnTo>
                <a:lnTo>
                  <a:pt x="6001830" y="654863"/>
                </a:lnTo>
                <a:lnTo>
                  <a:pt x="6043638" y="639136"/>
                </a:lnTo>
                <a:lnTo>
                  <a:pt x="6080123" y="614543"/>
                </a:lnTo>
                <a:lnTo>
                  <a:pt x="6109951" y="582406"/>
                </a:lnTo>
                <a:lnTo>
                  <a:pt x="6131788" y="544051"/>
                </a:lnTo>
                <a:lnTo>
                  <a:pt x="6144299" y="500800"/>
                </a:lnTo>
                <a:lnTo>
                  <a:pt x="6146800" y="469900"/>
                </a:lnTo>
                <a:lnTo>
                  <a:pt x="6146800" y="190500"/>
                </a:lnTo>
                <a:lnTo>
                  <a:pt x="6141247" y="144720"/>
                </a:lnTo>
                <a:lnTo>
                  <a:pt x="6125479" y="102954"/>
                </a:lnTo>
                <a:lnTo>
                  <a:pt x="6100830" y="66524"/>
                </a:lnTo>
                <a:lnTo>
                  <a:pt x="6068635" y="36755"/>
                </a:lnTo>
                <a:lnTo>
                  <a:pt x="6030227" y="14970"/>
                </a:lnTo>
                <a:lnTo>
                  <a:pt x="5986943" y="2493"/>
                </a:lnTo>
                <a:lnTo>
                  <a:pt x="5956035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469900"/>
                </a:lnTo>
                <a:lnTo>
                  <a:pt x="631" y="4855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17600" y="3378200"/>
            <a:ext cx="6146800" cy="660400"/>
          </a:xfrm>
          <a:custGeom>
            <a:avLst/>
            <a:gdLst/>
            <a:ahLst/>
            <a:cxnLst/>
            <a:rect l="l" t="t" r="r" b="b"/>
            <a:pathLst>
              <a:path w="6146800" h="660400">
                <a:moveTo>
                  <a:pt x="0" y="4699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5956035" y="0"/>
                </a:lnTo>
                <a:lnTo>
                  <a:pt x="6001830" y="5536"/>
                </a:lnTo>
                <a:lnTo>
                  <a:pt x="6043638" y="21263"/>
                </a:lnTo>
                <a:lnTo>
                  <a:pt x="6080123" y="45856"/>
                </a:lnTo>
                <a:lnTo>
                  <a:pt x="6109951" y="77993"/>
                </a:lnTo>
                <a:lnTo>
                  <a:pt x="6131788" y="116348"/>
                </a:lnTo>
                <a:lnTo>
                  <a:pt x="6144299" y="159599"/>
                </a:lnTo>
                <a:lnTo>
                  <a:pt x="6146800" y="190500"/>
                </a:lnTo>
                <a:lnTo>
                  <a:pt x="6146800" y="469900"/>
                </a:lnTo>
                <a:lnTo>
                  <a:pt x="6141247" y="515679"/>
                </a:lnTo>
                <a:lnTo>
                  <a:pt x="6125479" y="557445"/>
                </a:lnTo>
                <a:lnTo>
                  <a:pt x="6100830" y="593875"/>
                </a:lnTo>
                <a:lnTo>
                  <a:pt x="6068635" y="623644"/>
                </a:lnTo>
                <a:lnTo>
                  <a:pt x="6030227" y="645429"/>
                </a:lnTo>
                <a:lnTo>
                  <a:pt x="5986943" y="657906"/>
                </a:lnTo>
                <a:lnTo>
                  <a:pt x="5956035" y="660400"/>
                </a:lnTo>
                <a:lnTo>
                  <a:pt x="190500" y="660400"/>
                </a:lnTo>
                <a:lnTo>
                  <a:pt x="144720" y="654863"/>
                </a:lnTo>
                <a:lnTo>
                  <a:pt x="102954" y="639136"/>
                </a:lnTo>
                <a:lnTo>
                  <a:pt x="66524" y="614543"/>
                </a:lnTo>
                <a:lnTo>
                  <a:pt x="36755" y="582406"/>
                </a:lnTo>
                <a:lnTo>
                  <a:pt x="14970" y="544051"/>
                </a:lnTo>
                <a:lnTo>
                  <a:pt x="2493" y="500800"/>
                </a:lnTo>
                <a:lnTo>
                  <a:pt x="0" y="4699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631" y="1215820"/>
                </a:moveTo>
                <a:lnTo>
                  <a:pt x="9711" y="1261023"/>
                </a:lnTo>
                <a:lnTo>
                  <a:pt x="28541" y="1302286"/>
                </a:lnTo>
                <a:lnTo>
                  <a:pt x="55796" y="1338028"/>
                </a:lnTo>
                <a:lnTo>
                  <a:pt x="90152" y="1366669"/>
                </a:lnTo>
                <a:lnTo>
                  <a:pt x="130287" y="1386627"/>
                </a:lnTo>
                <a:lnTo>
                  <a:pt x="174875" y="1396322"/>
                </a:lnTo>
                <a:lnTo>
                  <a:pt x="190500" y="1397000"/>
                </a:lnTo>
                <a:lnTo>
                  <a:pt x="1333500" y="1397000"/>
                </a:lnTo>
                <a:lnTo>
                  <a:pt x="1379279" y="1391077"/>
                </a:lnTo>
                <a:lnTo>
                  <a:pt x="1421045" y="1374365"/>
                </a:lnTo>
                <a:lnTo>
                  <a:pt x="1457475" y="1348443"/>
                </a:lnTo>
                <a:lnTo>
                  <a:pt x="1487244" y="1314892"/>
                </a:lnTo>
                <a:lnTo>
                  <a:pt x="1509029" y="1275293"/>
                </a:lnTo>
                <a:lnTo>
                  <a:pt x="1521506" y="1231227"/>
                </a:lnTo>
                <a:lnTo>
                  <a:pt x="1524000" y="1200150"/>
                </a:lnTo>
                <a:lnTo>
                  <a:pt x="1524000" y="184150"/>
                </a:lnTo>
                <a:lnTo>
                  <a:pt x="1518463" y="138756"/>
                </a:lnTo>
                <a:lnTo>
                  <a:pt x="1502736" y="97975"/>
                </a:lnTo>
                <a:lnTo>
                  <a:pt x="1478143" y="62874"/>
                </a:lnTo>
                <a:lnTo>
                  <a:pt x="1446006" y="34520"/>
                </a:lnTo>
                <a:lnTo>
                  <a:pt x="1407651" y="13978"/>
                </a:lnTo>
                <a:lnTo>
                  <a:pt x="1364400" y="2315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200150"/>
                </a:lnTo>
                <a:lnTo>
                  <a:pt x="631" y="1215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0" y="1200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150"/>
                </a:lnTo>
                <a:lnTo>
                  <a:pt x="1421045" y="19891"/>
                </a:lnTo>
                <a:lnTo>
                  <a:pt x="1457475" y="43156"/>
                </a:lnTo>
                <a:lnTo>
                  <a:pt x="1487244" y="73878"/>
                </a:lnTo>
                <a:lnTo>
                  <a:pt x="1509029" y="110990"/>
                </a:lnTo>
                <a:lnTo>
                  <a:pt x="1521506" y="153427"/>
                </a:lnTo>
                <a:lnTo>
                  <a:pt x="1524000" y="184150"/>
                </a:lnTo>
                <a:lnTo>
                  <a:pt x="1524000" y="1200150"/>
                </a:lnTo>
                <a:lnTo>
                  <a:pt x="1518463" y="1246315"/>
                </a:lnTo>
                <a:lnTo>
                  <a:pt x="1502736" y="1289067"/>
                </a:lnTo>
                <a:lnTo>
                  <a:pt x="1478143" y="1326825"/>
                </a:lnTo>
                <a:lnTo>
                  <a:pt x="1446006" y="1358009"/>
                </a:lnTo>
                <a:lnTo>
                  <a:pt x="1407651" y="1381037"/>
                </a:lnTo>
                <a:lnTo>
                  <a:pt x="1364400" y="1394328"/>
                </a:lnTo>
                <a:lnTo>
                  <a:pt x="1333500" y="1397000"/>
                </a:lnTo>
                <a:lnTo>
                  <a:pt x="190500" y="1397000"/>
                </a:lnTo>
                <a:lnTo>
                  <a:pt x="144720" y="1391077"/>
                </a:lnTo>
                <a:lnTo>
                  <a:pt x="102954" y="1374365"/>
                </a:lnTo>
                <a:lnTo>
                  <a:pt x="66524" y="1348443"/>
                </a:lnTo>
                <a:lnTo>
                  <a:pt x="36755" y="1314892"/>
                </a:lnTo>
                <a:lnTo>
                  <a:pt x="14970" y="1275293"/>
                </a:lnTo>
                <a:lnTo>
                  <a:pt x="2493" y="1231227"/>
                </a:lnTo>
                <a:lnTo>
                  <a:pt x="0" y="1200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bject 29"/>
          <p:cNvSpPr/>
          <p:nvPr/>
        </p:nvSpPr>
        <p:spPr>
          <a:xfrm>
            <a:off x="6238190" y="8217792"/>
            <a:ext cx="6737577" cy="1388970"/>
          </a:xfrm>
          <a:custGeom>
            <a:avLst/>
            <a:gdLst/>
            <a:ahLst/>
            <a:cxnLst/>
            <a:rect l="l" t="t" r="r" b="b"/>
            <a:pathLst>
              <a:path w="6737577" h="1388970">
                <a:moveTo>
                  <a:pt x="34837" y="0"/>
                </a:moveTo>
                <a:lnTo>
                  <a:pt x="0" y="1193291"/>
                </a:lnTo>
                <a:lnTo>
                  <a:pt x="6702741" y="1388970"/>
                </a:lnTo>
                <a:lnTo>
                  <a:pt x="6737577" y="195679"/>
                </a:lnTo>
                <a:lnTo>
                  <a:pt x="34837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244954" y="8230857"/>
            <a:ext cx="6806612" cy="15812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8645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029700" y="7429500"/>
            <a:ext cx="939800" cy="317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631" y="1215820"/>
                </a:moveTo>
                <a:lnTo>
                  <a:pt x="9711" y="1261023"/>
                </a:lnTo>
                <a:lnTo>
                  <a:pt x="28541" y="1302286"/>
                </a:lnTo>
                <a:lnTo>
                  <a:pt x="55796" y="1338028"/>
                </a:lnTo>
                <a:lnTo>
                  <a:pt x="90152" y="1366669"/>
                </a:lnTo>
                <a:lnTo>
                  <a:pt x="130287" y="1386627"/>
                </a:lnTo>
                <a:lnTo>
                  <a:pt x="174875" y="1396322"/>
                </a:lnTo>
                <a:lnTo>
                  <a:pt x="190500" y="1397000"/>
                </a:lnTo>
                <a:lnTo>
                  <a:pt x="1333500" y="1397000"/>
                </a:lnTo>
                <a:lnTo>
                  <a:pt x="1379279" y="1391077"/>
                </a:lnTo>
                <a:lnTo>
                  <a:pt x="1421045" y="1374365"/>
                </a:lnTo>
                <a:lnTo>
                  <a:pt x="1457475" y="1348443"/>
                </a:lnTo>
                <a:lnTo>
                  <a:pt x="1487244" y="1314892"/>
                </a:lnTo>
                <a:lnTo>
                  <a:pt x="1509029" y="1275293"/>
                </a:lnTo>
                <a:lnTo>
                  <a:pt x="1521506" y="1231227"/>
                </a:lnTo>
                <a:lnTo>
                  <a:pt x="1524000" y="1200150"/>
                </a:lnTo>
                <a:lnTo>
                  <a:pt x="1524000" y="184150"/>
                </a:lnTo>
                <a:lnTo>
                  <a:pt x="1518463" y="138756"/>
                </a:lnTo>
                <a:lnTo>
                  <a:pt x="1502736" y="97975"/>
                </a:lnTo>
                <a:lnTo>
                  <a:pt x="1478143" y="62874"/>
                </a:lnTo>
                <a:lnTo>
                  <a:pt x="1446006" y="34520"/>
                </a:lnTo>
                <a:lnTo>
                  <a:pt x="1407651" y="13978"/>
                </a:lnTo>
                <a:lnTo>
                  <a:pt x="1364400" y="2315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1200150"/>
                </a:lnTo>
                <a:lnTo>
                  <a:pt x="631" y="1215820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686800" y="2438400"/>
            <a:ext cx="1524000" cy="1397000"/>
          </a:xfrm>
          <a:custGeom>
            <a:avLst/>
            <a:gdLst/>
            <a:ahLst/>
            <a:cxnLst/>
            <a:rect l="l" t="t" r="r" b="b"/>
            <a:pathLst>
              <a:path w="1524000" h="1397000">
                <a:moveTo>
                  <a:pt x="0" y="12001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150"/>
                </a:lnTo>
                <a:lnTo>
                  <a:pt x="1421045" y="19891"/>
                </a:lnTo>
                <a:lnTo>
                  <a:pt x="1457475" y="43156"/>
                </a:lnTo>
                <a:lnTo>
                  <a:pt x="1487244" y="73878"/>
                </a:lnTo>
                <a:lnTo>
                  <a:pt x="1509029" y="110990"/>
                </a:lnTo>
                <a:lnTo>
                  <a:pt x="1521506" y="153427"/>
                </a:lnTo>
                <a:lnTo>
                  <a:pt x="1524000" y="184150"/>
                </a:lnTo>
                <a:lnTo>
                  <a:pt x="1524000" y="1200150"/>
                </a:lnTo>
                <a:lnTo>
                  <a:pt x="1518463" y="1246315"/>
                </a:lnTo>
                <a:lnTo>
                  <a:pt x="1502736" y="1289067"/>
                </a:lnTo>
                <a:lnTo>
                  <a:pt x="1478143" y="1326825"/>
                </a:lnTo>
                <a:lnTo>
                  <a:pt x="1446006" y="1358009"/>
                </a:lnTo>
                <a:lnTo>
                  <a:pt x="1407651" y="1381037"/>
                </a:lnTo>
                <a:lnTo>
                  <a:pt x="1364400" y="1394328"/>
                </a:lnTo>
                <a:lnTo>
                  <a:pt x="1333500" y="1397000"/>
                </a:lnTo>
                <a:lnTo>
                  <a:pt x="190500" y="1397000"/>
                </a:lnTo>
                <a:lnTo>
                  <a:pt x="144720" y="1391077"/>
                </a:lnTo>
                <a:lnTo>
                  <a:pt x="102954" y="1374365"/>
                </a:lnTo>
                <a:lnTo>
                  <a:pt x="66524" y="1348443"/>
                </a:lnTo>
                <a:lnTo>
                  <a:pt x="36755" y="1314892"/>
                </a:lnTo>
                <a:lnTo>
                  <a:pt x="14970" y="1275293"/>
                </a:lnTo>
                <a:lnTo>
                  <a:pt x="2493" y="1231227"/>
                </a:lnTo>
                <a:lnTo>
                  <a:pt x="0" y="1200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826499" y="25018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991600" y="2959100"/>
            <a:ext cx="939800" cy="406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2493" y="1358227"/>
                </a:moveTo>
                <a:lnTo>
                  <a:pt x="14970" y="1402293"/>
                </a:lnTo>
                <a:lnTo>
                  <a:pt x="36755" y="1441892"/>
                </a:lnTo>
                <a:lnTo>
                  <a:pt x="66524" y="1475443"/>
                </a:lnTo>
                <a:lnTo>
                  <a:pt x="102954" y="1501365"/>
                </a:lnTo>
                <a:lnTo>
                  <a:pt x="144720" y="1518077"/>
                </a:lnTo>
                <a:lnTo>
                  <a:pt x="190500" y="1524000"/>
                </a:lnTo>
                <a:lnTo>
                  <a:pt x="1282700" y="1524000"/>
                </a:lnTo>
                <a:lnTo>
                  <a:pt x="1328865" y="1518077"/>
                </a:lnTo>
                <a:lnTo>
                  <a:pt x="1371617" y="1501365"/>
                </a:lnTo>
                <a:lnTo>
                  <a:pt x="1409375" y="1475443"/>
                </a:lnTo>
                <a:lnTo>
                  <a:pt x="1440559" y="1441892"/>
                </a:lnTo>
                <a:lnTo>
                  <a:pt x="1463587" y="1402293"/>
                </a:lnTo>
                <a:lnTo>
                  <a:pt x="1476878" y="1358227"/>
                </a:lnTo>
                <a:lnTo>
                  <a:pt x="1479550" y="1327150"/>
                </a:lnTo>
                <a:lnTo>
                  <a:pt x="1479550" y="184150"/>
                </a:lnTo>
                <a:lnTo>
                  <a:pt x="1473627" y="138756"/>
                </a:lnTo>
                <a:lnTo>
                  <a:pt x="1456915" y="97975"/>
                </a:lnTo>
                <a:lnTo>
                  <a:pt x="1430993" y="62874"/>
                </a:lnTo>
                <a:lnTo>
                  <a:pt x="1397442" y="34520"/>
                </a:lnTo>
                <a:lnTo>
                  <a:pt x="1357843" y="13978"/>
                </a:lnTo>
                <a:lnTo>
                  <a:pt x="1313777" y="2315"/>
                </a:lnTo>
                <a:lnTo>
                  <a:pt x="1282700" y="0"/>
                </a:lnTo>
                <a:lnTo>
                  <a:pt x="190500" y="0"/>
                </a:lnTo>
                <a:lnTo>
                  <a:pt x="145106" y="5150"/>
                </a:lnTo>
                <a:lnTo>
                  <a:pt x="104325" y="19891"/>
                </a:lnTo>
                <a:lnTo>
                  <a:pt x="69224" y="43156"/>
                </a:lnTo>
                <a:lnTo>
                  <a:pt x="40870" y="73878"/>
                </a:lnTo>
                <a:lnTo>
                  <a:pt x="20328" y="110990"/>
                </a:lnTo>
                <a:lnTo>
                  <a:pt x="8665" y="153427"/>
                </a:lnTo>
                <a:lnTo>
                  <a:pt x="0" y="1327150"/>
                </a:lnTo>
                <a:lnTo>
                  <a:pt x="631" y="1342820"/>
                </a:lnTo>
                <a:lnTo>
                  <a:pt x="2493" y="1358227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731250" y="4572000"/>
            <a:ext cx="1479550" cy="1524000"/>
          </a:xfrm>
          <a:custGeom>
            <a:avLst/>
            <a:gdLst/>
            <a:ahLst/>
            <a:cxnLst/>
            <a:rect l="l" t="t" r="r" b="b"/>
            <a:pathLst>
              <a:path w="1479550" h="1524000">
                <a:moveTo>
                  <a:pt x="0" y="1327150"/>
                </a:moveTo>
                <a:lnTo>
                  <a:pt x="6350" y="184150"/>
                </a:lnTo>
                <a:lnTo>
                  <a:pt x="11500" y="138756"/>
                </a:lnTo>
                <a:lnTo>
                  <a:pt x="26241" y="97975"/>
                </a:lnTo>
                <a:lnTo>
                  <a:pt x="49506" y="62874"/>
                </a:lnTo>
                <a:lnTo>
                  <a:pt x="80228" y="34520"/>
                </a:lnTo>
                <a:lnTo>
                  <a:pt x="117340" y="13978"/>
                </a:lnTo>
                <a:lnTo>
                  <a:pt x="159777" y="2315"/>
                </a:lnTo>
                <a:lnTo>
                  <a:pt x="190500" y="0"/>
                </a:lnTo>
                <a:lnTo>
                  <a:pt x="1282700" y="0"/>
                </a:lnTo>
                <a:lnTo>
                  <a:pt x="1328865" y="5150"/>
                </a:lnTo>
                <a:lnTo>
                  <a:pt x="1371617" y="19891"/>
                </a:lnTo>
                <a:lnTo>
                  <a:pt x="1409375" y="43156"/>
                </a:lnTo>
                <a:lnTo>
                  <a:pt x="1440559" y="73878"/>
                </a:lnTo>
                <a:lnTo>
                  <a:pt x="1463587" y="110990"/>
                </a:lnTo>
                <a:lnTo>
                  <a:pt x="1476878" y="153427"/>
                </a:lnTo>
                <a:lnTo>
                  <a:pt x="1479550" y="184150"/>
                </a:lnTo>
                <a:lnTo>
                  <a:pt x="1479550" y="1327150"/>
                </a:lnTo>
                <a:lnTo>
                  <a:pt x="1473627" y="1373315"/>
                </a:lnTo>
                <a:lnTo>
                  <a:pt x="1456915" y="1416067"/>
                </a:lnTo>
                <a:lnTo>
                  <a:pt x="1430993" y="1453825"/>
                </a:lnTo>
                <a:lnTo>
                  <a:pt x="1397442" y="1485009"/>
                </a:lnTo>
                <a:lnTo>
                  <a:pt x="1357843" y="1508037"/>
                </a:lnTo>
                <a:lnTo>
                  <a:pt x="1313777" y="1521328"/>
                </a:lnTo>
                <a:lnTo>
                  <a:pt x="1282700" y="1524000"/>
                </a:lnTo>
                <a:lnTo>
                  <a:pt x="190500" y="1524000"/>
                </a:lnTo>
                <a:lnTo>
                  <a:pt x="144720" y="1518077"/>
                </a:lnTo>
                <a:lnTo>
                  <a:pt x="102954" y="1501365"/>
                </a:lnTo>
                <a:lnTo>
                  <a:pt x="66524" y="1475443"/>
                </a:lnTo>
                <a:lnTo>
                  <a:pt x="36755" y="1441892"/>
                </a:lnTo>
                <a:lnTo>
                  <a:pt x="14970" y="1402293"/>
                </a:lnTo>
                <a:lnTo>
                  <a:pt x="2493" y="1358227"/>
                </a:lnTo>
                <a:lnTo>
                  <a:pt x="0" y="13271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631" y="1349124"/>
                </a:moveTo>
                <a:lnTo>
                  <a:pt x="9711" y="1393712"/>
                </a:lnTo>
                <a:lnTo>
                  <a:pt x="28541" y="1433847"/>
                </a:lnTo>
                <a:lnTo>
                  <a:pt x="55796" y="1468203"/>
                </a:lnTo>
                <a:lnTo>
                  <a:pt x="90152" y="1495458"/>
                </a:lnTo>
                <a:lnTo>
                  <a:pt x="130287" y="1514288"/>
                </a:lnTo>
                <a:lnTo>
                  <a:pt x="174875" y="1523368"/>
                </a:lnTo>
                <a:lnTo>
                  <a:pt x="190500" y="1524000"/>
                </a:lnTo>
                <a:lnTo>
                  <a:pt x="1333500" y="1524000"/>
                </a:lnTo>
                <a:lnTo>
                  <a:pt x="1379279" y="1518463"/>
                </a:lnTo>
                <a:lnTo>
                  <a:pt x="1421045" y="1502736"/>
                </a:lnTo>
                <a:lnTo>
                  <a:pt x="1457475" y="1478143"/>
                </a:lnTo>
                <a:lnTo>
                  <a:pt x="1487244" y="1446006"/>
                </a:lnTo>
                <a:lnTo>
                  <a:pt x="1509029" y="1407651"/>
                </a:lnTo>
                <a:lnTo>
                  <a:pt x="1521506" y="1364400"/>
                </a:lnTo>
                <a:lnTo>
                  <a:pt x="1524000" y="1333500"/>
                </a:lnTo>
                <a:lnTo>
                  <a:pt x="1524000" y="190500"/>
                </a:lnTo>
                <a:lnTo>
                  <a:pt x="1518463" y="144720"/>
                </a:lnTo>
                <a:lnTo>
                  <a:pt x="1502736" y="102954"/>
                </a:lnTo>
                <a:lnTo>
                  <a:pt x="1478143" y="66524"/>
                </a:lnTo>
                <a:lnTo>
                  <a:pt x="1446006" y="36755"/>
                </a:lnTo>
                <a:lnTo>
                  <a:pt x="1407651" y="14970"/>
                </a:lnTo>
                <a:lnTo>
                  <a:pt x="1364400" y="2493"/>
                </a:lnTo>
                <a:lnTo>
                  <a:pt x="1333500" y="0"/>
                </a:lnTo>
                <a:lnTo>
                  <a:pt x="190500" y="0"/>
                </a:lnTo>
                <a:lnTo>
                  <a:pt x="144720" y="5536"/>
                </a:lnTo>
                <a:lnTo>
                  <a:pt x="102954" y="21263"/>
                </a:lnTo>
                <a:lnTo>
                  <a:pt x="66524" y="45856"/>
                </a:lnTo>
                <a:lnTo>
                  <a:pt x="36755" y="77993"/>
                </a:lnTo>
                <a:lnTo>
                  <a:pt x="14970" y="116348"/>
                </a:lnTo>
                <a:lnTo>
                  <a:pt x="2493" y="159599"/>
                </a:lnTo>
                <a:lnTo>
                  <a:pt x="0" y="190500"/>
                </a:lnTo>
                <a:lnTo>
                  <a:pt x="0" y="1333500"/>
                </a:lnTo>
                <a:lnTo>
                  <a:pt x="631" y="1349124"/>
                </a:lnTo>
                <a:close/>
              </a:path>
            </a:pathLst>
          </a:custGeom>
          <a:solidFill>
            <a:srgbClr val="FF26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680200" y="4572000"/>
            <a:ext cx="1524000" cy="1524000"/>
          </a:xfrm>
          <a:custGeom>
            <a:avLst/>
            <a:gdLst/>
            <a:ahLst/>
            <a:cxnLst/>
            <a:rect l="l" t="t" r="r" b="b"/>
            <a:pathLst>
              <a:path w="1524000" h="1524000">
                <a:moveTo>
                  <a:pt x="0" y="1333500"/>
                </a:moveTo>
                <a:lnTo>
                  <a:pt x="0" y="190500"/>
                </a:lnTo>
                <a:lnTo>
                  <a:pt x="631" y="174876"/>
                </a:lnTo>
                <a:lnTo>
                  <a:pt x="9711" y="130287"/>
                </a:lnTo>
                <a:lnTo>
                  <a:pt x="28541" y="90152"/>
                </a:lnTo>
                <a:lnTo>
                  <a:pt x="55796" y="55796"/>
                </a:lnTo>
                <a:lnTo>
                  <a:pt x="90152" y="28541"/>
                </a:lnTo>
                <a:lnTo>
                  <a:pt x="130287" y="9711"/>
                </a:lnTo>
                <a:lnTo>
                  <a:pt x="174876" y="631"/>
                </a:lnTo>
                <a:lnTo>
                  <a:pt x="190500" y="0"/>
                </a:lnTo>
                <a:lnTo>
                  <a:pt x="1333500" y="0"/>
                </a:lnTo>
                <a:lnTo>
                  <a:pt x="1379279" y="5536"/>
                </a:lnTo>
                <a:lnTo>
                  <a:pt x="1421045" y="21263"/>
                </a:lnTo>
                <a:lnTo>
                  <a:pt x="1457475" y="45856"/>
                </a:lnTo>
                <a:lnTo>
                  <a:pt x="1487244" y="77993"/>
                </a:lnTo>
                <a:lnTo>
                  <a:pt x="1509029" y="116348"/>
                </a:lnTo>
                <a:lnTo>
                  <a:pt x="1521506" y="159599"/>
                </a:lnTo>
                <a:lnTo>
                  <a:pt x="1524000" y="190500"/>
                </a:lnTo>
                <a:lnTo>
                  <a:pt x="1524000" y="1333500"/>
                </a:lnTo>
                <a:lnTo>
                  <a:pt x="1518463" y="1379279"/>
                </a:lnTo>
                <a:lnTo>
                  <a:pt x="1502736" y="1421045"/>
                </a:lnTo>
                <a:lnTo>
                  <a:pt x="1478143" y="1457475"/>
                </a:lnTo>
                <a:lnTo>
                  <a:pt x="1446006" y="1487244"/>
                </a:lnTo>
                <a:lnTo>
                  <a:pt x="1407651" y="1509029"/>
                </a:lnTo>
                <a:lnTo>
                  <a:pt x="1364400" y="1521506"/>
                </a:lnTo>
                <a:lnTo>
                  <a:pt x="1333500" y="1524000"/>
                </a:lnTo>
                <a:lnTo>
                  <a:pt x="190500" y="1524000"/>
                </a:lnTo>
                <a:lnTo>
                  <a:pt x="144720" y="1518463"/>
                </a:lnTo>
                <a:lnTo>
                  <a:pt x="102954" y="1502736"/>
                </a:lnTo>
                <a:lnTo>
                  <a:pt x="66524" y="1478143"/>
                </a:lnTo>
                <a:lnTo>
                  <a:pt x="36755" y="1446006"/>
                </a:lnTo>
                <a:lnTo>
                  <a:pt x="14970" y="1407651"/>
                </a:lnTo>
                <a:lnTo>
                  <a:pt x="2493" y="1364400"/>
                </a:lnTo>
                <a:lnTo>
                  <a:pt x="0" y="133350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932985" y="5921491"/>
            <a:ext cx="400862" cy="833938"/>
          </a:xfrm>
          <a:custGeom>
            <a:avLst/>
            <a:gdLst/>
            <a:ahLst/>
            <a:cxnLst/>
            <a:rect l="l" t="t" r="r" b="b"/>
            <a:pathLst>
              <a:path w="400862" h="833938">
                <a:moveTo>
                  <a:pt x="13755" y="805323"/>
                </a:moveTo>
                <a:lnTo>
                  <a:pt x="0" y="833938"/>
                </a:lnTo>
              </a:path>
              <a:path w="400862" h="833938">
                <a:moveTo>
                  <a:pt x="0" y="833940"/>
                </a:moveTo>
                <a:lnTo>
                  <a:pt x="13755" y="805323"/>
                </a:lnTo>
              </a:path>
              <a:path w="400862" h="833938">
                <a:moveTo>
                  <a:pt x="400862" y="0"/>
                </a:moveTo>
                <a:lnTo>
                  <a:pt x="13755" y="805323"/>
                </a:lnTo>
              </a:path>
              <a:path w="400862" h="833938">
                <a:moveTo>
                  <a:pt x="13755" y="805324"/>
                </a:moveTo>
                <a:lnTo>
                  <a:pt x="400862" y="0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23644" y="690280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4999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4999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23645" y="690280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86500" y="7391400"/>
            <a:ext cx="939800" cy="33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858049" y="6612317"/>
            <a:ext cx="233504" cy="289626"/>
          </a:xfrm>
          <a:custGeom>
            <a:avLst/>
            <a:gdLst/>
            <a:ahLst/>
            <a:cxnLst/>
            <a:rect l="l" t="t" r="r" b="b"/>
            <a:pathLst>
              <a:path w="233504" h="289626">
                <a:moveTo>
                  <a:pt x="233504" y="112242"/>
                </a:moveTo>
                <a:lnTo>
                  <a:pt x="88691" y="114498"/>
                </a:lnTo>
                <a:lnTo>
                  <a:pt x="0" y="0"/>
                </a:lnTo>
                <a:lnTo>
                  <a:pt x="4509" y="289626"/>
                </a:lnTo>
                <a:lnTo>
                  <a:pt x="233504" y="112242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811433" y="4665133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4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11432" y="4665132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959600" y="5168900"/>
            <a:ext cx="977900" cy="330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962774" y="3640250"/>
            <a:ext cx="1038105" cy="1038105"/>
          </a:xfrm>
          <a:custGeom>
            <a:avLst/>
            <a:gdLst/>
            <a:ahLst/>
            <a:cxnLst/>
            <a:rect l="l" t="t" r="r" b="b"/>
            <a:pathLst>
              <a:path w="1038105" h="1038105">
                <a:moveTo>
                  <a:pt x="22450" y="1015655"/>
                </a:moveTo>
                <a:lnTo>
                  <a:pt x="0" y="1038105"/>
                </a:lnTo>
              </a:path>
              <a:path w="1038105" h="1038105">
                <a:moveTo>
                  <a:pt x="0" y="1038106"/>
                </a:moveTo>
                <a:lnTo>
                  <a:pt x="22450" y="1015655"/>
                </a:lnTo>
              </a:path>
              <a:path w="1038105" h="1038105">
                <a:moveTo>
                  <a:pt x="1038105" y="0"/>
                </a:moveTo>
                <a:lnTo>
                  <a:pt x="22450" y="1015655"/>
                </a:lnTo>
              </a:path>
              <a:path w="1038105" h="1038105">
                <a:moveTo>
                  <a:pt x="22450" y="1015656"/>
                </a:moveTo>
                <a:lnTo>
                  <a:pt x="1038105" y="0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847826" y="4518507"/>
            <a:ext cx="274796" cy="274794"/>
          </a:xfrm>
          <a:custGeom>
            <a:avLst/>
            <a:gdLst/>
            <a:ahLst/>
            <a:cxnLst/>
            <a:rect l="l" t="t" r="r" b="b"/>
            <a:pathLst>
              <a:path w="274796" h="274794">
                <a:moveTo>
                  <a:pt x="274796" y="183197"/>
                </a:moveTo>
                <a:lnTo>
                  <a:pt x="137398" y="137397"/>
                </a:lnTo>
                <a:lnTo>
                  <a:pt x="91600" y="0"/>
                </a:lnTo>
                <a:lnTo>
                  <a:pt x="0" y="274794"/>
                </a:lnTo>
                <a:lnTo>
                  <a:pt x="274796" y="183197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26499" y="46989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978900" y="5194300"/>
            <a:ext cx="965200" cy="317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41588" y="3796050"/>
            <a:ext cx="1" cy="733577"/>
          </a:xfrm>
          <a:custGeom>
            <a:avLst/>
            <a:gdLst/>
            <a:ahLst/>
            <a:cxnLst/>
            <a:rect l="l" t="t" r="r" b="b"/>
            <a:pathLst>
              <a:path w="1" h="733577">
                <a:moveTo>
                  <a:pt x="1" y="0"/>
                </a:moveTo>
                <a:lnTo>
                  <a:pt x="0" y="701827"/>
                </a:lnTo>
                <a:lnTo>
                  <a:pt x="0" y="733577"/>
                </a:lnTo>
              </a:path>
            </a:pathLst>
          </a:custGeom>
          <a:ln w="63500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312048" y="4433106"/>
            <a:ext cx="259079" cy="259081"/>
          </a:xfrm>
          <a:custGeom>
            <a:avLst/>
            <a:gdLst/>
            <a:ahLst/>
            <a:cxnLst/>
            <a:rect l="l" t="t" r="r" b="b"/>
            <a:pathLst>
              <a:path w="259079" h="259081">
                <a:moveTo>
                  <a:pt x="259079" y="0"/>
                </a:moveTo>
                <a:lnTo>
                  <a:pt x="129539" y="64771"/>
                </a:lnTo>
                <a:lnTo>
                  <a:pt x="0" y="2"/>
                </a:lnTo>
                <a:lnTo>
                  <a:pt x="129541" y="259081"/>
                </a:lnTo>
                <a:lnTo>
                  <a:pt x="259079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498658" y="5993458"/>
            <a:ext cx="0" cy="766576"/>
          </a:xfrm>
          <a:custGeom>
            <a:avLst/>
            <a:gdLst/>
            <a:ahLst/>
            <a:cxnLst/>
            <a:rect l="l" t="t" r="r" b="b"/>
            <a:pathLst>
              <a:path h="766576">
                <a:moveTo>
                  <a:pt x="0" y="0"/>
                </a:moveTo>
                <a:lnTo>
                  <a:pt x="0" y="734826"/>
                </a:lnTo>
                <a:lnTo>
                  <a:pt x="0" y="766576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369118" y="6663516"/>
            <a:ext cx="259079" cy="259080"/>
          </a:xfrm>
          <a:custGeom>
            <a:avLst/>
            <a:gdLst/>
            <a:ahLst/>
            <a:cxnLst/>
            <a:rect l="l" t="t" r="r" b="b"/>
            <a:pathLst>
              <a:path w="259079" h="259079">
                <a:moveTo>
                  <a:pt x="259079" y="0"/>
                </a:moveTo>
                <a:lnTo>
                  <a:pt x="129539" y="64770"/>
                </a:lnTo>
                <a:lnTo>
                  <a:pt x="0" y="0"/>
                </a:lnTo>
                <a:lnTo>
                  <a:pt x="129539" y="259080"/>
                </a:lnTo>
                <a:lnTo>
                  <a:pt x="259079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8"/>
                </a:moveTo>
                <a:lnTo>
                  <a:pt x="1045698" y="150650"/>
                </a:lnTo>
                <a:lnTo>
                  <a:pt x="1005303" y="119032"/>
                </a:lnTo>
                <a:lnTo>
                  <a:pt x="963060" y="91134"/>
                </a:lnTo>
                <a:lnTo>
                  <a:pt x="919199" y="66955"/>
                </a:lnTo>
                <a:lnTo>
                  <a:pt x="873951" y="46497"/>
                </a:lnTo>
                <a:lnTo>
                  <a:pt x="827547" y="29758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8"/>
                </a:lnTo>
                <a:lnTo>
                  <a:pt x="396049" y="46497"/>
                </a:lnTo>
                <a:lnTo>
                  <a:pt x="350801" y="66955"/>
                </a:lnTo>
                <a:lnTo>
                  <a:pt x="306940" y="91134"/>
                </a:lnTo>
                <a:lnTo>
                  <a:pt x="264696" y="119032"/>
                </a:lnTo>
                <a:lnTo>
                  <a:pt x="224302" y="150650"/>
                </a:lnTo>
                <a:lnTo>
                  <a:pt x="185988" y="185988"/>
                </a:lnTo>
                <a:lnTo>
                  <a:pt x="150650" y="224302"/>
                </a:lnTo>
                <a:lnTo>
                  <a:pt x="119032" y="264696"/>
                </a:lnTo>
                <a:lnTo>
                  <a:pt x="91134" y="306940"/>
                </a:lnTo>
                <a:lnTo>
                  <a:pt x="66955" y="350801"/>
                </a:lnTo>
                <a:lnTo>
                  <a:pt x="46497" y="396049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1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1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40"/>
                </a:lnTo>
                <a:lnTo>
                  <a:pt x="1150968" y="264696"/>
                </a:lnTo>
                <a:lnTo>
                  <a:pt x="1119350" y="224302"/>
                </a:lnTo>
                <a:lnTo>
                  <a:pt x="1084012" y="18598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518399" y="6921499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670800" y="7404100"/>
            <a:ext cx="952500" cy="330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528394" y="5954982"/>
            <a:ext cx="469921" cy="829317"/>
          </a:xfrm>
          <a:custGeom>
            <a:avLst/>
            <a:gdLst/>
            <a:ahLst/>
            <a:cxnLst/>
            <a:rect l="l" t="t" r="r" b="b"/>
            <a:pathLst>
              <a:path w="469921" h="829317">
                <a:moveTo>
                  <a:pt x="469921" y="829317"/>
                </a:moveTo>
                <a:lnTo>
                  <a:pt x="454269" y="801694"/>
                </a:lnTo>
                <a:lnTo>
                  <a:pt x="469921" y="829318"/>
                </a:lnTo>
              </a:path>
              <a:path w="469921" h="829317">
                <a:moveTo>
                  <a:pt x="454269" y="801694"/>
                </a:moveTo>
                <a:lnTo>
                  <a:pt x="0" y="0"/>
                </a:lnTo>
                <a:lnTo>
                  <a:pt x="454269" y="801695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38028" y="6636462"/>
            <a:ext cx="240428" cy="289270"/>
          </a:xfrm>
          <a:custGeom>
            <a:avLst/>
            <a:gdLst/>
            <a:ahLst/>
            <a:cxnLst/>
            <a:rect l="l" t="t" r="r" b="b"/>
            <a:pathLst>
              <a:path w="240428" h="289270">
                <a:moveTo>
                  <a:pt x="225407" y="0"/>
                </a:moveTo>
                <a:lnTo>
                  <a:pt x="144635" y="120214"/>
                </a:lnTo>
                <a:lnTo>
                  <a:pt x="0" y="127725"/>
                </a:lnTo>
                <a:lnTo>
                  <a:pt x="240428" y="289270"/>
                </a:lnTo>
                <a:lnTo>
                  <a:pt x="225407" y="0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366766" y="5881915"/>
            <a:ext cx="726240" cy="883386"/>
          </a:xfrm>
          <a:custGeom>
            <a:avLst/>
            <a:gdLst/>
            <a:ahLst/>
            <a:cxnLst/>
            <a:rect l="l" t="t" r="r" b="b"/>
            <a:pathLst>
              <a:path w="726240" h="883386">
                <a:moveTo>
                  <a:pt x="0" y="883386"/>
                </a:moveTo>
                <a:lnTo>
                  <a:pt x="20162" y="858860"/>
                </a:lnTo>
                <a:lnTo>
                  <a:pt x="726240" y="0"/>
                </a:lnTo>
              </a:path>
            </a:pathLst>
          </a:custGeom>
          <a:ln w="63499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263533" y="6608478"/>
            <a:ext cx="264595" cy="282395"/>
          </a:xfrm>
          <a:custGeom>
            <a:avLst/>
            <a:gdLst/>
            <a:ahLst/>
            <a:cxnLst/>
            <a:rect l="l" t="t" r="r" b="b"/>
            <a:pathLst>
              <a:path w="264595" h="282395">
                <a:moveTo>
                  <a:pt x="123397" y="132298"/>
                </a:moveTo>
                <a:lnTo>
                  <a:pt x="64463" y="0"/>
                </a:lnTo>
                <a:lnTo>
                  <a:pt x="0" y="282395"/>
                </a:lnTo>
                <a:lnTo>
                  <a:pt x="264595" y="164529"/>
                </a:lnTo>
                <a:lnTo>
                  <a:pt x="123397" y="132298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0850033" y="4673552"/>
            <a:ext cx="1269999" cy="1269999"/>
          </a:xfrm>
          <a:custGeom>
            <a:avLst/>
            <a:gdLst/>
            <a:ahLst/>
            <a:cxnLst/>
            <a:rect l="l" t="t" r="r" b="b"/>
            <a:pathLst>
              <a:path w="1269999" h="1269999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8" y="66955"/>
                </a:lnTo>
                <a:lnTo>
                  <a:pt x="873950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7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4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1"/>
                </a:lnTo>
                <a:lnTo>
                  <a:pt x="46496" y="396049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2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5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4" y="1268140"/>
                </a:lnTo>
                <a:lnTo>
                  <a:pt x="634999" y="1269999"/>
                </a:lnTo>
                <a:lnTo>
                  <a:pt x="683714" y="1268140"/>
                </a:lnTo>
                <a:lnTo>
                  <a:pt x="732197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0" y="1223503"/>
                </a:lnTo>
                <a:lnTo>
                  <a:pt x="919198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0" y="732198"/>
                </a:lnTo>
                <a:lnTo>
                  <a:pt x="1268140" y="683715"/>
                </a:lnTo>
                <a:lnTo>
                  <a:pt x="1269999" y="635000"/>
                </a:lnTo>
                <a:lnTo>
                  <a:pt x="1268140" y="586285"/>
                </a:lnTo>
                <a:lnTo>
                  <a:pt x="1262560" y="537802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9"/>
                </a:lnTo>
                <a:lnTo>
                  <a:pt x="1203044" y="350801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F401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0850032" y="4673553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112500" y="5168900"/>
            <a:ext cx="749300" cy="330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959748" y="3606724"/>
            <a:ext cx="1057317" cy="1057316"/>
          </a:xfrm>
          <a:custGeom>
            <a:avLst/>
            <a:gdLst/>
            <a:ahLst/>
            <a:cxnLst/>
            <a:rect l="l" t="t" r="r" b="b"/>
            <a:pathLst>
              <a:path w="1057317" h="1057316">
                <a:moveTo>
                  <a:pt x="1057317" y="1057316"/>
                </a:moveTo>
                <a:lnTo>
                  <a:pt x="1034866" y="1034865"/>
                </a:lnTo>
                <a:lnTo>
                  <a:pt x="1057317" y="1057317"/>
                </a:lnTo>
              </a:path>
              <a:path w="1057317" h="1057316">
                <a:moveTo>
                  <a:pt x="1034866" y="1034865"/>
                </a:moveTo>
                <a:lnTo>
                  <a:pt x="0" y="0"/>
                </a:lnTo>
                <a:lnTo>
                  <a:pt x="1034866" y="1034867"/>
                </a:lnTo>
              </a:path>
            </a:pathLst>
          </a:custGeom>
          <a:ln w="63499">
            <a:solidFill>
              <a:srgbClr val="E224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857217" y="4504193"/>
            <a:ext cx="274794" cy="274796"/>
          </a:xfrm>
          <a:custGeom>
            <a:avLst/>
            <a:gdLst/>
            <a:ahLst/>
            <a:cxnLst/>
            <a:rect l="l" t="t" r="r" b="b"/>
            <a:pathLst>
              <a:path w="274794" h="274796">
                <a:moveTo>
                  <a:pt x="183197" y="0"/>
                </a:moveTo>
                <a:lnTo>
                  <a:pt x="137397" y="137397"/>
                </a:lnTo>
                <a:lnTo>
                  <a:pt x="0" y="183196"/>
                </a:lnTo>
                <a:lnTo>
                  <a:pt x="274794" y="274796"/>
                </a:lnTo>
                <a:lnTo>
                  <a:pt x="183197" y="0"/>
                </a:lnTo>
                <a:close/>
              </a:path>
            </a:pathLst>
          </a:custGeom>
          <a:solidFill>
            <a:srgbClr val="E224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605555" y="6922735"/>
            <a:ext cx="1270001" cy="1270000"/>
          </a:xfrm>
          <a:custGeom>
            <a:avLst/>
            <a:gdLst/>
            <a:ahLst/>
            <a:cxnLst/>
            <a:rect l="l" t="t" r="r" b="b"/>
            <a:pathLst>
              <a:path w="1270001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4999" y="0"/>
                </a:lnTo>
                <a:lnTo>
                  <a:pt x="586285" y="1859"/>
                </a:lnTo>
                <a:lnTo>
                  <a:pt x="537801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8" y="46496"/>
                </a:lnTo>
                <a:lnTo>
                  <a:pt x="350800" y="66955"/>
                </a:lnTo>
                <a:lnTo>
                  <a:pt x="306939" y="91133"/>
                </a:lnTo>
                <a:lnTo>
                  <a:pt x="264696" y="119031"/>
                </a:lnTo>
                <a:lnTo>
                  <a:pt x="224301" y="150649"/>
                </a:lnTo>
                <a:lnTo>
                  <a:pt x="185987" y="185987"/>
                </a:lnTo>
                <a:lnTo>
                  <a:pt x="150649" y="224301"/>
                </a:lnTo>
                <a:lnTo>
                  <a:pt x="119031" y="264696"/>
                </a:lnTo>
                <a:lnTo>
                  <a:pt x="91133" y="306939"/>
                </a:lnTo>
                <a:lnTo>
                  <a:pt x="66955" y="350800"/>
                </a:lnTo>
                <a:lnTo>
                  <a:pt x="46496" y="396048"/>
                </a:lnTo>
                <a:lnTo>
                  <a:pt x="29757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7" y="827547"/>
                </a:lnTo>
                <a:lnTo>
                  <a:pt x="46496" y="873951"/>
                </a:lnTo>
                <a:lnTo>
                  <a:pt x="66955" y="919199"/>
                </a:lnTo>
                <a:lnTo>
                  <a:pt x="91133" y="963060"/>
                </a:lnTo>
                <a:lnTo>
                  <a:pt x="119031" y="1005303"/>
                </a:lnTo>
                <a:lnTo>
                  <a:pt x="150649" y="1045698"/>
                </a:lnTo>
                <a:lnTo>
                  <a:pt x="185987" y="1084012"/>
                </a:lnTo>
                <a:lnTo>
                  <a:pt x="224301" y="1119350"/>
                </a:lnTo>
                <a:lnTo>
                  <a:pt x="264696" y="1150968"/>
                </a:lnTo>
                <a:lnTo>
                  <a:pt x="306939" y="1178866"/>
                </a:lnTo>
                <a:lnTo>
                  <a:pt x="350800" y="1203044"/>
                </a:lnTo>
                <a:lnTo>
                  <a:pt x="396048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1" y="1262560"/>
                </a:lnTo>
                <a:lnTo>
                  <a:pt x="586285" y="1268140"/>
                </a:lnTo>
                <a:lnTo>
                  <a:pt x="634999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7" y="963060"/>
                </a:lnTo>
                <a:lnTo>
                  <a:pt x="1203045" y="919199"/>
                </a:lnTo>
                <a:lnTo>
                  <a:pt x="1223504" y="873951"/>
                </a:lnTo>
                <a:lnTo>
                  <a:pt x="1240243" y="827547"/>
                </a:lnTo>
                <a:lnTo>
                  <a:pt x="1253262" y="780219"/>
                </a:lnTo>
                <a:lnTo>
                  <a:pt x="1262562" y="732198"/>
                </a:lnTo>
                <a:lnTo>
                  <a:pt x="1268142" y="683714"/>
                </a:lnTo>
                <a:lnTo>
                  <a:pt x="1270001" y="635000"/>
                </a:lnTo>
                <a:lnTo>
                  <a:pt x="1268142" y="586285"/>
                </a:lnTo>
                <a:lnTo>
                  <a:pt x="1262562" y="537801"/>
                </a:lnTo>
                <a:lnTo>
                  <a:pt x="1253262" y="489780"/>
                </a:lnTo>
                <a:lnTo>
                  <a:pt x="1240243" y="442452"/>
                </a:lnTo>
                <a:lnTo>
                  <a:pt x="1223504" y="396048"/>
                </a:lnTo>
                <a:lnTo>
                  <a:pt x="1203045" y="350800"/>
                </a:lnTo>
                <a:lnTo>
                  <a:pt x="1178867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605554" y="6922735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887200" y="7416800"/>
            <a:ext cx="711200" cy="330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781171" y="5876733"/>
            <a:ext cx="486172" cy="902042"/>
          </a:xfrm>
          <a:custGeom>
            <a:avLst/>
            <a:gdLst/>
            <a:ahLst/>
            <a:cxnLst/>
            <a:rect l="l" t="t" r="r" b="b"/>
            <a:pathLst>
              <a:path w="486172" h="902042">
                <a:moveTo>
                  <a:pt x="486172" y="902042"/>
                </a:moveTo>
                <a:lnTo>
                  <a:pt x="471108" y="874093"/>
                </a:lnTo>
                <a:lnTo>
                  <a:pt x="486172" y="902044"/>
                </a:lnTo>
              </a:path>
              <a:path w="486172" h="902042">
                <a:moveTo>
                  <a:pt x="471108" y="874093"/>
                </a:moveTo>
                <a:lnTo>
                  <a:pt x="0" y="0"/>
                </a:lnTo>
                <a:lnTo>
                  <a:pt x="471108" y="874095"/>
                </a:lnTo>
              </a:path>
            </a:pathLst>
          </a:custGeom>
          <a:ln w="63500">
            <a:solidFill>
              <a:srgbClr val="0061F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2107518" y="6632351"/>
            <a:ext cx="236951" cy="289524"/>
          </a:xfrm>
          <a:custGeom>
            <a:avLst/>
            <a:gdLst/>
            <a:ahLst/>
            <a:cxnLst/>
            <a:rect l="l" t="t" r="r" b="b"/>
            <a:pathLst>
              <a:path w="236951" h="289524">
                <a:moveTo>
                  <a:pt x="228065" y="0"/>
                </a:moveTo>
                <a:lnTo>
                  <a:pt x="144762" y="118475"/>
                </a:lnTo>
                <a:lnTo>
                  <a:pt x="0" y="122919"/>
                </a:lnTo>
                <a:lnTo>
                  <a:pt x="236951" y="289524"/>
                </a:lnTo>
                <a:lnTo>
                  <a:pt x="228065" y="0"/>
                </a:lnTo>
                <a:close/>
              </a:path>
            </a:pathLst>
          </a:custGeom>
          <a:solidFill>
            <a:srgbClr val="0061F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228069" y="6940197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045698" y="150649"/>
                </a:lnTo>
                <a:lnTo>
                  <a:pt x="1005303" y="119031"/>
                </a:lnTo>
                <a:lnTo>
                  <a:pt x="963060" y="91133"/>
                </a:lnTo>
                <a:lnTo>
                  <a:pt x="919199" y="66955"/>
                </a:lnTo>
                <a:lnTo>
                  <a:pt x="873951" y="46496"/>
                </a:lnTo>
                <a:lnTo>
                  <a:pt x="827547" y="29757"/>
                </a:lnTo>
                <a:lnTo>
                  <a:pt x="780219" y="16738"/>
                </a:lnTo>
                <a:lnTo>
                  <a:pt x="732198" y="7439"/>
                </a:lnTo>
                <a:lnTo>
                  <a:pt x="683714" y="1859"/>
                </a:lnTo>
                <a:lnTo>
                  <a:pt x="635000" y="0"/>
                </a:lnTo>
                <a:lnTo>
                  <a:pt x="586285" y="1859"/>
                </a:lnTo>
                <a:lnTo>
                  <a:pt x="537802" y="7439"/>
                </a:lnTo>
                <a:lnTo>
                  <a:pt x="489780" y="16738"/>
                </a:lnTo>
                <a:lnTo>
                  <a:pt x="442452" y="29757"/>
                </a:lnTo>
                <a:lnTo>
                  <a:pt x="396049" y="46496"/>
                </a:lnTo>
                <a:lnTo>
                  <a:pt x="350801" y="66955"/>
                </a:lnTo>
                <a:lnTo>
                  <a:pt x="306940" y="91133"/>
                </a:lnTo>
                <a:lnTo>
                  <a:pt x="264696" y="119031"/>
                </a:lnTo>
                <a:lnTo>
                  <a:pt x="224302" y="150649"/>
                </a:lnTo>
                <a:lnTo>
                  <a:pt x="185988" y="185987"/>
                </a:lnTo>
                <a:lnTo>
                  <a:pt x="150650" y="224301"/>
                </a:lnTo>
                <a:lnTo>
                  <a:pt x="119032" y="264696"/>
                </a:lnTo>
                <a:lnTo>
                  <a:pt x="91134" y="306939"/>
                </a:lnTo>
                <a:lnTo>
                  <a:pt x="66955" y="350800"/>
                </a:lnTo>
                <a:lnTo>
                  <a:pt x="46497" y="396048"/>
                </a:lnTo>
                <a:lnTo>
                  <a:pt x="29758" y="442452"/>
                </a:lnTo>
                <a:lnTo>
                  <a:pt x="16738" y="489780"/>
                </a:lnTo>
                <a:lnTo>
                  <a:pt x="7439" y="537801"/>
                </a:lnTo>
                <a:lnTo>
                  <a:pt x="1859" y="586285"/>
                </a:lnTo>
                <a:lnTo>
                  <a:pt x="0" y="635000"/>
                </a:lnTo>
                <a:lnTo>
                  <a:pt x="1859" y="683714"/>
                </a:lnTo>
                <a:lnTo>
                  <a:pt x="7439" y="732198"/>
                </a:lnTo>
                <a:lnTo>
                  <a:pt x="16738" y="780219"/>
                </a:lnTo>
                <a:lnTo>
                  <a:pt x="29758" y="827547"/>
                </a:lnTo>
                <a:lnTo>
                  <a:pt x="46497" y="873951"/>
                </a:lnTo>
                <a:lnTo>
                  <a:pt x="66955" y="919199"/>
                </a:lnTo>
                <a:lnTo>
                  <a:pt x="91134" y="963060"/>
                </a:lnTo>
                <a:lnTo>
                  <a:pt x="119032" y="1005303"/>
                </a:lnTo>
                <a:lnTo>
                  <a:pt x="150650" y="1045698"/>
                </a:lnTo>
                <a:lnTo>
                  <a:pt x="185988" y="1084012"/>
                </a:lnTo>
                <a:lnTo>
                  <a:pt x="224302" y="1119350"/>
                </a:lnTo>
                <a:lnTo>
                  <a:pt x="264696" y="1150968"/>
                </a:lnTo>
                <a:lnTo>
                  <a:pt x="306940" y="1178866"/>
                </a:lnTo>
                <a:lnTo>
                  <a:pt x="350801" y="1203044"/>
                </a:lnTo>
                <a:lnTo>
                  <a:pt x="396049" y="1223503"/>
                </a:lnTo>
                <a:lnTo>
                  <a:pt x="442452" y="1240242"/>
                </a:lnTo>
                <a:lnTo>
                  <a:pt x="489780" y="1253261"/>
                </a:lnTo>
                <a:lnTo>
                  <a:pt x="537802" y="1262560"/>
                </a:lnTo>
                <a:lnTo>
                  <a:pt x="586285" y="1268140"/>
                </a:lnTo>
                <a:lnTo>
                  <a:pt x="635000" y="1270000"/>
                </a:lnTo>
                <a:lnTo>
                  <a:pt x="683714" y="1268140"/>
                </a:lnTo>
                <a:lnTo>
                  <a:pt x="732198" y="1262560"/>
                </a:lnTo>
                <a:lnTo>
                  <a:pt x="780219" y="1253261"/>
                </a:lnTo>
                <a:lnTo>
                  <a:pt x="827547" y="1240242"/>
                </a:lnTo>
                <a:lnTo>
                  <a:pt x="873951" y="1223503"/>
                </a:lnTo>
                <a:lnTo>
                  <a:pt x="919199" y="1203044"/>
                </a:lnTo>
                <a:lnTo>
                  <a:pt x="963060" y="1178866"/>
                </a:lnTo>
                <a:lnTo>
                  <a:pt x="1005303" y="1150968"/>
                </a:lnTo>
                <a:lnTo>
                  <a:pt x="1045698" y="1119350"/>
                </a:lnTo>
                <a:lnTo>
                  <a:pt x="1084012" y="1084012"/>
                </a:lnTo>
                <a:lnTo>
                  <a:pt x="1119350" y="1045698"/>
                </a:lnTo>
                <a:lnTo>
                  <a:pt x="1150968" y="1005303"/>
                </a:lnTo>
                <a:lnTo>
                  <a:pt x="1178866" y="963060"/>
                </a:lnTo>
                <a:lnTo>
                  <a:pt x="1203044" y="919199"/>
                </a:lnTo>
                <a:lnTo>
                  <a:pt x="1223503" y="873951"/>
                </a:lnTo>
                <a:lnTo>
                  <a:pt x="1240242" y="827547"/>
                </a:lnTo>
                <a:lnTo>
                  <a:pt x="1253261" y="780219"/>
                </a:lnTo>
                <a:lnTo>
                  <a:pt x="1262561" y="732198"/>
                </a:lnTo>
                <a:lnTo>
                  <a:pt x="1268140" y="683714"/>
                </a:lnTo>
                <a:lnTo>
                  <a:pt x="1270000" y="635000"/>
                </a:lnTo>
                <a:lnTo>
                  <a:pt x="1268140" y="586285"/>
                </a:lnTo>
                <a:lnTo>
                  <a:pt x="1262561" y="537801"/>
                </a:lnTo>
                <a:lnTo>
                  <a:pt x="1253261" y="489780"/>
                </a:lnTo>
                <a:lnTo>
                  <a:pt x="1240242" y="442452"/>
                </a:lnTo>
                <a:lnTo>
                  <a:pt x="1223503" y="396048"/>
                </a:lnTo>
                <a:lnTo>
                  <a:pt x="1203044" y="350800"/>
                </a:lnTo>
                <a:lnTo>
                  <a:pt x="1178866" y="306939"/>
                </a:lnTo>
                <a:lnTo>
                  <a:pt x="1150968" y="264696"/>
                </a:lnTo>
                <a:lnTo>
                  <a:pt x="1119350" y="224301"/>
                </a:lnTo>
                <a:lnTo>
                  <a:pt x="1084012" y="18598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228069" y="6940196"/>
            <a:ext cx="1270000" cy="1270000"/>
          </a:xfrm>
          <a:custGeom>
            <a:avLst/>
            <a:gdLst/>
            <a:ahLst/>
            <a:cxnLst/>
            <a:rect l="l" t="t" r="r" b="b"/>
            <a:pathLst>
              <a:path w="1270000" h="1270000">
                <a:moveTo>
                  <a:pt x="1084012" y="185987"/>
                </a:moveTo>
                <a:lnTo>
                  <a:pt x="1119350" y="224301"/>
                </a:lnTo>
                <a:lnTo>
                  <a:pt x="1150968" y="264696"/>
                </a:lnTo>
                <a:lnTo>
                  <a:pt x="1178866" y="306939"/>
                </a:lnTo>
                <a:lnTo>
                  <a:pt x="1203044" y="350800"/>
                </a:lnTo>
                <a:lnTo>
                  <a:pt x="1223503" y="396048"/>
                </a:lnTo>
                <a:lnTo>
                  <a:pt x="1240242" y="442452"/>
                </a:lnTo>
                <a:lnTo>
                  <a:pt x="1253261" y="489780"/>
                </a:lnTo>
                <a:lnTo>
                  <a:pt x="1262560" y="537801"/>
                </a:lnTo>
                <a:lnTo>
                  <a:pt x="1268140" y="586285"/>
                </a:lnTo>
                <a:lnTo>
                  <a:pt x="1270000" y="635000"/>
                </a:lnTo>
                <a:lnTo>
                  <a:pt x="1268140" y="683714"/>
                </a:lnTo>
                <a:lnTo>
                  <a:pt x="1262560" y="732198"/>
                </a:lnTo>
                <a:lnTo>
                  <a:pt x="1253261" y="780219"/>
                </a:lnTo>
                <a:lnTo>
                  <a:pt x="1240242" y="827547"/>
                </a:lnTo>
                <a:lnTo>
                  <a:pt x="1223503" y="873951"/>
                </a:lnTo>
                <a:lnTo>
                  <a:pt x="1203044" y="919199"/>
                </a:lnTo>
                <a:lnTo>
                  <a:pt x="1178866" y="963060"/>
                </a:lnTo>
                <a:lnTo>
                  <a:pt x="1150968" y="1005303"/>
                </a:lnTo>
                <a:lnTo>
                  <a:pt x="1119350" y="1045698"/>
                </a:lnTo>
                <a:lnTo>
                  <a:pt x="1084012" y="1084012"/>
                </a:lnTo>
                <a:lnTo>
                  <a:pt x="1045698" y="1119350"/>
                </a:lnTo>
                <a:lnTo>
                  <a:pt x="1005303" y="1150968"/>
                </a:lnTo>
                <a:lnTo>
                  <a:pt x="963060" y="1178866"/>
                </a:lnTo>
                <a:lnTo>
                  <a:pt x="919199" y="1203044"/>
                </a:lnTo>
                <a:lnTo>
                  <a:pt x="873951" y="1223503"/>
                </a:lnTo>
                <a:lnTo>
                  <a:pt x="827547" y="1240242"/>
                </a:lnTo>
                <a:lnTo>
                  <a:pt x="780219" y="1253261"/>
                </a:lnTo>
                <a:lnTo>
                  <a:pt x="732198" y="1262560"/>
                </a:lnTo>
                <a:lnTo>
                  <a:pt x="683714" y="1268140"/>
                </a:lnTo>
                <a:lnTo>
                  <a:pt x="635000" y="1270000"/>
                </a:lnTo>
                <a:lnTo>
                  <a:pt x="586285" y="1268140"/>
                </a:lnTo>
                <a:lnTo>
                  <a:pt x="537801" y="1262560"/>
                </a:lnTo>
                <a:lnTo>
                  <a:pt x="489780" y="1253261"/>
                </a:lnTo>
                <a:lnTo>
                  <a:pt x="442452" y="1240242"/>
                </a:lnTo>
                <a:lnTo>
                  <a:pt x="396048" y="1223503"/>
                </a:lnTo>
                <a:lnTo>
                  <a:pt x="350800" y="1203044"/>
                </a:lnTo>
                <a:lnTo>
                  <a:pt x="306939" y="1178866"/>
                </a:lnTo>
                <a:lnTo>
                  <a:pt x="264696" y="1150968"/>
                </a:lnTo>
                <a:lnTo>
                  <a:pt x="224301" y="1119350"/>
                </a:lnTo>
                <a:lnTo>
                  <a:pt x="185987" y="1084012"/>
                </a:lnTo>
                <a:lnTo>
                  <a:pt x="150649" y="1045698"/>
                </a:lnTo>
                <a:lnTo>
                  <a:pt x="119031" y="1005303"/>
                </a:lnTo>
                <a:lnTo>
                  <a:pt x="91133" y="963060"/>
                </a:lnTo>
                <a:lnTo>
                  <a:pt x="66955" y="919199"/>
                </a:lnTo>
                <a:lnTo>
                  <a:pt x="46496" y="873951"/>
                </a:lnTo>
                <a:lnTo>
                  <a:pt x="29757" y="827547"/>
                </a:lnTo>
                <a:lnTo>
                  <a:pt x="16738" y="780219"/>
                </a:lnTo>
                <a:lnTo>
                  <a:pt x="7439" y="732198"/>
                </a:lnTo>
                <a:lnTo>
                  <a:pt x="1859" y="683714"/>
                </a:lnTo>
                <a:lnTo>
                  <a:pt x="0" y="635000"/>
                </a:lnTo>
                <a:lnTo>
                  <a:pt x="1859" y="586285"/>
                </a:lnTo>
                <a:lnTo>
                  <a:pt x="7439" y="537801"/>
                </a:lnTo>
                <a:lnTo>
                  <a:pt x="16738" y="489780"/>
                </a:lnTo>
                <a:lnTo>
                  <a:pt x="29757" y="442452"/>
                </a:lnTo>
                <a:lnTo>
                  <a:pt x="46496" y="396048"/>
                </a:lnTo>
                <a:lnTo>
                  <a:pt x="66955" y="350800"/>
                </a:lnTo>
                <a:lnTo>
                  <a:pt x="91133" y="306939"/>
                </a:lnTo>
                <a:lnTo>
                  <a:pt x="119031" y="264696"/>
                </a:lnTo>
                <a:lnTo>
                  <a:pt x="150649" y="224301"/>
                </a:lnTo>
                <a:lnTo>
                  <a:pt x="185987" y="185987"/>
                </a:lnTo>
                <a:lnTo>
                  <a:pt x="224301" y="150649"/>
                </a:lnTo>
                <a:lnTo>
                  <a:pt x="264696" y="119031"/>
                </a:lnTo>
                <a:lnTo>
                  <a:pt x="306939" y="91133"/>
                </a:lnTo>
                <a:lnTo>
                  <a:pt x="350800" y="66955"/>
                </a:lnTo>
                <a:lnTo>
                  <a:pt x="396048" y="46496"/>
                </a:lnTo>
                <a:lnTo>
                  <a:pt x="442452" y="29757"/>
                </a:lnTo>
                <a:lnTo>
                  <a:pt x="489780" y="16738"/>
                </a:lnTo>
                <a:lnTo>
                  <a:pt x="537801" y="7439"/>
                </a:lnTo>
                <a:lnTo>
                  <a:pt x="586285" y="1859"/>
                </a:lnTo>
                <a:lnTo>
                  <a:pt x="635000" y="0"/>
                </a:lnTo>
                <a:lnTo>
                  <a:pt x="683714" y="1859"/>
                </a:lnTo>
                <a:lnTo>
                  <a:pt x="732198" y="7439"/>
                </a:lnTo>
                <a:lnTo>
                  <a:pt x="780219" y="16738"/>
                </a:lnTo>
                <a:lnTo>
                  <a:pt x="827547" y="29757"/>
                </a:lnTo>
                <a:lnTo>
                  <a:pt x="873951" y="46496"/>
                </a:lnTo>
                <a:lnTo>
                  <a:pt x="919199" y="66955"/>
                </a:lnTo>
                <a:lnTo>
                  <a:pt x="963060" y="91133"/>
                </a:lnTo>
                <a:lnTo>
                  <a:pt x="1005303" y="119031"/>
                </a:lnTo>
                <a:lnTo>
                  <a:pt x="1045698" y="150649"/>
                </a:lnTo>
                <a:lnTo>
                  <a:pt x="1084012" y="1859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490200" y="7429500"/>
            <a:ext cx="736600" cy="330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856697" y="5922152"/>
            <a:ext cx="407024" cy="874887"/>
          </a:xfrm>
          <a:custGeom>
            <a:avLst/>
            <a:gdLst/>
            <a:ahLst/>
            <a:cxnLst/>
            <a:rect l="l" t="t" r="r" b="b"/>
            <a:pathLst>
              <a:path w="407024" h="874887">
                <a:moveTo>
                  <a:pt x="13392" y="846100"/>
                </a:moveTo>
                <a:lnTo>
                  <a:pt x="0" y="874887"/>
                </a:lnTo>
              </a:path>
              <a:path w="407024" h="874887">
                <a:moveTo>
                  <a:pt x="0" y="874888"/>
                </a:moveTo>
                <a:lnTo>
                  <a:pt x="13392" y="846100"/>
                </a:lnTo>
              </a:path>
              <a:path w="407024" h="874887">
                <a:moveTo>
                  <a:pt x="407024" y="0"/>
                </a:moveTo>
                <a:lnTo>
                  <a:pt x="13392" y="846100"/>
                </a:lnTo>
              </a:path>
              <a:path w="407024" h="874887">
                <a:moveTo>
                  <a:pt x="13392" y="846101"/>
                </a:moveTo>
                <a:lnTo>
                  <a:pt x="407024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0779958" y="6654885"/>
            <a:ext cx="234904" cy="289546"/>
          </a:xfrm>
          <a:custGeom>
            <a:avLst/>
            <a:gdLst/>
            <a:ahLst/>
            <a:cxnLst/>
            <a:rect l="l" t="t" r="r" b="b"/>
            <a:pathLst>
              <a:path w="234904" h="289546">
                <a:moveTo>
                  <a:pt x="234904" y="109284"/>
                </a:moveTo>
                <a:lnTo>
                  <a:pt x="90130" y="113367"/>
                </a:lnTo>
                <a:lnTo>
                  <a:pt x="0" y="0"/>
                </a:lnTo>
                <a:lnTo>
                  <a:pt x="8168" y="289546"/>
                </a:lnTo>
                <a:lnTo>
                  <a:pt x="234904" y="109284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66694" y="5862760"/>
            <a:ext cx="632451" cy="975218"/>
          </a:xfrm>
          <a:custGeom>
            <a:avLst/>
            <a:gdLst/>
            <a:ahLst/>
            <a:cxnLst/>
            <a:rect l="l" t="t" r="r" b="b"/>
            <a:pathLst>
              <a:path w="632451" h="975218">
                <a:moveTo>
                  <a:pt x="632451" y="975218"/>
                </a:moveTo>
                <a:lnTo>
                  <a:pt x="615175" y="948579"/>
                </a:lnTo>
                <a:lnTo>
                  <a:pt x="0" y="0"/>
                </a:lnTo>
              </a:path>
            </a:pathLst>
          </a:custGeom>
          <a:ln w="63500">
            <a:solidFill>
              <a:srgbClr val="F5EB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337943" y="6686511"/>
            <a:ext cx="249654" cy="287855"/>
          </a:xfrm>
          <a:custGeom>
            <a:avLst/>
            <a:gdLst/>
            <a:ahLst/>
            <a:cxnLst/>
            <a:rect l="l" t="t" r="r" b="b"/>
            <a:pathLst>
              <a:path w="249654" h="287855">
                <a:moveTo>
                  <a:pt x="143927" y="124827"/>
                </a:moveTo>
                <a:lnTo>
                  <a:pt x="0" y="140969"/>
                </a:lnTo>
                <a:lnTo>
                  <a:pt x="249654" y="287855"/>
                </a:lnTo>
                <a:lnTo>
                  <a:pt x="217370" y="0"/>
                </a:lnTo>
                <a:lnTo>
                  <a:pt x="143927" y="124827"/>
                </a:lnTo>
                <a:close/>
              </a:path>
            </a:pathLst>
          </a:custGeom>
          <a:solidFill>
            <a:srgbClr val="F5E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493540" y="99760"/>
            <a:ext cx="12671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Un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849736" y="99760"/>
            <a:ext cx="1969959" cy="199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119" marR="23577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build</a:t>
            </a:r>
            <a:endParaRPr sz="7200">
              <a:latin typeface="Gill Sans MT"/>
              <a:cs typeface="Gill Sans MT"/>
            </a:endParaRPr>
          </a:p>
          <a:p>
            <a:pPr marL="12700">
              <a:lnSpc>
                <a:spcPts val="8184"/>
              </a:lnSpc>
              <a:spcBef>
                <a:spcPts val="33"/>
              </a:spcBef>
            </a:pPr>
            <a:r>
              <a:rPr sz="7200" spc="-254" dirty="0">
                <a:latin typeface="Gill Sans MT"/>
                <a:cs typeface="Gill Sans MT"/>
              </a:rPr>
              <a:t>a</a:t>
            </a:r>
            <a:r>
              <a:rPr sz="7200" spc="-144" dirty="0">
                <a:latin typeface="Gill Sans MT"/>
                <a:cs typeface="Gill Sans MT"/>
              </a:rPr>
              <a:t>v</a:t>
            </a:r>
            <a:r>
              <a:rPr sz="7200" spc="0" dirty="0">
                <a:latin typeface="Gill Sans MT"/>
                <a:cs typeface="Gill Sans MT"/>
              </a:rPr>
              <a:t>oir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7610" y="99760"/>
            <a:ext cx="45162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incrémental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95271" y="99760"/>
            <a:ext cx="21529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-69" dirty="0">
                <a:latin typeface="Gill Sans MT"/>
                <a:cs typeface="Gill Sans MT"/>
              </a:rPr>
              <a:t>a</a:t>
            </a:r>
            <a:r>
              <a:rPr sz="7200" spc="0" dirty="0">
                <a:latin typeface="Gill Sans MT"/>
                <a:cs typeface="Gill Sans MT"/>
              </a:rPr>
              <a:t>près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11159" y="1153860"/>
            <a:ext cx="26960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sz="7200" spc="0" dirty="0">
                <a:latin typeface="Gill Sans MT"/>
                <a:cs typeface="Gill Sans MT"/>
              </a:rPr>
              <a:t>changé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98616" y="1153860"/>
            <a:ext cx="2593583" cy="22468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515"/>
              </a:lnSpc>
              <a:spcBef>
                <a:spcPts val="375"/>
              </a:spcBef>
            </a:pPr>
            <a:r>
              <a:rPr sz="10800" spc="0" baseline="1197" dirty="0">
                <a:latin typeface="Gill Sans MT"/>
                <a:cs typeface="Gill Sans MT"/>
              </a:rPr>
              <a:t>hell</a:t>
            </a:r>
            <a:r>
              <a:rPr sz="10800" spc="-214" baseline="1197" dirty="0">
                <a:latin typeface="Gill Sans MT"/>
                <a:cs typeface="Gill Sans MT"/>
              </a:rPr>
              <a:t>o</a:t>
            </a:r>
            <a:r>
              <a:rPr sz="10800" spc="0" baseline="1197" dirty="0">
                <a:latin typeface="Gill Sans MT"/>
                <a:cs typeface="Gill Sans MT"/>
              </a:rPr>
              <a:t>.h</a:t>
            </a:r>
            <a:endParaRPr sz="7200">
              <a:latin typeface="Gill Sans MT"/>
              <a:cs typeface="Gill Sans MT"/>
            </a:endParaRPr>
          </a:p>
          <a:p>
            <a:pPr marL="1312715" marR="137159">
              <a:lnSpc>
                <a:spcPts val="4170"/>
              </a:lnSpc>
              <a:spcBef>
                <a:spcPts val="5842"/>
              </a:spcBef>
            </a:pPr>
            <a:r>
              <a:rPr sz="3600" spc="0" dirty="0">
                <a:latin typeface="Gill Sans MT"/>
                <a:cs typeface="Gill Sans MT"/>
              </a:rPr>
              <a:t>hello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09600" y="2640680"/>
            <a:ext cx="5253439" cy="626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6830">
              <a:lnSpc>
                <a:spcPts val="3804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hello: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main.o</a:t>
            </a:r>
            <a:endParaRPr sz="3600">
              <a:latin typeface="Gill Sans MT"/>
              <a:cs typeface="Gill Sans MT"/>
            </a:endParaRPr>
          </a:p>
          <a:p>
            <a:pPr marL="12700" indent="584200">
              <a:lnSpc>
                <a:spcPts val="4174"/>
              </a:lnSpc>
              <a:spcBef>
                <a:spcPts val="2134"/>
              </a:spcBef>
            </a:pPr>
            <a:r>
              <a:rPr sz="3600" spc="0" dirty="0">
                <a:latin typeface="Gill Sans MT"/>
                <a:cs typeface="Gill Sans MT"/>
              </a:rPr>
              <a:t>gcc -o hello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util.o </a:t>
            </a:r>
            <a:endParaRPr sz="3600">
              <a:latin typeface="Gill Sans MT"/>
              <a:cs typeface="Gill Sans MT"/>
            </a:endParaRPr>
          </a:p>
          <a:p>
            <a:pPr marL="127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</a:t>
            </a:r>
            <a:endParaRPr sz="3600">
              <a:latin typeface="Gill Sans MT"/>
              <a:cs typeface="Gill Sans MT"/>
            </a:endParaRPr>
          </a:p>
          <a:p>
            <a:pPr marL="12700" marR="298903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.o -c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.c </a:t>
            </a:r>
            <a:endParaRPr sz="3600">
              <a:latin typeface="Gill Sans MT"/>
              <a:cs typeface="Gill Sans MT"/>
            </a:endParaRPr>
          </a:p>
          <a:p>
            <a:pPr marL="12700" marR="298903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util.o: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util.c util.h</a:t>
            </a:r>
            <a:endParaRPr sz="3600">
              <a:latin typeface="Gill Sans MT"/>
              <a:cs typeface="Gill Sans MT"/>
            </a:endParaRPr>
          </a:p>
          <a:p>
            <a:pPr marL="12700" marR="194234" indent="584200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gcc -o util.o -c util.c </a:t>
            </a:r>
            <a:endParaRPr sz="3600">
              <a:latin typeface="Gill Sans MT"/>
              <a:cs typeface="Gill Sans MT"/>
            </a:endParaRPr>
          </a:p>
          <a:p>
            <a:pPr marL="12700" marR="194234">
              <a:lnSpc>
                <a:spcPts val="4174"/>
              </a:lnSpc>
              <a:spcBef>
                <a:spcPts val="2325"/>
              </a:spcBef>
            </a:pPr>
            <a:r>
              <a:rPr sz="3600" spc="0" dirty="0">
                <a:latin typeface="Gill Sans MT"/>
                <a:cs typeface="Gill Sans MT"/>
              </a:rPr>
              <a:t>main.o:</a:t>
            </a:r>
            <a:r>
              <a:rPr sz="3600" spc="-359" dirty="0">
                <a:latin typeface="Gill Sans MT"/>
                <a:cs typeface="Gill Sans MT"/>
              </a:rPr>
              <a:t> </a:t>
            </a:r>
            <a:r>
              <a:rPr sz="3600" spc="0" dirty="0">
                <a:latin typeface="Gill Sans MT"/>
                <a:cs typeface="Gill Sans MT"/>
              </a:rPr>
              <a:t>main.c hell</a:t>
            </a:r>
            <a:r>
              <a:rPr sz="3600" spc="-10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.h util.h</a:t>
            </a:r>
            <a:endParaRPr sz="3600">
              <a:latin typeface="Gill Sans MT"/>
              <a:cs typeface="Gill Sans MT"/>
            </a:endParaRPr>
          </a:p>
          <a:p>
            <a:pPr marL="596900" marR="66830">
              <a:lnSpc>
                <a:spcPts val="4165"/>
              </a:lnSpc>
              <a:spcBef>
                <a:spcPts val="2533"/>
              </a:spcBef>
            </a:pPr>
            <a:r>
              <a:rPr sz="3600" spc="0" dirty="0">
                <a:latin typeface="Gill Sans MT"/>
                <a:cs typeface="Gill Sans MT"/>
              </a:rPr>
              <a:t>gcc -o main.o -c main.c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7944" y="3466180"/>
            <a:ext cx="13229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latin typeface="Gill Sans MT"/>
                <a:cs typeface="Gill Sans MT"/>
              </a:rPr>
              <a:t>main.o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969025" y="5137321"/>
            <a:ext cx="1006216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22149" y="5141076"/>
            <a:ext cx="777159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987944" y="5160272"/>
            <a:ext cx="99853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main.o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00744" y="7367648"/>
            <a:ext cx="96720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hell</a:t>
            </a:r>
            <a:r>
              <a:rPr sz="4050" spc="-79" baseline="1064" dirty="0">
                <a:solidFill>
                  <a:srgbClr val="FEFFFF"/>
                </a:solidFill>
                <a:latin typeface="Gill Sans MT"/>
                <a:cs typeface="Gill Sans MT"/>
              </a:rPr>
              <a:t>o</a:t>
            </a: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684867" y="7382772"/>
            <a:ext cx="988468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hell</a:t>
            </a:r>
            <a:r>
              <a:rPr sz="4050" spc="-79" baseline="1064" dirty="0">
                <a:latin typeface="Gill Sans MT"/>
                <a:cs typeface="Gill Sans MT"/>
              </a:rPr>
              <a:t>o</a:t>
            </a:r>
            <a:r>
              <a:rPr sz="4050" spc="0" baseline="1064" dirty="0">
                <a:latin typeface="Gill Sans MT"/>
                <a:cs typeface="Gill Sans MT"/>
              </a:rPr>
              <a:t>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45549" y="7390313"/>
            <a:ext cx="959524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main.c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97177" y="7388770"/>
            <a:ext cx="738147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solidFill>
                  <a:srgbClr val="FEFFFF"/>
                </a:solidFill>
                <a:latin typeface="Gill Sans MT"/>
                <a:cs typeface="Gill Sans MT"/>
              </a:rPr>
              <a:t>util.c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09059" y="7407721"/>
            <a:ext cx="759411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80"/>
              </a:lnSpc>
              <a:spcBef>
                <a:spcPts val="144"/>
              </a:spcBef>
            </a:pPr>
            <a:r>
              <a:rPr sz="4050" spc="0" baseline="1064" dirty="0">
                <a:latin typeface="Gill Sans MT"/>
                <a:cs typeface="Gill Sans MT"/>
              </a:rPr>
              <a:t>util.h</a:t>
            </a:r>
            <a:endParaRPr sz="27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60000">
            <a:off x="7251865" y="8384612"/>
            <a:ext cx="932543" cy="4591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5"/>
              </a:lnSpc>
              <a:spcBef>
                <a:spcPts val="180"/>
              </a:spcBef>
            </a:pPr>
            <a:r>
              <a:rPr sz="3600" spc="-39" dirty="0">
                <a:latin typeface="Gill Sans MT"/>
                <a:cs typeface="Gill Sans MT"/>
              </a:rPr>
              <a:t>s</a:t>
            </a:r>
            <a:r>
              <a:rPr sz="3600" spc="0" dirty="0">
                <a:latin typeface="Gill Sans MT"/>
                <a:cs typeface="Gill Sans MT"/>
              </a:rPr>
              <a:t>eul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60000">
            <a:off x="7993063" y="8409761"/>
            <a:ext cx="1345096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ement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60000">
            <a:off x="9215096" y="8443543"/>
            <a:ext cx="565179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b="1" spc="0" dirty="0">
                <a:solidFill>
                  <a:srgbClr val="FF2600"/>
                </a:solidFill>
                <a:latin typeface="Gill Sans MT"/>
                <a:cs typeface="Gill Sans MT"/>
              </a:rPr>
              <a:t>3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60000">
            <a:off x="9665506" y="8459891"/>
            <a:ext cx="1513943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c</a:t>
            </a:r>
            <a:r>
              <a:rPr sz="3600" spc="-39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mma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60000">
            <a:off x="11000234" y="8495089"/>
            <a:ext cx="1051861" cy="462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0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n</a:t>
            </a:r>
            <a:r>
              <a:rPr sz="3600" spc="-39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60000">
            <a:off x="6530029" y="8906582"/>
            <a:ext cx="200933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exécutées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60000">
            <a:off x="8266145" y="8941240"/>
            <a:ext cx="495040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0" dirty="0">
                <a:latin typeface="Gill Sans MT"/>
                <a:cs typeface="Gill Sans MT"/>
              </a:rPr>
              <a:t>,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60000">
            <a:off x="8550875" y="8953475"/>
            <a:ext cx="1093932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alo</a:t>
            </a:r>
            <a:r>
              <a:rPr sz="3600" spc="0" dirty="0">
                <a:latin typeface="Gill Sans MT"/>
                <a:cs typeface="Gill Sans MT"/>
              </a:rPr>
              <a:t>rs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60000">
            <a:off x="9549097" y="8979938"/>
            <a:ext cx="716255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u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60000">
            <a:off x="10177091" y="9002786"/>
            <a:ext cx="1304574" cy="47053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704"/>
              </a:lnSpc>
              <a:spcBef>
                <a:spcPts val="185"/>
              </a:spcBef>
            </a:pPr>
            <a:r>
              <a:rPr sz="5400" spc="0" baseline="1596" dirty="0">
                <a:latin typeface="Gill Sans MT"/>
                <a:cs typeface="Gill Sans MT"/>
              </a:rPr>
              <a:t>temps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60000">
            <a:off x="11434797" y="9039591"/>
            <a:ext cx="132753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39" dirty="0">
                <a:latin typeface="Gill Sans MT"/>
                <a:cs typeface="Gill Sans MT"/>
              </a:rPr>
              <a:t>gag</a:t>
            </a:r>
            <a:r>
              <a:rPr sz="3600" spc="0" dirty="0">
                <a:latin typeface="Gill Sans MT"/>
                <a:cs typeface="Gill Sans MT"/>
              </a:rPr>
              <a:t>né!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419100" y="1409700"/>
            <a:ext cx="12166600" cy="8343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5932805" marR="5945505" algn="ctr">
              <a:lnSpc>
                <a:spcPct val="96638"/>
              </a:lnSpc>
              <a:spcBef>
                <a:spcPts val="61212"/>
              </a:spcBef>
            </a:pPr>
            <a:r>
              <a:rPr sz="1800" spc="0" dirty="0">
                <a:latin typeface="Gill Sans MT"/>
                <a:cs typeface="Gill Sans MT"/>
              </a:rPr>
              <a:t>22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9100" y="1409700"/>
            <a:ext cx="12166600" cy="8420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26096" y="209521"/>
            <a:ext cx="349783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Synta</a:t>
            </a:r>
            <a:r>
              <a:rPr sz="8400" spc="-250" dirty="0">
                <a:latin typeface="Gill Sans MT"/>
                <a:cs typeface="Gill Sans MT"/>
              </a:rPr>
              <a:t>x</a:t>
            </a:r>
            <a:r>
              <a:rPr sz="8400" spc="0" dirty="0">
                <a:latin typeface="Gill Sans MT"/>
                <a:cs typeface="Gill Sans MT"/>
              </a:rPr>
              <a:t>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34867" y="209521"/>
            <a:ext cx="165074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96580" y="209521"/>
            <a:ext cx="4142148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dirty="0">
                <a:latin typeface="Gill Sans MT"/>
                <a:cs typeface="Gill Sans MT"/>
              </a:rPr>
              <a:t>ma</a:t>
            </a:r>
            <a:r>
              <a:rPr sz="8400" spc="-250" dirty="0">
                <a:latin typeface="Gill Sans MT"/>
                <a:cs typeface="Gill Sans MT"/>
              </a:rPr>
              <a:t>k</a:t>
            </a:r>
            <a:r>
              <a:rPr sz="8400" spc="0" dirty="0">
                <a:latin typeface="Gill Sans MT"/>
                <a:cs typeface="Gill Sans MT"/>
              </a:rPr>
              <a:t>efiles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16200000">
            <a:off x="9913889" y="6485236"/>
            <a:ext cx="5868722" cy="326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sz="3600" baseline="1197" dirty="0">
                <a:latin typeface="Gill Sans MT"/>
                <a:cs typeface="Gill Sans MT"/>
                <a:hlinkClick r:id="rId3"/>
              </a:rPr>
              <a:t>http://gl.d</a:t>
            </a:r>
            <a:r>
              <a:rPr sz="3600" spc="-34" baseline="1197" dirty="0">
                <a:latin typeface="Gill Sans MT"/>
                <a:cs typeface="Gill Sans MT"/>
                <a:hlinkClick r:id="rId3"/>
              </a:rPr>
              <a:t>e</a:t>
            </a:r>
            <a:r>
              <a:rPr sz="3600" spc="-50" baseline="1197" dirty="0">
                <a:latin typeface="Gill Sans MT"/>
                <a:cs typeface="Gill Sans MT"/>
                <a:hlinkClick r:id="rId3"/>
              </a:rPr>
              <a:t>v</a:t>
            </a:r>
            <a:r>
              <a:rPr sz="3600" spc="0" baseline="1197" dirty="0">
                <a:latin typeface="Gill Sans MT"/>
                <a:cs typeface="Gill Sans MT"/>
                <a:hlinkClick r:id="rId3"/>
              </a:rPr>
              <a:t>eloppez.com/tutoriel/outil/ma</a:t>
            </a:r>
            <a:r>
              <a:rPr sz="3600" spc="-69" baseline="1197" dirty="0">
                <a:latin typeface="Gill Sans MT"/>
                <a:cs typeface="Gill Sans MT"/>
                <a:hlinkClick r:id="rId3"/>
              </a:rPr>
              <a:t>k</a:t>
            </a:r>
            <a:r>
              <a:rPr sz="3600" spc="0" baseline="1197" dirty="0">
                <a:latin typeface="Gill Sans MT"/>
                <a:cs typeface="Gill Sans MT"/>
                <a:hlinkClick r:id="rId3"/>
              </a:rPr>
              <a:t>efile/</a:t>
            </a:r>
            <a:endParaRPr sz="24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object 63"/>
          <p:cNvSpPr txBox="1"/>
          <p:nvPr/>
        </p:nvSpPr>
        <p:spPr>
          <a:xfrm>
            <a:off x="4914900" y="7315200"/>
            <a:ext cx="1638300" cy="1181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2"/>
              </a:spcBef>
            </a:pPr>
            <a:endParaRPr sz="900"/>
          </a:p>
          <a:p>
            <a:pPr algn="r">
              <a:lnSpc>
                <a:spcPct val="96638"/>
              </a:lnSpc>
              <a:spcBef>
                <a:spcPts val="6000"/>
              </a:spcBef>
            </a:pPr>
            <a:r>
              <a:rPr sz="1800" spc="0" dirty="0">
                <a:latin typeface="Gill Sans MT"/>
                <a:cs typeface="Gill Sans MT"/>
              </a:rPr>
              <a:t>6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194300" y="3314700"/>
            <a:ext cx="1066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343900" y="3314700"/>
            <a:ext cx="1066800" cy="1079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134317" y="1210398"/>
            <a:ext cx="3764729" cy="3211758"/>
          </a:xfrm>
          <a:custGeom>
            <a:avLst/>
            <a:gdLst/>
            <a:ahLst/>
            <a:cxnLst/>
            <a:rect l="l" t="t" r="r" b="b"/>
            <a:pathLst>
              <a:path w="3764729" h="3211758">
                <a:moveTo>
                  <a:pt x="3351924" y="0"/>
                </a:moveTo>
                <a:lnTo>
                  <a:pt x="0" y="512643"/>
                </a:lnTo>
                <a:lnTo>
                  <a:pt x="412802" y="3211758"/>
                </a:lnTo>
                <a:lnTo>
                  <a:pt x="3764729" y="2699115"/>
                </a:lnTo>
                <a:lnTo>
                  <a:pt x="3351924" y="0"/>
                </a:lnTo>
                <a:close/>
              </a:path>
            </a:pathLst>
          </a:custGeom>
          <a:solidFill>
            <a:srgbClr val="FFF89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261350" y="5264150"/>
            <a:ext cx="1206500" cy="12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8343900" y="5295900"/>
            <a:ext cx="10541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8870949" y="4972050"/>
            <a:ext cx="0" cy="27305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27305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604250" y="4527550"/>
            <a:ext cx="533400" cy="444500"/>
          </a:xfrm>
          <a:custGeom>
            <a:avLst/>
            <a:gdLst/>
            <a:ahLst/>
            <a:cxnLst/>
            <a:rect l="l" t="t" r="r" b="b"/>
            <a:pathLst>
              <a:path w="533400" h="444500">
                <a:moveTo>
                  <a:pt x="533400" y="444500"/>
                </a:moveTo>
                <a:lnTo>
                  <a:pt x="266700" y="0"/>
                </a:lnTo>
                <a:lnTo>
                  <a:pt x="0" y="44450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870950" y="452755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44450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187437" y="4567032"/>
            <a:ext cx="644456" cy="73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58300" y="4597400"/>
            <a:ext cx="4953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148791" y="1211432"/>
            <a:ext cx="3856297" cy="3409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517900" y="3302000"/>
            <a:ext cx="1219200" cy="1219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594100" y="3327400"/>
            <a:ext cx="1066800" cy="1066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4900" y="7315200"/>
            <a:ext cx="1625600" cy="11811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111750" y="5264150"/>
            <a:ext cx="1206500" cy="1206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194300" y="5295900"/>
            <a:ext cx="1054100" cy="10541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6886" y="6384601"/>
            <a:ext cx="1523170" cy="752520"/>
          </a:xfrm>
          <a:custGeom>
            <a:avLst/>
            <a:gdLst/>
            <a:ahLst/>
            <a:cxnLst/>
            <a:rect l="l" t="t" r="r" b="b"/>
            <a:pathLst>
              <a:path w="1523170" h="752520">
                <a:moveTo>
                  <a:pt x="0" y="752520"/>
                </a:moveTo>
                <a:lnTo>
                  <a:pt x="1460426" y="31009"/>
                </a:lnTo>
                <a:lnTo>
                  <a:pt x="152317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619307" y="6176425"/>
            <a:ext cx="516647" cy="478227"/>
          </a:xfrm>
          <a:custGeom>
            <a:avLst/>
            <a:gdLst/>
            <a:ahLst/>
            <a:cxnLst/>
            <a:rect l="l" t="t" r="r" b="b"/>
            <a:pathLst>
              <a:path w="516647" h="478227">
                <a:moveTo>
                  <a:pt x="236249" y="478227"/>
                </a:moveTo>
                <a:lnTo>
                  <a:pt x="516647" y="42238"/>
                </a:ln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737432" y="6218663"/>
            <a:ext cx="398522" cy="196874"/>
          </a:xfrm>
          <a:custGeom>
            <a:avLst/>
            <a:gdLst/>
            <a:ahLst/>
            <a:cxnLst/>
            <a:rect l="l" t="t" r="r" b="b"/>
            <a:pathLst>
              <a:path w="398522" h="196874">
                <a:moveTo>
                  <a:pt x="0" y="196874"/>
                </a:moveTo>
                <a:lnTo>
                  <a:pt x="398522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683249" y="6851650"/>
            <a:ext cx="0" cy="349250"/>
          </a:xfrm>
          <a:custGeom>
            <a:avLst/>
            <a:gdLst/>
            <a:ahLst/>
            <a:cxnLst/>
            <a:rect l="l" t="t" r="r" b="b"/>
            <a:pathLst>
              <a:path h="349250">
                <a:moveTo>
                  <a:pt x="0" y="34925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16550" y="6407150"/>
            <a:ext cx="533400" cy="444500"/>
          </a:xfrm>
          <a:custGeom>
            <a:avLst/>
            <a:gdLst/>
            <a:ahLst/>
            <a:cxnLst/>
            <a:rect l="l" t="t" r="r" b="b"/>
            <a:pathLst>
              <a:path w="533400" h="444500">
                <a:moveTo>
                  <a:pt x="533400" y="444500"/>
                </a:moveTo>
                <a:lnTo>
                  <a:pt x="266700" y="0"/>
                </a:lnTo>
                <a:lnTo>
                  <a:pt x="0" y="44450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683250" y="640715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44450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27155" y="5011310"/>
            <a:ext cx="801339" cy="2166166"/>
          </a:xfrm>
          <a:custGeom>
            <a:avLst/>
            <a:gdLst/>
            <a:ahLst/>
            <a:cxnLst/>
            <a:rect l="l" t="t" r="r" b="b"/>
            <a:pathLst>
              <a:path w="801339" h="2166166">
                <a:moveTo>
                  <a:pt x="801339" y="2166166"/>
                </a:moveTo>
                <a:lnTo>
                  <a:pt x="24277" y="65626"/>
                </a:ln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01256" y="4659933"/>
            <a:ext cx="500266" cy="509421"/>
          </a:xfrm>
          <a:custGeom>
            <a:avLst/>
            <a:gdLst/>
            <a:ahLst/>
            <a:cxnLst/>
            <a:rect l="l" t="t" r="r" b="b"/>
            <a:pathLst>
              <a:path w="500266" h="509421">
                <a:moveTo>
                  <a:pt x="500266" y="324355"/>
                </a:moveTo>
                <a:lnTo>
                  <a:pt x="95911" y="0"/>
                </a:lnTo>
                <a:lnTo>
                  <a:pt x="0" y="509421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97168" y="4659933"/>
            <a:ext cx="154221" cy="416888"/>
          </a:xfrm>
          <a:custGeom>
            <a:avLst/>
            <a:gdLst/>
            <a:ahLst/>
            <a:cxnLst/>
            <a:rect l="l" t="t" r="r" b="b"/>
            <a:pathLst>
              <a:path w="154221" h="416888">
                <a:moveTo>
                  <a:pt x="154221" y="416888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83249" y="4972050"/>
            <a:ext cx="0" cy="273050"/>
          </a:xfrm>
          <a:custGeom>
            <a:avLst/>
            <a:gdLst/>
            <a:ahLst/>
            <a:cxnLst/>
            <a:rect l="l" t="t" r="r" b="b"/>
            <a:pathLst>
              <a:path h="273050">
                <a:moveTo>
                  <a:pt x="0" y="27305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16550" y="4527550"/>
            <a:ext cx="533400" cy="444500"/>
          </a:xfrm>
          <a:custGeom>
            <a:avLst/>
            <a:gdLst/>
            <a:ahLst/>
            <a:cxnLst/>
            <a:rect l="l" t="t" r="r" b="b"/>
            <a:pathLst>
              <a:path w="533400" h="444500">
                <a:moveTo>
                  <a:pt x="533400" y="444500"/>
                </a:moveTo>
                <a:lnTo>
                  <a:pt x="266700" y="0"/>
                </a:lnTo>
                <a:lnTo>
                  <a:pt x="0" y="44450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683250" y="4527550"/>
            <a:ext cx="0" cy="444500"/>
          </a:xfrm>
          <a:custGeom>
            <a:avLst/>
            <a:gdLst/>
            <a:ahLst/>
            <a:cxnLst/>
            <a:rect l="l" t="t" r="r" b="b"/>
            <a:pathLst>
              <a:path h="444500">
                <a:moveTo>
                  <a:pt x="0" y="444500"/>
                </a:moveTo>
                <a:lnTo>
                  <a:pt x="0" y="0"/>
                </a:lnTo>
              </a:path>
            </a:pathLst>
          </a:custGeom>
          <a:ln w="139700">
            <a:solidFill>
              <a:srgbClr val="045AB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955037" y="5697332"/>
            <a:ext cx="644456" cy="73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25900" y="5727700"/>
            <a:ext cx="4953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74337" y="4567032"/>
            <a:ext cx="644456" cy="73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45200" y="4597400"/>
            <a:ext cx="4953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48937" y="6256132"/>
            <a:ext cx="644456" cy="73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019800" y="6286500"/>
            <a:ext cx="4953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990337" y="6738732"/>
            <a:ext cx="644456" cy="7392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61200" y="6769100"/>
            <a:ext cx="495300" cy="5842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271600" y="222221"/>
            <a:ext cx="3420175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Gr</a:t>
            </a:r>
            <a:r>
              <a:rPr sz="8400" spc="-79" dirty="0">
                <a:latin typeface="Gill Sans MT"/>
                <a:cs typeface="Gill Sans MT"/>
              </a:rPr>
              <a:t>a</a:t>
            </a:r>
            <a:r>
              <a:rPr sz="8400" spc="0" dirty="0">
                <a:latin typeface="Gill Sans MT"/>
                <a:cs typeface="Gill Sans MT"/>
              </a:rPr>
              <a:t>phe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2708" y="222221"/>
            <a:ext cx="1240276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de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53917" y="222221"/>
            <a:ext cx="5739349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dépendances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80851" y="2968610"/>
            <a:ext cx="2722319" cy="180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4425"/>
              </a:lnSpc>
              <a:spcBef>
                <a:spcPts val="221"/>
              </a:spcBef>
            </a:pPr>
            <a:r>
              <a:rPr sz="6300" spc="0" baseline="1368" dirty="0">
                <a:latin typeface="Gill Sans MT"/>
                <a:cs typeface="Gill Sans MT"/>
              </a:rPr>
              <a:t>code sou</a:t>
            </a:r>
            <a:r>
              <a:rPr sz="6300" spc="-104" baseline="1368" dirty="0">
                <a:latin typeface="Gill Sans MT"/>
                <a:cs typeface="Gill Sans MT"/>
              </a:rPr>
              <a:t>r</a:t>
            </a:r>
            <a:r>
              <a:rPr sz="6300" spc="0" baseline="1368" dirty="0">
                <a:latin typeface="Gill Sans MT"/>
                <a:cs typeface="Gill Sans MT"/>
              </a:rPr>
              <a:t>ce</a:t>
            </a:r>
            <a:endParaRPr sz="4200">
              <a:latin typeface="Gill Sans MT"/>
              <a:cs typeface="Gill Sans MT"/>
            </a:endParaRPr>
          </a:p>
          <a:p>
            <a:pPr marL="134818" marR="174822" indent="-65" algn="ctr">
              <a:lnSpc>
                <a:spcPct val="97218"/>
              </a:lnSpc>
              <a:tabLst>
                <a:tab pos="711200" algn="l"/>
              </a:tabLst>
            </a:pPr>
            <a:r>
              <a:rPr sz="4200" dirty="0">
                <a:latin typeface="Gill Sans MT"/>
                <a:cs typeface="Gill Sans MT"/>
              </a:rPr>
              <a:t>et	</a:t>
            </a:r>
            <a:r>
              <a:rPr sz="4200" spc="0" dirty="0">
                <a:latin typeface="Gill Sans MT"/>
                <a:cs typeface="Gill Sans MT"/>
              </a:rPr>
              <a:t>aut</a:t>
            </a: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es </a:t>
            </a:r>
            <a:r>
              <a:rPr sz="4200" spc="-8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essou</a:t>
            </a:r>
            <a:r>
              <a:rPr sz="4200" spc="-104" dirty="0">
                <a:latin typeface="Gill Sans MT"/>
                <a:cs typeface="Gill Sans MT"/>
              </a:rPr>
              <a:t>r</a:t>
            </a:r>
            <a:r>
              <a:rPr sz="4200" spc="0" dirty="0">
                <a:latin typeface="Gill Sans MT"/>
                <a:cs typeface="Gill Sans MT"/>
              </a:rPr>
              <a:t>ces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65622" y="4632310"/>
            <a:ext cx="372109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4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93822" y="4670410"/>
            <a:ext cx="372110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2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623922" y="5280010"/>
            <a:ext cx="372110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5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986122" y="6003910"/>
            <a:ext cx="372109" cy="558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3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93822" y="6511910"/>
            <a:ext cx="372110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latin typeface="Gill Sans MT"/>
                <a:cs typeface="Gill Sans MT"/>
              </a:rPr>
              <a:t>1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51470" y="6689710"/>
            <a:ext cx="2344986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1.</a:t>
            </a:r>
            <a:r>
              <a:rPr sz="4200" spc="-414" dirty="0">
                <a:solidFill>
                  <a:srgbClr val="045AB9"/>
                </a:solidFill>
                <a:latin typeface="Gill Sans MT"/>
                <a:cs typeface="Gill Sans MT"/>
              </a:rPr>
              <a:t> </a:t>
            </a:r>
            <a:r>
              <a:rPr sz="4200" spc="-84" dirty="0">
                <a:solidFill>
                  <a:srgbClr val="045AB9"/>
                </a:solidFill>
                <a:latin typeface="Gill Sans MT"/>
                <a:cs typeface="Gill Sans MT"/>
              </a:rPr>
              <a:t>r</a:t>
            </a: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ecettes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35094" y="6689710"/>
            <a:ext cx="3360781" cy="558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00"/>
              </a:lnSpc>
              <a:spcBef>
                <a:spcPts val="220"/>
              </a:spcBef>
            </a:pP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2.</a:t>
            </a:r>
            <a:r>
              <a:rPr sz="4200" spc="-414" dirty="0">
                <a:solidFill>
                  <a:srgbClr val="045AB9"/>
                </a:solidFill>
                <a:latin typeface="Gill Sans MT"/>
                <a:cs typeface="Gill Sans MT"/>
              </a:rPr>
              <a:t> </a:t>
            </a:r>
            <a:r>
              <a:rPr sz="4200" spc="0" dirty="0">
                <a:solidFill>
                  <a:srgbClr val="045AB9"/>
                </a:solidFill>
                <a:latin typeface="Gill Sans MT"/>
                <a:cs typeface="Gill Sans MT"/>
              </a:rPr>
              <a:t>dépendances</a:t>
            </a:r>
            <a:endParaRPr sz="4200">
              <a:latin typeface="Gill Sans MT"/>
              <a:cs typeface="Gill Sans MT"/>
            </a:endParaRPr>
          </a:p>
        </p:txBody>
      </p:sp>
      <p:sp>
        <p:nvSpPr>
          <p:cNvPr id="15" name="object 15"/>
          <p:cNvSpPr txBox="1"/>
          <p:nvPr/>
        </p:nvSpPr>
        <p:spPr>
          <a:xfrm rot="21120000">
            <a:off x="10834178" y="1500568"/>
            <a:ext cx="1192294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'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-100" dirty="0">
                <a:latin typeface="Gill Sans MT"/>
                <a:cs typeface="Gill Sans MT"/>
              </a:rPr>
              <a:t>r</a:t>
            </a: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5400" spc="-69" baseline="1596" dirty="0">
                <a:latin typeface="Gill Sans MT"/>
                <a:cs typeface="Gill Sans MT"/>
              </a:rPr>
              <a:t>r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4" name="object 14"/>
          <p:cNvSpPr txBox="1"/>
          <p:nvPr/>
        </p:nvSpPr>
        <p:spPr>
          <a:xfrm rot="21120000">
            <a:off x="11766526" y="1400559"/>
            <a:ext cx="55245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3" name="object 13"/>
          <p:cNvSpPr txBox="1"/>
          <p:nvPr/>
        </p:nvSpPr>
        <p:spPr>
          <a:xfrm rot="21120000">
            <a:off x="9564255" y="1683555"/>
            <a:ext cx="1332517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éfin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5400" spc="0" baseline="1596" dirty="0">
                <a:latin typeface="Gill Sans MT"/>
                <a:cs typeface="Gill Sans MT"/>
              </a:rPr>
              <a:t>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2" name="object 12"/>
          <p:cNvSpPr txBox="1"/>
          <p:nvPr/>
        </p:nvSpPr>
        <p:spPr>
          <a:xfrm rot="21120000">
            <a:off x="11346784" y="1980904"/>
            <a:ext cx="70913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1" name="object 11"/>
          <p:cNvSpPr txBox="1"/>
          <p:nvPr/>
        </p:nvSpPr>
        <p:spPr>
          <a:xfrm rot="21120000">
            <a:off x="9945155" y="2159185"/>
            <a:ext cx="1230296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'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uti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10" name="object 10"/>
          <p:cNvSpPr txBox="1"/>
          <p:nvPr/>
        </p:nvSpPr>
        <p:spPr>
          <a:xfrm rot="21120000">
            <a:off x="10923175" y="2055531"/>
            <a:ext cx="584981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9" name="object 9"/>
          <p:cNvSpPr txBox="1"/>
          <p:nvPr/>
        </p:nvSpPr>
        <p:spPr>
          <a:xfrm rot="21120000">
            <a:off x="11866607" y="2430307"/>
            <a:ext cx="650822" cy="46164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35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et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8" name="object 8"/>
          <p:cNvSpPr txBox="1"/>
          <p:nvPr/>
        </p:nvSpPr>
        <p:spPr>
          <a:xfrm rot="21120000">
            <a:off x="11964413" y="2951560"/>
            <a:ext cx="539308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0" dirty="0">
                <a:latin typeface="Gill Sans MT"/>
                <a:cs typeface="Gill Sans MT"/>
              </a:rPr>
              <a:t>à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7" name="object 7"/>
          <p:cNvSpPr txBox="1"/>
          <p:nvPr/>
        </p:nvSpPr>
        <p:spPr>
          <a:xfrm rot="21120000">
            <a:off x="9653324" y="2722261"/>
            <a:ext cx="1307283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c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mpi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6" name="object 6"/>
          <p:cNvSpPr txBox="1"/>
          <p:nvPr/>
        </p:nvSpPr>
        <p:spPr>
          <a:xfrm rot="21120000">
            <a:off x="10772074" y="2562500"/>
            <a:ext cx="1207692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la</a:t>
            </a:r>
            <a:r>
              <a:rPr sz="3600" spc="0" dirty="0">
                <a:latin typeface="Gill Sans MT"/>
                <a:cs typeface="Gill Sans MT"/>
              </a:rPr>
              <a:t>t</a:t>
            </a:r>
            <a:r>
              <a:rPr sz="3600" spc="-44" dirty="0">
                <a:latin typeface="Gill Sans MT"/>
                <a:cs typeface="Gill Sans MT"/>
              </a:rPr>
              <a:t>io</a:t>
            </a:r>
            <a:r>
              <a:rPr sz="5400" spc="0" baseline="1596" dirty="0">
                <a:latin typeface="Gill Sans MT"/>
                <a:cs typeface="Gill Sans MT"/>
              </a:rPr>
              <a:t>n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 rot="21120000">
            <a:off x="10605798" y="3086610"/>
            <a:ext cx="1497273" cy="4660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70"/>
              </a:lnSpc>
              <a:spcBef>
                <a:spcPts val="183"/>
              </a:spcBef>
            </a:pPr>
            <a:r>
              <a:rPr sz="3600" dirty="0">
                <a:latin typeface="Gill Sans MT"/>
                <a:cs typeface="Gill Sans MT"/>
              </a:rPr>
              <a:t>fich</a:t>
            </a:r>
            <a:r>
              <a:rPr sz="3600" spc="-44" dirty="0">
                <a:latin typeface="Gill Sans MT"/>
                <a:cs typeface="Gill Sans MT"/>
              </a:rPr>
              <a:t>i</a:t>
            </a:r>
            <a:r>
              <a:rPr sz="3600" spc="0" dirty="0">
                <a:latin typeface="Gill Sans MT"/>
                <a:cs typeface="Gill Sans MT"/>
              </a:rPr>
              <a:t>ers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 rot="21120000">
            <a:off x="9833052" y="3256182"/>
            <a:ext cx="850960" cy="4597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20"/>
              </a:lnSpc>
              <a:spcBef>
                <a:spcPts val="181"/>
              </a:spcBef>
            </a:pPr>
            <a:r>
              <a:rPr sz="3600" spc="-44" dirty="0">
                <a:latin typeface="Gill Sans MT"/>
                <a:cs typeface="Gill Sans MT"/>
              </a:rPr>
              <a:t>d</a:t>
            </a:r>
            <a:r>
              <a:rPr sz="3600" spc="0" dirty="0">
                <a:latin typeface="Gill Sans MT"/>
                <a:cs typeface="Gill Sans MT"/>
              </a:rPr>
              <a:t>es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 rot="21120000">
            <a:off x="10318211" y="3674083"/>
            <a:ext cx="1307283" cy="4629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45"/>
              </a:lnSpc>
              <a:spcBef>
                <a:spcPts val="182"/>
              </a:spcBef>
            </a:pPr>
            <a:r>
              <a:rPr sz="3600" spc="0" dirty="0">
                <a:latin typeface="Gill Sans MT"/>
                <a:cs typeface="Gill Sans MT"/>
              </a:rPr>
              <a:t>c</a:t>
            </a:r>
            <a:r>
              <a:rPr sz="3600" spc="-44" dirty="0">
                <a:latin typeface="Gill Sans MT"/>
                <a:cs typeface="Gill Sans MT"/>
              </a:rPr>
              <a:t>o</a:t>
            </a:r>
            <a:r>
              <a:rPr sz="3600" spc="0" dirty="0">
                <a:latin typeface="Gill Sans MT"/>
                <a:cs typeface="Gill Sans MT"/>
              </a:rPr>
              <a:t>mpi</a:t>
            </a:r>
            <a:endParaRPr sz="36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 rot="21120000">
            <a:off x="11405935" y="3551091"/>
            <a:ext cx="745532" cy="4584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3610"/>
              </a:lnSpc>
              <a:spcBef>
                <a:spcPts val="180"/>
              </a:spcBef>
            </a:pPr>
            <a:r>
              <a:rPr sz="3600" spc="-44" dirty="0">
                <a:latin typeface="Gill Sans MT"/>
                <a:cs typeface="Gill Sans MT"/>
              </a:rPr>
              <a:t>l</a:t>
            </a:r>
            <a:r>
              <a:rPr sz="3600" spc="0" dirty="0">
                <a:latin typeface="Gill Sans MT"/>
                <a:cs typeface="Gill Sans MT"/>
              </a:rPr>
              <a:t>er</a:t>
            </a:r>
            <a:endParaRPr sz="36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320800" y="3733800"/>
            <a:ext cx="9652000" cy="601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12"/>
              </a:spcBef>
            </a:pPr>
            <a:endParaRPr sz="900"/>
          </a:p>
          <a:p>
            <a:pPr marL="5031105" marR="4332605" algn="ctr">
              <a:lnSpc>
                <a:spcPct val="96638"/>
              </a:lnSpc>
              <a:spcBef>
                <a:spcPts val="43000"/>
              </a:spcBef>
            </a:pPr>
            <a:r>
              <a:rPr sz="1800" spc="0" dirty="0">
                <a:latin typeface="Gill Sans MT"/>
                <a:cs typeface="Gill Sans MT"/>
              </a:rPr>
              <a:t>13</a:t>
            </a:r>
            <a:endParaRPr sz="1800">
              <a:latin typeface="Gill Sans MT"/>
              <a:cs typeface="Gill Sans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320800" y="3733800"/>
            <a:ext cx="9652000" cy="642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02085" y="412721"/>
            <a:ext cx="4574026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Comment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87043" y="412721"/>
            <a:ext cx="5675612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implémenter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54623" y="1631921"/>
            <a:ext cx="1252220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un</a:t>
            </a:r>
            <a:endParaRPr sz="84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17780" y="1631921"/>
            <a:ext cx="226372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build</a:t>
            </a:r>
            <a:endParaRPr sz="8400" dirty="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692477" y="1631921"/>
            <a:ext cx="3517693" cy="1092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600"/>
              </a:lnSpc>
              <a:spcBef>
                <a:spcPts val="430"/>
              </a:spcBef>
            </a:pPr>
            <a:r>
              <a:rPr sz="8400" spc="0" dirty="0">
                <a:latin typeface="Gill Sans MT"/>
                <a:cs typeface="Gill Sans MT"/>
              </a:rPr>
              <a:t>system?</a:t>
            </a:r>
            <a:endParaRPr sz="8400" dirty="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01000" y="482600"/>
            <a:ext cx="4864100" cy="3670300"/>
          </a:xfrm>
          <a:custGeom>
            <a:avLst/>
            <a:gdLst/>
            <a:ahLst/>
            <a:cxnLst/>
            <a:rect l="l" t="t" r="r" b="b"/>
            <a:pathLst>
              <a:path w="4864100" h="3670300">
                <a:moveTo>
                  <a:pt x="631" y="3489120"/>
                </a:moveTo>
                <a:lnTo>
                  <a:pt x="9711" y="3534323"/>
                </a:lnTo>
                <a:lnTo>
                  <a:pt x="28541" y="3575586"/>
                </a:lnTo>
                <a:lnTo>
                  <a:pt x="55796" y="3611328"/>
                </a:lnTo>
                <a:lnTo>
                  <a:pt x="90152" y="3639969"/>
                </a:lnTo>
                <a:lnTo>
                  <a:pt x="130287" y="3659927"/>
                </a:lnTo>
                <a:lnTo>
                  <a:pt x="174875" y="3669622"/>
                </a:lnTo>
                <a:lnTo>
                  <a:pt x="190500" y="3670300"/>
                </a:lnTo>
                <a:lnTo>
                  <a:pt x="4673600" y="3670300"/>
                </a:lnTo>
                <a:lnTo>
                  <a:pt x="4719378" y="3664377"/>
                </a:lnTo>
                <a:lnTo>
                  <a:pt x="4761144" y="3647665"/>
                </a:lnTo>
                <a:lnTo>
                  <a:pt x="4797573" y="3621743"/>
                </a:lnTo>
                <a:lnTo>
                  <a:pt x="4827343" y="3588192"/>
                </a:lnTo>
                <a:lnTo>
                  <a:pt x="4849129" y="3548593"/>
                </a:lnTo>
                <a:lnTo>
                  <a:pt x="4861606" y="3504527"/>
                </a:lnTo>
                <a:lnTo>
                  <a:pt x="4864100" y="3473450"/>
                </a:lnTo>
                <a:lnTo>
                  <a:pt x="4864100" y="184150"/>
                </a:lnTo>
                <a:lnTo>
                  <a:pt x="4858563" y="138756"/>
                </a:lnTo>
                <a:lnTo>
                  <a:pt x="4842836" y="97975"/>
                </a:lnTo>
                <a:lnTo>
                  <a:pt x="4818242" y="62874"/>
                </a:lnTo>
                <a:lnTo>
                  <a:pt x="4786105" y="34520"/>
                </a:lnTo>
                <a:lnTo>
                  <a:pt x="4747749" y="13978"/>
                </a:lnTo>
                <a:lnTo>
                  <a:pt x="4704499" y="2315"/>
                </a:lnTo>
                <a:lnTo>
                  <a:pt x="4673600" y="0"/>
                </a:lnTo>
                <a:lnTo>
                  <a:pt x="190500" y="0"/>
                </a:lnTo>
                <a:lnTo>
                  <a:pt x="144720" y="5150"/>
                </a:lnTo>
                <a:lnTo>
                  <a:pt x="102954" y="19891"/>
                </a:lnTo>
                <a:lnTo>
                  <a:pt x="66524" y="43156"/>
                </a:lnTo>
                <a:lnTo>
                  <a:pt x="36755" y="73878"/>
                </a:lnTo>
                <a:lnTo>
                  <a:pt x="14970" y="110990"/>
                </a:lnTo>
                <a:lnTo>
                  <a:pt x="2493" y="153427"/>
                </a:lnTo>
                <a:lnTo>
                  <a:pt x="0" y="184150"/>
                </a:lnTo>
                <a:lnTo>
                  <a:pt x="0" y="3473450"/>
                </a:lnTo>
                <a:lnTo>
                  <a:pt x="631" y="34891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01000" y="482600"/>
            <a:ext cx="4864100" cy="3670300"/>
          </a:xfrm>
          <a:custGeom>
            <a:avLst/>
            <a:gdLst/>
            <a:ahLst/>
            <a:cxnLst/>
            <a:rect l="l" t="t" r="r" b="b"/>
            <a:pathLst>
              <a:path w="4864100" h="3670300">
                <a:moveTo>
                  <a:pt x="0" y="3473450"/>
                </a:moveTo>
                <a:lnTo>
                  <a:pt x="0" y="184150"/>
                </a:lnTo>
                <a:lnTo>
                  <a:pt x="631" y="168572"/>
                </a:lnTo>
                <a:lnTo>
                  <a:pt x="9711" y="124597"/>
                </a:lnTo>
                <a:lnTo>
                  <a:pt x="28541" y="85591"/>
                </a:lnTo>
                <a:lnTo>
                  <a:pt x="55796" y="52621"/>
                </a:lnTo>
                <a:lnTo>
                  <a:pt x="90152" y="26752"/>
                </a:lnTo>
                <a:lnTo>
                  <a:pt x="130287" y="9051"/>
                </a:lnTo>
                <a:lnTo>
                  <a:pt x="174876" y="585"/>
                </a:lnTo>
                <a:lnTo>
                  <a:pt x="190500" y="0"/>
                </a:lnTo>
                <a:lnTo>
                  <a:pt x="4673600" y="0"/>
                </a:lnTo>
                <a:lnTo>
                  <a:pt x="4719379" y="5150"/>
                </a:lnTo>
                <a:lnTo>
                  <a:pt x="4761145" y="19891"/>
                </a:lnTo>
                <a:lnTo>
                  <a:pt x="4797575" y="43156"/>
                </a:lnTo>
                <a:lnTo>
                  <a:pt x="4827344" y="73878"/>
                </a:lnTo>
                <a:lnTo>
                  <a:pt x="4849129" y="110990"/>
                </a:lnTo>
                <a:lnTo>
                  <a:pt x="4861606" y="153427"/>
                </a:lnTo>
                <a:lnTo>
                  <a:pt x="4864100" y="184150"/>
                </a:lnTo>
                <a:lnTo>
                  <a:pt x="4864100" y="3473450"/>
                </a:lnTo>
                <a:lnTo>
                  <a:pt x="4858563" y="3519615"/>
                </a:lnTo>
                <a:lnTo>
                  <a:pt x="4842836" y="3562367"/>
                </a:lnTo>
                <a:lnTo>
                  <a:pt x="4818243" y="3600125"/>
                </a:lnTo>
                <a:lnTo>
                  <a:pt x="4786106" y="3631309"/>
                </a:lnTo>
                <a:lnTo>
                  <a:pt x="4747751" y="3654337"/>
                </a:lnTo>
                <a:lnTo>
                  <a:pt x="4704500" y="3667628"/>
                </a:lnTo>
                <a:lnTo>
                  <a:pt x="4673600" y="3670300"/>
                </a:lnTo>
                <a:lnTo>
                  <a:pt x="190500" y="3670300"/>
                </a:lnTo>
                <a:lnTo>
                  <a:pt x="144720" y="3664377"/>
                </a:lnTo>
                <a:lnTo>
                  <a:pt x="102954" y="3647665"/>
                </a:lnTo>
                <a:lnTo>
                  <a:pt x="66524" y="3621743"/>
                </a:lnTo>
                <a:lnTo>
                  <a:pt x="36755" y="3588192"/>
                </a:lnTo>
                <a:lnTo>
                  <a:pt x="14970" y="3548593"/>
                </a:lnTo>
                <a:lnTo>
                  <a:pt x="2493" y="3504527"/>
                </a:lnTo>
                <a:lnTo>
                  <a:pt x="0" y="3473450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242039" y="7495467"/>
            <a:ext cx="1790000" cy="644109"/>
          </a:xfrm>
          <a:custGeom>
            <a:avLst/>
            <a:gdLst/>
            <a:ahLst/>
            <a:cxnLst/>
            <a:rect l="l" t="t" r="r" b="b"/>
            <a:pathLst>
              <a:path w="1790000" h="644109">
                <a:moveTo>
                  <a:pt x="1744945" y="0"/>
                </a:moveTo>
                <a:lnTo>
                  <a:pt x="0" y="163616"/>
                </a:lnTo>
                <a:lnTo>
                  <a:pt x="45054" y="644109"/>
                </a:lnTo>
                <a:lnTo>
                  <a:pt x="1790000" y="480491"/>
                </a:lnTo>
                <a:lnTo>
                  <a:pt x="17449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42039" y="7495466"/>
            <a:ext cx="1790000" cy="644110"/>
          </a:xfrm>
          <a:custGeom>
            <a:avLst/>
            <a:gdLst/>
            <a:ahLst/>
            <a:cxnLst/>
            <a:rect l="l" t="t" r="r" b="b"/>
            <a:pathLst>
              <a:path w="1790000" h="644110">
                <a:moveTo>
                  <a:pt x="0" y="163617"/>
                </a:moveTo>
                <a:lnTo>
                  <a:pt x="1744945" y="0"/>
                </a:lnTo>
                <a:lnTo>
                  <a:pt x="1790000" y="480492"/>
                </a:lnTo>
                <a:lnTo>
                  <a:pt x="45054" y="644110"/>
                </a:lnTo>
                <a:lnTo>
                  <a:pt x="0" y="163617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051800" y="754856"/>
            <a:ext cx="4684295" cy="157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35"/>
              </a:lnSpc>
              <a:spcBef>
                <a:spcPts val="181"/>
              </a:spcBef>
            </a:pPr>
            <a:r>
              <a:rPr sz="3600" b="1" spc="0" dirty="0">
                <a:latin typeface="Arial"/>
                <a:cs typeface="Arial"/>
              </a:rPr>
              <a:t>Make -</a:t>
            </a:r>
            <a:r>
              <a:rPr sz="3600" b="1" spc="-129" dirty="0">
                <a:latin typeface="Arial"/>
                <a:cs typeface="Arial"/>
              </a:rPr>
              <a:t> </a:t>
            </a:r>
            <a:r>
              <a:rPr sz="3600" b="1" spc="0" dirty="0">
                <a:latin typeface="Arial"/>
                <a:cs typeface="Arial"/>
              </a:rPr>
              <a:t>A</a:t>
            </a:r>
            <a:r>
              <a:rPr sz="3600" b="1" spc="-129" dirty="0">
                <a:latin typeface="Arial"/>
                <a:cs typeface="Arial"/>
              </a:rPr>
              <a:t> </a:t>
            </a:r>
            <a:r>
              <a:rPr sz="3600" b="1" spc="0" dirty="0">
                <a:latin typeface="Arial"/>
                <a:cs typeface="Arial"/>
              </a:rPr>
              <a:t>Program for</a:t>
            </a:r>
            <a:endParaRPr sz="3600">
              <a:latin typeface="Arial"/>
              <a:cs typeface="Arial"/>
            </a:endParaRPr>
          </a:p>
          <a:p>
            <a:pPr marL="12700" marR="68579">
              <a:lnSpc>
                <a:spcPct val="95825"/>
              </a:lnSpc>
            </a:pPr>
            <a:r>
              <a:rPr sz="3600" b="1" spc="0" dirty="0">
                <a:latin typeface="Arial"/>
                <a:cs typeface="Arial"/>
              </a:rPr>
              <a:t>Maintaining</a:t>
            </a:r>
            <a:endParaRPr sz="3600">
              <a:latin typeface="Arial"/>
              <a:cs typeface="Arial"/>
            </a:endParaRPr>
          </a:p>
          <a:p>
            <a:pPr marL="12700" marR="68579">
              <a:lnSpc>
                <a:spcPct val="95825"/>
              </a:lnSpc>
              <a:spcBef>
                <a:spcPts val="160"/>
              </a:spcBef>
            </a:pPr>
            <a:r>
              <a:rPr sz="3600" b="1" spc="0" dirty="0">
                <a:latin typeface="Arial"/>
                <a:cs typeface="Arial"/>
              </a:rPr>
              <a:t>Computer Programs</a:t>
            </a:r>
            <a:endParaRPr sz="3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1800" y="2939256"/>
            <a:ext cx="1973441" cy="1028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39710">
              <a:lnSpc>
                <a:spcPts val="3635"/>
              </a:lnSpc>
              <a:spcBef>
                <a:spcPts val="181"/>
              </a:spcBef>
            </a:pPr>
            <a:r>
              <a:rPr sz="3600" b="1" spc="0" dirty="0">
                <a:latin typeface="Arial"/>
                <a:cs typeface="Arial"/>
              </a:rPr>
              <a:t>-- Stuart</a:t>
            </a:r>
            <a:endParaRPr sz="3600">
              <a:latin typeface="Arial"/>
              <a:cs typeface="Arial"/>
            </a:endParaRPr>
          </a:p>
          <a:p>
            <a:pPr marL="12700" marR="68579">
              <a:lnSpc>
                <a:spcPct val="95825"/>
              </a:lnSpc>
            </a:pPr>
            <a:r>
              <a:rPr sz="3600" b="1" spc="0" dirty="0">
                <a:latin typeface="Arial"/>
                <a:cs typeface="Arial"/>
              </a:rPr>
              <a:t>(1979)</a:t>
            </a:r>
            <a:endParaRPr sz="3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58267" y="2939256"/>
            <a:ext cx="1973913" cy="4825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35"/>
              </a:lnSpc>
              <a:spcBef>
                <a:spcPts val="181"/>
              </a:spcBef>
            </a:pPr>
            <a:r>
              <a:rPr sz="3600" b="1" spc="0" dirty="0">
                <a:latin typeface="Arial"/>
                <a:cs typeface="Arial"/>
              </a:rPr>
              <a:t>Feldman</a:t>
            </a:r>
            <a:endParaRPr sz="36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69050" y="9327690"/>
            <a:ext cx="2882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sz="1800" spc="0" dirty="0">
                <a:latin typeface="Gill Sans MT"/>
                <a:cs typeface="Gill Sans MT"/>
              </a:rPr>
              <a:t>14</a:t>
            </a:r>
            <a:endParaRPr sz="18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945</TotalTime>
  <Words>6529</Words>
  <Application>Microsoft Office PowerPoint</Application>
  <PresentationFormat>Custom</PresentationFormat>
  <Paragraphs>1532</Paragraphs>
  <Slides>69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Garamond</vt:lpstr>
      <vt:lpstr>Gill Sans MT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Make </vt:lpstr>
      <vt:lpstr>Make </vt:lpstr>
      <vt:lpstr>Make : Exemple</vt:lpstr>
      <vt:lpstr>Make : Exemple</vt:lpstr>
      <vt:lpstr>Make : Modification d’un fichier</vt:lpstr>
      <vt:lpstr>Dénition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Tagmouti, Yousra</dc:creator>
  <cp:lastModifiedBy>Maude Desrosiers</cp:lastModifiedBy>
  <cp:revision>26</cp:revision>
  <dcterms:modified xsi:type="dcterms:W3CDTF">2019-09-09T02:42:25Z</dcterms:modified>
</cp:coreProperties>
</file>